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Override1.xml" ContentType="application/vnd.openxmlformats-officedocument.themeOverr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89" r:id="rId2"/>
    <p:sldId id="258" r:id="rId3"/>
    <p:sldId id="257" r:id="rId4"/>
    <p:sldId id="261" r:id="rId5"/>
    <p:sldId id="276" r:id="rId6"/>
    <p:sldId id="281" r:id="rId7"/>
    <p:sldId id="268" r:id="rId8"/>
    <p:sldId id="269" r:id="rId9"/>
    <p:sldId id="285" r:id="rId10"/>
    <p:sldId id="265" r:id="rId11"/>
    <p:sldId id="277" r:id="rId12"/>
    <p:sldId id="284" r:id="rId13"/>
    <p:sldId id="270" r:id="rId14"/>
    <p:sldId id="286" r:id="rId15"/>
    <p:sldId id="266" r:id="rId16"/>
    <p:sldId id="271" r:id="rId17"/>
    <p:sldId id="272" r:id="rId18"/>
    <p:sldId id="278" r:id="rId19"/>
    <p:sldId id="273" r:id="rId20"/>
    <p:sldId id="287" r:id="rId21"/>
    <p:sldId id="283" r:id="rId22"/>
    <p:sldId id="282" r:id="rId23"/>
    <p:sldId id="274" r:id="rId24"/>
    <p:sldId id="275" r:id="rId25"/>
    <p:sldId id="280" r:id="rId26"/>
    <p:sldId id="288" r:id="rId27"/>
    <p:sldId id="291" r:id="rId28"/>
    <p:sldId id="290" r:id="rId29"/>
    <p:sldId id="292"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42" userDrawn="1">
          <p15:clr>
            <a:srgbClr val="A4A3A4"/>
          </p15:clr>
        </p15:guide>
        <p15:guide id="3" orient="horz" pos="640" userDrawn="1">
          <p15:clr>
            <a:srgbClr val="A4A3A4"/>
          </p15:clr>
        </p15:guide>
        <p15:guide id="4" orient="horz" pos="686" userDrawn="1">
          <p15:clr>
            <a:srgbClr val="A4A3A4"/>
          </p15:clr>
        </p15:guide>
        <p15:guide id="5" orient="horz" pos="3929" userDrawn="1">
          <p15:clr>
            <a:srgbClr val="A4A3A4"/>
          </p15:clr>
        </p15:guide>
        <p15:guide id="6" orient="horz" pos="413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4" d="100"/>
          <a:sy n="84" d="100"/>
        </p:scale>
        <p:origin x="120" y="618"/>
      </p:cViewPr>
      <p:guideLst>
        <p:guide pos="416"/>
        <p:guide pos="7242"/>
        <p:guide orient="horz" pos="640"/>
        <p:guide orient="horz" pos="686"/>
        <p:guide orient="horz" pos="3929"/>
        <p:guide orient="horz" pos="413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flip="none" rotWithShape="1">
                <a:gsLst>
                  <a:gs pos="0">
                    <a:schemeClr val="accent2"/>
                  </a:gs>
                  <a:gs pos="100000">
                    <a:schemeClr val="accent2">
                      <a:lumMod val="75000"/>
                    </a:schemeClr>
                  </a:gs>
                </a:gsLst>
                <a:lin ang="5400000" scaled="1"/>
                <a:tileRect/>
              </a:gradFill>
              <a:ln w="19050">
                <a:noFill/>
              </a:ln>
              <a:effectLst>
                <a:outerShdw blurRad="254000" dist="355600" dir="8100000" algn="tr" rotWithShape="0">
                  <a:schemeClr val="accent1">
                    <a:lumMod val="50000"/>
                    <a:alpha val="17000"/>
                  </a:schemeClr>
                </a:outerShdw>
              </a:effectLst>
            </c:spPr>
            <c:extLst>
              <c:ext xmlns:c16="http://schemas.microsoft.com/office/drawing/2014/chart" uri="{C3380CC4-5D6E-409C-BE32-E72D297353CC}">
                <c16:uniqueId val="{00000001-31A3-4BC2-B945-0FDAB5A7CA0A}"/>
              </c:ext>
            </c:extLst>
          </c:dPt>
          <c:dPt>
            <c:idx val="1"/>
            <c:bubble3D val="0"/>
            <c:spPr>
              <a:noFill/>
              <a:ln w="19050">
                <a:noFill/>
              </a:ln>
              <a:effectLst/>
            </c:spPr>
            <c:extLst>
              <c:ext xmlns:c16="http://schemas.microsoft.com/office/drawing/2014/chart" uri="{C3380CC4-5D6E-409C-BE32-E72D297353CC}">
                <c16:uniqueId val="{00000003-31A3-4BC2-B945-0FDAB5A7CA0A}"/>
              </c:ext>
            </c:extLst>
          </c:dPt>
          <c:cat>
            <c:strRef>
              <c:f>Sheet1!$A$2:$A$3</c:f>
              <c:strCache>
                <c:ptCount val="2"/>
                <c:pt idx="0">
                  <c:v>第一季度</c:v>
                </c:pt>
                <c:pt idx="1">
                  <c:v>第二季度</c:v>
                </c:pt>
              </c:strCache>
            </c:strRef>
          </c:cat>
          <c:val>
            <c:numRef>
              <c:f>Sheet1!$B$2:$B$3</c:f>
              <c:numCache>
                <c:formatCode>0.00%</c:formatCode>
                <c:ptCount val="2"/>
                <c:pt idx="0">
                  <c:v>0.26500000000000001</c:v>
                </c:pt>
                <c:pt idx="1">
                  <c:v>0.73499999999999999</c:v>
                </c:pt>
              </c:numCache>
            </c:numRef>
          </c:val>
          <c:extLst>
            <c:ext xmlns:c16="http://schemas.microsoft.com/office/drawing/2014/chart" uri="{C3380CC4-5D6E-409C-BE32-E72D297353CC}">
              <c16:uniqueId val="{00000004-31A3-4BC2-B945-0FDAB5A7CA0A}"/>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gradFill>
                <a:gsLst>
                  <a:gs pos="0">
                    <a:schemeClr val="bg1">
                      <a:lumMod val="85000"/>
                    </a:schemeClr>
                  </a:gs>
                  <a:gs pos="100000">
                    <a:schemeClr val="bg1">
                      <a:lumMod val="75000"/>
                    </a:schemeClr>
                  </a:gs>
                </a:gsLst>
                <a:lin ang="5400000" scaled="1"/>
              </a:gradFill>
              <a:ln>
                <a:noFill/>
              </a:ln>
              <a:effectLst/>
            </c:spPr>
            <c:extLst>
              <c:ext xmlns:c16="http://schemas.microsoft.com/office/drawing/2014/chart" uri="{C3380CC4-5D6E-409C-BE32-E72D297353CC}">
                <c16:uniqueId val="{00000001-E78C-42A8-BAB9-BB961693A04F}"/>
              </c:ext>
            </c:extLst>
          </c:dPt>
          <c:dPt>
            <c:idx val="1"/>
            <c:invertIfNegative val="0"/>
            <c:bubble3D val="0"/>
            <c:spPr>
              <a:gradFill>
                <a:gsLst>
                  <a:gs pos="0">
                    <a:schemeClr val="bg1">
                      <a:lumMod val="85000"/>
                    </a:schemeClr>
                  </a:gs>
                  <a:gs pos="100000">
                    <a:schemeClr val="bg1">
                      <a:lumMod val="75000"/>
                    </a:schemeClr>
                  </a:gs>
                </a:gsLst>
                <a:lin ang="5400000" scaled="1"/>
              </a:gradFill>
              <a:ln>
                <a:noFill/>
              </a:ln>
              <a:effectLst/>
            </c:spPr>
            <c:extLst>
              <c:ext xmlns:c16="http://schemas.microsoft.com/office/drawing/2014/chart" uri="{C3380CC4-5D6E-409C-BE32-E72D297353CC}">
                <c16:uniqueId val="{00000003-E78C-42A8-BAB9-BB961693A04F}"/>
              </c:ext>
            </c:extLst>
          </c:dPt>
          <c:dPt>
            <c:idx val="2"/>
            <c:invertIfNegative val="0"/>
            <c:bubble3D val="0"/>
            <c:spPr>
              <a:gradFill>
                <a:gsLst>
                  <a:gs pos="0">
                    <a:schemeClr val="accent2"/>
                  </a:gs>
                  <a:gs pos="100000">
                    <a:schemeClr val="accent2">
                      <a:lumMod val="75000"/>
                    </a:schemeClr>
                  </a:gs>
                </a:gsLst>
                <a:lin ang="5400000" scaled="1"/>
              </a:gradFill>
              <a:ln>
                <a:noFill/>
              </a:ln>
              <a:effectLst/>
            </c:spPr>
            <c:extLst>
              <c:ext xmlns:c16="http://schemas.microsoft.com/office/drawing/2014/chart" uri="{C3380CC4-5D6E-409C-BE32-E72D297353CC}">
                <c16:uniqueId val="{00000005-E78C-42A8-BAB9-BB961693A04F}"/>
              </c:ext>
            </c:extLst>
          </c:dPt>
          <c:cat>
            <c:strRef>
              <c:f>Sheet1!$A$2:$A$4</c:f>
              <c:strCache>
                <c:ptCount val="3"/>
                <c:pt idx="0">
                  <c:v>4月</c:v>
                </c:pt>
                <c:pt idx="1">
                  <c:v>5月</c:v>
                </c:pt>
                <c:pt idx="2">
                  <c:v>6月</c:v>
                </c:pt>
              </c:strCache>
            </c:strRef>
          </c:cat>
          <c:val>
            <c:numRef>
              <c:f>Sheet1!$B$2:$B$4</c:f>
              <c:numCache>
                <c:formatCode>General</c:formatCode>
                <c:ptCount val="3"/>
                <c:pt idx="0">
                  <c:v>43800</c:v>
                </c:pt>
                <c:pt idx="1">
                  <c:v>69400</c:v>
                </c:pt>
                <c:pt idx="2">
                  <c:v>104400</c:v>
                </c:pt>
              </c:numCache>
            </c:numRef>
          </c:val>
          <c:extLst>
            <c:ext xmlns:c16="http://schemas.microsoft.com/office/drawing/2014/chart" uri="{C3380CC4-5D6E-409C-BE32-E72D297353CC}">
              <c16:uniqueId val="{00000006-E78C-42A8-BAB9-BB961693A04F}"/>
            </c:ext>
          </c:extLst>
        </c:ser>
        <c:dLbls>
          <c:showLegendKey val="0"/>
          <c:showVal val="0"/>
          <c:showCatName val="0"/>
          <c:showSerName val="0"/>
          <c:showPercent val="0"/>
          <c:showBubbleSize val="0"/>
        </c:dLbls>
        <c:gapWidth val="50"/>
        <c:axId val="1074112840"/>
        <c:axId val="1074116360"/>
      </c:barChart>
      <c:catAx>
        <c:axId val="1074112840"/>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n-lt"/>
                <a:ea typeface="+mn-ea"/>
                <a:cs typeface="+mn-cs"/>
              </a:defRPr>
            </a:pPr>
            <a:endParaRPr lang="zh-CN"/>
          </a:p>
        </c:txPr>
        <c:crossAx val="1074116360"/>
        <c:crosses val="autoZero"/>
        <c:auto val="1"/>
        <c:lblAlgn val="ctr"/>
        <c:lblOffset val="100"/>
        <c:noMultiLvlLbl val="0"/>
      </c:catAx>
      <c:valAx>
        <c:axId val="1074116360"/>
        <c:scaling>
          <c:orientation val="minMax"/>
        </c:scaling>
        <c:delete val="1"/>
        <c:axPos val="l"/>
        <c:numFmt formatCode="General" sourceLinked="1"/>
        <c:majorTickMark val="none"/>
        <c:minorTickMark val="none"/>
        <c:tickLblPos val="nextTo"/>
        <c:crossAx val="1074112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342E3-A7A5-473F-A80E-9CA0CE3B6784}" type="datetimeFigureOut">
              <a:rPr lang="zh-CN" altLang="en-US" smtClean="0"/>
              <a:t>2021/12/27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48F295-FD6B-45BB-8B70-0AE60E291F70}" type="slidenum">
              <a:rPr lang="zh-CN" altLang="en-US" smtClean="0"/>
              <a:t>‹#›</a:t>
            </a:fld>
            <a:endParaRPr lang="zh-CN" altLang="en-US"/>
          </a:p>
        </p:txBody>
      </p:sp>
    </p:spTree>
    <p:extLst>
      <p:ext uri="{BB962C8B-B14F-4D97-AF65-F5344CB8AC3E}">
        <p14:creationId xmlns:p14="http://schemas.microsoft.com/office/powerpoint/2010/main" val="3924916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27</a:t>
            </a:fld>
            <a:endParaRPr lang="zh-CN" altLang="en-US"/>
          </a:p>
        </p:txBody>
      </p:sp>
    </p:spTree>
    <p:extLst>
      <p:ext uri="{BB962C8B-B14F-4D97-AF65-F5344CB8AC3E}">
        <p14:creationId xmlns:p14="http://schemas.microsoft.com/office/powerpoint/2010/main" val="55071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827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7450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76A623-FEDD-4E8A-BF0B-AECCD0A73E3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EED75E8-E131-49C4-A2A5-C87B5092F158}"/>
              </a:ext>
            </a:extLst>
          </p:cNvPr>
          <p:cNvSpPr>
            <a:spLocks noGrp="1"/>
          </p:cNvSpPr>
          <p:nvPr>
            <p:ph type="subTitle" idx="1"/>
          </p:nvPr>
        </p:nvSpPr>
        <p:spPr>
          <a:xfrm>
            <a:off x="1524000" y="3602039"/>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A9141FB-03D8-4F46-B85D-A9790487CE4D}"/>
              </a:ext>
            </a:extLst>
          </p:cNvPr>
          <p:cNvSpPr>
            <a:spLocks noGrp="1"/>
          </p:cNvSpPr>
          <p:nvPr>
            <p:ph type="dt" sz="half" idx="10"/>
          </p:nvPr>
        </p:nvSpPr>
        <p:spPr/>
        <p:txBody>
          <a:bodyPr/>
          <a:lstStyle/>
          <a:p>
            <a:fld id="{396D9CFC-3746-4F56-AFA6-836DBF2568DC}" type="datetimeFigureOut">
              <a:rPr lang="zh-CN" altLang="en-US" smtClean="0"/>
              <a:t>2021/12/27</a:t>
            </a:fld>
            <a:endParaRPr lang="zh-CN" altLang="en-US"/>
          </a:p>
        </p:txBody>
      </p:sp>
      <p:sp>
        <p:nvSpPr>
          <p:cNvPr id="5" name="页脚占位符 4">
            <a:extLst>
              <a:ext uri="{FF2B5EF4-FFF2-40B4-BE49-F238E27FC236}">
                <a16:creationId xmlns:a16="http://schemas.microsoft.com/office/drawing/2014/main" id="{95FC58C5-5484-4525-8F18-79E148C9AE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4EF780-7602-4DF4-9E80-BB0DB497FA1D}"/>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1807985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F23C7DE-9DAD-4D41-8E79-9F3C904D1FD3}"/>
              </a:ext>
            </a:extLst>
          </p:cNvPr>
          <p:cNvSpPr>
            <a:spLocks noGrp="1"/>
          </p:cNvSpPr>
          <p:nvPr>
            <p:ph type="dt" sz="half" idx="10"/>
          </p:nvPr>
        </p:nvSpPr>
        <p:spPr/>
        <p:txBody>
          <a:bodyPr/>
          <a:lstStyle/>
          <a:p>
            <a:fld id="{396D9CFC-3746-4F56-AFA6-836DBF2568DC}" type="datetimeFigureOut">
              <a:rPr lang="zh-CN" altLang="en-US" smtClean="0"/>
              <a:t>2021/12/27</a:t>
            </a:fld>
            <a:endParaRPr lang="zh-CN" altLang="en-US"/>
          </a:p>
        </p:txBody>
      </p:sp>
      <p:sp>
        <p:nvSpPr>
          <p:cNvPr id="3" name="页脚占位符 2">
            <a:extLst>
              <a:ext uri="{FF2B5EF4-FFF2-40B4-BE49-F238E27FC236}">
                <a16:creationId xmlns:a16="http://schemas.microsoft.com/office/drawing/2014/main" id="{F7753E97-A023-418E-A9B2-59D7812B0E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8D19607-B30B-4219-B3F7-D0BB493892CB}"/>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1457989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dk1">
                    <a:lumMod val="100000"/>
                    <a:tint val="75000"/>
                  </a:schemeClr>
                </a:solidFill>
              </a:defRPr>
            </a:lvl1pPr>
          </a:lstStyle>
          <a:p>
            <a:fld id="{D997B5FA-0921-464F-AAE1-844C04324D75}" type="datetimeFigureOut">
              <a:rPr lang="zh-CN" altLang="en-US" smtClean="0"/>
              <a:pPr/>
              <a:t>2021/12/27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dk1">
                    <a:lumMod val="100000"/>
                    <a:tint val="75000"/>
                  </a:schemeClr>
                </a:solidFill>
              </a:defRPr>
            </a:lvl1pPr>
          </a:lstStyle>
          <a:p>
            <a:fld id="{565CE74E-AB26-4998-AD42-012C4C1AD076}" type="slidenum">
              <a:rPr lang="zh-CN" altLang="en-US" smtClean="0"/>
              <a:pPr/>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dk1">
              <a:lumMod val="10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lumMod val="10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lumMod val="10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lumMod val="10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lumMod val="10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lumMod val="10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slideLayout" Target="../slideLayouts/slideLayout4.xml"/><Relationship Id="rId7" Type="http://schemas.openxmlformats.org/officeDocument/2006/relationships/image" Target="../media/image39.jpg"/><Relationship Id="rId12" Type="http://schemas.openxmlformats.org/officeDocument/2006/relationships/image" Target="../media/image44.jp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38.jp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jpeg"/><Relationship Id="rId4" Type="http://schemas.openxmlformats.org/officeDocument/2006/relationships/notesSlide" Target="../notesSlides/notesSlide1.xml"/><Relationship Id="rId9"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4.xml"/><Relationship Id="rId6" Type="http://schemas.openxmlformats.org/officeDocument/2006/relationships/image" Target="../media/image46.jpg"/><Relationship Id="rId5" Type="http://schemas.openxmlformats.org/officeDocument/2006/relationships/image" Target="file:///C:\Users\&#23439;&#27901;\AppData\Local\Temp\2021111100210-290.png" TargetMode="Externa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1.jpe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9.xml"/><Relationship Id="rId7"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9"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id="{BEB24556-E9A8-440F-A492-C34544BC54F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353FCC-B544-4CEC-AA11-37BFB515A880}"/>
                </a:ext>
              </a:extLst>
            </p:cNvPr>
            <p:cNvSpPr txBox="1"/>
            <p:nvPr/>
          </p:nvSpPr>
          <p:spPr>
            <a:xfrm>
              <a:off x="2020904" y="5947189"/>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小淘</a:t>
              </a:r>
            </a:p>
          </p:txBody>
        </p:sp>
        <p:sp>
          <p:nvSpPr>
            <p:cNvPr id="12" name="文本框 11">
              <a:extLst>
                <a:ext uri="{FF2B5EF4-FFF2-40B4-BE49-F238E27FC236}">
                  <a16:creationId xmlns:a16="http://schemas.microsoft.com/office/drawing/2014/main" id="{F8F5887B-8553-47DB-88BD-0E0A9B13145E}"/>
                </a:ext>
              </a:extLst>
            </p:cNvPr>
            <p:cNvSpPr txBox="1"/>
            <p:nvPr/>
          </p:nvSpPr>
          <p:spPr>
            <a:xfrm>
              <a:off x="7970854" y="5947189"/>
              <a:ext cx="3291840" cy="400110"/>
            </a:xfrm>
            <a:prstGeom prst="rect">
              <a:avLst/>
            </a:prstGeom>
            <a:noFill/>
          </p:spPr>
          <p:txBody>
            <a:bodyPr wrap="square" rtlCol="0">
              <a:spAutoFit/>
            </a:bodyPr>
            <a:lstStyle/>
            <a:p>
              <a:r>
                <a:rPr lang="en-US" altLang="zh-CN" sz="2000" dirty="0" err="1">
                  <a:solidFill>
                    <a:schemeClr val="tx1">
                      <a:lumMod val="75000"/>
                      <a:lumOff val="25000"/>
                    </a:schemeClr>
                  </a:solidFill>
                  <a:latin typeface="+mj-ea"/>
                  <a:ea typeface="+mj-ea"/>
                </a:rPr>
                <a:t>xiaotaoppt</a:t>
              </a:r>
              <a:endParaRPr lang="zh-CN" altLang="en-US" sz="2000" dirty="0">
                <a:solidFill>
                  <a:schemeClr val="tx1">
                    <a:lumMod val="75000"/>
                    <a:lumOff val="25000"/>
                  </a:schemeClr>
                </a:solidFill>
                <a:latin typeface="+mj-ea"/>
                <a:ea typeface="+mj-ea"/>
              </a:endParaRPr>
            </a:p>
          </p:txBody>
        </p:sp>
        <p:sp>
          <p:nvSpPr>
            <p:cNvPr id="7" name="文本框 6">
              <a:extLst>
                <a:ext uri="{FF2B5EF4-FFF2-40B4-BE49-F238E27FC236}">
                  <a16:creationId xmlns:a16="http://schemas.microsoft.com/office/drawing/2014/main" id="{AE8D6C1D-8A10-4780-9B2B-482B71BEA089}"/>
                </a:ext>
              </a:extLst>
            </p:cNvPr>
            <p:cNvSpPr txBox="1"/>
            <p:nvPr/>
          </p:nvSpPr>
          <p:spPr>
            <a:xfrm>
              <a:off x="929306"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a:t>
              </a:r>
            </a:p>
          </p:txBody>
        </p:sp>
        <p:cxnSp>
          <p:nvCxnSpPr>
            <p:cNvPr id="14" name="直接连接符 13">
              <a:extLst>
                <a:ext uri="{FF2B5EF4-FFF2-40B4-BE49-F238E27FC236}">
                  <a16:creationId xmlns:a16="http://schemas.microsoft.com/office/drawing/2014/main"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id="{839A69A5-B9B2-4EC0-951D-2FE34D3A6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264327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8EED7CBD-5E00-42FA-8ED3-D1715D4CB91C}"/>
              </a:ext>
            </a:extLst>
          </p:cNvPr>
          <p:cNvGrpSpPr/>
          <p:nvPr/>
        </p:nvGrpSpPr>
        <p:grpSpPr>
          <a:xfrm>
            <a:off x="4422131" y="1684530"/>
            <a:ext cx="3326258" cy="4449570"/>
            <a:chOff x="4422131" y="1684530"/>
            <a:chExt cx="3326258" cy="4449570"/>
          </a:xfrm>
        </p:grpSpPr>
        <p:sp>
          <p:nvSpPr>
            <p:cNvPr id="108" name="Rounded Rectangle 7">
              <a:extLst>
                <a:ext uri="{FF2B5EF4-FFF2-40B4-BE49-F238E27FC236}">
                  <a16:creationId xmlns:a16="http://schemas.microsoft.com/office/drawing/2014/main" id="{E4AC3E1F-CB6A-47D2-AE4F-27AE43BCF5C6}"/>
                </a:ext>
              </a:extLst>
            </p:cNvPr>
            <p:cNvSpPr/>
            <p:nvPr/>
          </p:nvSpPr>
          <p:spPr>
            <a:xfrm>
              <a:off x="4422131" y="1684530"/>
              <a:ext cx="3326258" cy="4449570"/>
            </a:xfrm>
            <a:prstGeom prst="roundRect">
              <a:avLst>
                <a:gd name="adj" fmla="val 0"/>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sp>
          <p:nvSpPr>
            <p:cNvPr id="123" name="矩形 122">
              <a:extLst>
                <a:ext uri="{FF2B5EF4-FFF2-40B4-BE49-F238E27FC236}">
                  <a16:creationId xmlns:a16="http://schemas.microsoft.com/office/drawing/2014/main" id="{0D8A1D66-1039-4B14-ADCB-BBEB472B5CDD}"/>
                </a:ext>
              </a:extLst>
            </p:cNvPr>
            <p:cNvSpPr/>
            <p:nvPr/>
          </p:nvSpPr>
          <p:spPr>
            <a:xfrm>
              <a:off x="4422131" y="6026759"/>
              <a:ext cx="3326258" cy="1073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BA7747AF-9B3E-4898-B67F-B46F9797FF4D}"/>
              </a:ext>
            </a:extLst>
          </p:cNvPr>
          <p:cNvGrpSpPr/>
          <p:nvPr/>
        </p:nvGrpSpPr>
        <p:grpSpPr>
          <a:xfrm>
            <a:off x="660400" y="1684530"/>
            <a:ext cx="3649023" cy="4449570"/>
            <a:chOff x="660400" y="1684530"/>
            <a:chExt cx="3649023" cy="4449570"/>
          </a:xfrm>
        </p:grpSpPr>
        <p:sp>
          <p:nvSpPr>
            <p:cNvPr id="107" name="Rounded Rectangle 7">
              <a:extLst>
                <a:ext uri="{FF2B5EF4-FFF2-40B4-BE49-F238E27FC236}">
                  <a16:creationId xmlns:a16="http://schemas.microsoft.com/office/drawing/2014/main" id="{F72C2486-7C71-4380-9A08-CFBDF0E32EAC}"/>
                </a:ext>
              </a:extLst>
            </p:cNvPr>
            <p:cNvSpPr/>
            <p:nvPr/>
          </p:nvSpPr>
          <p:spPr>
            <a:xfrm>
              <a:off x="660400" y="1684530"/>
              <a:ext cx="3649023" cy="4449570"/>
            </a:xfrm>
            <a:prstGeom prst="roundRect">
              <a:avLst>
                <a:gd name="adj" fmla="val 0"/>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sp>
          <p:nvSpPr>
            <p:cNvPr id="122" name="矩形 121">
              <a:extLst>
                <a:ext uri="{FF2B5EF4-FFF2-40B4-BE49-F238E27FC236}">
                  <a16:creationId xmlns:a16="http://schemas.microsoft.com/office/drawing/2014/main" id="{29D96D97-ED63-491E-9147-4AC334A59A01}"/>
                </a:ext>
              </a:extLst>
            </p:cNvPr>
            <p:cNvSpPr/>
            <p:nvPr/>
          </p:nvSpPr>
          <p:spPr>
            <a:xfrm>
              <a:off x="660400" y="6026759"/>
              <a:ext cx="3649023" cy="1073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a:extLst>
              <a:ext uri="{FF2B5EF4-FFF2-40B4-BE49-F238E27FC236}">
                <a16:creationId xmlns:a16="http://schemas.microsoft.com/office/drawing/2014/main" id="{D75EF4B8-7BD1-4326-8AA4-0384B388C41B}"/>
              </a:ext>
            </a:extLst>
          </p:cNvPr>
          <p:cNvGrpSpPr/>
          <p:nvPr/>
        </p:nvGrpSpPr>
        <p:grpSpPr>
          <a:xfrm>
            <a:off x="7869877" y="1686058"/>
            <a:ext cx="3649023" cy="1357610"/>
            <a:chOff x="4359911" y="1798185"/>
            <a:chExt cx="3649023" cy="1357610"/>
          </a:xfrm>
        </p:grpSpPr>
        <p:sp>
          <p:nvSpPr>
            <p:cNvPr id="84" name="Rounded Rectangle 7">
              <a:extLst>
                <a:ext uri="{FF2B5EF4-FFF2-40B4-BE49-F238E27FC236}">
                  <a16:creationId xmlns:a16="http://schemas.microsoft.com/office/drawing/2014/main" id="{E40F4B6C-F6A0-4EF7-9BC6-F7EE47D1BA65}"/>
                </a:ext>
              </a:extLst>
            </p:cNvPr>
            <p:cNvSpPr/>
            <p:nvPr/>
          </p:nvSpPr>
          <p:spPr>
            <a:xfrm>
              <a:off x="4359911" y="1798185"/>
              <a:ext cx="3649023" cy="1357610"/>
            </a:xfrm>
            <a:prstGeom prst="snip1Rect">
              <a:avLst/>
            </a:prstGeom>
            <a:solidFill>
              <a:schemeClr val="bg1"/>
            </a:solidFill>
            <a:ln w="3175">
              <a:solidFill>
                <a:schemeClr val="accent2"/>
              </a:solid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grpSp>
          <p:nvGrpSpPr>
            <p:cNvPr id="85" name="组合 84">
              <a:extLst>
                <a:ext uri="{FF2B5EF4-FFF2-40B4-BE49-F238E27FC236}">
                  <a16:creationId xmlns:a16="http://schemas.microsoft.com/office/drawing/2014/main" id="{4AD8B3B7-B1FD-4AC1-9A90-9A30FB1ADFAD}"/>
                </a:ext>
              </a:extLst>
            </p:cNvPr>
            <p:cNvGrpSpPr/>
            <p:nvPr/>
          </p:nvGrpSpPr>
          <p:grpSpPr>
            <a:xfrm>
              <a:off x="5069155" y="1917338"/>
              <a:ext cx="2840990" cy="1033145"/>
              <a:chOff x="7897" y="-2562"/>
              <a:chExt cx="4474" cy="1627"/>
            </a:xfrm>
          </p:grpSpPr>
          <p:sp>
            <p:nvSpPr>
              <p:cNvPr id="89" name="文本框 88">
                <a:extLst>
                  <a:ext uri="{FF2B5EF4-FFF2-40B4-BE49-F238E27FC236}">
                    <a16:creationId xmlns:a16="http://schemas.microsoft.com/office/drawing/2014/main" id="{3B965976-9DBE-40CC-9B27-AD7C5AA7480B}"/>
                  </a:ext>
                </a:extLst>
              </p:cNvPr>
              <p:cNvSpPr txBox="1"/>
              <p:nvPr/>
            </p:nvSpPr>
            <p:spPr>
              <a:xfrm>
                <a:off x="7897" y="-2562"/>
                <a:ext cx="3668" cy="630"/>
              </a:xfrm>
              <a:prstGeom prst="rect">
                <a:avLst/>
              </a:prstGeom>
              <a:noFill/>
            </p:spPr>
            <p:txBody>
              <a:bodyPr wrap="square" rtlCol="0">
                <a:spAutoFit/>
              </a:bodyPr>
              <a:lstStyle/>
              <a:p>
                <a:pPr algn="l" defTabSz="914400"/>
                <a:r>
                  <a:rPr lang="zh-CN" altLang="en-US" sz="2000" b="1"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sp>
            <p:nvSpPr>
              <p:cNvPr id="90" name="文本框 89">
                <a:extLst>
                  <a:ext uri="{FF2B5EF4-FFF2-40B4-BE49-F238E27FC236}">
                    <a16:creationId xmlns:a16="http://schemas.microsoft.com/office/drawing/2014/main" id="{C2E7C86A-8D92-493A-AB1C-98DF7FB82BBA}"/>
                  </a:ext>
                </a:extLst>
              </p:cNvPr>
              <p:cNvSpPr txBox="1"/>
              <p:nvPr/>
            </p:nvSpPr>
            <p:spPr>
              <a:xfrm flipH="1">
                <a:off x="7897" y="-2051"/>
                <a:ext cx="4474" cy="1116"/>
              </a:xfrm>
              <a:prstGeom prst="rect">
                <a:avLst/>
              </a:prstGeom>
              <a:noFill/>
            </p:spPr>
            <p:txBody>
              <a:bodyPr wrap="square" rtlCol="0">
                <a:spAutoFit/>
              </a:bodyPr>
              <a:lstStyle/>
              <a:p>
                <a:pPr algn="l">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grpSp>
        <p:grpSp>
          <p:nvGrpSpPr>
            <p:cNvPr id="86" name="组合 85">
              <a:extLst>
                <a:ext uri="{FF2B5EF4-FFF2-40B4-BE49-F238E27FC236}">
                  <a16:creationId xmlns:a16="http://schemas.microsoft.com/office/drawing/2014/main" id="{4C0A50F9-02B1-4720-92AB-35ACB76820AD}"/>
                </a:ext>
              </a:extLst>
            </p:cNvPr>
            <p:cNvGrpSpPr/>
            <p:nvPr/>
          </p:nvGrpSpPr>
          <p:grpSpPr>
            <a:xfrm>
              <a:off x="4596617" y="2253147"/>
              <a:ext cx="379915" cy="412449"/>
              <a:chOff x="3955452" y="1607500"/>
              <a:chExt cx="379915" cy="412449"/>
            </a:xfrm>
          </p:grpSpPr>
          <p:sp>
            <p:nvSpPr>
              <p:cNvPr id="87" name="椭圆 12">
                <a:extLst>
                  <a:ext uri="{FF2B5EF4-FFF2-40B4-BE49-F238E27FC236}">
                    <a16:creationId xmlns:a16="http://schemas.microsoft.com/office/drawing/2014/main" id="{C2C84CAD-D1DE-4371-AB17-6B3A207DEA27}"/>
                  </a:ext>
                </a:extLst>
              </p:cNvPr>
              <p:cNvSpPr/>
              <p:nvPr/>
            </p:nvSpPr>
            <p:spPr>
              <a:xfrm>
                <a:off x="4032609" y="1676714"/>
                <a:ext cx="302758" cy="343235"/>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dk1">
                  <a:lumMod val="100000"/>
                </a:schemeClr>
              </a:solidFill>
              <a:ln>
                <a:noFill/>
              </a:ln>
              <a:effectLst/>
            </p:spPr>
            <p:style>
              <a:lnRef idx="2">
                <a:srgbClr val="DF213B">
                  <a:shade val="50000"/>
                </a:srgbClr>
              </a:lnRef>
              <a:fillRef idx="1">
                <a:srgbClr val="DF213B"/>
              </a:fillRef>
              <a:effectRef idx="0">
                <a:srgbClr val="DF213B"/>
              </a:effectRef>
              <a:fontRef idx="minor">
                <a:sysClr val="window" lastClr="FFFFFF"/>
              </a:fontRef>
            </p:style>
            <p:txBody>
              <a:bodyPr rot="0" spcFirstLastPara="0" vert="horz" wrap="square" lIns="138074" tIns="69037" rIns="138074" bIns="69037"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sz="2718">
                  <a:solidFill>
                    <a:sysClr val="windowText" lastClr="000000">
                      <a:lumMod val="65000"/>
                      <a:lumOff val="35000"/>
                    </a:sysClr>
                  </a:solidFill>
                </a:endParaRPr>
              </a:p>
            </p:txBody>
          </p:sp>
          <p:sp>
            <p:nvSpPr>
              <p:cNvPr id="88" name="椭圆 87">
                <a:extLst>
                  <a:ext uri="{FF2B5EF4-FFF2-40B4-BE49-F238E27FC236}">
                    <a16:creationId xmlns:a16="http://schemas.microsoft.com/office/drawing/2014/main" id="{21A3E366-4B00-48B3-8BEC-943F8D901B86}"/>
                  </a:ext>
                </a:extLst>
              </p:cNvPr>
              <p:cNvSpPr/>
              <p:nvPr/>
            </p:nvSpPr>
            <p:spPr>
              <a:xfrm rot="20084966">
                <a:off x="3955452" y="1607500"/>
                <a:ext cx="303445" cy="273142"/>
              </a:xfrm>
              <a:prstGeom prst="ellipse">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0125" tIns="60062" rIns="120125" bIns="60062" rtlCol="0" anchor="ctr"/>
              <a:lstStyle/>
              <a:p>
                <a:pPr algn="ctr"/>
                <a:endParaRPr lang="zh-CN" altLang="en-US" sz="2114"/>
              </a:p>
            </p:txBody>
          </p:sp>
        </p:grpSp>
      </p:grpSp>
      <p:grpSp>
        <p:nvGrpSpPr>
          <p:cNvPr id="91" name="组合 90">
            <a:extLst>
              <a:ext uri="{FF2B5EF4-FFF2-40B4-BE49-F238E27FC236}">
                <a16:creationId xmlns:a16="http://schemas.microsoft.com/office/drawing/2014/main" id="{4E9DCDEF-FC88-4248-9588-E0DDE0C27EFC}"/>
              </a:ext>
            </a:extLst>
          </p:cNvPr>
          <p:cNvGrpSpPr/>
          <p:nvPr/>
        </p:nvGrpSpPr>
        <p:grpSpPr>
          <a:xfrm>
            <a:off x="7869876" y="3231274"/>
            <a:ext cx="3649023" cy="1357610"/>
            <a:chOff x="4359911" y="1798185"/>
            <a:chExt cx="3649023" cy="1357610"/>
          </a:xfrm>
        </p:grpSpPr>
        <p:sp>
          <p:nvSpPr>
            <p:cNvPr id="92" name="Rounded Rectangle 7">
              <a:extLst>
                <a:ext uri="{FF2B5EF4-FFF2-40B4-BE49-F238E27FC236}">
                  <a16:creationId xmlns:a16="http://schemas.microsoft.com/office/drawing/2014/main" id="{0EE9D10C-6476-410F-9F9D-019DB0CEFB0B}"/>
                </a:ext>
              </a:extLst>
            </p:cNvPr>
            <p:cNvSpPr/>
            <p:nvPr/>
          </p:nvSpPr>
          <p:spPr>
            <a:xfrm>
              <a:off x="4359911" y="1798185"/>
              <a:ext cx="3649023" cy="1357610"/>
            </a:xfrm>
            <a:prstGeom prst="rect">
              <a:avLst/>
            </a:prstGeom>
            <a:solidFill>
              <a:schemeClr val="bg1"/>
            </a:solidFill>
            <a:ln w="3175">
              <a:solidFill>
                <a:schemeClr val="accent2"/>
              </a:solid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grpSp>
          <p:nvGrpSpPr>
            <p:cNvPr id="93" name="组合 92">
              <a:extLst>
                <a:ext uri="{FF2B5EF4-FFF2-40B4-BE49-F238E27FC236}">
                  <a16:creationId xmlns:a16="http://schemas.microsoft.com/office/drawing/2014/main" id="{C241CACC-1DB2-47FD-8940-862227903EF6}"/>
                </a:ext>
              </a:extLst>
            </p:cNvPr>
            <p:cNvGrpSpPr/>
            <p:nvPr/>
          </p:nvGrpSpPr>
          <p:grpSpPr>
            <a:xfrm>
              <a:off x="5069155" y="1917338"/>
              <a:ext cx="2840990" cy="1033145"/>
              <a:chOff x="7897" y="-2562"/>
              <a:chExt cx="4474" cy="1627"/>
            </a:xfrm>
          </p:grpSpPr>
          <p:sp>
            <p:nvSpPr>
              <p:cNvPr id="97" name="文本框 96">
                <a:extLst>
                  <a:ext uri="{FF2B5EF4-FFF2-40B4-BE49-F238E27FC236}">
                    <a16:creationId xmlns:a16="http://schemas.microsoft.com/office/drawing/2014/main" id="{6CDD248D-0527-4E09-95B5-3A0ECB7416B3}"/>
                  </a:ext>
                </a:extLst>
              </p:cNvPr>
              <p:cNvSpPr txBox="1"/>
              <p:nvPr/>
            </p:nvSpPr>
            <p:spPr>
              <a:xfrm>
                <a:off x="7897" y="-2562"/>
                <a:ext cx="3668" cy="630"/>
              </a:xfrm>
              <a:prstGeom prst="rect">
                <a:avLst/>
              </a:prstGeom>
              <a:noFill/>
            </p:spPr>
            <p:txBody>
              <a:bodyPr wrap="square" rtlCol="0">
                <a:spAutoFit/>
              </a:bodyPr>
              <a:lstStyle/>
              <a:p>
                <a:pPr algn="l" defTabSz="914400"/>
                <a:r>
                  <a:rPr lang="zh-CN" altLang="en-US" sz="2000" b="1"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sp>
            <p:nvSpPr>
              <p:cNvPr id="98" name="文本框 97">
                <a:extLst>
                  <a:ext uri="{FF2B5EF4-FFF2-40B4-BE49-F238E27FC236}">
                    <a16:creationId xmlns:a16="http://schemas.microsoft.com/office/drawing/2014/main" id="{C799CDD0-C300-4CB4-B6E7-0A70DB77CF82}"/>
                  </a:ext>
                </a:extLst>
              </p:cNvPr>
              <p:cNvSpPr txBox="1"/>
              <p:nvPr/>
            </p:nvSpPr>
            <p:spPr>
              <a:xfrm flipH="1">
                <a:off x="7897" y="-2051"/>
                <a:ext cx="4474" cy="1116"/>
              </a:xfrm>
              <a:prstGeom prst="rect">
                <a:avLst/>
              </a:prstGeom>
              <a:noFill/>
            </p:spPr>
            <p:txBody>
              <a:bodyPr wrap="square" rtlCol="0">
                <a:spAutoFit/>
              </a:bodyPr>
              <a:lstStyle/>
              <a:p>
                <a:pPr algn="l">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grpSp>
        <p:grpSp>
          <p:nvGrpSpPr>
            <p:cNvPr id="94" name="组合 93">
              <a:extLst>
                <a:ext uri="{FF2B5EF4-FFF2-40B4-BE49-F238E27FC236}">
                  <a16:creationId xmlns:a16="http://schemas.microsoft.com/office/drawing/2014/main" id="{F66476AD-4C75-49B0-9FA9-C9CDA39C20F2}"/>
                </a:ext>
              </a:extLst>
            </p:cNvPr>
            <p:cNvGrpSpPr/>
            <p:nvPr/>
          </p:nvGrpSpPr>
          <p:grpSpPr>
            <a:xfrm>
              <a:off x="4596617" y="2253147"/>
              <a:ext cx="379915" cy="412449"/>
              <a:chOff x="3955452" y="1607500"/>
              <a:chExt cx="379915" cy="412449"/>
            </a:xfrm>
          </p:grpSpPr>
          <p:sp>
            <p:nvSpPr>
              <p:cNvPr id="95" name="椭圆 12">
                <a:extLst>
                  <a:ext uri="{FF2B5EF4-FFF2-40B4-BE49-F238E27FC236}">
                    <a16:creationId xmlns:a16="http://schemas.microsoft.com/office/drawing/2014/main" id="{9D908CC3-4FE6-4BB6-A286-123E29874656}"/>
                  </a:ext>
                </a:extLst>
              </p:cNvPr>
              <p:cNvSpPr/>
              <p:nvPr/>
            </p:nvSpPr>
            <p:spPr>
              <a:xfrm>
                <a:off x="4032609" y="1676714"/>
                <a:ext cx="302758" cy="343235"/>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dk1">
                  <a:lumMod val="100000"/>
                </a:schemeClr>
              </a:solidFill>
              <a:ln>
                <a:noFill/>
              </a:ln>
              <a:effectLst/>
            </p:spPr>
            <p:style>
              <a:lnRef idx="2">
                <a:srgbClr val="DF213B">
                  <a:shade val="50000"/>
                </a:srgbClr>
              </a:lnRef>
              <a:fillRef idx="1">
                <a:srgbClr val="DF213B"/>
              </a:fillRef>
              <a:effectRef idx="0">
                <a:srgbClr val="DF213B"/>
              </a:effectRef>
              <a:fontRef idx="minor">
                <a:sysClr val="window" lastClr="FFFFFF"/>
              </a:fontRef>
            </p:style>
            <p:txBody>
              <a:bodyPr rot="0" spcFirstLastPara="0" vert="horz" wrap="square" lIns="138074" tIns="69037" rIns="138074" bIns="69037"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sz="2718">
                  <a:solidFill>
                    <a:sysClr val="windowText" lastClr="000000">
                      <a:lumMod val="65000"/>
                      <a:lumOff val="35000"/>
                    </a:sysClr>
                  </a:solidFill>
                </a:endParaRPr>
              </a:p>
            </p:txBody>
          </p:sp>
          <p:sp>
            <p:nvSpPr>
              <p:cNvPr id="96" name="椭圆 95">
                <a:extLst>
                  <a:ext uri="{FF2B5EF4-FFF2-40B4-BE49-F238E27FC236}">
                    <a16:creationId xmlns:a16="http://schemas.microsoft.com/office/drawing/2014/main" id="{73B62DEC-5679-4244-80B7-E5026AF4956F}"/>
                  </a:ext>
                </a:extLst>
              </p:cNvPr>
              <p:cNvSpPr/>
              <p:nvPr/>
            </p:nvSpPr>
            <p:spPr>
              <a:xfrm rot="20084966">
                <a:off x="3955452" y="1607500"/>
                <a:ext cx="303445" cy="273142"/>
              </a:xfrm>
              <a:prstGeom prst="ellipse">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0125" tIns="60062" rIns="120125" bIns="60062" rtlCol="0" anchor="ctr"/>
              <a:lstStyle/>
              <a:p>
                <a:pPr algn="ctr"/>
                <a:endParaRPr lang="zh-CN" altLang="en-US" sz="2114"/>
              </a:p>
            </p:txBody>
          </p:sp>
        </p:grpSp>
      </p:grpSp>
      <p:grpSp>
        <p:nvGrpSpPr>
          <p:cNvPr id="99" name="组合 98">
            <a:extLst>
              <a:ext uri="{FF2B5EF4-FFF2-40B4-BE49-F238E27FC236}">
                <a16:creationId xmlns:a16="http://schemas.microsoft.com/office/drawing/2014/main" id="{0E4E38B1-599B-4F64-8FF2-1ADF41E15C61}"/>
              </a:ext>
            </a:extLst>
          </p:cNvPr>
          <p:cNvGrpSpPr/>
          <p:nvPr/>
        </p:nvGrpSpPr>
        <p:grpSpPr>
          <a:xfrm>
            <a:off x="7869876" y="4776490"/>
            <a:ext cx="3649023" cy="1357610"/>
            <a:chOff x="4359911" y="1798185"/>
            <a:chExt cx="3649023" cy="1357610"/>
          </a:xfrm>
        </p:grpSpPr>
        <p:sp>
          <p:nvSpPr>
            <p:cNvPr id="100" name="Rounded Rectangle 7">
              <a:extLst>
                <a:ext uri="{FF2B5EF4-FFF2-40B4-BE49-F238E27FC236}">
                  <a16:creationId xmlns:a16="http://schemas.microsoft.com/office/drawing/2014/main" id="{B5F32173-2BFC-4B33-B2DF-C0C9307CA639}"/>
                </a:ext>
              </a:extLst>
            </p:cNvPr>
            <p:cNvSpPr/>
            <p:nvPr/>
          </p:nvSpPr>
          <p:spPr>
            <a:xfrm>
              <a:off x="4359911" y="1798185"/>
              <a:ext cx="3649023" cy="1357610"/>
            </a:xfrm>
            <a:prstGeom prst="rect">
              <a:avLst/>
            </a:prstGeom>
            <a:solidFill>
              <a:schemeClr val="bg1"/>
            </a:solidFill>
            <a:ln w="3175">
              <a:solidFill>
                <a:schemeClr val="accent2"/>
              </a:solid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grpSp>
          <p:nvGrpSpPr>
            <p:cNvPr id="101" name="组合 100">
              <a:extLst>
                <a:ext uri="{FF2B5EF4-FFF2-40B4-BE49-F238E27FC236}">
                  <a16:creationId xmlns:a16="http://schemas.microsoft.com/office/drawing/2014/main" id="{E819DC30-A897-4038-B093-3E2690A340BB}"/>
                </a:ext>
              </a:extLst>
            </p:cNvPr>
            <p:cNvGrpSpPr/>
            <p:nvPr/>
          </p:nvGrpSpPr>
          <p:grpSpPr>
            <a:xfrm>
              <a:off x="5069155" y="1917338"/>
              <a:ext cx="2840990" cy="1033145"/>
              <a:chOff x="7897" y="-2562"/>
              <a:chExt cx="4474" cy="1627"/>
            </a:xfrm>
          </p:grpSpPr>
          <p:sp>
            <p:nvSpPr>
              <p:cNvPr id="105" name="文本框 104">
                <a:extLst>
                  <a:ext uri="{FF2B5EF4-FFF2-40B4-BE49-F238E27FC236}">
                    <a16:creationId xmlns:a16="http://schemas.microsoft.com/office/drawing/2014/main" id="{AAE5DA58-CF1D-4F21-9934-BBEA251D56F4}"/>
                  </a:ext>
                </a:extLst>
              </p:cNvPr>
              <p:cNvSpPr txBox="1"/>
              <p:nvPr/>
            </p:nvSpPr>
            <p:spPr>
              <a:xfrm>
                <a:off x="7897" y="-2562"/>
                <a:ext cx="3668" cy="630"/>
              </a:xfrm>
              <a:prstGeom prst="rect">
                <a:avLst/>
              </a:prstGeom>
              <a:noFill/>
            </p:spPr>
            <p:txBody>
              <a:bodyPr wrap="square" rtlCol="0">
                <a:spAutoFit/>
              </a:bodyPr>
              <a:lstStyle/>
              <a:p>
                <a:pPr algn="l" defTabSz="914400"/>
                <a:r>
                  <a:rPr lang="zh-CN" altLang="en-US" sz="2000" b="1"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sp>
            <p:nvSpPr>
              <p:cNvPr id="106" name="文本框 105">
                <a:extLst>
                  <a:ext uri="{FF2B5EF4-FFF2-40B4-BE49-F238E27FC236}">
                    <a16:creationId xmlns:a16="http://schemas.microsoft.com/office/drawing/2014/main" id="{E1ADD1BD-BCAE-42EF-A803-E5F507B6CBE0}"/>
                  </a:ext>
                </a:extLst>
              </p:cNvPr>
              <p:cNvSpPr txBox="1"/>
              <p:nvPr/>
            </p:nvSpPr>
            <p:spPr>
              <a:xfrm flipH="1">
                <a:off x="7897" y="-2051"/>
                <a:ext cx="4474" cy="1116"/>
              </a:xfrm>
              <a:prstGeom prst="rect">
                <a:avLst/>
              </a:prstGeom>
              <a:noFill/>
            </p:spPr>
            <p:txBody>
              <a:bodyPr wrap="square" rtlCol="0">
                <a:spAutoFit/>
              </a:bodyPr>
              <a:lstStyle/>
              <a:p>
                <a:pPr algn="l">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grpSp>
        <p:grpSp>
          <p:nvGrpSpPr>
            <p:cNvPr id="102" name="组合 101">
              <a:extLst>
                <a:ext uri="{FF2B5EF4-FFF2-40B4-BE49-F238E27FC236}">
                  <a16:creationId xmlns:a16="http://schemas.microsoft.com/office/drawing/2014/main" id="{42B00EE5-748F-4A3A-8613-95392DA9445F}"/>
                </a:ext>
              </a:extLst>
            </p:cNvPr>
            <p:cNvGrpSpPr/>
            <p:nvPr/>
          </p:nvGrpSpPr>
          <p:grpSpPr>
            <a:xfrm>
              <a:off x="4596617" y="2253147"/>
              <a:ext cx="379915" cy="412449"/>
              <a:chOff x="3955452" y="1607500"/>
              <a:chExt cx="379915" cy="412449"/>
            </a:xfrm>
          </p:grpSpPr>
          <p:sp>
            <p:nvSpPr>
              <p:cNvPr id="103" name="椭圆 12">
                <a:extLst>
                  <a:ext uri="{FF2B5EF4-FFF2-40B4-BE49-F238E27FC236}">
                    <a16:creationId xmlns:a16="http://schemas.microsoft.com/office/drawing/2014/main" id="{C042607E-890B-45D0-ADFF-4C7ED5AB2525}"/>
                  </a:ext>
                </a:extLst>
              </p:cNvPr>
              <p:cNvSpPr/>
              <p:nvPr/>
            </p:nvSpPr>
            <p:spPr>
              <a:xfrm>
                <a:off x="4032609" y="1676714"/>
                <a:ext cx="302758" cy="343235"/>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dk1">
                  <a:lumMod val="100000"/>
                </a:schemeClr>
              </a:solidFill>
              <a:ln>
                <a:noFill/>
              </a:ln>
              <a:effectLst/>
            </p:spPr>
            <p:style>
              <a:lnRef idx="2">
                <a:srgbClr val="DF213B">
                  <a:shade val="50000"/>
                </a:srgbClr>
              </a:lnRef>
              <a:fillRef idx="1">
                <a:srgbClr val="DF213B"/>
              </a:fillRef>
              <a:effectRef idx="0">
                <a:srgbClr val="DF213B"/>
              </a:effectRef>
              <a:fontRef idx="minor">
                <a:sysClr val="window" lastClr="FFFFFF"/>
              </a:fontRef>
            </p:style>
            <p:txBody>
              <a:bodyPr rot="0" spcFirstLastPara="0" vert="horz" wrap="square" lIns="138074" tIns="69037" rIns="138074" bIns="69037"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sz="2718">
                  <a:solidFill>
                    <a:sysClr val="windowText" lastClr="000000">
                      <a:lumMod val="65000"/>
                      <a:lumOff val="35000"/>
                    </a:sysClr>
                  </a:solidFill>
                </a:endParaRPr>
              </a:p>
            </p:txBody>
          </p:sp>
          <p:sp>
            <p:nvSpPr>
              <p:cNvPr id="104" name="椭圆 103">
                <a:extLst>
                  <a:ext uri="{FF2B5EF4-FFF2-40B4-BE49-F238E27FC236}">
                    <a16:creationId xmlns:a16="http://schemas.microsoft.com/office/drawing/2014/main" id="{DB05A70D-81CF-4273-B50E-0491EF389D81}"/>
                  </a:ext>
                </a:extLst>
              </p:cNvPr>
              <p:cNvSpPr/>
              <p:nvPr/>
            </p:nvSpPr>
            <p:spPr>
              <a:xfrm rot="20084966">
                <a:off x="3955452" y="1607500"/>
                <a:ext cx="303445" cy="273142"/>
              </a:xfrm>
              <a:prstGeom prst="ellipse">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0125" tIns="60062" rIns="120125" bIns="60062" rtlCol="0" anchor="ctr"/>
              <a:lstStyle/>
              <a:p>
                <a:pPr algn="ctr"/>
                <a:endParaRPr lang="zh-CN" altLang="en-US" sz="2114"/>
              </a:p>
            </p:txBody>
          </p:sp>
        </p:grpSp>
      </p:grpSp>
      <p:grpSp>
        <p:nvGrpSpPr>
          <p:cNvPr id="15" name="组合 14">
            <a:extLst>
              <a:ext uri="{FF2B5EF4-FFF2-40B4-BE49-F238E27FC236}">
                <a16:creationId xmlns:a16="http://schemas.microsoft.com/office/drawing/2014/main" id="{AC77AEE6-3499-4DBB-9C91-F09B2F90AC4F}"/>
              </a:ext>
            </a:extLst>
          </p:cNvPr>
          <p:cNvGrpSpPr/>
          <p:nvPr/>
        </p:nvGrpSpPr>
        <p:grpSpPr>
          <a:xfrm>
            <a:off x="773108" y="3269464"/>
            <a:ext cx="3612472" cy="2408314"/>
            <a:chOff x="773108" y="3269464"/>
            <a:chExt cx="3612472" cy="2408314"/>
          </a:xfrm>
        </p:grpSpPr>
        <p:sp>
          <p:nvSpPr>
            <p:cNvPr id="115" name="椭圆 114">
              <a:extLst>
                <a:ext uri="{FF2B5EF4-FFF2-40B4-BE49-F238E27FC236}">
                  <a16:creationId xmlns:a16="http://schemas.microsoft.com/office/drawing/2014/main" id="{F6F01B71-41A0-494F-A7E1-E8295A29D585}"/>
                </a:ext>
              </a:extLst>
            </p:cNvPr>
            <p:cNvSpPr/>
            <p:nvPr/>
          </p:nvSpPr>
          <p:spPr>
            <a:xfrm>
              <a:off x="1946177" y="3840455"/>
              <a:ext cx="1266334" cy="1266332"/>
            </a:xfrm>
            <a:prstGeom prst="ellipse">
              <a:avLst/>
            </a:prstGeom>
            <a:noFill/>
            <a:ln w="508000">
              <a:gradFill flip="none" rotWithShape="1">
                <a:gsLst>
                  <a:gs pos="0">
                    <a:schemeClr val="bg1">
                      <a:lumMod val="95000"/>
                    </a:schemeClr>
                  </a:gs>
                  <a:gs pos="100000">
                    <a:schemeClr val="bg1">
                      <a:lumMod val="7500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6" name="图表 115">
              <a:extLst>
                <a:ext uri="{FF2B5EF4-FFF2-40B4-BE49-F238E27FC236}">
                  <a16:creationId xmlns:a16="http://schemas.microsoft.com/office/drawing/2014/main" id="{403CBE8E-10FB-4041-8C5B-98B7CEB96BB2}"/>
                </a:ext>
              </a:extLst>
            </p:cNvPr>
            <p:cNvGraphicFramePr/>
            <p:nvPr>
              <p:extLst>
                <p:ext uri="{D42A27DB-BD31-4B8C-83A1-F6EECF244321}">
                  <p14:modId xmlns:p14="http://schemas.microsoft.com/office/powerpoint/2010/main" val="1949351678"/>
                </p:ext>
              </p:extLst>
            </p:nvPr>
          </p:nvGraphicFramePr>
          <p:xfrm>
            <a:off x="773108" y="3269464"/>
            <a:ext cx="3612472" cy="2408314"/>
          </p:xfrm>
          <a:graphic>
            <a:graphicData uri="http://schemas.openxmlformats.org/drawingml/2006/chart">
              <c:chart xmlns:c="http://schemas.openxmlformats.org/drawingml/2006/chart" xmlns:r="http://schemas.openxmlformats.org/officeDocument/2006/relationships" r:id="rId2"/>
            </a:graphicData>
          </a:graphic>
        </p:graphicFrame>
      </p:grpSp>
      <p:graphicFrame>
        <p:nvGraphicFramePr>
          <p:cNvPr id="117" name="图表 116">
            <a:extLst>
              <a:ext uri="{FF2B5EF4-FFF2-40B4-BE49-F238E27FC236}">
                <a16:creationId xmlns:a16="http://schemas.microsoft.com/office/drawing/2014/main" id="{7A579365-B79A-4DD6-87F3-EA67CC925BC5}"/>
              </a:ext>
            </a:extLst>
          </p:cNvPr>
          <p:cNvGraphicFramePr/>
          <p:nvPr>
            <p:extLst>
              <p:ext uri="{D42A27DB-BD31-4B8C-83A1-F6EECF244321}">
                <p14:modId xmlns:p14="http://schemas.microsoft.com/office/powerpoint/2010/main" val="610253193"/>
              </p:ext>
            </p:extLst>
          </p:nvPr>
        </p:nvGraphicFramePr>
        <p:xfrm>
          <a:off x="4821431" y="2819289"/>
          <a:ext cx="2463349" cy="2827236"/>
        </p:xfrm>
        <a:graphic>
          <a:graphicData uri="http://schemas.openxmlformats.org/drawingml/2006/chart">
            <c:chart xmlns:c="http://schemas.openxmlformats.org/drawingml/2006/chart" xmlns:r="http://schemas.openxmlformats.org/officeDocument/2006/relationships" r:id="rId3"/>
          </a:graphicData>
        </a:graphic>
      </p:graphicFrame>
      <p:grpSp>
        <p:nvGrpSpPr>
          <p:cNvPr id="10" name="组合 9">
            <a:extLst>
              <a:ext uri="{FF2B5EF4-FFF2-40B4-BE49-F238E27FC236}">
                <a16:creationId xmlns:a16="http://schemas.microsoft.com/office/drawing/2014/main" id="{D364CA3C-3D9B-4717-B7B3-8C51BD86D319}"/>
              </a:ext>
            </a:extLst>
          </p:cNvPr>
          <p:cNvGrpSpPr/>
          <p:nvPr/>
        </p:nvGrpSpPr>
        <p:grpSpPr>
          <a:xfrm>
            <a:off x="1201906" y="2224984"/>
            <a:ext cx="1191352" cy="799910"/>
            <a:chOff x="1201906" y="2224984"/>
            <a:chExt cx="1191352" cy="799910"/>
          </a:xfrm>
        </p:grpSpPr>
        <p:sp>
          <p:nvSpPr>
            <p:cNvPr id="118" name="文本框 117">
              <a:extLst>
                <a:ext uri="{FF2B5EF4-FFF2-40B4-BE49-F238E27FC236}">
                  <a16:creationId xmlns:a16="http://schemas.microsoft.com/office/drawing/2014/main" id="{CB7EE68F-0B49-4FE8-8598-622F4FDDCC08}"/>
                </a:ext>
              </a:extLst>
            </p:cNvPr>
            <p:cNvSpPr txBox="1"/>
            <p:nvPr/>
          </p:nvSpPr>
          <p:spPr>
            <a:xfrm>
              <a:off x="1201906" y="2224984"/>
              <a:ext cx="1191352" cy="400110"/>
            </a:xfrm>
            <a:prstGeom prst="rect">
              <a:avLst/>
            </a:prstGeom>
            <a:noFill/>
          </p:spPr>
          <p:txBody>
            <a:bodyPr wrap="none" rtlCol="0">
              <a:spAutoFit/>
            </a:bodyPr>
            <a:lstStyle/>
            <a:p>
              <a:r>
                <a:rPr lang="zh-CN" altLang="en-US" sz="2000" b="1"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rPr>
                <a:t>项目详述</a:t>
              </a:r>
            </a:p>
          </p:txBody>
        </p:sp>
        <p:sp>
          <p:nvSpPr>
            <p:cNvPr id="119" name="文本框 118">
              <a:extLst>
                <a:ext uri="{FF2B5EF4-FFF2-40B4-BE49-F238E27FC236}">
                  <a16:creationId xmlns:a16="http://schemas.microsoft.com/office/drawing/2014/main" id="{E729F337-24EF-4778-BE0A-7E1C9AA86E76}"/>
                </a:ext>
              </a:extLst>
            </p:cNvPr>
            <p:cNvSpPr txBox="1"/>
            <p:nvPr/>
          </p:nvSpPr>
          <p:spPr>
            <a:xfrm>
              <a:off x="1201906" y="2537517"/>
              <a:ext cx="875561" cy="461665"/>
            </a:xfrm>
            <a:prstGeom prst="rect">
              <a:avLst/>
            </a:prstGeom>
            <a:noFill/>
          </p:spPr>
          <p:txBody>
            <a:bodyPr wrap="none" rtlCol="0">
              <a:spAutoFit/>
            </a:bodyPr>
            <a:lstStyle/>
            <a:p>
              <a:r>
                <a:rPr lang="en-US" altLang="zh-CN" sz="2400" dirty="0">
                  <a:solidFill>
                    <a:schemeClr val="accent1"/>
                  </a:solidFill>
                  <a:latin typeface="+mj-lt"/>
                </a:rPr>
                <a:t>26.4</a:t>
              </a:r>
              <a:r>
                <a:rPr lang="en-US" altLang="zh-CN" sz="1600" dirty="0">
                  <a:solidFill>
                    <a:schemeClr val="accent1"/>
                  </a:solidFill>
                  <a:cs typeface="Arial" panose="020B0604020202020204" pitchFamily="34" charset="0"/>
                </a:rPr>
                <a:t>%</a:t>
              </a:r>
              <a:endParaRPr lang="en-US" altLang="zh-CN" sz="2400" dirty="0">
                <a:solidFill>
                  <a:schemeClr val="accent1"/>
                </a:solidFill>
                <a:cs typeface="Arial" panose="020B0604020202020204" pitchFamily="34" charset="0"/>
              </a:endParaRPr>
            </a:p>
          </p:txBody>
        </p:sp>
        <p:cxnSp>
          <p:nvCxnSpPr>
            <p:cNvPr id="39" name="直接连接符 38">
              <a:extLst>
                <a:ext uri="{FF2B5EF4-FFF2-40B4-BE49-F238E27FC236}">
                  <a16:creationId xmlns:a16="http://schemas.microsoft.com/office/drawing/2014/main" id="{389600B3-1F78-4703-8707-DC01930EE095}"/>
                </a:ext>
              </a:extLst>
            </p:cNvPr>
            <p:cNvCxnSpPr>
              <a:cxnSpLocks/>
            </p:cNvCxnSpPr>
            <p:nvPr/>
          </p:nvCxnSpPr>
          <p:spPr>
            <a:xfrm>
              <a:off x="1319265" y="3024894"/>
              <a:ext cx="379101"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FDCAB303-AA17-41A2-981A-1F822A7A475C}"/>
              </a:ext>
            </a:extLst>
          </p:cNvPr>
          <p:cNvGrpSpPr/>
          <p:nvPr/>
        </p:nvGrpSpPr>
        <p:grpSpPr>
          <a:xfrm>
            <a:off x="4857975" y="2224984"/>
            <a:ext cx="1287532" cy="799910"/>
            <a:chOff x="4857975" y="2224984"/>
            <a:chExt cx="1287532" cy="799910"/>
          </a:xfrm>
        </p:grpSpPr>
        <p:sp>
          <p:nvSpPr>
            <p:cNvPr id="120" name="文本框 119">
              <a:extLst>
                <a:ext uri="{FF2B5EF4-FFF2-40B4-BE49-F238E27FC236}">
                  <a16:creationId xmlns:a16="http://schemas.microsoft.com/office/drawing/2014/main" id="{D05B9A3C-F88C-4417-9A6A-F6FEF028A9CF}"/>
                </a:ext>
              </a:extLst>
            </p:cNvPr>
            <p:cNvSpPr txBox="1"/>
            <p:nvPr/>
          </p:nvSpPr>
          <p:spPr>
            <a:xfrm>
              <a:off x="4857975" y="2224984"/>
              <a:ext cx="1191352" cy="400110"/>
            </a:xfrm>
            <a:prstGeom prst="rect">
              <a:avLst/>
            </a:prstGeom>
            <a:noFill/>
          </p:spPr>
          <p:txBody>
            <a:bodyPr wrap="none" rtlCol="0">
              <a:spAutoFit/>
            </a:bodyPr>
            <a:lstStyle/>
            <a:p>
              <a:r>
                <a:rPr lang="zh-CN" altLang="en-US" sz="2000" b="1"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rPr>
                <a:t>项目详述</a:t>
              </a:r>
            </a:p>
          </p:txBody>
        </p:sp>
        <p:sp>
          <p:nvSpPr>
            <p:cNvPr id="121" name="文本框 120">
              <a:extLst>
                <a:ext uri="{FF2B5EF4-FFF2-40B4-BE49-F238E27FC236}">
                  <a16:creationId xmlns:a16="http://schemas.microsoft.com/office/drawing/2014/main" id="{9DD74C0C-18AA-4755-9273-FF95D83670E0}"/>
                </a:ext>
              </a:extLst>
            </p:cNvPr>
            <p:cNvSpPr txBox="1"/>
            <p:nvPr/>
          </p:nvSpPr>
          <p:spPr>
            <a:xfrm>
              <a:off x="4857975" y="2537517"/>
              <a:ext cx="1287532" cy="461665"/>
            </a:xfrm>
            <a:prstGeom prst="rect">
              <a:avLst/>
            </a:prstGeom>
            <a:noFill/>
          </p:spPr>
          <p:txBody>
            <a:bodyPr wrap="none" rtlCol="0">
              <a:spAutoFit/>
            </a:bodyPr>
            <a:lstStyle/>
            <a:p>
              <a:r>
                <a:rPr lang="en-US" altLang="zh-CN" sz="2400" dirty="0">
                  <a:solidFill>
                    <a:schemeClr val="accent1"/>
                  </a:solidFill>
                  <a:latin typeface="+mj-lt"/>
                </a:rPr>
                <a:t>10.35</a:t>
              </a:r>
              <a:r>
                <a:rPr lang="zh-CN" altLang="en-US" sz="1600" dirty="0">
                  <a:solidFill>
                    <a:schemeClr val="accent1"/>
                  </a:solidFill>
                  <a:latin typeface="+mj-lt"/>
                  <a:cs typeface="Arial" panose="020B0604020202020204" pitchFamily="34" charset="0"/>
                </a:rPr>
                <a:t>亿元</a:t>
              </a:r>
              <a:endParaRPr lang="en-US" altLang="zh-CN" sz="2400" dirty="0">
                <a:solidFill>
                  <a:schemeClr val="accent1"/>
                </a:solidFill>
                <a:latin typeface="+mj-lt"/>
                <a:cs typeface="Arial" panose="020B0604020202020204" pitchFamily="34" charset="0"/>
              </a:endParaRPr>
            </a:p>
          </p:txBody>
        </p:sp>
        <p:cxnSp>
          <p:nvCxnSpPr>
            <p:cNvPr id="124" name="直接连接符 123">
              <a:extLst>
                <a:ext uri="{FF2B5EF4-FFF2-40B4-BE49-F238E27FC236}">
                  <a16:creationId xmlns:a16="http://schemas.microsoft.com/office/drawing/2014/main" id="{7FB89D4F-77E7-4125-AD76-D1EB79C2250E}"/>
                </a:ext>
              </a:extLst>
            </p:cNvPr>
            <p:cNvCxnSpPr>
              <a:cxnSpLocks/>
            </p:cNvCxnSpPr>
            <p:nvPr/>
          </p:nvCxnSpPr>
          <p:spPr>
            <a:xfrm>
              <a:off x="4982610" y="3024894"/>
              <a:ext cx="379101"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5B63A674-7574-4B9F-8346-7F47FF3CB3FA}"/>
              </a:ext>
            </a:extLst>
          </p:cNvPr>
          <p:cNvGrpSpPr/>
          <p:nvPr/>
        </p:nvGrpSpPr>
        <p:grpSpPr>
          <a:xfrm>
            <a:off x="385517" y="455676"/>
            <a:ext cx="549766" cy="958572"/>
            <a:chOff x="2271247" y="1985437"/>
            <a:chExt cx="726603" cy="1266906"/>
          </a:xfrm>
        </p:grpSpPr>
        <p:sp>
          <p:nvSpPr>
            <p:cNvPr id="49" name="矩形: 圆角 48">
              <a:extLst>
                <a:ext uri="{FF2B5EF4-FFF2-40B4-BE49-F238E27FC236}">
                  <a16:creationId xmlns:a16="http://schemas.microsoft.com/office/drawing/2014/main" id="{AB81D0C9-4235-42A1-BE08-61AF9C6E083C}"/>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50" name="矩形: 圆角 49">
              <a:extLst>
                <a:ext uri="{FF2B5EF4-FFF2-40B4-BE49-F238E27FC236}">
                  <a16:creationId xmlns:a16="http://schemas.microsoft.com/office/drawing/2014/main" id="{0F0C3D42-30D2-43C1-A332-5CF367F06B42}"/>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51" name="组合 50">
            <a:extLst>
              <a:ext uri="{FF2B5EF4-FFF2-40B4-BE49-F238E27FC236}">
                <a16:creationId xmlns:a16="http://schemas.microsoft.com/office/drawing/2014/main" id="{75B6BD53-24DD-41D2-A55C-408F9F22CE75}"/>
              </a:ext>
            </a:extLst>
          </p:cNvPr>
          <p:cNvGrpSpPr/>
          <p:nvPr/>
        </p:nvGrpSpPr>
        <p:grpSpPr>
          <a:xfrm>
            <a:off x="1045903" y="577088"/>
            <a:ext cx="10472997" cy="553720"/>
            <a:chOff x="1144143" y="474980"/>
            <a:chExt cx="10472997" cy="553720"/>
          </a:xfrm>
        </p:grpSpPr>
        <p:sp>
          <p:nvSpPr>
            <p:cNvPr id="52" name="矩形 51">
              <a:extLst>
                <a:ext uri="{FF2B5EF4-FFF2-40B4-BE49-F238E27FC236}">
                  <a16:creationId xmlns:a16="http://schemas.microsoft.com/office/drawing/2014/main" id="{4C7D7217-094A-432C-B2F6-3F3D8ACC760B}"/>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完成情况</a:t>
              </a:r>
            </a:p>
          </p:txBody>
        </p:sp>
        <p:sp>
          <p:nvSpPr>
            <p:cNvPr id="53" name="矩形 52">
              <a:extLst>
                <a:ext uri="{FF2B5EF4-FFF2-40B4-BE49-F238E27FC236}">
                  <a16:creationId xmlns:a16="http://schemas.microsoft.com/office/drawing/2014/main" id="{F0D04E07-CCFF-41F1-9753-D3BD63285509}"/>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COMPLETION</a:t>
              </a:r>
            </a:p>
          </p:txBody>
        </p:sp>
        <p:grpSp>
          <p:nvGrpSpPr>
            <p:cNvPr id="54" name="组合 53">
              <a:extLst>
                <a:ext uri="{FF2B5EF4-FFF2-40B4-BE49-F238E27FC236}">
                  <a16:creationId xmlns:a16="http://schemas.microsoft.com/office/drawing/2014/main" id="{03DAC86E-A460-4816-8BF8-0B931B135BB3}"/>
                </a:ext>
              </a:extLst>
            </p:cNvPr>
            <p:cNvGrpSpPr/>
            <p:nvPr/>
          </p:nvGrpSpPr>
          <p:grpSpPr>
            <a:xfrm>
              <a:off x="1144143" y="1028700"/>
              <a:ext cx="10472997" cy="0"/>
              <a:chOff x="1552575" y="1796104"/>
              <a:chExt cx="10472997" cy="0"/>
            </a:xfrm>
          </p:grpSpPr>
          <p:cxnSp>
            <p:nvCxnSpPr>
              <p:cNvPr id="55" name="直接连接符 54">
                <a:extLst>
                  <a:ext uri="{FF2B5EF4-FFF2-40B4-BE49-F238E27FC236}">
                    <a16:creationId xmlns:a16="http://schemas.microsoft.com/office/drawing/2014/main" id="{EE18D7E7-1D8D-49E5-833C-6AABA36845C5}"/>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D84373BB-C628-487F-9371-CCEBECCD803A}"/>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18659682"/>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par>
                                <p:cTn id="14" presetID="42" presetClass="entr" presetSubtype="0" fill="hold" nodeType="withEffect">
                                  <p:stCondLst>
                                    <p:cond delay="3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6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16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400"/>
                                        <p:tgtEl>
                                          <p:spTgt spid="10"/>
                                        </p:tgtEl>
                                      </p:cBhvr>
                                    </p:animEffect>
                                    <p:anim calcmode="lin" valueType="num">
                                      <p:cBhvr>
                                        <p:cTn id="28" dur="400" fill="hold"/>
                                        <p:tgtEl>
                                          <p:spTgt spid="10"/>
                                        </p:tgtEl>
                                        <p:attrNameLst>
                                          <p:attrName>ppt_x</p:attrName>
                                        </p:attrNameLst>
                                      </p:cBhvr>
                                      <p:tavLst>
                                        <p:tav tm="0">
                                          <p:val>
                                            <p:strVal val="#ppt_x"/>
                                          </p:val>
                                        </p:tav>
                                        <p:tav tm="100000">
                                          <p:val>
                                            <p:strVal val="#ppt_x"/>
                                          </p:val>
                                        </p:tav>
                                      </p:tavLst>
                                    </p:anim>
                                    <p:anim calcmode="lin" valueType="num">
                                      <p:cBhvr>
                                        <p:cTn id="29" dur="4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400"/>
                                        <p:tgtEl>
                                          <p:spTgt spid="12"/>
                                        </p:tgtEl>
                                      </p:cBhvr>
                                    </p:animEffect>
                                    <p:anim calcmode="lin" valueType="num">
                                      <p:cBhvr>
                                        <p:cTn id="33" dur="400" fill="hold"/>
                                        <p:tgtEl>
                                          <p:spTgt spid="12"/>
                                        </p:tgtEl>
                                        <p:attrNameLst>
                                          <p:attrName>ppt_x</p:attrName>
                                        </p:attrNameLst>
                                      </p:cBhvr>
                                      <p:tavLst>
                                        <p:tav tm="0">
                                          <p:val>
                                            <p:strVal val="#ppt_x"/>
                                          </p:val>
                                        </p:tav>
                                        <p:tav tm="100000">
                                          <p:val>
                                            <p:strVal val="#ppt_x"/>
                                          </p:val>
                                        </p:tav>
                                      </p:tavLst>
                                    </p:anim>
                                    <p:anim calcmode="lin" valueType="num">
                                      <p:cBhvr>
                                        <p:cTn id="34" dur="4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21" presetClass="entr" presetSubtype="1"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heel(1)">
                                      <p:cBhvr>
                                        <p:cTn id="38" dur="500"/>
                                        <p:tgtEl>
                                          <p:spTgt spid="15"/>
                                        </p:tgtEl>
                                      </p:cBhvr>
                                    </p:animEffect>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117">
                                            <p:graphicEl>
                                              <a:chart seriesIdx="-3" categoryIdx="-3" bldStep="gridLegend"/>
                                            </p:graphicEl>
                                          </p:spTgt>
                                        </p:tgtEl>
                                        <p:attrNameLst>
                                          <p:attrName>style.visibility</p:attrName>
                                        </p:attrNameLst>
                                      </p:cBhvr>
                                      <p:to>
                                        <p:strVal val="visible"/>
                                      </p:to>
                                    </p:set>
                                    <p:animEffect transition="in" filter="wipe(down)">
                                      <p:cBhvr>
                                        <p:cTn id="42" dur="200"/>
                                        <p:tgtEl>
                                          <p:spTgt spid="117">
                                            <p:graphicEl>
                                              <a:chart seriesIdx="-3" categoryIdx="-3" bldStep="gridLegend"/>
                                            </p:graphicEl>
                                          </p:spTgt>
                                        </p:tgtEl>
                                      </p:cBhvr>
                                    </p:animEffect>
                                  </p:childTnLst>
                                </p:cTn>
                              </p:par>
                            </p:childTnLst>
                          </p:cTn>
                        </p:par>
                        <p:par>
                          <p:cTn id="43" fill="hold">
                            <p:stCondLst>
                              <p:cond delay="2700"/>
                            </p:stCondLst>
                            <p:childTnLst>
                              <p:par>
                                <p:cTn id="44" presetID="22" presetClass="entr" presetSubtype="4" fill="hold" grpId="0" nodeType="afterEffect">
                                  <p:stCondLst>
                                    <p:cond delay="0"/>
                                  </p:stCondLst>
                                  <p:childTnLst>
                                    <p:set>
                                      <p:cBhvr>
                                        <p:cTn id="45" dur="1" fill="hold">
                                          <p:stCondLst>
                                            <p:cond delay="0"/>
                                          </p:stCondLst>
                                        </p:cTn>
                                        <p:tgtEl>
                                          <p:spTgt spid="117">
                                            <p:graphicEl>
                                              <a:chart seriesIdx="0" categoryIdx="0" bldStep="ptInCategory"/>
                                            </p:graphicEl>
                                          </p:spTgt>
                                        </p:tgtEl>
                                        <p:attrNameLst>
                                          <p:attrName>style.visibility</p:attrName>
                                        </p:attrNameLst>
                                      </p:cBhvr>
                                      <p:to>
                                        <p:strVal val="visible"/>
                                      </p:to>
                                    </p:set>
                                    <p:animEffect transition="in" filter="wipe(down)">
                                      <p:cBhvr>
                                        <p:cTn id="46" dur="200"/>
                                        <p:tgtEl>
                                          <p:spTgt spid="117">
                                            <p:graphicEl>
                                              <a:chart seriesIdx="0" categoryIdx="0" bldStep="ptInCategory"/>
                                            </p:graphicEl>
                                          </p:spTgt>
                                        </p:tgtEl>
                                      </p:cBhvr>
                                    </p:animEffect>
                                  </p:childTnLst>
                                </p:cTn>
                              </p:par>
                            </p:childTnLst>
                          </p:cTn>
                        </p:par>
                        <p:par>
                          <p:cTn id="47" fill="hold">
                            <p:stCondLst>
                              <p:cond delay="2900"/>
                            </p:stCondLst>
                            <p:childTnLst>
                              <p:par>
                                <p:cTn id="48" presetID="22" presetClass="entr" presetSubtype="4" fill="hold" grpId="0" nodeType="afterEffect">
                                  <p:stCondLst>
                                    <p:cond delay="0"/>
                                  </p:stCondLst>
                                  <p:childTnLst>
                                    <p:set>
                                      <p:cBhvr>
                                        <p:cTn id="49" dur="1" fill="hold">
                                          <p:stCondLst>
                                            <p:cond delay="0"/>
                                          </p:stCondLst>
                                        </p:cTn>
                                        <p:tgtEl>
                                          <p:spTgt spid="117">
                                            <p:graphicEl>
                                              <a:chart seriesIdx="0" categoryIdx="1" bldStep="ptInCategory"/>
                                            </p:graphicEl>
                                          </p:spTgt>
                                        </p:tgtEl>
                                        <p:attrNameLst>
                                          <p:attrName>style.visibility</p:attrName>
                                        </p:attrNameLst>
                                      </p:cBhvr>
                                      <p:to>
                                        <p:strVal val="visible"/>
                                      </p:to>
                                    </p:set>
                                    <p:animEffect transition="in" filter="wipe(down)">
                                      <p:cBhvr>
                                        <p:cTn id="50" dur="200"/>
                                        <p:tgtEl>
                                          <p:spTgt spid="117">
                                            <p:graphicEl>
                                              <a:chart seriesIdx="0" categoryIdx="1" bldStep="ptInCategory"/>
                                            </p:graphicEl>
                                          </p:spTgt>
                                        </p:tgtEl>
                                      </p:cBhvr>
                                    </p:animEffect>
                                  </p:childTnLst>
                                </p:cTn>
                              </p:par>
                            </p:childTnLst>
                          </p:cTn>
                        </p:par>
                        <p:par>
                          <p:cTn id="51" fill="hold">
                            <p:stCondLst>
                              <p:cond delay="3100"/>
                            </p:stCondLst>
                            <p:childTnLst>
                              <p:par>
                                <p:cTn id="52" presetID="22" presetClass="entr" presetSubtype="4" fill="hold" grpId="0" nodeType="afterEffect">
                                  <p:stCondLst>
                                    <p:cond delay="0"/>
                                  </p:stCondLst>
                                  <p:childTnLst>
                                    <p:set>
                                      <p:cBhvr>
                                        <p:cTn id="53" dur="1" fill="hold">
                                          <p:stCondLst>
                                            <p:cond delay="0"/>
                                          </p:stCondLst>
                                        </p:cTn>
                                        <p:tgtEl>
                                          <p:spTgt spid="117">
                                            <p:graphicEl>
                                              <a:chart seriesIdx="0" categoryIdx="2" bldStep="ptInCategory"/>
                                            </p:graphicEl>
                                          </p:spTgt>
                                        </p:tgtEl>
                                        <p:attrNameLst>
                                          <p:attrName>style.visibility</p:attrName>
                                        </p:attrNameLst>
                                      </p:cBhvr>
                                      <p:to>
                                        <p:strVal val="visible"/>
                                      </p:to>
                                    </p:set>
                                    <p:animEffect transition="in" filter="wipe(down)">
                                      <p:cBhvr>
                                        <p:cTn id="54" dur="200"/>
                                        <p:tgtEl>
                                          <p:spTgt spid="117">
                                            <p:graphicEl>
                                              <a:chart seriesIdx="0" categoryIdx="2" bldStep="ptInCategory"/>
                                            </p:graphicEl>
                                          </p:spTgt>
                                        </p:tgtEl>
                                      </p:cBhvr>
                                    </p:animEffect>
                                  </p:childTnLst>
                                </p:cTn>
                              </p:par>
                            </p:childTnLst>
                          </p:cTn>
                        </p:par>
                        <p:par>
                          <p:cTn id="55" fill="hold">
                            <p:stCondLst>
                              <p:cond delay="3300"/>
                            </p:stCondLst>
                            <p:childTnLst>
                              <p:par>
                                <p:cTn id="56" presetID="42" presetClass="entr" presetSubtype="0" fill="hold" nodeType="afterEffect">
                                  <p:stCondLst>
                                    <p:cond delay="0"/>
                                  </p:stCondLst>
                                  <p:childTnLst>
                                    <p:set>
                                      <p:cBhvr>
                                        <p:cTn id="57" dur="1" fill="hold">
                                          <p:stCondLst>
                                            <p:cond delay="0"/>
                                          </p:stCondLst>
                                        </p:cTn>
                                        <p:tgtEl>
                                          <p:spTgt spid="83"/>
                                        </p:tgtEl>
                                        <p:attrNameLst>
                                          <p:attrName>style.visibility</p:attrName>
                                        </p:attrNameLst>
                                      </p:cBhvr>
                                      <p:to>
                                        <p:strVal val="visible"/>
                                      </p:to>
                                    </p:set>
                                    <p:animEffect transition="in" filter="fade">
                                      <p:cBhvr>
                                        <p:cTn id="58" dur="500"/>
                                        <p:tgtEl>
                                          <p:spTgt spid="83"/>
                                        </p:tgtEl>
                                      </p:cBhvr>
                                    </p:animEffect>
                                    <p:anim calcmode="lin" valueType="num">
                                      <p:cBhvr>
                                        <p:cTn id="59" dur="500" fill="hold"/>
                                        <p:tgtEl>
                                          <p:spTgt spid="83"/>
                                        </p:tgtEl>
                                        <p:attrNameLst>
                                          <p:attrName>ppt_x</p:attrName>
                                        </p:attrNameLst>
                                      </p:cBhvr>
                                      <p:tavLst>
                                        <p:tav tm="0">
                                          <p:val>
                                            <p:strVal val="#ppt_x"/>
                                          </p:val>
                                        </p:tav>
                                        <p:tav tm="100000">
                                          <p:val>
                                            <p:strVal val="#ppt_x"/>
                                          </p:val>
                                        </p:tav>
                                      </p:tavLst>
                                    </p:anim>
                                    <p:anim calcmode="lin" valueType="num">
                                      <p:cBhvr>
                                        <p:cTn id="60" dur="500" fill="hold"/>
                                        <p:tgtEl>
                                          <p:spTgt spid="83"/>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20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anim calcmode="lin" valueType="num">
                                      <p:cBhvr>
                                        <p:cTn id="64" dur="500" fill="hold"/>
                                        <p:tgtEl>
                                          <p:spTgt spid="91"/>
                                        </p:tgtEl>
                                        <p:attrNameLst>
                                          <p:attrName>ppt_x</p:attrName>
                                        </p:attrNameLst>
                                      </p:cBhvr>
                                      <p:tavLst>
                                        <p:tav tm="0">
                                          <p:val>
                                            <p:strVal val="#ppt_x"/>
                                          </p:val>
                                        </p:tav>
                                        <p:tav tm="100000">
                                          <p:val>
                                            <p:strVal val="#ppt_x"/>
                                          </p:val>
                                        </p:tav>
                                      </p:tavLst>
                                    </p:anim>
                                    <p:anim calcmode="lin" valueType="num">
                                      <p:cBhvr>
                                        <p:cTn id="65" dur="500" fill="hold"/>
                                        <p:tgtEl>
                                          <p:spTgt spid="91"/>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40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500"/>
                                        <p:tgtEl>
                                          <p:spTgt spid="99"/>
                                        </p:tgtEl>
                                      </p:cBhvr>
                                    </p:animEffect>
                                    <p:anim calcmode="lin" valueType="num">
                                      <p:cBhvr>
                                        <p:cTn id="69" dur="500" fill="hold"/>
                                        <p:tgtEl>
                                          <p:spTgt spid="99"/>
                                        </p:tgtEl>
                                        <p:attrNameLst>
                                          <p:attrName>ppt_x</p:attrName>
                                        </p:attrNameLst>
                                      </p:cBhvr>
                                      <p:tavLst>
                                        <p:tav tm="0">
                                          <p:val>
                                            <p:strVal val="#ppt_x"/>
                                          </p:val>
                                        </p:tav>
                                        <p:tav tm="100000">
                                          <p:val>
                                            <p:strVal val="#ppt_x"/>
                                          </p:val>
                                        </p:tav>
                                      </p:tavLst>
                                    </p:anim>
                                    <p:anim calcmode="lin" valueType="num">
                                      <p:cBhvr>
                                        <p:cTn id="70" dur="5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7" grpId="0" uiExpand="1">
        <p:bldSub>
          <a:bldChart bld="categoryEl"/>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9E144ED9-93BF-49DF-A813-3D1BCA5419E2}"/>
              </a:ext>
            </a:extLst>
          </p:cNvPr>
          <p:cNvGrpSpPr/>
          <p:nvPr/>
        </p:nvGrpSpPr>
        <p:grpSpPr>
          <a:xfrm>
            <a:off x="672914" y="1527815"/>
            <a:ext cx="10258635" cy="4566374"/>
            <a:chOff x="672914" y="1527815"/>
            <a:chExt cx="10258635" cy="4566374"/>
          </a:xfrm>
        </p:grpSpPr>
        <p:sp>
          <p:nvSpPr>
            <p:cNvPr id="38" name="矩形: 剪去左右顶角 37">
              <a:extLst>
                <a:ext uri="{FF2B5EF4-FFF2-40B4-BE49-F238E27FC236}">
                  <a16:creationId xmlns:a16="http://schemas.microsoft.com/office/drawing/2014/main" id="{ADC3DEDD-7CBD-4B14-949E-075638EA2B3A}"/>
                </a:ext>
              </a:extLst>
            </p:cNvPr>
            <p:cNvSpPr/>
            <p:nvPr/>
          </p:nvSpPr>
          <p:spPr>
            <a:xfrm>
              <a:off x="672914" y="1527817"/>
              <a:ext cx="10258635" cy="4566372"/>
            </a:xfrm>
            <a:prstGeom prst="snip2SameRect">
              <a:avLst>
                <a:gd name="adj1" fmla="val 12150"/>
                <a:gd name="adj2" fmla="val 0"/>
              </a:avLst>
            </a:prstGeom>
            <a:gradFill>
              <a:gsLst>
                <a:gs pos="0">
                  <a:schemeClr val="accent2">
                    <a:lumMod val="20000"/>
                    <a:lumOff val="80000"/>
                  </a:schemeClr>
                </a:gs>
                <a:gs pos="100000">
                  <a:schemeClr val="accent2">
                    <a:alpha val="0"/>
                  </a:schemeClr>
                </a:gs>
              </a:gsLst>
              <a:lin ang="5400000" scaled="1"/>
            </a:gradFill>
            <a:ln w="6350">
              <a:gradFill flip="none" rotWithShape="1">
                <a:gsLst>
                  <a:gs pos="0">
                    <a:schemeClr val="accent2"/>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平行四边形 19">
              <a:extLst>
                <a:ext uri="{FF2B5EF4-FFF2-40B4-BE49-F238E27FC236}">
                  <a16:creationId xmlns:a16="http://schemas.microsoft.com/office/drawing/2014/main" id="{213A6EE0-BC2F-43B9-9FA6-15A72CB94FC4}"/>
                </a:ext>
              </a:extLst>
            </p:cNvPr>
            <p:cNvSpPr/>
            <p:nvPr/>
          </p:nvSpPr>
          <p:spPr>
            <a:xfrm>
              <a:off x="825774" y="1527815"/>
              <a:ext cx="1020286" cy="440152"/>
            </a:xfrm>
            <a:prstGeom prst="parallelogram">
              <a:avLst>
                <a:gd name="adj" fmla="val 1031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斜纹 18">
              <a:extLst>
                <a:ext uri="{FF2B5EF4-FFF2-40B4-BE49-F238E27FC236}">
                  <a16:creationId xmlns:a16="http://schemas.microsoft.com/office/drawing/2014/main" id="{1FCD0168-5144-48E9-94FC-9AD56D11D510}"/>
                </a:ext>
              </a:extLst>
            </p:cNvPr>
            <p:cNvSpPr/>
            <p:nvPr/>
          </p:nvSpPr>
          <p:spPr>
            <a:xfrm>
              <a:off x="673100" y="1527816"/>
              <a:ext cx="1020286" cy="1020286"/>
            </a:xfrm>
            <a:prstGeom prst="diagStripe">
              <a:avLst>
                <a:gd name="adj" fmla="val 3719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39" name="图片 38" descr="一群人坐在桌子前&#10;&#10;描述已自动生成">
            <a:extLst>
              <a:ext uri="{FF2B5EF4-FFF2-40B4-BE49-F238E27FC236}">
                <a16:creationId xmlns:a16="http://schemas.microsoft.com/office/drawing/2014/main" id="{D682598D-8099-4DBB-8F75-1D6A3AE98076}"/>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8482932" y="2345657"/>
            <a:ext cx="3048668" cy="1847037"/>
          </a:xfrm>
          <a:prstGeom prst="rect">
            <a:avLst/>
          </a:prstGeom>
        </p:spPr>
      </p:pic>
      <p:pic>
        <p:nvPicPr>
          <p:cNvPr id="40" name="图片 39" descr="一群人坐在桌子前&#10;&#10;描述已自动生成">
            <a:extLst>
              <a:ext uri="{FF2B5EF4-FFF2-40B4-BE49-F238E27FC236}">
                <a16:creationId xmlns:a16="http://schemas.microsoft.com/office/drawing/2014/main" id="{4ECBA2C6-B9C0-4A03-BF5B-84F40F774AC8}"/>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7077982" y="4247152"/>
            <a:ext cx="3048668" cy="1847037"/>
          </a:xfrm>
          <a:prstGeom prst="rect">
            <a:avLst/>
          </a:prstGeom>
        </p:spPr>
      </p:pic>
      <p:pic>
        <p:nvPicPr>
          <p:cNvPr id="41" name="图片 40" descr="一群人坐在桌子前&#10;&#10;描述已自动生成">
            <a:extLst>
              <a:ext uri="{FF2B5EF4-FFF2-40B4-BE49-F238E27FC236}">
                <a16:creationId xmlns:a16="http://schemas.microsoft.com/office/drawing/2014/main" id="{3AB3F10A-EB76-4F3B-B7C4-90B9ED9F2CB8}"/>
              </a:ext>
            </a:extLst>
          </p:cNvPr>
          <p:cNvPicPr>
            <a:picLocks/>
          </p:cNvPicPr>
          <p:nvPr/>
        </p:nvPicPr>
        <p:blipFill rotWithShape="1">
          <a:blip r:embed="rId3" cstate="screen">
            <a:extLst>
              <a:ext uri="{28A0092B-C50C-407E-A947-70E740481C1C}">
                <a14:useLocalDpi xmlns:a14="http://schemas.microsoft.com/office/drawing/2010/main"/>
              </a:ext>
            </a:extLst>
          </a:blip>
          <a:srcRect t="-534"/>
          <a:stretch/>
        </p:blipFill>
        <p:spPr>
          <a:xfrm>
            <a:off x="10190076" y="4247152"/>
            <a:ext cx="1329010" cy="1847037"/>
          </a:xfrm>
          <a:prstGeom prst="rect">
            <a:avLst/>
          </a:prstGeom>
        </p:spPr>
      </p:pic>
      <p:pic>
        <p:nvPicPr>
          <p:cNvPr id="42" name="图片 41" descr="一群人坐在桌子前&#10;&#10;描述已自动生成">
            <a:extLst>
              <a:ext uri="{FF2B5EF4-FFF2-40B4-BE49-F238E27FC236}">
                <a16:creationId xmlns:a16="http://schemas.microsoft.com/office/drawing/2014/main" id="{3B4A4A75-F006-4476-8B04-3F42D513FA4A}"/>
              </a:ext>
            </a:extLst>
          </p:cNvPr>
          <p:cNvPicPr>
            <a:picLocks/>
          </p:cNvPicPr>
          <p:nvPr/>
        </p:nvPicPr>
        <p:blipFill rotWithShape="1">
          <a:blip r:embed="rId3" cstate="screen">
            <a:extLst>
              <a:ext uri="{28A0092B-C50C-407E-A947-70E740481C1C}">
                <a14:useLocalDpi xmlns:a14="http://schemas.microsoft.com/office/drawing/2010/main"/>
              </a:ext>
            </a:extLst>
          </a:blip>
          <a:srcRect t="-534"/>
          <a:stretch/>
        </p:blipFill>
        <p:spPr>
          <a:xfrm>
            <a:off x="7077982" y="2343330"/>
            <a:ext cx="1329010" cy="1847037"/>
          </a:xfrm>
          <a:prstGeom prst="rect">
            <a:avLst/>
          </a:prstGeom>
        </p:spPr>
      </p:pic>
      <p:pic>
        <p:nvPicPr>
          <p:cNvPr id="43" name="图片 42" descr="一群人坐在桌子前&#10;&#10;描述已自动生成">
            <a:extLst>
              <a:ext uri="{FF2B5EF4-FFF2-40B4-BE49-F238E27FC236}">
                <a16:creationId xmlns:a16="http://schemas.microsoft.com/office/drawing/2014/main" id="{5257E9A7-43EF-4D9E-A442-D1F47F685C32}"/>
              </a:ext>
            </a:extLst>
          </p:cNvPr>
          <p:cNvPicPr>
            <a:picLocks/>
          </p:cNvPicPr>
          <p:nvPr/>
        </p:nvPicPr>
        <p:blipFill rotWithShape="1">
          <a:blip r:embed="rId4" cstate="screen">
            <a:extLst>
              <a:ext uri="{28A0092B-C50C-407E-A947-70E740481C1C}">
                <a14:useLocalDpi xmlns:a14="http://schemas.microsoft.com/office/drawing/2010/main"/>
              </a:ext>
            </a:extLst>
          </a:blip>
          <a:srcRect t="-534"/>
          <a:stretch/>
        </p:blipFill>
        <p:spPr>
          <a:xfrm>
            <a:off x="4814455" y="2343329"/>
            <a:ext cx="2186945" cy="3750860"/>
          </a:xfrm>
          <a:prstGeom prst="rect">
            <a:avLst/>
          </a:prstGeom>
        </p:spPr>
      </p:pic>
      <p:grpSp>
        <p:nvGrpSpPr>
          <p:cNvPr id="12" name="组合 11">
            <a:extLst>
              <a:ext uri="{FF2B5EF4-FFF2-40B4-BE49-F238E27FC236}">
                <a16:creationId xmlns:a16="http://schemas.microsoft.com/office/drawing/2014/main" id="{F50DBC06-9544-496A-A394-0412D026B482}"/>
              </a:ext>
            </a:extLst>
          </p:cNvPr>
          <p:cNvGrpSpPr/>
          <p:nvPr/>
        </p:nvGrpSpPr>
        <p:grpSpPr>
          <a:xfrm>
            <a:off x="1396933" y="2312518"/>
            <a:ext cx="2929308" cy="478733"/>
            <a:chOff x="1396933" y="2312518"/>
            <a:chExt cx="2929308" cy="478733"/>
          </a:xfrm>
        </p:grpSpPr>
        <p:sp>
          <p:nvSpPr>
            <p:cNvPr id="44" name="文本框 43">
              <a:extLst>
                <a:ext uri="{FF2B5EF4-FFF2-40B4-BE49-F238E27FC236}">
                  <a16:creationId xmlns:a16="http://schemas.microsoft.com/office/drawing/2014/main" id="{25C0AC58-2386-4902-84C6-BC36F4479890}"/>
                </a:ext>
              </a:extLst>
            </p:cNvPr>
            <p:cNvSpPr txBox="1"/>
            <p:nvPr/>
          </p:nvSpPr>
          <p:spPr>
            <a:xfrm>
              <a:off x="1396933" y="2312518"/>
              <a:ext cx="1634472" cy="430887"/>
            </a:xfrm>
            <a:prstGeom prst="rect">
              <a:avLst/>
            </a:prstGeom>
            <a:noFill/>
          </p:spPr>
          <p:txBody>
            <a:bodyPr wrap="square" lIns="0" tIns="0" rIns="0" bIns="0" rtlCol="0">
              <a:spAutoFit/>
            </a:bodyPr>
            <a:lstStyle/>
            <a:p>
              <a:pPr defTabSz="914400"/>
              <a:r>
                <a:rPr lang="zh-CN" altLang="en-US" sz="2800" b="1"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cxnSp>
          <p:nvCxnSpPr>
            <p:cNvPr id="45" name="直接连接符 44">
              <a:extLst>
                <a:ext uri="{FF2B5EF4-FFF2-40B4-BE49-F238E27FC236}">
                  <a16:creationId xmlns:a16="http://schemas.microsoft.com/office/drawing/2014/main" id="{3DB001F6-DBFB-4730-B80A-4DA54A1431BA}"/>
                </a:ext>
              </a:extLst>
            </p:cNvPr>
            <p:cNvCxnSpPr>
              <a:cxnSpLocks/>
            </p:cNvCxnSpPr>
            <p:nvPr/>
          </p:nvCxnSpPr>
          <p:spPr>
            <a:xfrm>
              <a:off x="1396933" y="2791251"/>
              <a:ext cx="2929308" cy="0"/>
            </a:xfrm>
            <a:prstGeom prst="line">
              <a:avLst/>
            </a:prstGeom>
            <a:ln>
              <a:gradFill flip="none" rotWithShape="1">
                <a:gsLst>
                  <a:gs pos="0">
                    <a:schemeClr val="accent2">
                      <a:lumMod val="50000"/>
                    </a:schemeClr>
                  </a:gs>
                  <a:gs pos="100000">
                    <a:schemeClr val="accent2">
                      <a:lumMod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6" name="文本框 45">
            <a:extLst>
              <a:ext uri="{FF2B5EF4-FFF2-40B4-BE49-F238E27FC236}">
                <a16:creationId xmlns:a16="http://schemas.microsoft.com/office/drawing/2014/main" id="{B5D1926E-2180-4CC3-BE08-8BB74B773430}"/>
              </a:ext>
            </a:extLst>
          </p:cNvPr>
          <p:cNvSpPr txBox="1"/>
          <p:nvPr/>
        </p:nvSpPr>
        <p:spPr>
          <a:xfrm flipH="1">
            <a:off x="1371630" y="2878037"/>
            <a:ext cx="2929308" cy="1262461"/>
          </a:xfrm>
          <a:prstGeom prst="rect">
            <a:avLst/>
          </a:prstGeom>
          <a:noFill/>
        </p:spPr>
        <p:txBody>
          <a:bodyPr wrap="square" lIns="0" tIns="0" rIns="0" bIns="0" rtlCol="0">
            <a:spAutoFit/>
          </a:bodyPr>
          <a:lstStyle/>
          <a:p>
            <a:pPr marL="285750" indent="-285750">
              <a:lnSpc>
                <a:spcPct val="150000"/>
              </a:lnSpc>
              <a:buFont typeface="Wingdings" panose="05000000000000000000" pitchFamily="2" charset="2"/>
              <a:buChar char="p"/>
            </a:pP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您的内容请在这里输入并选择只保留文字您的内容请在这里输入您的内容请在这里输入并选择只保留文字您的内容请在这里输入。</a:t>
            </a:r>
            <a:endPar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p:txBody>
      </p:sp>
      <p:sp>
        <p:nvSpPr>
          <p:cNvPr id="47" name="文本框 46">
            <a:extLst>
              <a:ext uri="{FF2B5EF4-FFF2-40B4-BE49-F238E27FC236}">
                <a16:creationId xmlns:a16="http://schemas.microsoft.com/office/drawing/2014/main" id="{AA74184F-A403-4217-B8C9-AFEFE25F45AA}"/>
              </a:ext>
            </a:extLst>
          </p:cNvPr>
          <p:cNvSpPr txBox="1"/>
          <p:nvPr/>
        </p:nvSpPr>
        <p:spPr>
          <a:xfrm flipH="1">
            <a:off x="1335917" y="4358390"/>
            <a:ext cx="2929308" cy="1262461"/>
          </a:xfrm>
          <a:prstGeom prst="rect">
            <a:avLst/>
          </a:prstGeom>
          <a:noFill/>
        </p:spPr>
        <p:txBody>
          <a:bodyPr wrap="square" lIns="0" tIns="0" rIns="0" bIns="0" rtlCol="0">
            <a:spAutoFit/>
          </a:bodyPr>
          <a:lstStyle/>
          <a:p>
            <a:pPr marL="285750" indent="-285750">
              <a:lnSpc>
                <a:spcPct val="150000"/>
              </a:lnSpc>
              <a:buFont typeface="Wingdings" panose="05000000000000000000" pitchFamily="2" charset="2"/>
              <a:buChar char="p"/>
            </a:pP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您的内容请在这里输入并选择只保留文字您的内容请在这里输入您的内容请在这里输入并选择只保留文字您的内容请在这里输入。</a:t>
            </a:r>
            <a:endPar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p:txBody>
      </p:sp>
      <p:cxnSp>
        <p:nvCxnSpPr>
          <p:cNvPr id="22" name="直接连接符 21">
            <a:extLst>
              <a:ext uri="{FF2B5EF4-FFF2-40B4-BE49-F238E27FC236}">
                <a16:creationId xmlns:a16="http://schemas.microsoft.com/office/drawing/2014/main" id="{0C71A977-2218-4E8F-B080-642831CE580C}"/>
              </a:ext>
            </a:extLst>
          </p:cNvPr>
          <p:cNvCxnSpPr>
            <a:cxnSpLocks/>
          </p:cNvCxnSpPr>
          <p:nvPr/>
        </p:nvCxnSpPr>
        <p:spPr>
          <a:xfrm>
            <a:off x="1396933" y="4247152"/>
            <a:ext cx="2814849" cy="0"/>
          </a:xfrm>
          <a:prstGeom prst="line">
            <a:avLst/>
          </a:prstGeom>
          <a:ln w="31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63B7C852-4A2E-484D-B1F9-43743122D978}"/>
              </a:ext>
            </a:extLst>
          </p:cNvPr>
          <p:cNvGrpSpPr/>
          <p:nvPr/>
        </p:nvGrpSpPr>
        <p:grpSpPr>
          <a:xfrm>
            <a:off x="385517" y="455676"/>
            <a:ext cx="549766" cy="958572"/>
            <a:chOff x="2271247" y="1985437"/>
            <a:chExt cx="726603" cy="1266906"/>
          </a:xfrm>
        </p:grpSpPr>
        <p:sp>
          <p:nvSpPr>
            <p:cNvPr id="26" name="矩形: 圆角 25">
              <a:extLst>
                <a:ext uri="{FF2B5EF4-FFF2-40B4-BE49-F238E27FC236}">
                  <a16:creationId xmlns:a16="http://schemas.microsoft.com/office/drawing/2014/main" id="{F00D4F02-C62B-4A70-8B44-A89F36B2C5BF}"/>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27" name="矩形: 圆角 26">
              <a:extLst>
                <a:ext uri="{FF2B5EF4-FFF2-40B4-BE49-F238E27FC236}">
                  <a16:creationId xmlns:a16="http://schemas.microsoft.com/office/drawing/2014/main" id="{9134D51C-D009-48D8-8194-0D31EE222AF1}"/>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28" name="组合 27">
            <a:extLst>
              <a:ext uri="{FF2B5EF4-FFF2-40B4-BE49-F238E27FC236}">
                <a16:creationId xmlns:a16="http://schemas.microsoft.com/office/drawing/2014/main" id="{4E30730E-916A-453F-A93E-06CE3183A296}"/>
              </a:ext>
            </a:extLst>
          </p:cNvPr>
          <p:cNvGrpSpPr/>
          <p:nvPr/>
        </p:nvGrpSpPr>
        <p:grpSpPr>
          <a:xfrm>
            <a:off x="1045903" y="577088"/>
            <a:ext cx="10472997" cy="553720"/>
            <a:chOff x="1144143" y="474980"/>
            <a:chExt cx="10472997" cy="553720"/>
          </a:xfrm>
        </p:grpSpPr>
        <p:sp>
          <p:nvSpPr>
            <p:cNvPr id="29" name="矩形 28">
              <a:extLst>
                <a:ext uri="{FF2B5EF4-FFF2-40B4-BE49-F238E27FC236}">
                  <a16:creationId xmlns:a16="http://schemas.microsoft.com/office/drawing/2014/main" id="{DBDF87DA-2A1B-4EF6-A22F-70B2ED70EB73}"/>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完成情况</a:t>
              </a:r>
            </a:p>
          </p:txBody>
        </p:sp>
        <p:sp>
          <p:nvSpPr>
            <p:cNvPr id="30" name="矩形 29">
              <a:extLst>
                <a:ext uri="{FF2B5EF4-FFF2-40B4-BE49-F238E27FC236}">
                  <a16:creationId xmlns:a16="http://schemas.microsoft.com/office/drawing/2014/main" id="{495B71E1-C8DC-4054-AE07-3A348FA2DE23}"/>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COMPLETION</a:t>
              </a:r>
            </a:p>
          </p:txBody>
        </p:sp>
        <p:grpSp>
          <p:nvGrpSpPr>
            <p:cNvPr id="31" name="组合 30">
              <a:extLst>
                <a:ext uri="{FF2B5EF4-FFF2-40B4-BE49-F238E27FC236}">
                  <a16:creationId xmlns:a16="http://schemas.microsoft.com/office/drawing/2014/main" id="{CD39C83B-665B-40A0-852F-F2F71F42F17B}"/>
                </a:ext>
              </a:extLst>
            </p:cNvPr>
            <p:cNvGrpSpPr/>
            <p:nvPr/>
          </p:nvGrpSpPr>
          <p:grpSpPr>
            <a:xfrm>
              <a:off x="1144143" y="1028700"/>
              <a:ext cx="10472997" cy="0"/>
              <a:chOff x="1552575" y="1796104"/>
              <a:chExt cx="10472997" cy="0"/>
            </a:xfrm>
          </p:grpSpPr>
          <p:cxnSp>
            <p:nvCxnSpPr>
              <p:cNvPr id="32" name="直接连接符 31">
                <a:extLst>
                  <a:ext uri="{FF2B5EF4-FFF2-40B4-BE49-F238E27FC236}">
                    <a16:creationId xmlns:a16="http://schemas.microsoft.com/office/drawing/2014/main" id="{9A5BDB8E-0A90-4465-A747-D8703709D342}"/>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4EA17299-2173-4B94-8663-1D9C5C7DAD87}"/>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483252275"/>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10" presetClass="entr" presetSubtype="0" accel="30706" decel="26000"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63" presetClass="path" presetSubtype="0" accel="30706" decel="26000" fill="hold" nodeType="withEffect">
                                  <p:stCondLst>
                                    <p:cond delay="0"/>
                                  </p:stCondLst>
                                  <p:childTnLst>
                                    <p:animMotion origin="layout" path="M 0.2896 0.250116 L 0 0 E" pathEditMode="relative" ptsTypes="">
                                      <p:cBhvr>
                                        <p:cTn id="24" dur="500" fill="hold"/>
                                        <p:tgtEl>
                                          <p:spTgt spid="43"/>
                                        </p:tgtEl>
                                        <p:attrNameLst>
                                          <p:attrName>ppt_x</p:attrName>
                                          <p:attrName>ppt_y</p:attrName>
                                        </p:attrNameLst>
                                      </p:cBhvr>
                                    </p:animMotion>
                                  </p:childTnLst>
                                </p:cTn>
                              </p:par>
                              <p:par>
                                <p:cTn id="25" presetID="6" presetClass="emph" presetSubtype="0" accel="30706" decel="26000" fill="hold" nodeType="withEffect">
                                  <p:stCondLst>
                                    <p:cond delay="0"/>
                                  </p:stCondLst>
                                  <p:childTnLst>
                                    <p:animScale>
                                      <p:cBhvr>
                                        <p:cTn id="26" dur="500" fill="hold"/>
                                        <p:tgtEl>
                                          <p:spTgt spid="43"/>
                                        </p:tgtEl>
                                      </p:cBhvr>
                                      <p:by x="150000" y="150000"/>
                                      <p:from x="49243" y="49243"/>
                                      <p:to x="100000" y="100000"/>
                                    </p:animScale>
                                  </p:childTnLst>
                                </p:cTn>
                              </p:par>
                              <p:par>
                                <p:cTn id="27" presetID="10" presetClass="entr" presetSubtype="0" accel="30706" decel="26000" fill="hold" nodeType="withEffect">
                                  <p:stCondLst>
                                    <p:cond delay="5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par>
                                <p:cTn id="30" presetID="63" presetClass="path" presetSubtype="0" accel="30706" decel="26000" fill="hold" nodeType="withEffect">
                                  <p:stCondLst>
                                    <p:cond delay="50"/>
                                  </p:stCondLst>
                                  <p:childTnLst>
                                    <p:animMotion origin="layout" path="M 0.213225 0.320568 L 0 0 E" pathEditMode="relative" ptsTypes="">
                                      <p:cBhvr>
                                        <p:cTn id="31" dur="500" fill="hold"/>
                                        <p:tgtEl>
                                          <p:spTgt spid="42"/>
                                        </p:tgtEl>
                                        <p:attrNameLst>
                                          <p:attrName>ppt_x</p:attrName>
                                          <p:attrName>ppt_y</p:attrName>
                                        </p:attrNameLst>
                                      </p:cBhvr>
                                    </p:animMotion>
                                  </p:childTnLst>
                                </p:cTn>
                              </p:par>
                              <p:par>
                                <p:cTn id="32" presetID="6" presetClass="emph" presetSubtype="0" accel="30706" decel="26000" fill="hold" nodeType="withEffect">
                                  <p:stCondLst>
                                    <p:cond delay="50"/>
                                  </p:stCondLst>
                                  <p:childTnLst>
                                    <p:animScale>
                                      <p:cBhvr>
                                        <p:cTn id="33" dur="500" fill="hold"/>
                                        <p:tgtEl>
                                          <p:spTgt spid="42"/>
                                        </p:tgtEl>
                                      </p:cBhvr>
                                      <p:by x="150000" y="150000"/>
                                      <p:from x="49243" y="49243"/>
                                      <p:to x="100000" y="100000"/>
                                    </p:animScale>
                                  </p:childTnLst>
                                </p:cTn>
                              </p:par>
                              <p:par>
                                <p:cTn id="34" presetID="10" presetClass="entr" presetSubtype="0" accel="30706" decel="26000" fill="hold" nodeType="withEffect">
                                  <p:stCondLst>
                                    <p:cond delay="1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63" presetClass="path" presetSubtype="0" accel="30706" decel="26000" fill="hold" nodeType="withEffect">
                                  <p:stCondLst>
                                    <p:cond delay="100"/>
                                  </p:stCondLst>
                                  <p:childTnLst>
                                    <p:animMotion origin="layout" path="M 0.118939 0.320396 L 0 0 E" pathEditMode="relative" ptsTypes="">
                                      <p:cBhvr>
                                        <p:cTn id="38" dur="500" fill="hold"/>
                                        <p:tgtEl>
                                          <p:spTgt spid="39"/>
                                        </p:tgtEl>
                                        <p:attrNameLst>
                                          <p:attrName>ppt_x</p:attrName>
                                          <p:attrName>ppt_y</p:attrName>
                                        </p:attrNameLst>
                                      </p:cBhvr>
                                    </p:animMotion>
                                  </p:childTnLst>
                                </p:cTn>
                              </p:par>
                              <p:par>
                                <p:cTn id="39" presetID="6" presetClass="emph" presetSubtype="0" accel="30706" decel="26000" fill="hold" nodeType="withEffect">
                                  <p:stCondLst>
                                    <p:cond delay="100"/>
                                  </p:stCondLst>
                                  <p:childTnLst>
                                    <p:animScale>
                                      <p:cBhvr>
                                        <p:cTn id="40" dur="500" fill="hold"/>
                                        <p:tgtEl>
                                          <p:spTgt spid="39"/>
                                        </p:tgtEl>
                                      </p:cBhvr>
                                      <p:by x="150000" y="150000"/>
                                      <p:from x="49243" y="49243"/>
                                      <p:to x="100000" y="100000"/>
                                    </p:animScale>
                                  </p:childTnLst>
                                </p:cTn>
                              </p:par>
                              <p:par>
                                <p:cTn id="41" presetID="10" presetClass="entr" presetSubtype="0" accel="30706" decel="26000" fill="hold" nodeType="withEffect">
                                  <p:stCondLst>
                                    <p:cond delay="15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63" presetClass="path" presetSubtype="0" accel="30706" decel="26000" fill="hold" nodeType="withEffect">
                                  <p:stCondLst>
                                    <p:cond delay="150"/>
                                  </p:stCondLst>
                                  <p:childTnLst>
                                    <p:animMotion origin="layout" path="M 0.177429 0.179664 L 0 0 E" pathEditMode="relative" ptsTypes="">
                                      <p:cBhvr>
                                        <p:cTn id="45" dur="500" fill="hold"/>
                                        <p:tgtEl>
                                          <p:spTgt spid="40"/>
                                        </p:tgtEl>
                                        <p:attrNameLst>
                                          <p:attrName>ppt_x</p:attrName>
                                          <p:attrName>ppt_y</p:attrName>
                                        </p:attrNameLst>
                                      </p:cBhvr>
                                    </p:animMotion>
                                  </p:childTnLst>
                                </p:cTn>
                              </p:par>
                              <p:par>
                                <p:cTn id="46" presetID="6" presetClass="emph" presetSubtype="0" accel="30706" decel="26000" fill="hold" nodeType="withEffect">
                                  <p:stCondLst>
                                    <p:cond delay="150"/>
                                  </p:stCondLst>
                                  <p:childTnLst>
                                    <p:animScale>
                                      <p:cBhvr>
                                        <p:cTn id="47" dur="500" fill="hold"/>
                                        <p:tgtEl>
                                          <p:spTgt spid="40"/>
                                        </p:tgtEl>
                                      </p:cBhvr>
                                      <p:by x="150000" y="150000"/>
                                      <p:from x="49243" y="49243"/>
                                      <p:to x="100000" y="100000"/>
                                    </p:animScale>
                                  </p:childTnLst>
                                </p:cTn>
                              </p:par>
                              <p:par>
                                <p:cTn id="48" presetID="10" presetClass="entr" presetSubtype="0" accel="30706" decel="26000" fill="hold" nodeType="withEffect">
                                  <p:stCondLst>
                                    <p:cond delay="2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par>
                                <p:cTn id="51" presetID="63" presetClass="path" presetSubtype="0" accel="30706" decel="26000" fill="hold" nodeType="withEffect">
                                  <p:stCondLst>
                                    <p:cond delay="200"/>
                                  </p:stCondLst>
                                  <p:childTnLst>
                                    <p:animMotion origin="layout" path="M 0.083664 0.179664 L 0 0 E" pathEditMode="relative" ptsTypes="">
                                      <p:cBhvr>
                                        <p:cTn id="52" dur="500" fill="hold"/>
                                        <p:tgtEl>
                                          <p:spTgt spid="41"/>
                                        </p:tgtEl>
                                        <p:attrNameLst>
                                          <p:attrName>ppt_x</p:attrName>
                                          <p:attrName>ppt_y</p:attrName>
                                        </p:attrNameLst>
                                      </p:cBhvr>
                                    </p:animMotion>
                                  </p:childTnLst>
                                </p:cTn>
                              </p:par>
                              <p:par>
                                <p:cTn id="53" presetID="6" presetClass="emph" presetSubtype="0" accel="30706" decel="26000" fill="hold" nodeType="withEffect">
                                  <p:stCondLst>
                                    <p:cond delay="200"/>
                                  </p:stCondLst>
                                  <p:childTnLst>
                                    <p:animScale>
                                      <p:cBhvr>
                                        <p:cTn id="54" dur="500" fill="hold"/>
                                        <p:tgtEl>
                                          <p:spTgt spid="41"/>
                                        </p:tgtEl>
                                      </p:cBhvr>
                                      <p:by x="150000" y="150000"/>
                                      <p:from x="49243" y="49243"/>
                                      <p:to x="100000" y="100000"/>
                                    </p:animScale>
                                  </p:childTnLst>
                                </p:cTn>
                              </p:par>
                            </p:childTnLst>
                          </p:cTn>
                        </p:par>
                        <p:par>
                          <p:cTn id="55" fill="hold">
                            <p:stCondLst>
                              <p:cond delay="1700"/>
                            </p:stCondLst>
                            <p:childTnLst>
                              <p:par>
                                <p:cTn id="56" presetID="22" presetClass="entr" presetSubtype="8"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childTnLst>
                          </p:cTn>
                        </p:par>
                        <p:par>
                          <p:cTn id="59" fill="hold">
                            <p:stCondLst>
                              <p:cond delay="2200"/>
                            </p:stCondLst>
                            <p:childTnLst>
                              <p:par>
                                <p:cTn id="60" presetID="42"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anim calcmode="lin" valueType="num">
                                      <p:cBhvr>
                                        <p:cTn id="63" dur="500" fill="hold"/>
                                        <p:tgtEl>
                                          <p:spTgt spid="46"/>
                                        </p:tgtEl>
                                        <p:attrNameLst>
                                          <p:attrName>ppt_x</p:attrName>
                                        </p:attrNameLst>
                                      </p:cBhvr>
                                      <p:tavLst>
                                        <p:tav tm="0">
                                          <p:val>
                                            <p:strVal val="#ppt_x"/>
                                          </p:val>
                                        </p:tav>
                                        <p:tav tm="100000">
                                          <p:val>
                                            <p:strVal val="#ppt_x"/>
                                          </p:val>
                                        </p:tav>
                                      </p:tavLst>
                                    </p:anim>
                                    <p:anim calcmode="lin" valueType="num">
                                      <p:cBhvr>
                                        <p:cTn id="64" dur="500" fill="hold"/>
                                        <p:tgtEl>
                                          <p:spTgt spid="4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anim calcmode="lin" valueType="num">
                                      <p:cBhvr>
                                        <p:cTn id="68" dur="500" fill="hold"/>
                                        <p:tgtEl>
                                          <p:spTgt spid="47"/>
                                        </p:tgtEl>
                                        <p:attrNameLst>
                                          <p:attrName>ppt_x</p:attrName>
                                        </p:attrNameLst>
                                      </p:cBhvr>
                                      <p:tavLst>
                                        <p:tav tm="0">
                                          <p:val>
                                            <p:strVal val="#ppt_x"/>
                                          </p:val>
                                        </p:tav>
                                        <p:tav tm="100000">
                                          <p:val>
                                            <p:strVal val="#ppt_x"/>
                                          </p:val>
                                        </p:tav>
                                      </p:tavLst>
                                    </p:anim>
                                    <p:anim calcmode="lin" valueType="num">
                                      <p:cBhvr>
                                        <p:cTn id="69" dur="500" fill="hold"/>
                                        <p:tgtEl>
                                          <p:spTgt spid="47"/>
                                        </p:tgtEl>
                                        <p:attrNameLst>
                                          <p:attrName>ppt_y</p:attrName>
                                        </p:attrNameLst>
                                      </p:cBhvr>
                                      <p:tavLst>
                                        <p:tav tm="0">
                                          <p:val>
                                            <p:strVal val="#ppt_y+.1"/>
                                          </p:val>
                                        </p:tav>
                                        <p:tav tm="100000">
                                          <p:val>
                                            <p:strVal val="#ppt_y"/>
                                          </p:val>
                                        </p:tav>
                                      </p:tavLst>
                                    </p:anim>
                                  </p:childTnLst>
                                </p:cTn>
                              </p:par>
                            </p:childTnLst>
                          </p:cTn>
                        </p:par>
                        <p:par>
                          <p:cTn id="70" fill="hold">
                            <p:stCondLst>
                              <p:cond delay="3000"/>
                            </p:stCondLst>
                            <p:childTnLst>
                              <p:par>
                                <p:cTn id="71" presetID="16" presetClass="entr" presetSubtype="37" fill="hold"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barn(outVertical)">
                                      <p:cBhvr>
                                        <p:cTn id="73" dur="2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左右顶角 3">
            <a:extLst>
              <a:ext uri="{FF2B5EF4-FFF2-40B4-BE49-F238E27FC236}">
                <a16:creationId xmlns:a16="http://schemas.microsoft.com/office/drawing/2014/main" id="{6F6F5E0E-1F64-46EB-B903-BF355C81E5A1}"/>
              </a:ext>
            </a:extLst>
          </p:cNvPr>
          <p:cNvSpPr/>
          <p:nvPr/>
        </p:nvSpPr>
        <p:spPr>
          <a:xfrm>
            <a:off x="660400" y="1444286"/>
            <a:ext cx="10836275" cy="4791410"/>
          </a:xfrm>
          <a:prstGeom prst="snip2SameRect">
            <a:avLst>
              <a:gd name="adj1" fmla="val 10026"/>
              <a:gd name="adj2" fmla="val 0"/>
            </a:avLst>
          </a:prstGeom>
          <a:gradFill>
            <a:gsLst>
              <a:gs pos="0">
                <a:schemeClr val="accent2">
                  <a:lumMod val="20000"/>
                  <a:lumOff val="80000"/>
                </a:schemeClr>
              </a:gs>
              <a:gs pos="100000">
                <a:schemeClr val="accent2">
                  <a:alpha val="0"/>
                </a:schemeClr>
              </a:gs>
            </a:gsLst>
            <a:lin ang="5400000" scaled="1"/>
          </a:gradFill>
          <a:ln w="6350">
            <a:gradFill flip="none" rotWithShape="1">
              <a:gsLst>
                <a:gs pos="0">
                  <a:schemeClr val="accent2"/>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矩形: 圆角 21">
            <a:extLst>
              <a:ext uri="{FF2B5EF4-FFF2-40B4-BE49-F238E27FC236}">
                <a16:creationId xmlns:a16="http://schemas.microsoft.com/office/drawing/2014/main" id="{55ECCB24-5A70-4F31-9059-8795FCB36E2B}"/>
              </a:ext>
            </a:extLst>
          </p:cNvPr>
          <p:cNvSpPr/>
          <p:nvPr/>
        </p:nvSpPr>
        <p:spPr>
          <a:xfrm>
            <a:off x="3896271" y="1849066"/>
            <a:ext cx="1805930" cy="387712"/>
          </a:xfrm>
          <a:prstGeom prst="roundRect">
            <a:avLst>
              <a:gd name="adj" fmla="val 50000"/>
            </a:avLst>
          </a:prstGeom>
          <a:gradFill>
            <a:gsLst>
              <a:gs pos="9000">
                <a:schemeClr val="accent2">
                  <a:lumMod val="60000"/>
                  <a:lumOff val="40000"/>
                </a:schemeClr>
              </a:gs>
              <a:gs pos="100000">
                <a:schemeClr val="accent2"/>
              </a:gs>
            </a:gsLst>
            <a:lin ang="2700000" scaled="1"/>
          </a:gradFill>
          <a:ln>
            <a:noFill/>
          </a:ln>
          <a:effectLst>
            <a:outerShdw blurRad="139700" dist="76200" dir="2700000" sx="95000" sy="95000" algn="tl"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项目详述</a:t>
            </a:r>
          </a:p>
        </p:txBody>
      </p:sp>
      <p:sp>
        <p:nvSpPr>
          <p:cNvPr id="31" name="矩形: 圆角 30">
            <a:extLst>
              <a:ext uri="{FF2B5EF4-FFF2-40B4-BE49-F238E27FC236}">
                <a16:creationId xmlns:a16="http://schemas.microsoft.com/office/drawing/2014/main" id="{BB88AC31-776B-4E51-BD4F-0FEF4CE9747E}"/>
              </a:ext>
            </a:extLst>
          </p:cNvPr>
          <p:cNvSpPr/>
          <p:nvPr/>
        </p:nvSpPr>
        <p:spPr>
          <a:xfrm>
            <a:off x="6489801" y="1849066"/>
            <a:ext cx="1805930" cy="387712"/>
          </a:xfrm>
          <a:prstGeom prst="roundRect">
            <a:avLst>
              <a:gd name="adj" fmla="val 50000"/>
            </a:avLst>
          </a:prstGeom>
          <a:gradFill>
            <a:gsLst>
              <a:gs pos="9000">
                <a:schemeClr val="accent2">
                  <a:lumMod val="60000"/>
                  <a:lumOff val="40000"/>
                </a:schemeClr>
              </a:gs>
              <a:gs pos="100000">
                <a:schemeClr val="accent2"/>
              </a:gs>
            </a:gsLst>
            <a:lin ang="2700000" scaled="1"/>
          </a:gradFill>
          <a:ln>
            <a:noFill/>
          </a:ln>
          <a:effectLst>
            <a:outerShdw blurRad="139700" dist="76200" dir="2700000" sx="95000" sy="95000" algn="tl"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项目详述</a:t>
            </a:r>
          </a:p>
        </p:txBody>
      </p:sp>
      <p:sp>
        <p:nvSpPr>
          <p:cNvPr id="32" name="矩形: 圆角 31">
            <a:extLst>
              <a:ext uri="{FF2B5EF4-FFF2-40B4-BE49-F238E27FC236}">
                <a16:creationId xmlns:a16="http://schemas.microsoft.com/office/drawing/2014/main" id="{D225A85C-4EB8-49B7-863F-ABAD635FBEEA}"/>
              </a:ext>
            </a:extLst>
          </p:cNvPr>
          <p:cNvSpPr/>
          <p:nvPr/>
        </p:nvSpPr>
        <p:spPr>
          <a:xfrm>
            <a:off x="9083330" y="1849066"/>
            <a:ext cx="1805930" cy="387712"/>
          </a:xfrm>
          <a:prstGeom prst="roundRect">
            <a:avLst>
              <a:gd name="adj" fmla="val 50000"/>
            </a:avLst>
          </a:prstGeom>
          <a:gradFill>
            <a:gsLst>
              <a:gs pos="9000">
                <a:schemeClr val="accent2"/>
              </a:gs>
              <a:gs pos="100000">
                <a:schemeClr val="accent2">
                  <a:lumMod val="50000"/>
                </a:schemeClr>
              </a:gs>
            </a:gsLst>
            <a:lin ang="2700000" scaled="1"/>
          </a:gradFill>
          <a:ln>
            <a:noFill/>
          </a:ln>
          <a:effectLst>
            <a:outerShdw blurRad="139700" dist="76200" dir="2700000" sx="95000" sy="95000" algn="tl"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项目详述</a:t>
            </a:r>
          </a:p>
        </p:txBody>
      </p:sp>
      <p:sp>
        <p:nvSpPr>
          <p:cNvPr id="34" name="矩形: 圆角 33">
            <a:extLst>
              <a:ext uri="{FF2B5EF4-FFF2-40B4-BE49-F238E27FC236}">
                <a16:creationId xmlns:a16="http://schemas.microsoft.com/office/drawing/2014/main" id="{8106462D-7192-4C44-9C10-3E6142A3C375}"/>
              </a:ext>
            </a:extLst>
          </p:cNvPr>
          <p:cNvSpPr/>
          <p:nvPr/>
        </p:nvSpPr>
        <p:spPr>
          <a:xfrm>
            <a:off x="1302741" y="1849066"/>
            <a:ext cx="1805930" cy="387712"/>
          </a:xfrm>
          <a:prstGeom prst="roundRect">
            <a:avLst>
              <a:gd name="adj" fmla="val 50000"/>
            </a:avLst>
          </a:prstGeom>
          <a:gradFill>
            <a:gsLst>
              <a:gs pos="9000">
                <a:schemeClr val="accent2">
                  <a:lumMod val="60000"/>
                  <a:lumOff val="40000"/>
                </a:schemeClr>
              </a:gs>
              <a:gs pos="100000">
                <a:schemeClr val="accent2"/>
              </a:gs>
            </a:gsLst>
            <a:lin ang="2700000" scaled="1"/>
          </a:gradFill>
          <a:ln>
            <a:noFill/>
          </a:ln>
          <a:effectLst>
            <a:outerShdw blurRad="139700" dist="76200" dir="2700000" sx="95000" sy="95000" algn="tl"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项目详述</a:t>
            </a:r>
          </a:p>
        </p:txBody>
      </p:sp>
      <p:cxnSp>
        <p:nvCxnSpPr>
          <p:cNvPr id="36" name="直接连接符 35">
            <a:extLst>
              <a:ext uri="{FF2B5EF4-FFF2-40B4-BE49-F238E27FC236}">
                <a16:creationId xmlns:a16="http://schemas.microsoft.com/office/drawing/2014/main" id="{74D49EB8-5DD8-484F-BD4B-B1555F8459C5}"/>
              </a:ext>
            </a:extLst>
          </p:cNvPr>
          <p:cNvCxnSpPr>
            <a:cxnSpLocks/>
          </p:cNvCxnSpPr>
          <p:nvPr/>
        </p:nvCxnSpPr>
        <p:spPr>
          <a:xfrm>
            <a:off x="1031113" y="2474483"/>
            <a:ext cx="10129775" cy="0"/>
          </a:xfrm>
          <a:prstGeom prst="line">
            <a:avLst/>
          </a:prstGeom>
          <a:ln cap="rnd">
            <a:solidFill>
              <a:schemeClr val="accent2">
                <a:lumMod val="50000"/>
                <a:alpha val="50000"/>
              </a:schemeClr>
            </a:solidFill>
            <a:round/>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FAB5A711-210C-4A92-AC25-CE7BEB9F8A15}"/>
              </a:ext>
            </a:extLst>
          </p:cNvPr>
          <p:cNvGrpSpPr/>
          <p:nvPr/>
        </p:nvGrpSpPr>
        <p:grpSpPr>
          <a:xfrm>
            <a:off x="1302741" y="2635751"/>
            <a:ext cx="1805930" cy="2618720"/>
            <a:chOff x="1302741" y="2734281"/>
            <a:chExt cx="1805930" cy="2618720"/>
          </a:xfrm>
        </p:grpSpPr>
        <p:sp>
          <p:nvSpPr>
            <p:cNvPr id="38" name="矩形: 圆角 37">
              <a:extLst>
                <a:ext uri="{FF2B5EF4-FFF2-40B4-BE49-F238E27FC236}">
                  <a16:creationId xmlns:a16="http://schemas.microsoft.com/office/drawing/2014/main" id="{991F4D2A-2C70-427B-ABE3-FBB1DAFE01A7}"/>
                </a:ext>
              </a:extLst>
            </p:cNvPr>
            <p:cNvSpPr/>
            <p:nvPr/>
          </p:nvSpPr>
          <p:spPr>
            <a:xfrm>
              <a:off x="1302741" y="2734281"/>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39" name="矩形: 圆角 38">
              <a:extLst>
                <a:ext uri="{FF2B5EF4-FFF2-40B4-BE49-F238E27FC236}">
                  <a16:creationId xmlns:a16="http://schemas.microsoft.com/office/drawing/2014/main" id="{27D73FEB-4088-42C9-B2B4-B5AF1FCCBEC7}"/>
                </a:ext>
              </a:extLst>
            </p:cNvPr>
            <p:cNvSpPr/>
            <p:nvPr/>
          </p:nvSpPr>
          <p:spPr>
            <a:xfrm>
              <a:off x="1302741" y="3292033"/>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40" name="矩形: 圆角 39">
              <a:extLst>
                <a:ext uri="{FF2B5EF4-FFF2-40B4-BE49-F238E27FC236}">
                  <a16:creationId xmlns:a16="http://schemas.microsoft.com/office/drawing/2014/main" id="{7A394F3F-8FA8-478D-9271-619B306C78E1}"/>
                </a:ext>
              </a:extLst>
            </p:cNvPr>
            <p:cNvSpPr/>
            <p:nvPr/>
          </p:nvSpPr>
          <p:spPr>
            <a:xfrm>
              <a:off x="1302741" y="3849785"/>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41" name="矩形: 圆角 40">
              <a:extLst>
                <a:ext uri="{FF2B5EF4-FFF2-40B4-BE49-F238E27FC236}">
                  <a16:creationId xmlns:a16="http://schemas.microsoft.com/office/drawing/2014/main" id="{2459B449-68FE-421B-9506-D574B0E3B521}"/>
                </a:ext>
              </a:extLst>
            </p:cNvPr>
            <p:cNvSpPr/>
            <p:nvPr/>
          </p:nvSpPr>
          <p:spPr>
            <a:xfrm>
              <a:off x="1302741" y="4407537"/>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42" name="矩形: 圆角 41">
              <a:extLst>
                <a:ext uri="{FF2B5EF4-FFF2-40B4-BE49-F238E27FC236}">
                  <a16:creationId xmlns:a16="http://schemas.microsoft.com/office/drawing/2014/main" id="{B7810141-4102-4EBC-9E9B-F1549238BA31}"/>
                </a:ext>
              </a:extLst>
            </p:cNvPr>
            <p:cNvSpPr/>
            <p:nvPr/>
          </p:nvSpPr>
          <p:spPr>
            <a:xfrm>
              <a:off x="1302741" y="4965289"/>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grpSp>
      <p:grpSp>
        <p:nvGrpSpPr>
          <p:cNvPr id="44" name="组合 43">
            <a:extLst>
              <a:ext uri="{FF2B5EF4-FFF2-40B4-BE49-F238E27FC236}">
                <a16:creationId xmlns:a16="http://schemas.microsoft.com/office/drawing/2014/main" id="{3D3F683C-0834-4AAB-8972-954DF3DB11C6}"/>
              </a:ext>
            </a:extLst>
          </p:cNvPr>
          <p:cNvGrpSpPr/>
          <p:nvPr/>
        </p:nvGrpSpPr>
        <p:grpSpPr>
          <a:xfrm>
            <a:off x="3896271" y="2635751"/>
            <a:ext cx="1805930" cy="2618720"/>
            <a:chOff x="1302741" y="2734281"/>
            <a:chExt cx="1805930" cy="2618720"/>
          </a:xfrm>
        </p:grpSpPr>
        <p:sp>
          <p:nvSpPr>
            <p:cNvPr id="45" name="矩形: 圆角 44">
              <a:extLst>
                <a:ext uri="{FF2B5EF4-FFF2-40B4-BE49-F238E27FC236}">
                  <a16:creationId xmlns:a16="http://schemas.microsoft.com/office/drawing/2014/main" id="{51A1FAEC-0485-4576-A921-371BAE95D475}"/>
                </a:ext>
              </a:extLst>
            </p:cNvPr>
            <p:cNvSpPr/>
            <p:nvPr/>
          </p:nvSpPr>
          <p:spPr>
            <a:xfrm>
              <a:off x="1302741" y="2734281"/>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46" name="矩形: 圆角 45">
              <a:extLst>
                <a:ext uri="{FF2B5EF4-FFF2-40B4-BE49-F238E27FC236}">
                  <a16:creationId xmlns:a16="http://schemas.microsoft.com/office/drawing/2014/main" id="{D27D861F-3162-40CA-BC43-B16648A3709A}"/>
                </a:ext>
              </a:extLst>
            </p:cNvPr>
            <p:cNvSpPr/>
            <p:nvPr/>
          </p:nvSpPr>
          <p:spPr>
            <a:xfrm>
              <a:off x="1302741" y="3292033"/>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47" name="矩形: 圆角 46">
              <a:extLst>
                <a:ext uri="{FF2B5EF4-FFF2-40B4-BE49-F238E27FC236}">
                  <a16:creationId xmlns:a16="http://schemas.microsoft.com/office/drawing/2014/main" id="{78536AD7-CBBF-4B57-A248-16FCC7828C80}"/>
                </a:ext>
              </a:extLst>
            </p:cNvPr>
            <p:cNvSpPr/>
            <p:nvPr/>
          </p:nvSpPr>
          <p:spPr>
            <a:xfrm>
              <a:off x="1302741" y="3849785"/>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48" name="矩形: 圆角 47">
              <a:extLst>
                <a:ext uri="{FF2B5EF4-FFF2-40B4-BE49-F238E27FC236}">
                  <a16:creationId xmlns:a16="http://schemas.microsoft.com/office/drawing/2014/main" id="{C4229FD0-23B7-42DC-B0D2-2279DACBCCCE}"/>
                </a:ext>
              </a:extLst>
            </p:cNvPr>
            <p:cNvSpPr/>
            <p:nvPr/>
          </p:nvSpPr>
          <p:spPr>
            <a:xfrm>
              <a:off x="1302741" y="4407537"/>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49" name="矩形: 圆角 48">
              <a:extLst>
                <a:ext uri="{FF2B5EF4-FFF2-40B4-BE49-F238E27FC236}">
                  <a16:creationId xmlns:a16="http://schemas.microsoft.com/office/drawing/2014/main" id="{EE0488A1-9192-4E95-B8D8-FC556405EB89}"/>
                </a:ext>
              </a:extLst>
            </p:cNvPr>
            <p:cNvSpPr/>
            <p:nvPr/>
          </p:nvSpPr>
          <p:spPr>
            <a:xfrm>
              <a:off x="1302741" y="4965289"/>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grpSp>
      <p:grpSp>
        <p:nvGrpSpPr>
          <p:cNvPr id="50" name="组合 49">
            <a:extLst>
              <a:ext uri="{FF2B5EF4-FFF2-40B4-BE49-F238E27FC236}">
                <a16:creationId xmlns:a16="http://schemas.microsoft.com/office/drawing/2014/main" id="{F11B768F-C086-4297-8D34-BE1578769BAB}"/>
              </a:ext>
            </a:extLst>
          </p:cNvPr>
          <p:cNvGrpSpPr/>
          <p:nvPr/>
        </p:nvGrpSpPr>
        <p:grpSpPr>
          <a:xfrm>
            <a:off x="6489801" y="2635751"/>
            <a:ext cx="1805930" cy="2618720"/>
            <a:chOff x="1302741" y="2734281"/>
            <a:chExt cx="1805930" cy="2618720"/>
          </a:xfrm>
        </p:grpSpPr>
        <p:sp>
          <p:nvSpPr>
            <p:cNvPr id="51" name="矩形: 圆角 50">
              <a:extLst>
                <a:ext uri="{FF2B5EF4-FFF2-40B4-BE49-F238E27FC236}">
                  <a16:creationId xmlns:a16="http://schemas.microsoft.com/office/drawing/2014/main" id="{37F6A579-A47A-4F1D-A152-F89C83FC4300}"/>
                </a:ext>
              </a:extLst>
            </p:cNvPr>
            <p:cNvSpPr/>
            <p:nvPr/>
          </p:nvSpPr>
          <p:spPr>
            <a:xfrm>
              <a:off x="1302741" y="2734281"/>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52" name="矩形: 圆角 51">
              <a:extLst>
                <a:ext uri="{FF2B5EF4-FFF2-40B4-BE49-F238E27FC236}">
                  <a16:creationId xmlns:a16="http://schemas.microsoft.com/office/drawing/2014/main" id="{E528384C-A0A5-4E71-BE71-C309024DFFB4}"/>
                </a:ext>
              </a:extLst>
            </p:cNvPr>
            <p:cNvSpPr/>
            <p:nvPr/>
          </p:nvSpPr>
          <p:spPr>
            <a:xfrm>
              <a:off x="1302741" y="3292033"/>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53" name="矩形: 圆角 52">
              <a:extLst>
                <a:ext uri="{FF2B5EF4-FFF2-40B4-BE49-F238E27FC236}">
                  <a16:creationId xmlns:a16="http://schemas.microsoft.com/office/drawing/2014/main" id="{CC6AFDFC-2C61-44A8-B628-76FB5F869B78}"/>
                </a:ext>
              </a:extLst>
            </p:cNvPr>
            <p:cNvSpPr/>
            <p:nvPr/>
          </p:nvSpPr>
          <p:spPr>
            <a:xfrm>
              <a:off x="1302741" y="3849785"/>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54" name="矩形: 圆角 53">
              <a:extLst>
                <a:ext uri="{FF2B5EF4-FFF2-40B4-BE49-F238E27FC236}">
                  <a16:creationId xmlns:a16="http://schemas.microsoft.com/office/drawing/2014/main" id="{DB15A78B-F56F-4D48-9C17-76BF7A8C40B0}"/>
                </a:ext>
              </a:extLst>
            </p:cNvPr>
            <p:cNvSpPr/>
            <p:nvPr/>
          </p:nvSpPr>
          <p:spPr>
            <a:xfrm>
              <a:off x="1302741" y="4407537"/>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55" name="矩形: 圆角 54">
              <a:extLst>
                <a:ext uri="{FF2B5EF4-FFF2-40B4-BE49-F238E27FC236}">
                  <a16:creationId xmlns:a16="http://schemas.microsoft.com/office/drawing/2014/main" id="{D7B716EA-02DB-4480-ABD4-4C18D9C48849}"/>
                </a:ext>
              </a:extLst>
            </p:cNvPr>
            <p:cNvSpPr/>
            <p:nvPr/>
          </p:nvSpPr>
          <p:spPr>
            <a:xfrm>
              <a:off x="1302741" y="4965289"/>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grpSp>
      <p:grpSp>
        <p:nvGrpSpPr>
          <p:cNvPr id="56" name="组合 55">
            <a:extLst>
              <a:ext uri="{FF2B5EF4-FFF2-40B4-BE49-F238E27FC236}">
                <a16:creationId xmlns:a16="http://schemas.microsoft.com/office/drawing/2014/main" id="{96B435E6-A781-476A-A8D0-DF068D12A8C8}"/>
              </a:ext>
            </a:extLst>
          </p:cNvPr>
          <p:cNvGrpSpPr/>
          <p:nvPr/>
        </p:nvGrpSpPr>
        <p:grpSpPr>
          <a:xfrm>
            <a:off x="9083330" y="2635751"/>
            <a:ext cx="1805930" cy="2618720"/>
            <a:chOff x="1302741" y="2734281"/>
            <a:chExt cx="1805930" cy="2618720"/>
          </a:xfrm>
        </p:grpSpPr>
        <p:sp>
          <p:nvSpPr>
            <p:cNvPr id="57" name="矩形: 圆角 56">
              <a:extLst>
                <a:ext uri="{FF2B5EF4-FFF2-40B4-BE49-F238E27FC236}">
                  <a16:creationId xmlns:a16="http://schemas.microsoft.com/office/drawing/2014/main" id="{7895AD2A-CC82-4DBC-A946-3DB45638D5DC}"/>
                </a:ext>
              </a:extLst>
            </p:cNvPr>
            <p:cNvSpPr/>
            <p:nvPr/>
          </p:nvSpPr>
          <p:spPr>
            <a:xfrm>
              <a:off x="1302741" y="2734281"/>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58" name="矩形: 圆角 57">
              <a:extLst>
                <a:ext uri="{FF2B5EF4-FFF2-40B4-BE49-F238E27FC236}">
                  <a16:creationId xmlns:a16="http://schemas.microsoft.com/office/drawing/2014/main" id="{345CCC8E-89B7-43D3-9605-CFE2167CDE2A}"/>
                </a:ext>
              </a:extLst>
            </p:cNvPr>
            <p:cNvSpPr/>
            <p:nvPr/>
          </p:nvSpPr>
          <p:spPr>
            <a:xfrm>
              <a:off x="1302741" y="3292033"/>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59" name="矩形: 圆角 58">
              <a:extLst>
                <a:ext uri="{FF2B5EF4-FFF2-40B4-BE49-F238E27FC236}">
                  <a16:creationId xmlns:a16="http://schemas.microsoft.com/office/drawing/2014/main" id="{2A71F2CF-7590-4FA6-86DA-01DF520DED50}"/>
                </a:ext>
              </a:extLst>
            </p:cNvPr>
            <p:cNvSpPr/>
            <p:nvPr/>
          </p:nvSpPr>
          <p:spPr>
            <a:xfrm>
              <a:off x="1302741" y="3849785"/>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60" name="矩形: 圆角 59">
              <a:extLst>
                <a:ext uri="{FF2B5EF4-FFF2-40B4-BE49-F238E27FC236}">
                  <a16:creationId xmlns:a16="http://schemas.microsoft.com/office/drawing/2014/main" id="{69FE9270-B3AE-4E6E-B6BF-4105B81EEF25}"/>
                </a:ext>
              </a:extLst>
            </p:cNvPr>
            <p:cNvSpPr/>
            <p:nvPr/>
          </p:nvSpPr>
          <p:spPr>
            <a:xfrm>
              <a:off x="1302741" y="4407537"/>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sp>
          <p:nvSpPr>
            <p:cNvPr id="61" name="矩形: 圆角 60">
              <a:extLst>
                <a:ext uri="{FF2B5EF4-FFF2-40B4-BE49-F238E27FC236}">
                  <a16:creationId xmlns:a16="http://schemas.microsoft.com/office/drawing/2014/main" id="{219A6273-047C-4DEE-A4C4-250715BC185F}"/>
                </a:ext>
              </a:extLst>
            </p:cNvPr>
            <p:cNvSpPr/>
            <p:nvPr/>
          </p:nvSpPr>
          <p:spPr>
            <a:xfrm>
              <a:off x="1302741" y="4965289"/>
              <a:ext cx="1805930" cy="387712"/>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项目详述</a:t>
              </a:r>
            </a:p>
          </p:txBody>
        </p:sp>
      </p:grpSp>
      <p:grpSp>
        <p:nvGrpSpPr>
          <p:cNvPr id="64" name="组合 63">
            <a:extLst>
              <a:ext uri="{FF2B5EF4-FFF2-40B4-BE49-F238E27FC236}">
                <a16:creationId xmlns:a16="http://schemas.microsoft.com/office/drawing/2014/main" id="{3BDFEC52-CB28-45C3-8E20-7584AC4DB8E9}"/>
              </a:ext>
            </a:extLst>
          </p:cNvPr>
          <p:cNvGrpSpPr/>
          <p:nvPr/>
        </p:nvGrpSpPr>
        <p:grpSpPr>
          <a:xfrm>
            <a:off x="1031113" y="5554299"/>
            <a:ext cx="10129774" cy="439456"/>
            <a:chOff x="898298" y="5468681"/>
            <a:chExt cx="10395404" cy="439456"/>
          </a:xfrm>
        </p:grpSpPr>
        <p:sp>
          <p:nvSpPr>
            <p:cNvPr id="63" name="矩形 62">
              <a:extLst>
                <a:ext uri="{FF2B5EF4-FFF2-40B4-BE49-F238E27FC236}">
                  <a16:creationId xmlns:a16="http://schemas.microsoft.com/office/drawing/2014/main" id="{25B6318A-4258-4997-AEC9-3D4C4729DA86}"/>
                </a:ext>
              </a:extLst>
            </p:cNvPr>
            <p:cNvSpPr/>
            <p:nvPr/>
          </p:nvSpPr>
          <p:spPr>
            <a:xfrm>
              <a:off x="898298" y="5468681"/>
              <a:ext cx="10395404" cy="4394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EA8B4E74-C808-4928-80A5-1AD47455B5EE}"/>
                </a:ext>
              </a:extLst>
            </p:cNvPr>
            <p:cNvSpPr txBox="1"/>
            <p:nvPr/>
          </p:nvSpPr>
          <p:spPr>
            <a:xfrm flipH="1">
              <a:off x="1111805" y="5529140"/>
              <a:ext cx="10118796" cy="292965"/>
            </a:xfrm>
            <a:prstGeom prst="rect">
              <a:avLst/>
            </a:prstGeom>
            <a:noFill/>
          </p:spPr>
          <p:txBody>
            <a:bodyPr wrap="square" lIns="0" tIns="0" rIns="0" bIns="0" rtlCol="0">
              <a:spAutoFit/>
            </a:bodyPr>
            <a:lstStyle/>
            <a:p>
              <a:pPr algn="ctr">
                <a:lnSpc>
                  <a:spcPct val="150000"/>
                </a:lnSpc>
              </a:pPr>
              <a:r>
                <a:rPr lang="zh-CN" altLang="en-US" sz="1400"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您的内容请在这里输入并选择只保留文字您的内容请在这里输入您的内容请在这里输入并选择只保留文字</a:t>
              </a:r>
              <a:endParaRPr lang="en-US" altLang="zh-CN" sz="1400"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p:txBody>
        </p:sp>
      </p:grpSp>
      <p:grpSp>
        <p:nvGrpSpPr>
          <p:cNvPr id="65" name="组合 64">
            <a:extLst>
              <a:ext uri="{FF2B5EF4-FFF2-40B4-BE49-F238E27FC236}">
                <a16:creationId xmlns:a16="http://schemas.microsoft.com/office/drawing/2014/main" id="{5BFAE738-6D1A-4D63-8C07-7BF95D3EDA0F}"/>
              </a:ext>
            </a:extLst>
          </p:cNvPr>
          <p:cNvGrpSpPr/>
          <p:nvPr/>
        </p:nvGrpSpPr>
        <p:grpSpPr>
          <a:xfrm>
            <a:off x="385517" y="455676"/>
            <a:ext cx="549766" cy="958572"/>
            <a:chOff x="2271247" y="1985437"/>
            <a:chExt cx="726603" cy="1266906"/>
          </a:xfrm>
        </p:grpSpPr>
        <p:sp>
          <p:nvSpPr>
            <p:cNvPr id="66" name="矩形: 圆角 65">
              <a:extLst>
                <a:ext uri="{FF2B5EF4-FFF2-40B4-BE49-F238E27FC236}">
                  <a16:creationId xmlns:a16="http://schemas.microsoft.com/office/drawing/2014/main" id="{1FC1F01F-00F0-417A-9176-9DBC298D2C27}"/>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67" name="矩形: 圆角 66">
              <a:extLst>
                <a:ext uri="{FF2B5EF4-FFF2-40B4-BE49-F238E27FC236}">
                  <a16:creationId xmlns:a16="http://schemas.microsoft.com/office/drawing/2014/main" id="{B3D374B1-5B89-4B3F-A2AB-A087FAB6BB02}"/>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68" name="组合 67">
            <a:extLst>
              <a:ext uri="{FF2B5EF4-FFF2-40B4-BE49-F238E27FC236}">
                <a16:creationId xmlns:a16="http://schemas.microsoft.com/office/drawing/2014/main" id="{2E39D5DD-AECF-44BA-9E29-4179B6CFC52F}"/>
              </a:ext>
            </a:extLst>
          </p:cNvPr>
          <p:cNvGrpSpPr/>
          <p:nvPr/>
        </p:nvGrpSpPr>
        <p:grpSpPr>
          <a:xfrm>
            <a:off x="1045903" y="577088"/>
            <a:ext cx="10472997" cy="553720"/>
            <a:chOff x="1144143" y="474980"/>
            <a:chExt cx="10472997" cy="553720"/>
          </a:xfrm>
        </p:grpSpPr>
        <p:sp>
          <p:nvSpPr>
            <p:cNvPr id="69" name="矩形 68">
              <a:extLst>
                <a:ext uri="{FF2B5EF4-FFF2-40B4-BE49-F238E27FC236}">
                  <a16:creationId xmlns:a16="http://schemas.microsoft.com/office/drawing/2014/main" id="{E6300745-E608-432A-80B4-5DEF3F729100}"/>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完成情况</a:t>
              </a:r>
            </a:p>
          </p:txBody>
        </p:sp>
        <p:sp>
          <p:nvSpPr>
            <p:cNvPr id="70" name="矩形 69">
              <a:extLst>
                <a:ext uri="{FF2B5EF4-FFF2-40B4-BE49-F238E27FC236}">
                  <a16:creationId xmlns:a16="http://schemas.microsoft.com/office/drawing/2014/main" id="{1F15BB66-15DD-4FB0-8F6C-B423FD25CE9B}"/>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COMPLETION</a:t>
              </a:r>
            </a:p>
          </p:txBody>
        </p:sp>
        <p:grpSp>
          <p:nvGrpSpPr>
            <p:cNvPr id="71" name="组合 70">
              <a:extLst>
                <a:ext uri="{FF2B5EF4-FFF2-40B4-BE49-F238E27FC236}">
                  <a16:creationId xmlns:a16="http://schemas.microsoft.com/office/drawing/2014/main" id="{9B98E967-4372-4CC0-9183-A7219162B904}"/>
                </a:ext>
              </a:extLst>
            </p:cNvPr>
            <p:cNvGrpSpPr/>
            <p:nvPr/>
          </p:nvGrpSpPr>
          <p:grpSpPr>
            <a:xfrm>
              <a:off x="1144143" y="1028700"/>
              <a:ext cx="10472997" cy="0"/>
              <a:chOff x="1552575" y="1796104"/>
              <a:chExt cx="10472997" cy="0"/>
            </a:xfrm>
          </p:grpSpPr>
          <p:cxnSp>
            <p:nvCxnSpPr>
              <p:cNvPr id="72" name="直接连接符 71">
                <a:extLst>
                  <a:ext uri="{FF2B5EF4-FFF2-40B4-BE49-F238E27FC236}">
                    <a16:creationId xmlns:a16="http://schemas.microsoft.com/office/drawing/2014/main" id="{00F0325A-F20D-4696-BB1B-D90B984F7127}"/>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8036110F-834B-48C6-86D3-16C02146B0C8}"/>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764489069"/>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anim calcmode="lin" valueType="num">
                                      <p:cBhvr>
                                        <p:cTn id="8" dur="500" fill="hold"/>
                                        <p:tgtEl>
                                          <p:spTgt spid="65"/>
                                        </p:tgtEl>
                                        <p:attrNameLst>
                                          <p:attrName>ppt_x</p:attrName>
                                        </p:attrNameLst>
                                      </p:cBhvr>
                                      <p:tavLst>
                                        <p:tav tm="0">
                                          <p:val>
                                            <p:strVal val="#ppt_x"/>
                                          </p:val>
                                        </p:tav>
                                        <p:tav tm="100000">
                                          <p:val>
                                            <p:strVal val="#ppt_x"/>
                                          </p:val>
                                        </p:tav>
                                      </p:tavLst>
                                    </p:anim>
                                    <p:anim calcmode="lin" valueType="num">
                                      <p:cBhvr>
                                        <p:cTn id="9" dur="50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left)">
                                      <p:cBhvr>
                                        <p:cTn id="13" dur="500"/>
                                        <p:tgtEl>
                                          <p:spTgt spid="6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Effect transition="in" filter="fade">
                                      <p:cBhvr>
                                        <p:cTn id="40" dur="500"/>
                                        <p:tgtEl>
                                          <p:spTgt spid="34"/>
                                        </p:tgtEl>
                                      </p:cBhvr>
                                    </p:animEffect>
                                  </p:childTnLst>
                                </p:cTn>
                              </p:par>
                            </p:childTnLst>
                          </p:cTn>
                        </p:par>
                        <p:par>
                          <p:cTn id="41" fill="hold">
                            <p:stCondLst>
                              <p:cond delay="2000"/>
                            </p:stCondLst>
                            <p:childTnLst>
                              <p:par>
                                <p:cTn id="42" presetID="16" presetClass="entr" presetSubtype="37"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barn(outVertical)">
                                      <p:cBhvr>
                                        <p:cTn id="44" dur="300"/>
                                        <p:tgtEl>
                                          <p:spTgt spid="36"/>
                                        </p:tgtEl>
                                      </p:cBhvr>
                                    </p:animEffect>
                                  </p:childTnLst>
                                </p:cTn>
                              </p:par>
                            </p:childTnLst>
                          </p:cTn>
                        </p:par>
                        <p:par>
                          <p:cTn id="45" fill="hold">
                            <p:stCondLst>
                              <p:cond delay="2300"/>
                            </p:stCondLst>
                            <p:childTnLst>
                              <p:par>
                                <p:cTn id="46" presetID="42" presetClass="entr" presetSubtype="0"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anim calcmode="lin" valueType="num">
                                      <p:cBhvr>
                                        <p:cTn id="49" dur="500" fill="hold"/>
                                        <p:tgtEl>
                                          <p:spTgt spid="43"/>
                                        </p:tgtEl>
                                        <p:attrNameLst>
                                          <p:attrName>ppt_x</p:attrName>
                                        </p:attrNameLst>
                                      </p:cBhvr>
                                      <p:tavLst>
                                        <p:tav tm="0">
                                          <p:val>
                                            <p:strVal val="#ppt_x"/>
                                          </p:val>
                                        </p:tav>
                                        <p:tav tm="100000">
                                          <p:val>
                                            <p:strVal val="#ppt_x"/>
                                          </p:val>
                                        </p:tav>
                                      </p:tavLst>
                                    </p:anim>
                                    <p:anim calcmode="lin" valueType="num">
                                      <p:cBhvr>
                                        <p:cTn id="50" dur="500" fill="hold"/>
                                        <p:tgtEl>
                                          <p:spTgt spid="4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anim calcmode="lin" valueType="num">
                                      <p:cBhvr>
                                        <p:cTn id="54" dur="500" fill="hold"/>
                                        <p:tgtEl>
                                          <p:spTgt spid="44"/>
                                        </p:tgtEl>
                                        <p:attrNameLst>
                                          <p:attrName>ppt_x</p:attrName>
                                        </p:attrNameLst>
                                      </p:cBhvr>
                                      <p:tavLst>
                                        <p:tav tm="0">
                                          <p:val>
                                            <p:strVal val="#ppt_x"/>
                                          </p:val>
                                        </p:tav>
                                        <p:tav tm="100000">
                                          <p:val>
                                            <p:strVal val="#ppt_x"/>
                                          </p:val>
                                        </p:tav>
                                      </p:tavLst>
                                    </p:anim>
                                    <p:anim calcmode="lin" valueType="num">
                                      <p:cBhvr>
                                        <p:cTn id="55" dur="500" fill="hold"/>
                                        <p:tgtEl>
                                          <p:spTgt spid="44"/>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anim calcmode="lin" valueType="num">
                                      <p:cBhvr>
                                        <p:cTn id="59" dur="500" fill="hold"/>
                                        <p:tgtEl>
                                          <p:spTgt spid="50"/>
                                        </p:tgtEl>
                                        <p:attrNameLst>
                                          <p:attrName>ppt_x</p:attrName>
                                        </p:attrNameLst>
                                      </p:cBhvr>
                                      <p:tavLst>
                                        <p:tav tm="0">
                                          <p:val>
                                            <p:strVal val="#ppt_x"/>
                                          </p:val>
                                        </p:tav>
                                        <p:tav tm="100000">
                                          <p:val>
                                            <p:strVal val="#ppt_x"/>
                                          </p:val>
                                        </p:tav>
                                      </p:tavLst>
                                    </p:anim>
                                    <p:anim calcmode="lin" valueType="num">
                                      <p:cBhvr>
                                        <p:cTn id="60" dur="500" fill="hold"/>
                                        <p:tgtEl>
                                          <p:spTgt spid="5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anim calcmode="lin" valueType="num">
                                      <p:cBhvr>
                                        <p:cTn id="64" dur="500" fill="hold"/>
                                        <p:tgtEl>
                                          <p:spTgt spid="56"/>
                                        </p:tgtEl>
                                        <p:attrNameLst>
                                          <p:attrName>ppt_x</p:attrName>
                                        </p:attrNameLst>
                                      </p:cBhvr>
                                      <p:tavLst>
                                        <p:tav tm="0">
                                          <p:val>
                                            <p:strVal val="#ppt_x"/>
                                          </p:val>
                                        </p:tav>
                                        <p:tav tm="100000">
                                          <p:val>
                                            <p:strVal val="#ppt_x"/>
                                          </p:val>
                                        </p:tav>
                                      </p:tavLst>
                                    </p:anim>
                                    <p:anim calcmode="lin" valueType="num">
                                      <p:cBhvr>
                                        <p:cTn id="65" dur="500" fill="hold"/>
                                        <p:tgtEl>
                                          <p:spTgt spid="56"/>
                                        </p:tgtEl>
                                        <p:attrNameLst>
                                          <p:attrName>ppt_y</p:attrName>
                                        </p:attrNameLst>
                                      </p:cBhvr>
                                      <p:tavLst>
                                        <p:tav tm="0">
                                          <p:val>
                                            <p:strVal val="#ppt_y+.1"/>
                                          </p:val>
                                        </p:tav>
                                        <p:tav tm="100000">
                                          <p:val>
                                            <p:strVal val="#ppt_y"/>
                                          </p:val>
                                        </p:tav>
                                      </p:tavLst>
                                    </p:anim>
                                  </p:childTnLst>
                                </p:cTn>
                              </p:par>
                            </p:childTnLst>
                          </p:cTn>
                        </p:par>
                        <p:par>
                          <p:cTn id="66" fill="hold">
                            <p:stCondLst>
                              <p:cond delay="2800"/>
                            </p:stCondLst>
                            <p:childTnLst>
                              <p:par>
                                <p:cTn id="67" presetID="16" presetClass="entr" presetSubtype="37" fill="hold"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barn(outVertical)">
                                      <p:cBhvr>
                                        <p:cTn id="6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31" grpId="0" animBg="1"/>
      <p:bldP spid="32" grpId="0" animBg="1"/>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AE766A53-9DE9-48B7-993B-A9CF9F5DA9E7}"/>
              </a:ext>
            </a:extLst>
          </p:cNvPr>
          <p:cNvGrpSpPr/>
          <p:nvPr/>
        </p:nvGrpSpPr>
        <p:grpSpPr>
          <a:xfrm>
            <a:off x="660400" y="1684524"/>
            <a:ext cx="6900694" cy="4449570"/>
            <a:chOff x="660400" y="1684524"/>
            <a:chExt cx="6900694" cy="4449570"/>
          </a:xfrm>
        </p:grpSpPr>
        <p:sp>
          <p:nvSpPr>
            <p:cNvPr id="77" name="Rounded Rectangle 7">
              <a:extLst>
                <a:ext uri="{FF2B5EF4-FFF2-40B4-BE49-F238E27FC236}">
                  <a16:creationId xmlns:a16="http://schemas.microsoft.com/office/drawing/2014/main" id="{46AFD035-42C2-4852-BF6B-440E5741BF7A}"/>
                </a:ext>
              </a:extLst>
            </p:cNvPr>
            <p:cNvSpPr/>
            <p:nvPr/>
          </p:nvSpPr>
          <p:spPr>
            <a:xfrm>
              <a:off x="660400" y="1684524"/>
              <a:ext cx="6900694" cy="4449570"/>
            </a:xfrm>
            <a:prstGeom prst="roundRect">
              <a:avLst>
                <a:gd name="adj" fmla="val 0"/>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sp>
          <p:nvSpPr>
            <p:cNvPr id="51" name="文本框 50">
              <a:extLst>
                <a:ext uri="{FF2B5EF4-FFF2-40B4-BE49-F238E27FC236}">
                  <a16:creationId xmlns:a16="http://schemas.microsoft.com/office/drawing/2014/main" id="{948C2FDA-3814-4FED-93F1-888148D5A8DE}"/>
                </a:ext>
              </a:extLst>
            </p:cNvPr>
            <p:cNvSpPr txBox="1"/>
            <p:nvPr/>
          </p:nvSpPr>
          <p:spPr>
            <a:xfrm>
              <a:off x="2562168" y="1847132"/>
              <a:ext cx="3097157" cy="400110"/>
            </a:xfrm>
            <a:prstGeom prst="rect">
              <a:avLst/>
            </a:prstGeom>
            <a:noFill/>
          </p:spPr>
          <p:txBody>
            <a:bodyPr wrap="square" rtlCol="0" anchor="ctr" anchorCtr="0">
              <a:spAutoFit/>
            </a:bodyPr>
            <a:lstStyle/>
            <a:p>
              <a:pPr algn="ctr" defTabSz="914400">
                <a:lnSpc>
                  <a:spcPct val="100000"/>
                </a:lnSpc>
              </a:pPr>
              <a:r>
                <a:rPr lang="en-US" altLang="zh-CN" sz="2000" b="1"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20XX</a:t>
              </a:r>
              <a:r>
                <a:rPr lang="zh-CN" altLang="en-US" sz="2000" b="1"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年各月份销售情况</a:t>
              </a:r>
            </a:p>
          </p:txBody>
        </p:sp>
        <p:grpSp>
          <p:nvGrpSpPr>
            <p:cNvPr id="78" name="组合 77">
              <a:extLst>
                <a:ext uri="{FF2B5EF4-FFF2-40B4-BE49-F238E27FC236}">
                  <a16:creationId xmlns:a16="http://schemas.microsoft.com/office/drawing/2014/main" id="{AE2EBF4F-334F-4420-A608-23BC7B882B93}"/>
                </a:ext>
              </a:extLst>
            </p:cNvPr>
            <p:cNvGrpSpPr/>
            <p:nvPr/>
          </p:nvGrpSpPr>
          <p:grpSpPr>
            <a:xfrm>
              <a:off x="927629" y="2292441"/>
              <a:ext cx="6471678" cy="3503951"/>
              <a:chOff x="653876" y="2079998"/>
              <a:chExt cx="6650114" cy="3958791"/>
            </a:xfrm>
          </p:grpSpPr>
          <p:grpSp>
            <p:nvGrpSpPr>
              <p:cNvPr id="76" name="组合 75">
                <a:extLst>
                  <a:ext uri="{FF2B5EF4-FFF2-40B4-BE49-F238E27FC236}">
                    <a16:creationId xmlns:a16="http://schemas.microsoft.com/office/drawing/2014/main" id="{7FB38B83-D51F-4C74-ACF6-F0D94AE0DF6C}"/>
                  </a:ext>
                </a:extLst>
              </p:cNvPr>
              <p:cNvGrpSpPr/>
              <p:nvPr/>
            </p:nvGrpSpPr>
            <p:grpSpPr>
              <a:xfrm>
                <a:off x="653876" y="2701886"/>
                <a:ext cx="6650114" cy="3336903"/>
                <a:chOff x="653876" y="2701886"/>
                <a:chExt cx="6650114" cy="3336903"/>
              </a:xfrm>
            </p:grpSpPr>
            <p:grpSp>
              <p:nvGrpSpPr>
                <p:cNvPr id="62" name="组合 61">
                  <a:extLst>
                    <a:ext uri="{FF2B5EF4-FFF2-40B4-BE49-F238E27FC236}">
                      <a16:creationId xmlns:a16="http://schemas.microsoft.com/office/drawing/2014/main" id="{5E98E006-8B3A-4D8A-A47F-4FF017C71F4E}"/>
                    </a:ext>
                  </a:extLst>
                </p:cNvPr>
                <p:cNvGrpSpPr/>
                <p:nvPr/>
              </p:nvGrpSpPr>
              <p:grpSpPr>
                <a:xfrm>
                  <a:off x="653876" y="2916735"/>
                  <a:ext cx="6646425" cy="2321312"/>
                  <a:chOff x="653876" y="2916735"/>
                  <a:chExt cx="6646425" cy="2321312"/>
                </a:xfrm>
              </p:grpSpPr>
              <p:cxnSp>
                <p:nvCxnSpPr>
                  <p:cNvPr id="54" name="直接连接符 53">
                    <a:extLst>
                      <a:ext uri="{FF2B5EF4-FFF2-40B4-BE49-F238E27FC236}">
                        <a16:creationId xmlns:a16="http://schemas.microsoft.com/office/drawing/2014/main" id="{00063999-D80A-462B-BAF1-4C66DC6F71FE}"/>
                      </a:ext>
                    </a:extLst>
                  </p:cNvPr>
                  <p:cNvCxnSpPr>
                    <a:cxnSpLocks/>
                  </p:cNvCxnSpPr>
                  <p:nvPr/>
                </p:nvCxnSpPr>
                <p:spPr>
                  <a:xfrm>
                    <a:off x="653876" y="5238047"/>
                    <a:ext cx="6646425" cy="0"/>
                  </a:xfrm>
                  <a:prstGeom prst="line">
                    <a:avLst/>
                  </a:prstGeom>
                  <a:ln w="3175">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D6B516F8-DFCA-44DD-A5EB-8ECAD4A96800}"/>
                      </a:ext>
                    </a:extLst>
                  </p:cNvPr>
                  <p:cNvCxnSpPr>
                    <a:cxnSpLocks/>
                  </p:cNvCxnSpPr>
                  <p:nvPr/>
                </p:nvCxnSpPr>
                <p:spPr>
                  <a:xfrm>
                    <a:off x="653876" y="4773783"/>
                    <a:ext cx="6646425" cy="0"/>
                  </a:xfrm>
                  <a:prstGeom prst="line">
                    <a:avLst/>
                  </a:prstGeom>
                  <a:ln w="3175">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D416CF20-CEE2-4EBD-B8C0-A1412C45D741}"/>
                      </a:ext>
                    </a:extLst>
                  </p:cNvPr>
                  <p:cNvCxnSpPr>
                    <a:cxnSpLocks/>
                  </p:cNvCxnSpPr>
                  <p:nvPr/>
                </p:nvCxnSpPr>
                <p:spPr>
                  <a:xfrm>
                    <a:off x="653876" y="4309521"/>
                    <a:ext cx="6646425" cy="0"/>
                  </a:xfrm>
                  <a:prstGeom prst="line">
                    <a:avLst/>
                  </a:prstGeom>
                  <a:ln w="3175">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13D74964-E0FD-4B91-B93D-85DB47D2FD83}"/>
                      </a:ext>
                    </a:extLst>
                  </p:cNvPr>
                  <p:cNvCxnSpPr>
                    <a:cxnSpLocks/>
                  </p:cNvCxnSpPr>
                  <p:nvPr/>
                </p:nvCxnSpPr>
                <p:spPr>
                  <a:xfrm>
                    <a:off x="653876" y="3845259"/>
                    <a:ext cx="6646425" cy="0"/>
                  </a:xfrm>
                  <a:prstGeom prst="line">
                    <a:avLst/>
                  </a:prstGeom>
                  <a:ln w="3175">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408F998B-C4E6-4AFA-A182-C4BA1C424685}"/>
                      </a:ext>
                    </a:extLst>
                  </p:cNvPr>
                  <p:cNvCxnSpPr>
                    <a:cxnSpLocks/>
                  </p:cNvCxnSpPr>
                  <p:nvPr/>
                </p:nvCxnSpPr>
                <p:spPr>
                  <a:xfrm>
                    <a:off x="653876" y="3380997"/>
                    <a:ext cx="6646425" cy="0"/>
                  </a:xfrm>
                  <a:prstGeom prst="line">
                    <a:avLst/>
                  </a:prstGeom>
                  <a:ln w="3175">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3EB77D47-D7C5-4726-B46D-A7B5BE45FAD7}"/>
                      </a:ext>
                    </a:extLst>
                  </p:cNvPr>
                  <p:cNvCxnSpPr>
                    <a:cxnSpLocks/>
                  </p:cNvCxnSpPr>
                  <p:nvPr/>
                </p:nvCxnSpPr>
                <p:spPr>
                  <a:xfrm>
                    <a:off x="653876" y="2916735"/>
                    <a:ext cx="6646425" cy="0"/>
                  </a:xfrm>
                  <a:prstGeom prst="line">
                    <a:avLst/>
                  </a:prstGeom>
                  <a:ln w="3175">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id="{EB6F9EBA-C961-4F39-BCB7-52B4DD81942E}"/>
                    </a:ext>
                  </a:extLst>
                </p:cNvPr>
                <p:cNvGrpSpPr/>
                <p:nvPr/>
              </p:nvGrpSpPr>
              <p:grpSpPr>
                <a:xfrm>
                  <a:off x="660400" y="2701886"/>
                  <a:ext cx="6643590" cy="3336903"/>
                  <a:chOff x="795404" y="2623752"/>
                  <a:chExt cx="6643590" cy="3336903"/>
                </a:xfrm>
              </p:grpSpPr>
              <p:grpSp>
                <p:nvGrpSpPr>
                  <p:cNvPr id="26" name="组合 25">
                    <a:extLst>
                      <a:ext uri="{FF2B5EF4-FFF2-40B4-BE49-F238E27FC236}">
                        <a16:creationId xmlns:a16="http://schemas.microsoft.com/office/drawing/2014/main" id="{77E3BF58-967F-43C7-B224-CA8A0C1205B1}"/>
                      </a:ext>
                    </a:extLst>
                  </p:cNvPr>
                  <p:cNvGrpSpPr/>
                  <p:nvPr/>
                </p:nvGrpSpPr>
                <p:grpSpPr>
                  <a:xfrm>
                    <a:off x="1038257" y="2623752"/>
                    <a:ext cx="6140303" cy="2912442"/>
                    <a:chOff x="1038257" y="2664577"/>
                    <a:chExt cx="6140303" cy="2912442"/>
                  </a:xfrm>
                </p:grpSpPr>
                <p:sp>
                  <p:nvSpPr>
                    <p:cNvPr id="13" name="平行四边形 12">
                      <a:extLst>
                        <a:ext uri="{FF2B5EF4-FFF2-40B4-BE49-F238E27FC236}">
                          <a16:creationId xmlns:a16="http://schemas.microsoft.com/office/drawing/2014/main" id="{C795F395-9EA8-4FD6-A839-27D3B89D6F8D}"/>
                        </a:ext>
                      </a:extLst>
                    </p:cNvPr>
                    <p:cNvSpPr/>
                    <p:nvPr/>
                  </p:nvSpPr>
                  <p:spPr>
                    <a:xfrm rot="5400000">
                      <a:off x="1295660" y="4035004"/>
                      <a:ext cx="2912441" cy="171588"/>
                    </a:xfrm>
                    <a:prstGeom prst="parallelogram">
                      <a:avLst>
                        <a:gd name="adj" fmla="val 79108"/>
                      </a:avLst>
                    </a:prstGeom>
                    <a:solidFill>
                      <a:schemeClr val="accent2"/>
                    </a:solidFill>
                    <a:ln>
                      <a:noFill/>
                    </a:ln>
                    <a:effectLst>
                      <a:outerShdw blurRad="342900" dist="38100" sx="115000" sy="115000" algn="l"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4" name="平行四边形 13">
                      <a:extLst>
                        <a:ext uri="{FF2B5EF4-FFF2-40B4-BE49-F238E27FC236}">
                          <a16:creationId xmlns:a16="http://schemas.microsoft.com/office/drawing/2014/main" id="{D1394533-E2ED-49C5-8D3D-D0EB494AC511}"/>
                        </a:ext>
                      </a:extLst>
                    </p:cNvPr>
                    <p:cNvSpPr/>
                    <p:nvPr/>
                  </p:nvSpPr>
                  <p:spPr>
                    <a:xfrm rot="5400000">
                      <a:off x="1124966" y="4406920"/>
                      <a:ext cx="2168610" cy="171588"/>
                    </a:xfrm>
                    <a:prstGeom prst="parallelogram">
                      <a:avLst>
                        <a:gd name="adj" fmla="val 79108"/>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平行四边形 14">
                      <a:extLst>
                        <a:ext uri="{FF2B5EF4-FFF2-40B4-BE49-F238E27FC236}">
                          <a16:creationId xmlns:a16="http://schemas.microsoft.com/office/drawing/2014/main" id="{B0F6343F-FD7F-4042-90F8-57D838648632}"/>
                        </a:ext>
                      </a:extLst>
                    </p:cNvPr>
                    <p:cNvSpPr/>
                    <p:nvPr/>
                  </p:nvSpPr>
                  <p:spPr>
                    <a:xfrm rot="5400000">
                      <a:off x="-146212" y="4220962"/>
                      <a:ext cx="2540526" cy="171588"/>
                    </a:xfrm>
                    <a:prstGeom prst="parallelogram">
                      <a:avLst>
                        <a:gd name="adj" fmla="val 79108"/>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7" name="平行四边形 16">
                      <a:extLst>
                        <a:ext uri="{FF2B5EF4-FFF2-40B4-BE49-F238E27FC236}">
                          <a16:creationId xmlns:a16="http://schemas.microsoft.com/office/drawing/2014/main" id="{CB8F1A0D-3D3C-408D-A530-8CF2DBE4189C}"/>
                        </a:ext>
                      </a:extLst>
                    </p:cNvPr>
                    <p:cNvSpPr/>
                    <p:nvPr/>
                  </p:nvSpPr>
                  <p:spPr>
                    <a:xfrm rot="5400000">
                      <a:off x="892304" y="4716868"/>
                      <a:ext cx="1548714" cy="171588"/>
                    </a:xfrm>
                    <a:prstGeom prst="parallelogram">
                      <a:avLst>
                        <a:gd name="adj" fmla="val 79108"/>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8" name="平行四边形 17">
                      <a:extLst>
                        <a:ext uri="{FF2B5EF4-FFF2-40B4-BE49-F238E27FC236}">
                          <a16:creationId xmlns:a16="http://schemas.microsoft.com/office/drawing/2014/main" id="{438DECAD-8906-4D2F-94EA-86C37F24D3C7}"/>
                        </a:ext>
                      </a:extLst>
                    </p:cNvPr>
                    <p:cNvSpPr/>
                    <p:nvPr/>
                  </p:nvSpPr>
                  <p:spPr>
                    <a:xfrm rot="5400000">
                      <a:off x="2272180" y="4468914"/>
                      <a:ext cx="2044622" cy="171588"/>
                    </a:xfrm>
                    <a:prstGeom prst="parallelogram">
                      <a:avLst>
                        <a:gd name="adj" fmla="val 79108"/>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9" name="平行四边形 18">
                      <a:extLst>
                        <a:ext uri="{FF2B5EF4-FFF2-40B4-BE49-F238E27FC236}">
                          <a16:creationId xmlns:a16="http://schemas.microsoft.com/office/drawing/2014/main" id="{1A648B3A-E7A2-47E1-90A4-01CA07BBC097}"/>
                        </a:ext>
                      </a:extLst>
                    </p:cNvPr>
                    <p:cNvSpPr/>
                    <p:nvPr/>
                  </p:nvSpPr>
                  <p:spPr>
                    <a:xfrm rot="5400000">
                      <a:off x="2551588" y="4205712"/>
                      <a:ext cx="2571025" cy="171588"/>
                    </a:xfrm>
                    <a:prstGeom prst="parallelogram">
                      <a:avLst>
                        <a:gd name="adj" fmla="val 79108"/>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0" name="平行四边形 19">
                      <a:extLst>
                        <a:ext uri="{FF2B5EF4-FFF2-40B4-BE49-F238E27FC236}">
                          <a16:creationId xmlns:a16="http://schemas.microsoft.com/office/drawing/2014/main" id="{03995FF2-4DD5-49FB-8E2A-E55F3CC12BE5}"/>
                        </a:ext>
                      </a:extLst>
                    </p:cNvPr>
                    <p:cNvSpPr/>
                    <p:nvPr/>
                  </p:nvSpPr>
                  <p:spPr>
                    <a:xfrm rot="5400000">
                      <a:off x="3539452" y="4650966"/>
                      <a:ext cx="1680518" cy="171588"/>
                    </a:xfrm>
                    <a:prstGeom prst="parallelogram">
                      <a:avLst>
                        <a:gd name="adj" fmla="val 79108"/>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1" name="平行四边形 20">
                      <a:extLst>
                        <a:ext uri="{FF2B5EF4-FFF2-40B4-BE49-F238E27FC236}">
                          <a16:creationId xmlns:a16="http://schemas.microsoft.com/office/drawing/2014/main" id="{2CE27828-2B96-4FED-B725-F88691592070}"/>
                        </a:ext>
                      </a:extLst>
                    </p:cNvPr>
                    <p:cNvSpPr/>
                    <p:nvPr/>
                  </p:nvSpPr>
                  <p:spPr>
                    <a:xfrm rot="5400000">
                      <a:off x="4185035" y="4753939"/>
                      <a:ext cx="1474571" cy="171588"/>
                    </a:xfrm>
                    <a:prstGeom prst="parallelogram">
                      <a:avLst>
                        <a:gd name="adj" fmla="val 79108"/>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2" name="平行四边形 21">
                      <a:extLst>
                        <a:ext uri="{FF2B5EF4-FFF2-40B4-BE49-F238E27FC236}">
                          <a16:creationId xmlns:a16="http://schemas.microsoft.com/office/drawing/2014/main" id="{292B2E04-DFBC-4DC6-8515-DE4CBB771418}"/>
                        </a:ext>
                      </a:extLst>
                    </p:cNvPr>
                    <p:cNvSpPr/>
                    <p:nvPr/>
                  </p:nvSpPr>
                  <p:spPr>
                    <a:xfrm rot="5400000">
                      <a:off x="4421300" y="4447594"/>
                      <a:ext cx="2087261" cy="171588"/>
                    </a:xfrm>
                    <a:prstGeom prst="parallelogram">
                      <a:avLst>
                        <a:gd name="adj" fmla="val 79108"/>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3" name="平行四边形 22">
                      <a:extLst>
                        <a:ext uri="{FF2B5EF4-FFF2-40B4-BE49-F238E27FC236}">
                          <a16:creationId xmlns:a16="http://schemas.microsoft.com/office/drawing/2014/main" id="{523D5BAD-050B-48E4-911C-ED66278DE23A}"/>
                        </a:ext>
                      </a:extLst>
                    </p:cNvPr>
                    <p:cNvSpPr/>
                    <p:nvPr/>
                  </p:nvSpPr>
                  <p:spPr>
                    <a:xfrm rot="5400000">
                      <a:off x="4798639" y="4282323"/>
                      <a:ext cx="2417803" cy="171588"/>
                    </a:xfrm>
                    <a:prstGeom prst="parallelogram">
                      <a:avLst>
                        <a:gd name="adj" fmla="val 79108"/>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4" name="平行四边形 23">
                      <a:extLst>
                        <a:ext uri="{FF2B5EF4-FFF2-40B4-BE49-F238E27FC236}">
                          <a16:creationId xmlns:a16="http://schemas.microsoft.com/office/drawing/2014/main" id="{107C9469-DCF9-42E1-8A0E-4EEFC0C56A1F}"/>
                        </a:ext>
                      </a:extLst>
                    </p:cNvPr>
                    <p:cNvSpPr/>
                    <p:nvPr/>
                  </p:nvSpPr>
                  <p:spPr>
                    <a:xfrm rot="5400000">
                      <a:off x="5775794" y="4716868"/>
                      <a:ext cx="1548713" cy="171588"/>
                    </a:xfrm>
                    <a:prstGeom prst="parallelogram">
                      <a:avLst>
                        <a:gd name="adj" fmla="val 79108"/>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5" name="平行四边形 24">
                      <a:extLst>
                        <a:ext uri="{FF2B5EF4-FFF2-40B4-BE49-F238E27FC236}">
                          <a16:creationId xmlns:a16="http://schemas.microsoft.com/office/drawing/2014/main" id="{D0AD840E-580E-4483-823C-EE5CDD5B0615}"/>
                        </a:ext>
                      </a:extLst>
                    </p:cNvPr>
                    <p:cNvSpPr/>
                    <p:nvPr/>
                  </p:nvSpPr>
                  <p:spPr>
                    <a:xfrm rot="5400000">
                      <a:off x="5898279" y="4296738"/>
                      <a:ext cx="2388973" cy="171588"/>
                    </a:xfrm>
                    <a:prstGeom prst="parallelogram">
                      <a:avLst>
                        <a:gd name="adj" fmla="val 79108"/>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32" name="组合 31">
                    <a:extLst>
                      <a:ext uri="{FF2B5EF4-FFF2-40B4-BE49-F238E27FC236}">
                        <a16:creationId xmlns:a16="http://schemas.microsoft.com/office/drawing/2014/main" id="{516429B1-01BF-4E6E-894B-1DA4ED69FFB5}"/>
                      </a:ext>
                    </a:extLst>
                  </p:cNvPr>
                  <p:cNvGrpSpPr/>
                  <p:nvPr/>
                </p:nvGrpSpPr>
                <p:grpSpPr>
                  <a:xfrm>
                    <a:off x="795404" y="2623753"/>
                    <a:ext cx="6643590" cy="3055586"/>
                    <a:chOff x="795404" y="2623752"/>
                    <a:chExt cx="6643590" cy="3060359"/>
                  </a:xfrm>
                </p:grpSpPr>
                <p:cxnSp>
                  <p:nvCxnSpPr>
                    <p:cNvPr id="28" name="直接连接符 27">
                      <a:extLst>
                        <a:ext uri="{FF2B5EF4-FFF2-40B4-BE49-F238E27FC236}">
                          <a16:creationId xmlns:a16="http://schemas.microsoft.com/office/drawing/2014/main" id="{7A230B40-5FF2-4F29-BFE6-2EDC45BE156D}"/>
                        </a:ext>
                      </a:extLst>
                    </p:cNvPr>
                    <p:cNvCxnSpPr>
                      <a:cxnSpLocks/>
                    </p:cNvCxnSpPr>
                    <p:nvPr/>
                  </p:nvCxnSpPr>
                  <p:spPr>
                    <a:xfrm>
                      <a:off x="795404" y="5684111"/>
                      <a:ext cx="6643590" cy="0"/>
                    </a:xfrm>
                    <a:prstGeom prst="line">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64A1BE43-A543-4207-B2E3-AE6CE043E1DE}"/>
                        </a:ext>
                      </a:extLst>
                    </p:cNvPr>
                    <p:cNvCxnSpPr>
                      <a:cxnSpLocks/>
                    </p:cNvCxnSpPr>
                    <p:nvPr/>
                  </p:nvCxnSpPr>
                  <p:spPr>
                    <a:xfrm flipV="1">
                      <a:off x="795404" y="2623752"/>
                      <a:ext cx="0" cy="3060359"/>
                    </a:xfrm>
                    <a:prstGeom prst="line">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ED2577DC-A1CE-47B1-ADB8-9F76CB22B2E8}"/>
                      </a:ext>
                    </a:extLst>
                  </p:cNvPr>
                  <p:cNvGrpSpPr/>
                  <p:nvPr/>
                </p:nvGrpSpPr>
                <p:grpSpPr>
                  <a:xfrm>
                    <a:off x="975707" y="5745211"/>
                    <a:ext cx="6314883" cy="215444"/>
                    <a:chOff x="975707" y="5745211"/>
                    <a:chExt cx="6314883" cy="215444"/>
                  </a:xfrm>
                </p:grpSpPr>
                <p:sp>
                  <p:nvSpPr>
                    <p:cNvPr id="33" name="文本框 32">
                      <a:extLst>
                        <a:ext uri="{FF2B5EF4-FFF2-40B4-BE49-F238E27FC236}">
                          <a16:creationId xmlns:a16="http://schemas.microsoft.com/office/drawing/2014/main" id="{3F24B25C-C867-4810-B822-0FF5F92C671F}"/>
                        </a:ext>
                      </a:extLst>
                    </p:cNvPr>
                    <p:cNvSpPr txBox="1"/>
                    <p:nvPr/>
                  </p:nvSpPr>
                  <p:spPr>
                    <a:xfrm>
                      <a:off x="975707" y="5745211"/>
                      <a:ext cx="296687"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1</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sp>
                  <p:nvSpPr>
                    <p:cNvPr id="35" name="文本框 34">
                      <a:extLst>
                        <a:ext uri="{FF2B5EF4-FFF2-40B4-BE49-F238E27FC236}">
                          <a16:creationId xmlns:a16="http://schemas.microsoft.com/office/drawing/2014/main" id="{C17DB152-B3F9-4DBA-A59C-747665846F6A}"/>
                        </a:ext>
                      </a:extLst>
                    </p:cNvPr>
                    <p:cNvSpPr txBox="1"/>
                    <p:nvPr/>
                  </p:nvSpPr>
                  <p:spPr>
                    <a:xfrm>
                      <a:off x="1520099" y="5745211"/>
                      <a:ext cx="296687"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2</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sp>
                  <p:nvSpPr>
                    <p:cNvPr id="36" name="文本框 35">
                      <a:extLst>
                        <a:ext uri="{FF2B5EF4-FFF2-40B4-BE49-F238E27FC236}">
                          <a16:creationId xmlns:a16="http://schemas.microsoft.com/office/drawing/2014/main" id="{6DA332C6-0B8A-47F1-BA50-060D7579BB9F}"/>
                        </a:ext>
                      </a:extLst>
                    </p:cNvPr>
                    <p:cNvSpPr txBox="1"/>
                    <p:nvPr/>
                  </p:nvSpPr>
                  <p:spPr>
                    <a:xfrm>
                      <a:off x="2064491" y="5745211"/>
                      <a:ext cx="296687"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3</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sp>
                  <p:nvSpPr>
                    <p:cNvPr id="37" name="文本框 36">
                      <a:extLst>
                        <a:ext uri="{FF2B5EF4-FFF2-40B4-BE49-F238E27FC236}">
                          <a16:creationId xmlns:a16="http://schemas.microsoft.com/office/drawing/2014/main" id="{2C89155C-DE0E-4DDA-B05E-DF965B312565}"/>
                        </a:ext>
                      </a:extLst>
                    </p:cNvPr>
                    <p:cNvSpPr txBox="1"/>
                    <p:nvPr/>
                  </p:nvSpPr>
                  <p:spPr>
                    <a:xfrm>
                      <a:off x="2608883" y="5745211"/>
                      <a:ext cx="296687"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4</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sp>
                  <p:nvSpPr>
                    <p:cNvPr id="38" name="文本框 37">
                      <a:extLst>
                        <a:ext uri="{FF2B5EF4-FFF2-40B4-BE49-F238E27FC236}">
                          <a16:creationId xmlns:a16="http://schemas.microsoft.com/office/drawing/2014/main" id="{22D4A59D-3847-4037-94A5-528202E79FE5}"/>
                        </a:ext>
                      </a:extLst>
                    </p:cNvPr>
                    <p:cNvSpPr txBox="1"/>
                    <p:nvPr/>
                  </p:nvSpPr>
                  <p:spPr>
                    <a:xfrm>
                      <a:off x="3153275" y="5745211"/>
                      <a:ext cx="296687"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5</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sp>
                  <p:nvSpPr>
                    <p:cNvPr id="39" name="文本框 38">
                      <a:extLst>
                        <a:ext uri="{FF2B5EF4-FFF2-40B4-BE49-F238E27FC236}">
                          <a16:creationId xmlns:a16="http://schemas.microsoft.com/office/drawing/2014/main" id="{F15D86D0-EA1C-45A5-ABC5-8D6F4D5DB59E}"/>
                        </a:ext>
                      </a:extLst>
                    </p:cNvPr>
                    <p:cNvSpPr txBox="1"/>
                    <p:nvPr/>
                  </p:nvSpPr>
                  <p:spPr>
                    <a:xfrm>
                      <a:off x="3697667" y="5745211"/>
                      <a:ext cx="296687"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6</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sp>
                  <p:nvSpPr>
                    <p:cNvPr id="40" name="文本框 39">
                      <a:extLst>
                        <a:ext uri="{FF2B5EF4-FFF2-40B4-BE49-F238E27FC236}">
                          <a16:creationId xmlns:a16="http://schemas.microsoft.com/office/drawing/2014/main" id="{64A7E854-8413-47B7-8C03-1BDD6025DD75}"/>
                        </a:ext>
                      </a:extLst>
                    </p:cNvPr>
                    <p:cNvSpPr txBox="1"/>
                    <p:nvPr/>
                  </p:nvSpPr>
                  <p:spPr>
                    <a:xfrm>
                      <a:off x="4242059" y="5745211"/>
                      <a:ext cx="296687"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7</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sp>
                  <p:nvSpPr>
                    <p:cNvPr id="41" name="文本框 40">
                      <a:extLst>
                        <a:ext uri="{FF2B5EF4-FFF2-40B4-BE49-F238E27FC236}">
                          <a16:creationId xmlns:a16="http://schemas.microsoft.com/office/drawing/2014/main" id="{A2845C78-B03D-4372-8E9D-D79D4B1E5FC2}"/>
                        </a:ext>
                      </a:extLst>
                    </p:cNvPr>
                    <p:cNvSpPr txBox="1"/>
                    <p:nvPr/>
                  </p:nvSpPr>
                  <p:spPr>
                    <a:xfrm>
                      <a:off x="4786451" y="5745211"/>
                      <a:ext cx="296687"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8</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sp>
                  <p:nvSpPr>
                    <p:cNvPr id="42" name="文本框 41">
                      <a:extLst>
                        <a:ext uri="{FF2B5EF4-FFF2-40B4-BE49-F238E27FC236}">
                          <a16:creationId xmlns:a16="http://schemas.microsoft.com/office/drawing/2014/main" id="{59DA8280-D321-4C4C-8ACE-082C2CB5D2C3}"/>
                        </a:ext>
                      </a:extLst>
                    </p:cNvPr>
                    <p:cNvSpPr txBox="1"/>
                    <p:nvPr/>
                  </p:nvSpPr>
                  <p:spPr>
                    <a:xfrm>
                      <a:off x="5330843" y="5745211"/>
                      <a:ext cx="296687"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9</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sp>
                  <p:nvSpPr>
                    <p:cNvPr id="43" name="文本框 42">
                      <a:extLst>
                        <a:ext uri="{FF2B5EF4-FFF2-40B4-BE49-F238E27FC236}">
                          <a16:creationId xmlns:a16="http://schemas.microsoft.com/office/drawing/2014/main" id="{DD557CE4-1CDF-487E-A54E-99E77E3569E5}"/>
                        </a:ext>
                      </a:extLst>
                    </p:cNvPr>
                    <p:cNvSpPr txBox="1"/>
                    <p:nvPr/>
                  </p:nvSpPr>
                  <p:spPr>
                    <a:xfrm>
                      <a:off x="5832020" y="5745211"/>
                      <a:ext cx="395650"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10</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sp>
                  <p:nvSpPr>
                    <p:cNvPr id="44" name="文本框 43">
                      <a:extLst>
                        <a:ext uri="{FF2B5EF4-FFF2-40B4-BE49-F238E27FC236}">
                          <a16:creationId xmlns:a16="http://schemas.microsoft.com/office/drawing/2014/main" id="{CCB2656E-A812-4E69-89F4-4D31ADE1C8B2}"/>
                        </a:ext>
                      </a:extLst>
                    </p:cNvPr>
                    <p:cNvSpPr txBox="1"/>
                    <p:nvPr/>
                  </p:nvSpPr>
                  <p:spPr>
                    <a:xfrm>
                      <a:off x="6363480" y="5745211"/>
                      <a:ext cx="395650"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11</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sp>
                  <p:nvSpPr>
                    <p:cNvPr id="45" name="文本框 44">
                      <a:extLst>
                        <a:ext uri="{FF2B5EF4-FFF2-40B4-BE49-F238E27FC236}">
                          <a16:creationId xmlns:a16="http://schemas.microsoft.com/office/drawing/2014/main" id="{5D960875-ED79-454B-A267-96C9345ED3EE}"/>
                        </a:ext>
                      </a:extLst>
                    </p:cNvPr>
                    <p:cNvSpPr txBox="1"/>
                    <p:nvPr/>
                  </p:nvSpPr>
                  <p:spPr>
                    <a:xfrm>
                      <a:off x="6894940" y="5745211"/>
                      <a:ext cx="395650" cy="215444"/>
                    </a:xfrm>
                    <a:prstGeom prst="rect">
                      <a:avLst/>
                    </a:prstGeom>
                    <a:noFill/>
                  </p:spPr>
                  <p:txBody>
                    <a:bodyPr wrap="square" lIns="0" tIns="0" rIns="0" bIns="0" rtlCol="0" anchor="ctr" anchorCtr="0">
                      <a:spAutoFit/>
                    </a:bodyPr>
                    <a:lstStyle/>
                    <a:p>
                      <a:pPr algn="ctr" defTabSz="914400">
                        <a:lnSpc>
                          <a:spcPct val="100000"/>
                        </a:lnSpc>
                      </a:pPr>
                      <a:r>
                        <a:rPr lang="en-US" altLang="zh-CN"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12</a:t>
                      </a: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月</a:t>
                      </a:r>
                    </a:p>
                  </p:txBody>
                </p:sp>
              </p:grpSp>
            </p:grpSp>
          </p:grpSp>
          <p:grpSp>
            <p:nvGrpSpPr>
              <p:cNvPr id="50" name="组合 49">
                <a:extLst>
                  <a:ext uri="{FF2B5EF4-FFF2-40B4-BE49-F238E27FC236}">
                    <a16:creationId xmlns:a16="http://schemas.microsoft.com/office/drawing/2014/main" id="{E1B0CAB6-D959-4BF4-9A4E-872339C315AB}"/>
                  </a:ext>
                </a:extLst>
              </p:cNvPr>
              <p:cNvGrpSpPr/>
              <p:nvPr/>
            </p:nvGrpSpPr>
            <p:grpSpPr>
              <a:xfrm>
                <a:off x="2378678" y="2079998"/>
                <a:ext cx="1049796" cy="469648"/>
                <a:chOff x="2434434" y="1919649"/>
                <a:chExt cx="1049796" cy="469648"/>
              </a:xfrm>
            </p:grpSpPr>
            <p:sp>
              <p:nvSpPr>
                <p:cNvPr id="48" name="对话气泡: 矩形 47">
                  <a:extLst>
                    <a:ext uri="{FF2B5EF4-FFF2-40B4-BE49-F238E27FC236}">
                      <a16:creationId xmlns:a16="http://schemas.microsoft.com/office/drawing/2014/main" id="{DE3DABB2-1745-438C-B48F-B965D536D1D8}"/>
                    </a:ext>
                  </a:extLst>
                </p:cNvPr>
                <p:cNvSpPr/>
                <p:nvPr/>
              </p:nvSpPr>
              <p:spPr>
                <a:xfrm>
                  <a:off x="2434434" y="1919649"/>
                  <a:ext cx="1049796" cy="469648"/>
                </a:xfrm>
                <a:prstGeom prst="wedgeRectCallout">
                  <a:avLst>
                    <a:gd name="adj1" fmla="val -23341"/>
                    <a:gd name="adj2" fmla="val 81314"/>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566"/>
                </a:p>
              </p:txBody>
            </p:sp>
            <p:sp>
              <p:nvSpPr>
                <p:cNvPr id="49" name="文本框 48">
                  <a:extLst>
                    <a:ext uri="{FF2B5EF4-FFF2-40B4-BE49-F238E27FC236}">
                      <a16:creationId xmlns:a16="http://schemas.microsoft.com/office/drawing/2014/main" id="{3271D304-2B6D-4A0E-A28A-50B32266DDA1}"/>
                    </a:ext>
                  </a:extLst>
                </p:cNvPr>
                <p:cNvSpPr txBox="1"/>
                <p:nvPr/>
              </p:nvSpPr>
              <p:spPr>
                <a:xfrm>
                  <a:off x="2632783" y="1955356"/>
                  <a:ext cx="635943" cy="321319"/>
                </a:xfrm>
                <a:prstGeom prst="rect">
                  <a:avLst/>
                </a:prstGeom>
                <a:noFill/>
                <a:effectLst/>
              </p:spPr>
              <p:txBody>
                <a:bodyPr wrap="none" lIns="0" tIns="0" rIns="0" bIns="0">
                  <a:spAutoFit/>
                </a:bodyPr>
                <a:lstStyle/>
                <a:p>
                  <a:pPr algn="ctr"/>
                  <a:r>
                    <a:rPr kumimoji="0" lang="en-US" altLang="zh-CN" sz="2088" b="0" i="0" u="none" strike="noStrike" kern="1200" cap="none" spc="0" normalizeH="0" baseline="0" noProof="0" dirty="0">
                      <a:ln>
                        <a:noFill/>
                      </a:ln>
                      <a:solidFill>
                        <a:schemeClr val="bg1"/>
                      </a:solidFill>
                      <a:effectLst/>
                      <a:uLnTx/>
                      <a:uFillTx/>
                      <a:latin typeface="Bahnschrift" panose="020B0502040204020203" pitchFamily="34" charset="0"/>
                      <a:ea typeface="等线" panose="02010600030101010101" pitchFamily="2" charset="-122"/>
                    </a:rPr>
                    <a:t>5,360</a:t>
                  </a:r>
                  <a:endParaRPr lang="zh-CN" altLang="en-US" sz="2088" dirty="0">
                    <a:solidFill>
                      <a:schemeClr val="bg1"/>
                    </a:solidFill>
                    <a:latin typeface="Bahnschrift" panose="020B0502040204020203" pitchFamily="34" charset="0"/>
                  </a:endParaRPr>
                </a:p>
              </p:txBody>
            </p:sp>
          </p:grpSp>
          <p:sp>
            <p:nvSpPr>
              <p:cNvPr id="52" name="文本框 51">
                <a:extLst>
                  <a:ext uri="{FF2B5EF4-FFF2-40B4-BE49-F238E27FC236}">
                    <a16:creationId xmlns:a16="http://schemas.microsoft.com/office/drawing/2014/main" id="{D6BC4D95-9FA8-456C-87E4-49817043DDF0}"/>
                  </a:ext>
                </a:extLst>
              </p:cNvPr>
              <p:cNvSpPr txBox="1"/>
              <p:nvPr/>
            </p:nvSpPr>
            <p:spPr>
              <a:xfrm>
                <a:off x="6071044" y="2115705"/>
                <a:ext cx="1106164" cy="307777"/>
              </a:xfrm>
              <a:prstGeom prst="rect">
                <a:avLst/>
              </a:prstGeom>
              <a:noFill/>
            </p:spPr>
            <p:txBody>
              <a:bodyPr wrap="square" rtlCol="0" anchor="ctr" anchorCtr="0">
                <a:spAutoFit/>
              </a:bodyPr>
              <a:lstStyle/>
              <a:p>
                <a:pPr algn="r" defTabSz="914400">
                  <a:lnSpc>
                    <a:spcPct val="100000"/>
                  </a:lnSpc>
                </a:pPr>
                <a:r>
                  <a:rPr lang="zh-CN" altLang="en-US" sz="1400" dirty="0">
                    <a:solidFill>
                      <a:schemeClr val="accent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单位：万元</a:t>
                </a:r>
              </a:p>
            </p:txBody>
          </p:sp>
        </p:grpSp>
      </p:grpSp>
      <p:grpSp>
        <p:nvGrpSpPr>
          <p:cNvPr id="12" name="组合 11">
            <a:extLst>
              <a:ext uri="{FF2B5EF4-FFF2-40B4-BE49-F238E27FC236}">
                <a16:creationId xmlns:a16="http://schemas.microsoft.com/office/drawing/2014/main" id="{12B9526D-C8AA-488E-B9D0-FFCEE57238C2}"/>
              </a:ext>
            </a:extLst>
          </p:cNvPr>
          <p:cNvGrpSpPr/>
          <p:nvPr/>
        </p:nvGrpSpPr>
        <p:grpSpPr>
          <a:xfrm>
            <a:off x="7671322" y="1684530"/>
            <a:ext cx="3866799" cy="4449570"/>
            <a:chOff x="7671322" y="1684530"/>
            <a:chExt cx="3866799" cy="4449570"/>
          </a:xfrm>
        </p:grpSpPr>
        <p:grpSp>
          <p:nvGrpSpPr>
            <p:cNvPr id="65" name="组合 64">
              <a:extLst>
                <a:ext uri="{FF2B5EF4-FFF2-40B4-BE49-F238E27FC236}">
                  <a16:creationId xmlns:a16="http://schemas.microsoft.com/office/drawing/2014/main" id="{2F293EC9-FB8C-4788-88AE-6906ADC9AF83}"/>
                </a:ext>
              </a:extLst>
            </p:cNvPr>
            <p:cNvGrpSpPr/>
            <p:nvPr/>
          </p:nvGrpSpPr>
          <p:grpSpPr>
            <a:xfrm>
              <a:off x="7671322" y="1684530"/>
              <a:ext cx="3866799" cy="4449570"/>
              <a:chOff x="7671322" y="1684530"/>
              <a:chExt cx="3866799" cy="4449570"/>
            </a:xfrm>
          </p:grpSpPr>
          <p:sp>
            <p:nvSpPr>
              <p:cNvPr id="64" name="矩形: 剪去单角 63">
                <a:extLst>
                  <a:ext uri="{FF2B5EF4-FFF2-40B4-BE49-F238E27FC236}">
                    <a16:creationId xmlns:a16="http://schemas.microsoft.com/office/drawing/2014/main" id="{E7CDEFF6-5CF8-463F-8AE3-7ADDF79CF108}"/>
                  </a:ext>
                </a:extLst>
              </p:cNvPr>
              <p:cNvSpPr/>
              <p:nvPr/>
            </p:nvSpPr>
            <p:spPr>
              <a:xfrm>
                <a:off x="8609377" y="1749239"/>
                <a:ext cx="2881576" cy="3315863"/>
              </a:xfrm>
              <a:prstGeom prst="snip1Rect">
                <a:avLst>
                  <a:gd name="adj" fmla="val 31951"/>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剪去单角 62">
                <a:extLst>
                  <a:ext uri="{FF2B5EF4-FFF2-40B4-BE49-F238E27FC236}">
                    <a16:creationId xmlns:a16="http://schemas.microsoft.com/office/drawing/2014/main" id="{130922EB-DF48-4CF2-B19E-B3515B33C5B1}"/>
                  </a:ext>
                </a:extLst>
              </p:cNvPr>
              <p:cNvSpPr/>
              <p:nvPr/>
            </p:nvSpPr>
            <p:spPr>
              <a:xfrm>
                <a:off x="7671322" y="1684530"/>
                <a:ext cx="3866799" cy="4449570"/>
              </a:xfrm>
              <a:prstGeom prst="snip1Rect">
                <a:avLst>
                  <a:gd name="adj" fmla="val 3195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2DDAA097-B53C-4504-BFEE-561527F860C7}"/>
                </a:ext>
              </a:extLst>
            </p:cNvPr>
            <p:cNvGrpSpPr/>
            <p:nvPr/>
          </p:nvGrpSpPr>
          <p:grpSpPr>
            <a:xfrm>
              <a:off x="8076570" y="2208723"/>
              <a:ext cx="1948385" cy="511441"/>
              <a:chOff x="8076570" y="2208723"/>
              <a:chExt cx="1948385" cy="511441"/>
            </a:xfrm>
          </p:grpSpPr>
          <p:sp>
            <p:nvSpPr>
              <p:cNvPr id="66" name="Rounded Rectangle 7">
                <a:extLst>
                  <a:ext uri="{FF2B5EF4-FFF2-40B4-BE49-F238E27FC236}">
                    <a16:creationId xmlns:a16="http://schemas.microsoft.com/office/drawing/2014/main" id="{5BFB1411-84AC-477B-9E14-34E9D625CC7F}"/>
                  </a:ext>
                </a:extLst>
              </p:cNvPr>
              <p:cNvSpPr/>
              <p:nvPr/>
            </p:nvSpPr>
            <p:spPr>
              <a:xfrm>
                <a:off x="8076570" y="2208723"/>
                <a:ext cx="1948385" cy="511441"/>
              </a:xfrm>
              <a:prstGeom prst="rect">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sp>
            <p:nvSpPr>
              <p:cNvPr id="67" name="文本框 66">
                <a:extLst>
                  <a:ext uri="{FF2B5EF4-FFF2-40B4-BE49-F238E27FC236}">
                    <a16:creationId xmlns:a16="http://schemas.microsoft.com/office/drawing/2014/main" id="{6164A25D-2688-445A-93B0-2D36B2A67A45}"/>
                  </a:ext>
                </a:extLst>
              </p:cNvPr>
              <p:cNvSpPr txBox="1"/>
              <p:nvPr/>
            </p:nvSpPr>
            <p:spPr>
              <a:xfrm>
                <a:off x="8348584" y="2233611"/>
                <a:ext cx="1404356" cy="461665"/>
              </a:xfrm>
              <a:prstGeom prst="rect">
                <a:avLst/>
              </a:prstGeom>
              <a:noFill/>
            </p:spPr>
            <p:txBody>
              <a:bodyPr wrap="square" rtlCol="0" anchor="ctr" anchorCtr="0">
                <a:spAutoFit/>
              </a:bodyPr>
              <a:lstStyle/>
              <a:p>
                <a:pPr algn="ctr" defTabSz="914400">
                  <a:lnSpc>
                    <a:spcPct val="100000"/>
                  </a:lnSpc>
                </a:pPr>
                <a:r>
                  <a:rPr lang="zh-CN" altLang="en-US" sz="24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grpSp>
        <p:sp>
          <p:nvSpPr>
            <p:cNvPr id="69" name="文本框 68">
              <a:extLst>
                <a:ext uri="{FF2B5EF4-FFF2-40B4-BE49-F238E27FC236}">
                  <a16:creationId xmlns:a16="http://schemas.microsoft.com/office/drawing/2014/main" id="{E95B8ECF-2FBD-4E9C-B561-41978C00292B}"/>
                </a:ext>
              </a:extLst>
            </p:cNvPr>
            <p:cNvSpPr txBox="1"/>
            <p:nvPr/>
          </p:nvSpPr>
          <p:spPr>
            <a:xfrm flipH="1">
              <a:off x="8058212" y="2910935"/>
              <a:ext cx="2840990" cy="616131"/>
            </a:xfrm>
            <a:prstGeom prst="rect">
              <a:avLst/>
            </a:prstGeom>
            <a:noFill/>
          </p:spPr>
          <p:txBody>
            <a:bodyPr wrap="square" lIns="0" tIns="0" rIns="0" bIns="0" rtlCol="0">
              <a:spAutoFit/>
            </a:bodyPr>
            <a:lstStyle/>
            <a:p>
              <a:pPr algn="l">
                <a:lnSpc>
                  <a:spcPct val="150000"/>
                </a:lnSpc>
              </a:pPr>
              <a:r>
                <a:rPr lang="zh-CN" altLang="en-US" sz="1400"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sp>
          <p:nvSpPr>
            <p:cNvPr id="70" name="文本框 69">
              <a:extLst>
                <a:ext uri="{FF2B5EF4-FFF2-40B4-BE49-F238E27FC236}">
                  <a16:creationId xmlns:a16="http://schemas.microsoft.com/office/drawing/2014/main" id="{D9887727-D98D-4CA9-BB72-A2023731AC19}"/>
                </a:ext>
              </a:extLst>
            </p:cNvPr>
            <p:cNvSpPr txBox="1"/>
            <p:nvPr/>
          </p:nvSpPr>
          <p:spPr>
            <a:xfrm flipH="1">
              <a:off x="8058212" y="3690138"/>
              <a:ext cx="2840990" cy="616131"/>
            </a:xfrm>
            <a:prstGeom prst="rect">
              <a:avLst/>
            </a:prstGeom>
            <a:noFill/>
          </p:spPr>
          <p:txBody>
            <a:bodyPr wrap="square" lIns="0" tIns="0" rIns="0" bIns="0" rtlCol="0">
              <a:spAutoFit/>
            </a:bodyPr>
            <a:lstStyle/>
            <a:p>
              <a:pPr algn="l">
                <a:lnSpc>
                  <a:spcPct val="150000"/>
                </a:lnSpc>
              </a:pPr>
              <a:r>
                <a:rPr lang="zh-CN" altLang="en-US" sz="1400"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sp>
          <p:nvSpPr>
            <p:cNvPr id="71" name="文本框 70">
              <a:extLst>
                <a:ext uri="{FF2B5EF4-FFF2-40B4-BE49-F238E27FC236}">
                  <a16:creationId xmlns:a16="http://schemas.microsoft.com/office/drawing/2014/main" id="{DE2E2D0A-A5E6-49CF-9D3E-4C5801E32386}"/>
                </a:ext>
              </a:extLst>
            </p:cNvPr>
            <p:cNvSpPr txBox="1"/>
            <p:nvPr/>
          </p:nvSpPr>
          <p:spPr>
            <a:xfrm flipH="1">
              <a:off x="8058212" y="4469342"/>
              <a:ext cx="2840990" cy="616131"/>
            </a:xfrm>
            <a:prstGeom prst="rect">
              <a:avLst/>
            </a:prstGeom>
            <a:noFill/>
          </p:spPr>
          <p:txBody>
            <a:bodyPr wrap="square" lIns="0" tIns="0" rIns="0" bIns="0" rtlCol="0">
              <a:spAutoFit/>
            </a:bodyPr>
            <a:lstStyle/>
            <a:p>
              <a:pPr algn="l">
                <a:lnSpc>
                  <a:spcPct val="150000"/>
                </a:lnSpc>
              </a:pPr>
              <a:r>
                <a:rPr lang="zh-CN" altLang="en-US" sz="1400"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cxnSp>
          <p:nvCxnSpPr>
            <p:cNvPr id="73" name="直接连接符 72">
              <a:extLst>
                <a:ext uri="{FF2B5EF4-FFF2-40B4-BE49-F238E27FC236}">
                  <a16:creationId xmlns:a16="http://schemas.microsoft.com/office/drawing/2014/main" id="{183353E7-029B-4A66-A4E6-548D5CD0B6C4}"/>
                </a:ext>
              </a:extLst>
            </p:cNvPr>
            <p:cNvCxnSpPr>
              <a:cxnSpLocks/>
            </p:cNvCxnSpPr>
            <p:nvPr/>
          </p:nvCxnSpPr>
          <p:spPr>
            <a:xfrm>
              <a:off x="8076570" y="5390636"/>
              <a:ext cx="27289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2" name="组合 71">
            <a:extLst>
              <a:ext uri="{FF2B5EF4-FFF2-40B4-BE49-F238E27FC236}">
                <a16:creationId xmlns:a16="http://schemas.microsoft.com/office/drawing/2014/main" id="{69261939-E285-4FEA-9BE3-E39D5D41E813}"/>
              </a:ext>
            </a:extLst>
          </p:cNvPr>
          <p:cNvGrpSpPr/>
          <p:nvPr/>
        </p:nvGrpSpPr>
        <p:grpSpPr>
          <a:xfrm>
            <a:off x="385517" y="455676"/>
            <a:ext cx="549766" cy="958572"/>
            <a:chOff x="2271247" y="1985437"/>
            <a:chExt cx="726603" cy="1266906"/>
          </a:xfrm>
        </p:grpSpPr>
        <p:sp>
          <p:nvSpPr>
            <p:cNvPr id="74" name="矩形: 圆角 73">
              <a:extLst>
                <a:ext uri="{FF2B5EF4-FFF2-40B4-BE49-F238E27FC236}">
                  <a16:creationId xmlns:a16="http://schemas.microsoft.com/office/drawing/2014/main" id="{ACF6B22F-5759-4651-926D-B30E5811E82E}"/>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75" name="矩形: 圆角 74">
              <a:extLst>
                <a:ext uri="{FF2B5EF4-FFF2-40B4-BE49-F238E27FC236}">
                  <a16:creationId xmlns:a16="http://schemas.microsoft.com/office/drawing/2014/main" id="{5C01F05D-9F22-40D0-B15F-1166475CBA66}"/>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79" name="组合 78">
            <a:extLst>
              <a:ext uri="{FF2B5EF4-FFF2-40B4-BE49-F238E27FC236}">
                <a16:creationId xmlns:a16="http://schemas.microsoft.com/office/drawing/2014/main" id="{B4D0B05D-9C4A-4634-A6E1-30DCCE70F031}"/>
              </a:ext>
            </a:extLst>
          </p:cNvPr>
          <p:cNvGrpSpPr/>
          <p:nvPr/>
        </p:nvGrpSpPr>
        <p:grpSpPr>
          <a:xfrm>
            <a:off x="1045903" y="577088"/>
            <a:ext cx="10472997" cy="553720"/>
            <a:chOff x="1144143" y="474980"/>
            <a:chExt cx="10472997" cy="553720"/>
          </a:xfrm>
        </p:grpSpPr>
        <p:sp>
          <p:nvSpPr>
            <p:cNvPr id="80" name="矩形 79">
              <a:extLst>
                <a:ext uri="{FF2B5EF4-FFF2-40B4-BE49-F238E27FC236}">
                  <a16:creationId xmlns:a16="http://schemas.microsoft.com/office/drawing/2014/main" id="{F5FF3FE8-DAA8-48DB-A110-F5AEC6E598C1}"/>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完成情况</a:t>
              </a:r>
            </a:p>
          </p:txBody>
        </p:sp>
        <p:sp>
          <p:nvSpPr>
            <p:cNvPr id="81" name="矩形 80">
              <a:extLst>
                <a:ext uri="{FF2B5EF4-FFF2-40B4-BE49-F238E27FC236}">
                  <a16:creationId xmlns:a16="http://schemas.microsoft.com/office/drawing/2014/main" id="{C5A294DC-801F-405F-B4A3-6E7AAD8BE20B}"/>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COMPLETION</a:t>
              </a:r>
            </a:p>
          </p:txBody>
        </p:sp>
        <p:grpSp>
          <p:nvGrpSpPr>
            <p:cNvPr id="82" name="组合 81">
              <a:extLst>
                <a:ext uri="{FF2B5EF4-FFF2-40B4-BE49-F238E27FC236}">
                  <a16:creationId xmlns:a16="http://schemas.microsoft.com/office/drawing/2014/main" id="{174025F2-098B-4947-B9C6-D5FCBF57152B}"/>
                </a:ext>
              </a:extLst>
            </p:cNvPr>
            <p:cNvGrpSpPr/>
            <p:nvPr/>
          </p:nvGrpSpPr>
          <p:grpSpPr>
            <a:xfrm>
              <a:off x="1144143" y="1028700"/>
              <a:ext cx="10472997" cy="0"/>
              <a:chOff x="1552575" y="1796104"/>
              <a:chExt cx="10472997" cy="0"/>
            </a:xfrm>
          </p:grpSpPr>
          <p:cxnSp>
            <p:nvCxnSpPr>
              <p:cNvPr id="83" name="直接连接符 82">
                <a:extLst>
                  <a:ext uri="{FF2B5EF4-FFF2-40B4-BE49-F238E27FC236}">
                    <a16:creationId xmlns:a16="http://schemas.microsoft.com/office/drawing/2014/main" id="{BDCA737D-C21C-47BC-A34C-E37878E135EA}"/>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AA573115-6367-4A5F-A085-BE7A90BA2407}"/>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289514583"/>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anim calcmode="lin" valueType="num">
                                      <p:cBhvr>
                                        <p:cTn id="8" dur="500" fill="hold"/>
                                        <p:tgtEl>
                                          <p:spTgt spid="72"/>
                                        </p:tgtEl>
                                        <p:attrNameLst>
                                          <p:attrName>ppt_x</p:attrName>
                                        </p:attrNameLst>
                                      </p:cBhvr>
                                      <p:tavLst>
                                        <p:tav tm="0">
                                          <p:val>
                                            <p:strVal val="#ppt_x"/>
                                          </p:val>
                                        </p:tav>
                                        <p:tav tm="100000">
                                          <p:val>
                                            <p:strVal val="#ppt_x"/>
                                          </p:val>
                                        </p:tav>
                                      </p:tavLst>
                                    </p:anim>
                                    <p:anim calcmode="lin" valueType="num">
                                      <p:cBhvr>
                                        <p:cTn id="9" dur="500" fill="hold"/>
                                        <p:tgtEl>
                                          <p:spTgt spid="7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wipe(left)">
                                      <p:cBhvr>
                                        <p:cTn id="13" dur="500"/>
                                        <p:tgtEl>
                                          <p:spTgt spid="7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strVal val="#ppt_x"/>
                                          </p:val>
                                        </p:tav>
                                        <p:tav tm="100000">
                                          <p:val>
                                            <p:strVal val="#ppt_x"/>
                                          </p:val>
                                        </p:tav>
                                      </p:tavLst>
                                    </p:anim>
                                    <p:anim calcmode="lin" valueType="num">
                                      <p:cBhvr>
                                        <p:cTn id="2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雪山上的风景&#10;&#10;描述已自动生成">
            <a:extLst>
              <a:ext uri="{FF2B5EF4-FFF2-40B4-BE49-F238E27FC236}">
                <a16:creationId xmlns:a16="http://schemas.microsoft.com/office/drawing/2014/main" id="{A4C85FD8-7FB5-49E0-81DF-104CA10DFF9F}"/>
              </a:ext>
            </a:extLst>
          </p:cNvPr>
          <p:cNvPicPr>
            <a:picLocks noChangeAspect="1"/>
          </p:cNvPicPr>
          <p:nvPr/>
        </p:nvPicPr>
        <p:blipFill rotWithShape="1">
          <a:blip r:embed="rId2"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0" y="2117056"/>
            <a:ext cx="12192000" cy="4740944"/>
          </a:xfrm>
          <a:custGeom>
            <a:avLst/>
            <a:gdLst>
              <a:gd name="connsiteX0" fmla="*/ 0 w 12192000"/>
              <a:gd name="connsiteY0" fmla="*/ 0 h 4611755"/>
              <a:gd name="connsiteX1" fmla="*/ 12192000 w 12192000"/>
              <a:gd name="connsiteY1" fmla="*/ 0 h 4611755"/>
              <a:gd name="connsiteX2" fmla="*/ 12192000 w 12192000"/>
              <a:gd name="connsiteY2" fmla="*/ 4611755 h 4611755"/>
              <a:gd name="connsiteX3" fmla="*/ 0 w 12192000"/>
              <a:gd name="connsiteY3" fmla="*/ 4611755 h 4611755"/>
            </a:gdLst>
            <a:ahLst/>
            <a:cxnLst>
              <a:cxn ang="0">
                <a:pos x="connsiteX0" y="connsiteY0"/>
              </a:cxn>
              <a:cxn ang="0">
                <a:pos x="connsiteX1" y="connsiteY1"/>
              </a:cxn>
              <a:cxn ang="0">
                <a:pos x="connsiteX2" y="connsiteY2"/>
              </a:cxn>
              <a:cxn ang="0">
                <a:pos x="connsiteX3" y="connsiteY3"/>
              </a:cxn>
            </a:cxnLst>
            <a:rect l="l" t="t" r="r" b="b"/>
            <a:pathLst>
              <a:path w="12192000" h="4611755">
                <a:moveTo>
                  <a:pt x="0" y="0"/>
                </a:moveTo>
                <a:lnTo>
                  <a:pt x="12192000" y="0"/>
                </a:lnTo>
                <a:lnTo>
                  <a:pt x="12192000" y="4611755"/>
                </a:lnTo>
                <a:lnTo>
                  <a:pt x="0" y="4611755"/>
                </a:lnTo>
                <a:close/>
              </a:path>
            </a:pathLst>
          </a:custGeom>
        </p:spPr>
      </p:pic>
      <p:sp>
        <p:nvSpPr>
          <p:cNvPr id="22" name="任意多边形: 形状 21">
            <a:extLst>
              <a:ext uri="{FF2B5EF4-FFF2-40B4-BE49-F238E27FC236}">
                <a16:creationId xmlns:a16="http://schemas.microsoft.com/office/drawing/2014/main" id="{75DF0881-EEC7-491D-A888-3FE1F40CFBA9}"/>
              </a:ext>
            </a:extLst>
          </p:cNvPr>
          <p:cNvSpPr/>
          <p:nvPr/>
        </p:nvSpPr>
        <p:spPr>
          <a:xfrm>
            <a:off x="1508760" y="320726"/>
            <a:ext cx="9174480" cy="6537275"/>
          </a:xfrm>
          <a:custGeom>
            <a:avLst/>
            <a:gdLst>
              <a:gd name="connsiteX0" fmla="*/ 4587240 w 9174480"/>
              <a:gd name="connsiteY0" fmla="*/ 0 h 6537275"/>
              <a:gd name="connsiteX1" fmla="*/ 9174480 w 9174480"/>
              <a:gd name="connsiteY1" fmla="*/ 4587240 h 6537275"/>
              <a:gd name="connsiteX2" fmla="*/ 8813992 w 9174480"/>
              <a:gd name="connsiteY2" fmla="*/ 6372801 h 6537275"/>
              <a:gd name="connsiteX3" fmla="*/ 8739635 w 9174480"/>
              <a:gd name="connsiteY3" fmla="*/ 6537275 h 6537275"/>
              <a:gd name="connsiteX4" fmla="*/ 434845 w 9174480"/>
              <a:gd name="connsiteY4" fmla="*/ 6537275 h 6537275"/>
              <a:gd name="connsiteX5" fmla="*/ 360488 w 9174480"/>
              <a:gd name="connsiteY5" fmla="*/ 6372801 h 6537275"/>
              <a:gd name="connsiteX6" fmla="*/ 0 w 9174480"/>
              <a:gd name="connsiteY6" fmla="*/ 4587240 h 6537275"/>
              <a:gd name="connsiteX7" fmla="*/ 4587240 w 9174480"/>
              <a:gd name="connsiteY7" fmla="*/ 0 h 653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74480" h="6537275">
                <a:moveTo>
                  <a:pt x="4587240" y="0"/>
                </a:moveTo>
                <a:cubicBezTo>
                  <a:pt x="7120703" y="0"/>
                  <a:pt x="9174480" y="2053777"/>
                  <a:pt x="9174480" y="4587240"/>
                </a:cubicBezTo>
                <a:cubicBezTo>
                  <a:pt x="9174480" y="5220606"/>
                  <a:pt x="9046119" y="5823991"/>
                  <a:pt x="8813992" y="6372801"/>
                </a:cubicBezTo>
                <a:lnTo>
                  <a:pt x="8739635" y="6537275"/>
                </a:lnTo>
                <a:lnTo>
                  <a:pt x="434845" y="6537275"/>
                </a:lnTo>
                <a:lnTo>
                  <a:pt x="360488" y="6372801"/>
                </a:lnTo>
                <a:cubicBezTo>
                  <a:pt x="128361" y="5823991"/>
                  <a:pt x="0" y="5220606"/>
                  <a:pt x="0" y="4587240"/>
                </a:cubicBezTo>
                <a:cubicBezTo>
                  <a:pt x="0" y="2053777"/>
                  <a:pt x="2053777" y="0"/>
                  <a:pt x="4587240" y="0"/>
                </a:cubicBezTo>
                <a:close/>
              </a:path>
            </a:pathLst>
          </a:custGeom>
          <a:gradFill flip="none" rotWithShape="1">
            <a:gsLst>
              <a:gs pos="100000">
                <a:schemeClr val="accent2">
                  <a:alpha val="60000"/>
                </a:schemeClr>
              </a:gs>
              <a:gs pos="4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9553" tIns="39776" rIns="79553" bIns="39776" rtlCol="0" anchor="ctr">
            <a:noAutofit/>
          </a:bodyPr>
          <a:lstStyle/>
          <a:p>
            <a:pPr algn="ctr"/>
            <a:endParaRPr lang="zh-CN" altLang="en-US" sz="1400" dirty="0"/>
          </a:p>
        </p:txBody>
      </p:sp>
      <p:sp>
        <p:nvSpPr>
          <p:cNvPr id="20" name="任意多边形: 形状 19">
            <a:extLst>
              <a:ext uri="{FF2B5EF4-FFF2-40B4-BE49-F238E27FC236}">
                <a16:creationId xmlns:a16="http://schemas.microsoft.com/office/drawing/2014/main" id="{E1E33E79-306B-4326-802A-522C8740331E}"/>
              </a:ext>
            </a:extLst>
          </p:cNvPr>
          <p:cNvSpPr/>
          <p:nvPr/>
        </p:nvSpPr>
        <p:spPr>
          <a:xfrm>
            <a:off x="2068068" y="887654"/>
            <a:ext cx="8055864" cy="5970347"/>
          </a:xfrm>
          <a:custGeom>
            <a:avLst/>
            <a:gdLst>
              <a:gd name="connsiteX0" fmla="*/ 4027932 w 8055864"/>
              <a:gd name="connsiteY0" fmla="*/ 0 h 5970347"/>
              <a:gd name="connsiteX1" fmla="*/ 8055864 w 8055864"/>
              <a:gd name="connsiteY1" fmla="*/ 4027932 h 5970347"/>
              <a:gd name="connsiteX2" fmla="*/ 7569714 w 8055864"/>
              <a:gd name="connsiteY2" fmla="*/ 5947884 h 5970347"/>
              <a:gd name="connsiteX3" fmla="*/ 7556067 w 8055864"/>
              <a:gd name="connsiteY3" fmla="*/ 5970347 h 5970347"/>
              <a:gd name="connsiteX4" fmla="*/ 499797 w 8055864"/>
              <a:gd name="connsiteY4" fmla="*/ 5970347 h 5970347"/>
              <a:gd name="connsiteX5" fmla="*/ 486150 w 8055864"/>
              <a:gd name="connsiteY5" fmla="*/ 5947884 h 5970347"/>
              <a:gd name="connsiteX6" fmla="*/ 0 w 8055864"/>
              <a:gd name="connsiteY6" fmla="*/ 4027932 h 5970347"/>
              <a:gd name="connsiteX7" fmla="*/ 4027932 w 8055864"/>
              <a:gd name="connsiteY7" fmla="*/ 0 h 5970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55864" h="5970347">
                <a:moveTo>
                  <a:pt x="4027932" y="0"/>
                </a:moveTo>
                <a:cubicBezTo>
                  <a:pt x="6252497" y="0"/>
                  <a:pt x="8055864" y="1803367"/>
                  <a:pt x="8055864" y="4027932"/>
                </a:cubicBezTo>
                <a:cubicBezTo>
                  <a:pt x="8055864" y="4723109"/>
                  <a:pt x="7879754" y="5377153"/>
                  <a:pt x="7569714" y="5947884"/>
                </a:cubicBezTo>
                <a:lnTo>
                  <a:pt x="7556067" y="5970347"/>
                </a:lnTo>
                <a:lnTo>
                  <a:pt x="499797" y="5970347"/>
                </a:lnTo>
                <a:lnTo>
                  <a:pt x="486150" y="5947884"/>
                </a:lnTo>
                <a:cubicBezTo>
                  <a:pt x="176110" y="5377153"/>
                  <a:pt x="0" y="4723109"/>
                  <a:pt x="0" y="4027932"/>
                </a:cubicBezTo>
                <a:cubicBezTo>
                  <a:pt x="0" y="1803367"/>
                  <a:pt x="1803367" y="0"/>
                  <a:pt x="4027932" y="0"/>
                </a:cubicBezTo>
                <a:close/>
              </a:path>
            </a:pathLst>
          </a:custGeom>
          <a:gradFill flip="none" rotWithShape="1">
            <a:gsLst>
              <a:gs pos="100000">
                <a:schemeClr val="accent2">
                  <a:alpha val="18000"/>
                </a:schemeClr>
              </a:gs>
              <a:gs pos="4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9553" tIns="39776" rIns="79553" bIns="39776" rtlCol="0" anchor="ctr">
            <a:noAutofit/>
          </a:bodyPr>
          <a:lstStyle/>
          <a:p>
            <a:pPr algn="ctr"/>
            <a:endParaRPr lang="zh-CN" altLang="en-US" sz="1400" dirty="0"/>
          </a:p>
        </p:txBody>
      </p:sp>
      <p:grpSp>
        <p:nvGrpSpPr>
          <p:cNvPr id="4" name="组合 3">
            <a:extLst>
              <a:ext uri="{FF2B5EF4-FFF2-40B4-BE49-F238E27FC236}">
                <a16:creationId xmlns:a16="http://schemas.microsoft.com/office/drawing/2014/main" id="{FA1903E1-A1D4-43E1-ACB6-0D9F806E530A}"/>
              </a:ext>
            </a:extLst>
          </p:cNvPr>
          <p:cNvGrpSpPr/>
          <p:nvPr/>
        </p:nvGrpSpPr>
        <p:grpSpPr>
          <a:xfrm>
            <a:off x="3172565" y="1946260"/>
            <a:ext cx="5846870" cy="2221736"/>
            <a:chOff x="3172565" y="1946260"/>
            <a:chExt cx="5846870" cy="2221736"/>
          </a:xfrm>
        </p:grpSpPr>
        <p:sp>
          <p:nvSpPr>
            <p:cNvPr id="2" name="矩形 1">
              <a:extLst>
                <a:ext uri="{FF2B5EF4-FFF2-40B4-BE49-F238E27FC236}">
                  <a16:creationId xmlns:a16="http://schemas.microsoft.com/office/drawing/2014/main" id="{6EA46EC7-08EB-4CB2-9E5F-A6456C9CD4B1}"/>
                </a:ext>
              </a:extLst>
            </p:cNvPr>
            <p:cNvSpPr/>
            <p:nvPr/>
          </p:nvSpPr>
          <p:spPr>
            <a:xfrm>
              <a:off x="3425718" y="2596451"/>
              <a:ext cx="5290859" cy="1468094"/>
            </a:xfrm>
            <a:prstGeom prst="rect">
              <a:avLst/>
            </a:prstGeom>
            <a:ln>
              <a:noFill/>
            </a:ln>
            <a:effectLst/>
          </p:spPr>
          <p:txBody>
            <a:bodyPr wrap="square" lIns="0" tIns="0" rIns="0" bIns="0">
              <a:spAutoFit/>
            </a:bodyPr>
            <a:lstStyle/>
            <a:p>
              <a:pPr lvl="0" algn="dist"/>
              <a:r>
                <a:rPr lang="zh-CN" altLang="en-US" sz="954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总结经验</a:t>
              </a:r>
            </a:p>
          </p:txBody>
        </p:sp>
        <p:sp>
          <p:nvSpPr>
            <p:cNvPr id="5" name="文本框 4">
              <a:extLst>
                <a:ext uri="{FF2B5EF4-FFF2-40B4-BE49-F238E27FC236}">
                  <a16:creationId xmlns:a16="http://schemas.microsoft.com/office/drawing/2014/main" id="{B6E95A72-90A9-43B4-950A-9758481FCC74}"/>
                </a:ext>
              </a:extLst>
            </p:cNvPr>
            <p:cNvSpPr txBox="1"/>
            <p:nvPr/>
          </p:nvSpPr>
          <p:spPr>
            <a:xfrm>
              <a:off x="4284587" y="1946260"/>
              <a:ext cx="3622825" cy="830997"/>
            </a:xfrm>
            <a:prstGeom prst="rect">
              <a:avLst/>
            </a:prstGeom>
            <a:noFill/>
            <a:effectLst/>
          </p:spPr>
          <p:txBody>
            <a:bodyPr wrap="square" lIns="0" tIns="0" rIns="0" bIns="0" rtlCol="0">
              <a:spAutoFit/>
            </a:bodyPr>
            <a:lstStyle>
              <a:defPPr>
                <a:defRPr lang="zh-CN"/>
              </a:defPPr>
              <a:lvl1pPr algn="ctr">
                <a:defRPr sz="8000" spc="600">
                  <a:solidFill>
                    <a:schemeClr val="bg1"/>
                  </a:solidFill>
                  <a:latin typeface="优设标题黑" panose="00000500000000000000" pitchFamily="2" charset="-122"/>
                  <a:ea typeface="优设标题黑" panose="00000500000000000000" pitchFamily="2" charset="-122"/>
                </a:defRPr>
              </a:lvl1pPr>
            </a:lstStyle>
            <a:p>
              <a:r>
                <a:rPr lang="en-US" altLang="zh-CN" sz="5400" dirty="0">
                  <a:solidFill>
                    <a:schemeClr val="dk1">
                      <a:lumMod val="100000"/>
                    </a:schemeClr>
                  </a:solidFill>
                </a:rPr>
                <a:t>PART03</a:t>
              </a:r>
              <a:endParaRPr lang="zh-CN" altLang="en-US" sz="5400" dirty="0">
                <a:solidFill>
                  <a:schemeClr val="dk1">
                    <a:lumMod val="100000"/>
                  </a:schemeClr>
                </a:solidFill>
              </a:endParaRPr>
            </a:p>
          </p:txBody>
        </p:sp>
        <p:grpSp>
          <p:nvGrpSpPr>
            <p:cNvPr id="18" name="组合 17">
              <a:extLst>
                <a:ext uri="{FF2B5EF4-FFF2-40B4-BE49-F238E27FC236}">
                  <a16:creationId xmlns:a16="http://schemas.microsoft.com/office/drawing/2014/main" id="{9F5F837F-D476-43A4-B926-E87A570EF3E9}"/>
                </a:ext>
              </a:extLst>
            </p:cNvPr>
            <p:cNvGrpSpPr/>
            <p:nvPr/>
          </p:nvGrpSpPr>
          <p:grpSpPr>
            <a:xfrm>
              <a:off x="3172565" y="2331534"/>
              <a:ext cx="5846870" cy="0"/>
              <a:chOff x="4404478" y="494964"/>
              <a:chExt cx="5846870" cy="0"/>
            </a:xfrm>
          </p:grpSpPr>
          <p:cxnSp>
            <p:nvCxnSpPr>
              <p:cNvPr id="14" name="直接连接符 13">
                <a:extLst>
                  <a:ext uri="{FF2B5EF4-FFF2-40B4-BE49-F238E27FC236}">
                    <a16:creationId xmlns:a16="http://schemas.microsoft.com/office/drawing/2014/main" id="{65546E34-BDB5-4FC5-B455-11EA9E7F5369}"/>
                  </a:ext>
                </a:extLst>
              </p:cNvPr>
              <p:cNvCxnSpPr>
                <a:cxnSpLocks/>
              </p:cNvCxnSpPr>
              <p:nvPr/>
            </p:nvCxnSpPr>
            <p:spPr>
              <a:xfrm>
                <a:off x="9139326" y="494964"/>
                <a:ext cx="1112022" cy="0"/>
              </a:xfrm>
              <a:prstGeom prst="line">
                <a:avLst/>
              </a:prstGeom>
              <a:ln>
                <a:gradFill flip="none" rotWithShape="1">
                  <a:gsLst>
                    <a:gs pos="0">
                      <a:schemeClr val="tx1"/>
                    </a:gs>
                    <a:gs pos="100000">
                      <a:schemeClr val="tx1">
                        <a:alpha val="0"/>
                      </a:schemeClr>
                    </a:gs>
                  </a:gsLst>
                  <a:lin ang="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86AAD730-D2B3-4C21-A9B9-4898C1E46DA2}"/>
                  </a:ext>
                </a:extLst>
              </p:cNvPr>
              <p:cNvCxnSpPr>
                <a:cxnSpLocks/>
              </p:cNvCxnSpPr>
              <p:nvPr/>
            </p:nvCxnSpPr>
            <p:spPr>
              <a:xfrm flipH="1">
                <a:off x="4404478" y="494964"/>
                <a:ext cx="1112022" cy="0"/>
              </a:xfrm>
              <a:prstGeom prst="line">
                <a:avLst/>
              </a:prstGeom>
              <a:ln>
                <a:gradFill flip="none" rotWithShape="1">
                  <a:gsLst>
                    <a:gs pos="0">
                      <a:schemeClr val="tx1"/>
                    </a:gs>
                    <a:gs pos="100000">
                      <a:schemeClr val="tx1">
                        <a:alpha val="0"/>
                      </a:schemeClr>
                    </a:gs>
                  </a:gsLst>
                  <a:lin ang="0" scaled="1"/>
                  <a:tileRect/>
                </a:gradFill>
                <a:headEnd type="none"/>
              </a:ln>
            </p:spPr>
            <p:style>
              <a:lnRef idx="1">
                <a:schemeClr val="accent1"/>
              </a:lnRef>
              <a:fillRef idx="0">
                <a:schemeClr val="accent1"/>
              </a:fillRef>
              <a:effectRef idx="0">
                <a:schemeClr val="accent1"/>
              </a:effectRef>
              <a:fontRef idx="minor">
                <a:schemeClr val="tx1"/>
              </a:fontRef>
            </p:style>
          </p:cxnSp>
        </p:grpSp>
        <p:sp>
          <p:nvSpPr>
            <p:cNvPr id="3" name="矩形 2">
              <a:extLst>
                <a:ext uri="{FF2B5EF4-FFF2-40B4-BE49-F238E27FC236}">
                  <a16:creationId xmlns:a16="http://schemas.microsoft.com/office/drawing/2014/main" id="{7218A400-0B82-436B-90AF-272323FB02C1}"/>
                </a:ext>
              </a:extLst>
            </p:cNvPr>
            <p:cNvSpPr/>
            <p:nvPr/>
          </p:nvSpPr>
          <p:spPr>
            <a:xfrm>
              <a:off x="3425719" y="3921775"/>
              <a:ext cx="5194026" cy="246221"/>
            </a:xfrm>
            <a:prstGeom prst="rect">
              <a:avLst/>
            </a:prstGeom>
            <a:ln>
              <a:noFill/>
            </a:ln>
            <a:effectLst/>
          </p:spPr>
          <p:txBody>
            <a:bodyPr wrap="square" lIns="0" tIns="0" rIns="0" bIns="0">
              <a:spAutoFit/>
            </a:bodyPr>
            <a:lstStyle/>
            <a:p>
              <a:pPr lvl="0" algn="dist"/>
              <a:r>
                <a:rPr lang="en-US" altLang="zh-CN" sz="16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TO SUM UP YOUR EXPERIENCE</a:t>
              </a:r>
            </a:p>
          </p:txBody>
        </p:sp>
      </p:grpSp>
    </p:spTree>
    <p:extLst>
      <p:ext uri="{BB962C8B-B14F-4D97-AF65-F5344CB8AC3E}">
        <p14:creationId xmlns:p14="http://schemas.microsoft.com/office/powerpoint/2010/main" val="1567446888"/>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5000"/>
                                  </p:iterate>
                                  <p:childTnLst>
                                    <p:anim to="" calcmode="lin" valueType="num">
                                      <p:cBhvr>
                                        <p:cTn id="6" dur="1000" fill="hold">
                                          <p:stCondLst>
                                            <p:cond delay="0"/>
                                          </p:stCondLst>
                                        </p:cTn>
                                        <p:tgtEl>
                                          <p:spTgt spid="4"/>
                                        </p:tgtEl>
                                        <p:attrNameLst>
                                          <p:attrName>ppt_h</p:attrName>
                                        </p:attrNameLst>
                                      </p:cBhvr>
                                      <p:tavLst>
                                        <p:tav tm="0" fmla="#ppt_h-(#ppt_h-#ppt_h*8)*(1-$)^8">
                                          <p:val>
                                            <p:fltVal val="0"/>
                                          </p:val>
                                        </p:tav>
                                        <p:tav tm="100000">
                                          <p:val>
                                            <p:fltVal val="1"/>
                                          </p:val>
                                        </p:tav>
                                      </p:tavLst>
                                    </p:anim>
                                    <p:anim to="" calcmode="lin" valueType="num">
                                      <p:cBhvr>
                                        <p:cTn id="7" dur="1000" fill="hold">
                                          <p:stCondLst>
                                            <p:cond delay="0"/>
                                          </p:stCondLst>
                                        </p:cTn>
                                        <p:tgtEl>
                                          <p:spTgt spid="4"/>
                                        </p:tgtEl>
                                        <p:attrNameLst>
                                          <p:attrName>ppt_w</p:attrName>
                                        </p:attrNameLst>
                                      </p:cBhvr>
                                      <p:tavLst>
                                        <p:tav tm="0" fmla="#ppt_w-(#ppt_w-#ppt_w*8)*(1-$)^8">
                                          <p:val>
                                            <p:fltVal val="0"/>
                                          </p:val>
                                        </p:tav>
                                        <p:tav tm="100000">
                                          <p:val>
                                            <p:fltVal val="1"/>
                                          </p:val>
                                        </p:tav>
                                      </p:tavLst>
                                    </p:anim>
                                    <p:animEffect filter="fade">
                                      <p:cBhvr additive="base">
                                        <p:cTn id="8" dur="600" fill="hold">
                                          <p:stCondLst>
                                            <p:cond delay="0"/>
                                          </p:stCondLst>
                                        </p:cTn>
                                        <p:tgtEl>
                                          <p:spTgt spid="4"/>
                                        </p:tgtEl>
                                      </p:cBhvr>
                                    </p:animEffect>
                                    <p:set>
                                      <p:cBhvr additive="base">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1000"/>
                            </p:stCondLst>
                            <p:childTnLst>
                              <p:par>
                                <p:cTn id="11" presetID="6" presetClass="entr" presetSubtype="32"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circle(out)">
                                      <p:cBhvr>
                                        <p:cTn id="13" dur="500"/>
                                        <p:tgtEl>
                                          <p:spTgt spid="20"/>
                                        </p:tgtEl>
                                      </p:cBhvr>
                                    </p:animEffect>
                                  </p:childTnLst>
                                </p:cTn>
                              </p:par>
                              <p:par>
                                <p:cTn id="14" presetID="6" presetClass="entr" presetSubtype="32" fill="hold" grpId="0" nodeType="withEffect">
                                  <p:stCondLst>
                                    <p:cond delay="300"/>
                                  </p:stCondLst>
                                  <p:childTnLst>
                                    <p:set>
                                      <p:cBhvr>
                                        <p:cTn id="15" dur="1" fill="hold">
                                          <p:stCondLst>
                                            <p:cond delay="0"/>
                                          </p:stCondLst>
                                        </p:cTn>
                                        <p:tgtEl>
                                          <p:spTgt spid="22"/>
                                        </p:tgtEl>
                                        <p:attrNameLst>
                                          <p:attrName>style.visibility</p:attrName>
                                        </p:attrNameLst>
                                      </p:cBhvr>
                                      <p:to>
                                        <p:strVal val="visible"/>
                                      </p:to>
                                    </p:set>
                                    <p:animEffect transition="in" filter="circle(out)">
                                      <p:cBhvr>
                                        <p:cTn id="16" dur="500"/>
                                        <p:tgtEl>
                                          <p:spTgt spid="22"/>
                                        </p:tgtEl>
                                      </p:cBhvr>
                                    </p:animEffect>
                                  </p:childTnLst>
                                </p:cTn>
                              </p:par>
                            </p:childTnLst>
                          </p:cTn>
                        </p:par>
                        <p:par>
                          <p:cTn id="17" fill="hold">
                            <p:stCondLst>
                              <p:cond delay="1800"/>
                            </p:stCondLst>
                            <p:childTnLst>
                              <p:par>
                                <p:cTn id="18" presetID="42"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2CBE1097-9A7D-4448-A4B8-C84E4B24B726}"/>
              </a:ext>
            </a:extLst>
          </p:cNvPr>
          <p:cNvGrpSpPr/>
          <p:nvPr/>
        </p:nvGrpSpPr>
        <p:grpSpPr>
          <a:xfrm>
            <a:off x="0" y="1912673"/>
            <a:ext cx="4944534" cy="4175418"/>
            <a:chOff x="0" y="1912673"/>
            <a:chExt cx="4944534" cy="4175418"/>
          </a:xfrm>
        </p:grpSpPr>
        <p:sp>
          <p:nvSpPr>
            <p:cNvPr id="79" name="任意多边形: 形状 78">
              <a:extLst>
                <a:ext uri="{FF2B5EF4-FFF2-40B4-BE49-F238E27FC236}">
                  <a16:creationId xmlns:a16="http://schemas.microsoft.com/office/drawing/2014/main" id="{964B55D6-2D10-4C32-9891-5C11E145AFF2}"/>
                </a:ext>
              </a:extLst>
            </p:cNvPr>
            <p:cNvSpPr/>
            <p:nvPr/>
          </p:nvSpPr>
          <p:spPr>
            <a:xfrm>
              <a:off x="0" y="1912673"/>
              <a:ext cx="4944534" cy="4175418"/>
            </a:xfrm>
            <a:custGeom>
              <a:avLst/>
              <a:gdLst>
                <a:gd name="connsiteX0" fmla="*/ 0 w 4944534"/>
                <a:gd name="connsiteY0" fmla="*/ 0 h 4175418"/>
                <a:gd name="connsiteX1" fmla="*/ 4944534 w 4944534"/>
                <a:gd name="connsiteY1" fmla="*/ 0 h 4175418"/>
                <a:gd name="connsiteX2" fmla="*/ 2117651 w 4944534"/>
                <a:gd name="connsiteY2" fmla="*/ 4175418 h 4175418"/>
                <a:gd name="connsiteX3" fmla="*/ 0 w 4944534"/>
                <a:gd name="connsiteY3" fmla="*/ 4175418 h 4175418"/>
              </a:gdLst>
              <a:ahLst/>
              <a:cxnLst>
                <a:cxn ang="0">
                  <a:pos x="connsiteX0" y="connsiteY0"/>
                </a:cxn>
                <a:cxn ang="0">
                  <a:pos x="connsiteX1" y="connsiteY1"/>
                </a:cxn>
                <a:cxn ang="0">
                  <a:pos x="connsiteX2" y="connsiteY2"/>
                </a:cxn>
                <a:cxn ang="0">
                  <a:pos x="connsiteX3" y="connsiteY3"/>
                </a:cxn>
              </a:cxnLst>
              <a:rect l="l" t="t" r="r" b="b"/>
              <a:pathLst>
                <a:path w="4944534" h="4175418">
                  <a:moveTo>
                    <a:pt x="0" y="0"/>
                  </a:moveTo>
                  <a:lnTo>
                    <a:pt x="4944534" y="0"/>
                  </a:lnTo>
                  <a:lnTo>
                    <a:pt x="2117651" y="4175418"/>
                  </a:lnTo>
                  <a:lnTo>
                    <a:pt x="0" y="417541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 name="任意多边形: 形状 79">
              <a:extLst>
                <a:ext uri="{FF2B5EF4-FFF2-40B4-BE49-F238E27FC236}">
                  <a16:creationId xmlns:a16="http://schemas.microsoft.com/office/drawing/2014/main" id="{1FBEC4A6-B1B3-4D06-AED2-B9CEFAB688E1}"/>
                </a:ext>
              </a:extLst>
            </p:cNvPr>
            <p:cNvSpPr/>
            <p:nvPr/>
          </p:nvSpPr>
          <p:spPr>
            <a:xfrm>
              <a:off x="0" y="1912673"/>
              <a:ext cx="364634" cy="428981"/>
            </a:xfrm>
            <a:custGeom>
              <a:avLst/>
              <a:gdLst>
                <a:gd name="connsiteX0" fmla="*/ 0 w 364634"/>
                <a:gd name="connsiteY0" fmla="*/ 0 h 428981"/>
                <a:gd name="connsiteX1" fmla="*/ 364634 w 364634"/>
                <a:gd name="connsiteY1" fmla="*/ 0 h 428981"/>
                <a:gd name="connsiteX2" fmla="*/ 74201 w 364634"/>
                <a:gd name="connsiteY2" fmla="*/ 428981 h 428981"/>
                <a:gd name="connsiteX3" fmla="*/ 0 w 364634"/>
                <a:gd name="connsiteY3" fmla="*/ 428981 h 428981"/>
              </a:gdLst>
              <a:ahLst/>
              <a:cxnLst>
                <a:cxn ang="0">
                  <a:pos x="connsiteX0" y="connsiteY0"/>
                </a:cxn>
                <a:cxn ang="0">
                  <a:pos x="connsiteX1" y="connsiteY1"/>
                </a:cxn>
                <a:cxn ang="0">
                  <a:pos x="connsiteX2" y="connsiteY2"/>
                </a:cxn>
                <a:cxn ang="0">
                  <a:pos x="connsiteX3" y="connsiteY3"/>
                </a:cxn>
              </a:cxnLst>
              <a:rect l="l" t="t" r="r" b="b"/>
              <a:pathLst>
                <a:path w="364634" h="428981">
                  <a:moveTo>
                    <a:pt x="0" y="0"/>
                  </a:moveTo>
                  <a:lnTo>
                    <a:pt x="364634" y="0"/>
                  </a:lnTo>
                  <a:lnTo>
                    <a:pt x="74201" y="428981"/>
                  </a:lnTo>
                  <a:lnTo>
                    <a:pt x="0" y="428981"/>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7" name="组合 16">
            <a:extLst>
              <a:ext uri="{FF2B5EF4-FFF2-40B4-BE49-F238E27FC236}">
                <a16:creationId xmlns:a16="http://schemas.microsoft.com/office/drawing/2014/main" id="{E0BBC2AF-439D-4EEF-8F71-669F576A013D}"/>
              </a:ext>
            </a:extLst>
          </p:cNvPr>
          <p:cNvGrpSpPr/>
          <p:nvPr/>
        </p:nvGrpSpPr>
        <p:grpSpPr>
          <a:xfrm>
            <a:off x="4798618" y="1912672"/>
            <a:ext cx="2296447" cy="579282"/>
            <a:chOff x="4798618" y="1912672"/>
            <a:chExt cx="2296447" cy="579282"/>
          </a:xfrm>
        </p:grpSpPr>
        <p:sp>
          <p:nvSpPr>
            <p:cNvPr id="81" name="平行四边形 80">
              <a:extLst>
                <a:ext uri="{FF2B5EF4-FFF2-40B4-BE49-F238E27FC236}">
                  <a16:creationId xmlns:a16="http://schemas.microsoft.com/office/drawing/2014/main" id="{F05EE546-0EC1-4897-8060-950F25AACC5E}"/>
                </a:ext>
              </a:extLst>
            </p:cNvPr>
            <p:cNvSpPr/>
            <p:nvPr/>
          </p:nvSpPr>
          <p:spPr>
            <a:xfrm>
              <a:off x="4798618" y="1912672"/>
              <a:ext cx="2296447" cy="579282"/>
            </a:xfrm>
            <a:prstGeom prst="parallelogram">
              <a:avLst>
                <a:gd name="adj" fmla="val 6447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a16="http://schemas.microsoft.com/office/drawing/2014/main" id="{EF8A213C-DDF8-4092-A4FA-88B7CF3EB0C0}"/>
                </a:ext>
              </a:extLst>
            </p:cNvPr>
            <p:cNvSpPr txBox="1"/>
            <p:nvPr/>
          </p:nvSpPr>
          <p:spPr>
            <a:xfrm>
              <a:off x="5387634" y="2048424"/>
              <a:ext cx="1118414" cy="307777"/>
            </a:xfrm>
            <a:prstGeom prst="rect">
              <a:avLst/>
            </a:prstGeom>
            <a:noFill/>
          </p:spPr>
          <p:txBody>
            <a:bodyPr wrap="square" lIns="0" tIns="0" rIns="0" bIns="0" rtlCol="0">
              <a:spAutoFit/>
            </a:bodyPr>
            <a:lstStyle/>
            <a:p>
              <a:pPr algn="ctr" defTabSz="914400"/>
              <a:r>
                <a:rPr lang="zh-CN" altLang="en-US" sz="2000" dirty="0">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grpSp>
      <p:grpSp>
        <p:nvGrpSpPr>
          <p:cNvPr id="14" name="组合 13">
            <a:extLst>
              <a:ext uri="{FF2B5EF4-FFF2-40B4-BE49-F238E27FC236}">
                <a16:creationId xmlns:a16="http://schemas.microsoft.com/office/drawing/2014/main" id="{697E37A2-3D2E-4FF0-A656-C48766E3F299}"/>
              </a:ext>
            </a:extLst>
          </p:cNvPr>
          <p:cNvGrpSpPr/>
          <p:nvPr/>
        </p:nvGrpSpPr>
        <p:grpSpPr>
          <a:xfrm>
            <a:off x="6949148" y="1912672"/>
            <a:ext cx="2296447" cy="579282"/>
            <a:chOff x="6949148" y="1912672"/>
            <a:chExt cx="2296447" cy="579282"/>
          </a:xfrm>
        </p:grpSpPr>
        <p:sp>
          <p:nvSpPr>
            <p:cNvPr id="83" name="平行四边形 82">
              <a:extLst>
                <a:ext uri="{FF2B5EF4-FFF2-40B4-BE49-F238E27FC236}">
                  <a16:creationId xmlns:a16="http://schemas.microsoft.com/office/drawing/2014/main" id="{57806D33-FAA5-4506-A6ED-D864F683098E}"/>
                </a:ext>
              </a:extLst>
            </p:cNvPr>
            <p:cNvSpPr/>
            <p:nvPr/>
          </p:nvSpPr>
          <p:spPr>
            <a:xfrm>
              <a:off x="6949148" y="1912672"/>
              <a:ext cx="2296447" cy="579282"/>
            </a:xfrm>
            <a:prstGeom prst="parallelogram">
              <a:avLst>
                <a:gd name="adj" fmla="val 6447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a:extLst>
                <a:ext uri="{FF2B5EF4-FFF2-40B4-BE49-F238E27FC236}">
                  <a16:creationId xmlns:a16="http://schemas.microsoft.com/office/drawing/2014/main" id="{48912CA3-42CD-42B8-AF2F-D3ADC44AB299}"/>
                </a:ext>
              </a:extLst>
            </p:cNvPr>
            <p:cNvSpPr txBox="1"/>
            <p:nvPr/>
          </p:nvSpPr>
          <p:spPr>
            <a:xfrm>
              <a:off x="7538164" y="2048424"/>
              <a:ext cx="1118414" cy="307777"/>
            </a:xfrm>
            <a:prstGeom prst="rect">
              <a:avLst/>
            </a:prstGeom>
            <a:noFill/>
          </p:spPr>
          <p:txBody>
            <a:bodyPr wrap="square" lIns="0" tIns="0" rIns="0" bIns="0" rtlCol="0">
              <a:spAutoFit/>
            </a:bodyPr>
            <a:lstStyle/>
            <a:p>
              <a:pPr algn="ctr" defTabSz="914400"/>
              <a:r>
                <a:rPr lang="zh-CN" altLang="en-US" sz="2000" dirty="0">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grpSp>
      <p:grpSp>
        <p:nvGrpSpPr>
          <p:cNvPr id="12" name="组合 11">
            <a:extLst>
              <a:ext uri="{FF2B5EF4-FFF2-40B4-BE49-F238E27FC236}">
                <a16:creationId xmlns:a16="http://schemas.microsoft.com/office/drawing/2014/main" id="{D79A8528-342B-40B7-A082-693522C64F57}"/>
              </a:ext>
            </a:extLst>
          </p:cNvPr>
          <p:cNvGrpSpPr/>
          <p:nvPr/>
        </p:nvGrpSpPr>
        <p:grpSpPr>
          <a:xfrm>
            <a:off x="9099678" y="1912672"/>
            <a:ext cx="2296447" cy="579282"/>
            <a:chOff x="9099678" y="1912672"/>
            <a:chExt cx="2296447" cy="579282"/>
          </a:xfrm>
        </p:grpSpPr>
        <p:sp>
          <p:nvSpPr>
            <p:cNvPr id="85" name="平行四边形 84">
              <a:extLst>
                <a:ext uri="{FF2B5EF4-FFF2-40B4-BE49-F238E27FC236}">
                  <a16:creationId xmlns:a16="http://schemas.microsoft.com/office/drawing/2014/main" id="{234593FC-DE00-4C40-A1A4-2CB60621F632}"/>
                </a:ext>
              </a:extLst>
            </p:cNvPr>
            <p:cNvSpPr/>
            <p:nvPr/>
          </p:nvSpPr>
          <p:spPr>
            <a:xfrm>
              <a:off x="9099678" y="1912672"/>
              <a:ext cx="2296447" cy="579282"/>
            </a:xfrm>
            <a:prstGeom prst="parallelogram">
              <a:avLst>
                <a:gd name="adj" fmla="val 6447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a16="http://schemas.microsoft.com/office/drawing/2014/main" id="{F59F92DB-47A9-445A-BFC5-5E7E8D59ED79}"/>
                </a:ext>
              </a:extLst>
            </p:cNvPr>
            <p:cNvSpPr txBox="1"/>
            <p:nvPr/>
          </p:nvSpPr>
          <p:spPr>
            <a:xfrm>
              <a:off x="9688694" y="2048424"/>
              <a:ext cx="1118414" cy="307777"/>
            </a:xfrm>
            <a:prstGeom prst="rect">
              <a:avLst/>
            </a:prstGeom>
            <a:noFill/>
          </p:spPr>
          <p:txBody>
            <a:bodyPr wrap="square" lIns="0" tIns="0" rIns="0" bIns="0" rtlCol="0">
              <a:spAutoFit/>
            </a:bodyPr>
            <a:lstStyle/>
            <a:p>
              <a:pPr algn="ctr" defTabSz="914400"/>
              <a:r>
                <a:rPr lang="zh-CN" altLang="en-US" sz="2000" dirty="0">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grpSp>
      <p:grpSp>
        <p:nvGrpSpPr>
          <p:cNvPr id="16" name="组合 15">
            <a:extLst>
              <a:ext uri="{FF2B5EF4-FFF2-40B4-BE49-F238E27FC236}">
                <a16:creationId xmlns:a16="http://schemas.microsoft.com/office/drawing/2014/main" id="{82CB81E3-7488-412F-A077-8BC45CBAA377}"/>
              </a:ext>
            </a:extLst>
          </p:cNvPr>
          <p:cNvGrpSpPr/>
          <p:nvPr/>
        </p:nvGrpSpPr>
        <p:grpSpPr>
          <a:xfrm>
            <a:off x="4392218" y="2621625"/>
            <a:ext cx="2296447" cy="579282"/>
            <a:chOff x="4392218" y="2621625"/>
            <a:chExt cx="2296447" cy="579282"/>
          </a:xfrm>
        </p:grpSpPr>
        <p:sp>
          <p:nvSpPr>
            <p:cNvPr id="87" name="平行四边形 86">
              <a:extLst>
                <a:ext uri="{FF2B5EF4-FFF2-40B4-BE49-F238E27FC236}">
                  <a16:creationId xmlns:a16="http://schemas.microsoft.com/office/drawing/2014/main" id="{8AFCABFE-1CBF-42E3-A2E3-709DCADE3C53}"/>
                </a:ext>
              </a:extLst>
            </p:cNvPr>
            <p:cNvSpPr/>
            <p:nvPr/>
          </p:nvSpPr>
          <p:spPr>
            <a:xfrm>
              <a:off x="4392218" y="2621625"/>
              <a:ext cx="2296447" cy="579282"/>
            </a:xfrm>
            <a:prstGeom prst="parallelogram">
              <a:avLst>
                <a:gd name="adj" fmla="val 6447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id="{A65BB1D8-D7B9-488B-AD8D-2356D665A6B4}"/>
                </a:ext>
              </a:extLst>
            </p:cNvPr>
            <p:cNvSpPr txBox="1"/>
            <p:nvPr/>
          </p:nvSpPr>
          <p:spPr>
            <a:xfrm>
              <a:off x="4981234" y="2757377"/>
              <a:ext cx="1118414" cy="307777"/>
            </a:xfrm>
            <a:prstGeom prst="rect">
              <a:avLst/>
            </a:prstGeom>
            <a:noFill/>
          </p:spPr>
          <p:txBody>
            <a:bodyPr wrap="square" lIns="0" tIns="0" rIns="0" bIns="0" rtlCol="0">
              <a:spAutoFit/>
            </a:bodyPr>
            <a:lstStyle/>
            <a:p>
              <a:pPr algn="ctr" defTabSz="914400"/>
              <a:r>
                <a:rPr lang="zh-CN" altLang="en-US" sz="2000" dirty="0">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grpSp>
      <p:grpSp>
        <p:nvGrpSpPr>
          <p:cNvPr id="15" name="组合 14">
            <a:extLst>
              <a:ext uri="{FF2B5EF4-FFF2-40B4-BE49-F238E27FC236}">
                <a16:creationId xmlns:a16="http://schemas.microsoft.com/office/drawing/2014/main" id="{87ACEE3D-9CC0-4FEC-9921-77F551771B11}"/>
              </a:ext>
            </a:extLst>
          </p:cNvPr>
          <p:cNvGrpSpPr/>
          <p:nvPr/>
        </p:nvGrpSpPr>
        <p:grpSpPr>
          <a:xfrm>
            <a:off x="6542748" y="2621625"/>
            <a:ext cx="2296447" cy="579282"/>
            <a:chOff x="6542748" y="2621625"/>
            <a:chExt cx="2296447" cy="579282"/>
          </a:xfrm>
        </p:grpSpPr>
        <p:sp>
          <p:nvSpPr>
            <p:cNvPr id="89" name="平行四边形 88">
              <a:extLst>
                <a:ext uri="{FF2B5EF4-FFF2-40B4-BE49-F238E27FC236}">
                  <a16:creationId xmlns:a16="http://schemas.microsoft.com/office/drawing/2014/main" id="{FD9FB23C-1102-4DE6-82FE-6797814CCF7B}"/>
                </a:ext>
              </a:extLst>
            </p:cNvPr>
            <p:cNvSpPr/>
            <p:nvPr/>
          </p:nvSpPr>
          <p:spPr>
            <a:xfrm>
              <a:off x="6542748" y="2621625"/>
              <a:ext cx="2296447" cy="579282"/>
            </a:xfrm>
            <a:prstGeom prst="parallelogram">
              <a:avLst>
                <a:gd name="adj" fmla="val 6447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id="{7944B909-2DD5-48F2-B092-A5C9B4F47967}"/>
                </a:ext>
              </a:extLst>
            </p:cNvPr>
            <p:cNvSpPr txBox="1"/>
            <p:nvPr/>
          </p:nvSpPr>
          <p:spPr>
            <a:xfrm>
              <a:off x="7131764" y="2757377"/>
              <a:ext cx="1118414" cy="307777"/>
            </a:xfrm>
            <a:prstGeom prst="rect">
              <a:avLst/>
            </a:prstGeom>
            <a:noFill/>
          </p:spPr>
          <p:txBody>
            <a:bodyPr wrap="square" lIns="0" tIns="0" rIns="0" bIns="0" rtlCol="0">
              <a:spAutoFit/>
            </a:bodyPr>
            <a:lstStyle/>
            <a:p>
              <a:pPr algn="ctr" defTabSz="914400"/>
              <a:r>
                <a:rPr lang="zh-CN" altLang="en-US" sz="2000" dirty="0">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grpSp>
      <p:grpSp>
        <p:nvGrpSpPr>
          <p:cNvPr id="13" name="组合 12">
            <a:extLst>
              <a:ext uri="{FF2B5EF4-FFF2-40B4-BE49-F238E27FC236}">
                <a16:creationId xmlns:a16="http://schemas.microsoft.com/office/drawing/2014/main" id="{BF0EFD7D-5F6A-4AA9-BD6E-CEEED7FE426C}"/>
              </a:ext>
            </a:extLst>
          </p:cNvPr>
          <p:cNvGrpSpPr/>
          <p:nvPr/>
        </p:nvGrpSpPr>
        <p:grpSpPr>
          <a:xfrm>
            <a:off x="8693278" y="2621625"/>
            <a:ext cx="2296447" cy="579282"/>
            <a:chOff x="8693278" y="2621625"/>
            <a:chExt cx="2296447" cy="579282"/>
          </a:xfrm>
        </p:grpSpPr>
        <p:sp>
          <p:nvSpPr>
            <p:cNvPr id="91" name="平行四边形 90">
              <a:extLst>
                <a:ext uri="{FF2B5EF4-FFF2-40B4-BE49-F238E27FC236}">
                  <a16:creationId xmlns:a16="http://schemas.microsoft.com/office/drawing/2014/main" id="{E0A311CC-741C-4976-9B03-BDDAF634E0C4}"/>
                </a:ext>
              </a:extLst>
            </p:cNvPr>
            <p:cNvSpPr/>
            <p:nvPr/>
          </p:nvSpPr>
          <p:spPr>
            <a:xfrm>
              <a:off x="8693278" y="2621625"/>
              <a:ext cx="2296447" cy="579282"/>
            </a:xfrm>
            <a:prstGeom prst="parallelogram">
              <a:avLst>
                <a:gd name="adj" fmla="val 6447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a:extLst>
                <a:ext uri="{FF2B5EF4-FFF2-40B4-BE49-F238E27FC236}">
                  <a16:creationId xmlns:a16="http://schemas.microsoft.com/office/drawing/2014/main" id="{134894EC-A450-46C5-8732-8A117DA918FE}"/>
                </a:ext>
              </a:extLst>
            </p:cNvPr>
            <p:cNvSpPr txBox="1"/>
            <p:nvPr/>
          </p:nvSpPr>
          <p:spPr>
            <a:xfrm>
              <a:off x="9282294" y="2757377"/>
              <a:ext cx="1118414" cy="307777"/>
            </a:xfrm>
            <a:prstGeom prst="rect">
              <a:avLst/>
            </a:prstGeom>
            <a:noFill/>
          </p:spPr>
          <p:txBody>
            <a:bodyPr wrap="square" lIns="0" tIns="0" rIns="0" bIns="0" rtlCol="0">
              <a:spAutoFit/>
            </a:bodyPr>
            <a:lstStyle/>
            <a:p>
              <a:pPr algn="ctr" defTabSz="914400"/>
              <a:r>
                <a:rPr lang="zh-CN" altLang="en-US" sz="2000" dirty="0">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grpSp>
      <p:sp>
        <p:nvSpPr>
          <p:cNvPr id="93" name="任意多边形: 形状 92">
            <a:extLst>
              <a:ext uri="{FF2B5EF4-FFF2-40B4-BE49-F238E27FC236}">
                <a16:creationId xmlns:a16="http://schemas.microsoft.com/office/drawing/2014/main" id="{4AA8703D-E829-41FC-82DB-85341A479DD1}"/>
              </a:ext>
            </a:extLst>
          </p:cNvPr>
          <p:cNvSpPr/>
          <p:nvPr/>
        </p:nvSpPr>
        <p:spPr>
          <a:xfrm>
            <a:off x="1266061" y="3362415"/>
            <a:ext cx="10925939" cy="2725676"/>
          </a:xfrm>
          <a:custGeom>
            <a:avLst/>
            <a:gdLst>
              <a:gd name="connsiteX0" fmla="*/ 1689738 w 10252839"/>
              <a:gd name="connsiteY0" fmla="*/ 0 h 2754079"/>
              <a:gd name="connsiteX1" fmla="*/ 10252839 w 10252839"/>
              <a:gd name="connsiteY1" fmla="*/ 0 h 2754079"/>
              <a:gd name="connsiteX2" fmla="*/ 10252839 w 10252839"/>
              <a:gd name="connsiteY2" fmla="*/ 2754079 h 2754079"/>
              <a:gd name="connsiteX3" fmla="*/ 0 w 10252839"/>
              <a:gd name="connsiteY3" fmla="*/ 2754079 h 2754079"/>
            </a:gdLst>
            <a:ahLst/>
            <a:cxnLst>
              <a:cxn ang="0">
                <a:pos x="connsiteX0" y="connsiteY0"/>
              </a:cxn>
              <a:cxn ang="0">
                <a:pos x="connsiteX1" y="connsiteY1"/>
              </a:cxn>
              <a:cxn ang="0">
                <a:pos x="connsiteX2" y="connsiteY2"/>
              </a:cxn>
              <a:cxn ang="0">
                <a:pos x="connsiteX3" y="connsiteY3"/>
              </a:cxn>
            </a:cxnLst>
            <a:rect l="l" t="t" r="r" b="b"/>
            <a:pathLst>
              <a:path w="10252839" h="2754079">
                <a:moveTo>
                  <a:pt x="1689738" y="0"/>
                </a:moveTo>
                <a:lnTo>
                  <a:pt x="10252839" y="0"/>
                </a:lnTo>
                <a:lnTo>
                  <a:pt x="10252839" y="2754079"/>
                </a:lnTo>
                <a:lnTo>
                  <a:pt x="0" y="2754079"/>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5" name="图片 94" descr="一群人坐在桌子前&#10;&#10;描述已自动生成">
            <a:extLst>
              <a:ext uri="{FF2B5EF4-FFF2-40B4-BE49-F238E27FC236}">
                <a16:creationId xmlns:a16="http://schemas.microsoft.com/office/drawing/2014/main" id="{B88BA274-B015-4E65-80EC-5CE82368E756}"/>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660400" y="3772439"/>
            <a:ext cx="3506649" cy="1954753"/>
          </a:xfrm>
          <a:prstGeom prst="rect">
            <a:avLst/>
          </a:prstGeom>
          <a:ln>
            <a:solidFill>
              <a:schemeClr val="bg1"/>
            </a:solidFill>
          </a:ln>
          <a:effectLst>
            <a:outerShdw blurRad="736600" dist="38100" dir="2700000" sx="115000" sy="115000" algn="tl" rotWithShape="0">
              <a:prstClr val="black">
                <a:alpha val="11000"/>
              </a:prstClr>
            </a:outerShdw>
          </a:effectLst>
        </p:spPr>
      </p:pic>
      <p:pic>
        <p:nvPicPr>
          <p:cNvPr id="96" name="图片 95" descr="一群人坐在桌子前&#10;&#10;描述已自动生成">
            <a:extLst>
              <a:ext uri="{FF2B5EF4-FFF2-40B4-BE49-F238E27FC236}">
                <a16:creationId xmlns:a16="http://schemas.microsoft.com/office/drawing/2014/main" id="{098B55B1-0E78-47CB-A11A-6A53CF81512E}"/>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4357337" y="3772439"/>
            <a:ext cx="3506649" cy="1954753"/>
          </a:xfrm>
          <a:prstGeom prst="rect">
            <a:avLst/>
          </a:prstGeom>
          <a:ln>
            <a:solidFill>
              <a:schemeClr val="bg1"/>
            </a:solidFill>
          </a:ln>
          <a:effectLst>
            <a:outerShdw blurRad="736600" dist="38100" dir="2700000" sx="115000" sy="115000" algn="tl" rotWithShape="0">
              <a:prstClr val="black">
                <a:alpha val="11000"/>
              </a:prstClr>
            </a:outerShdw>
          </a:effectLst>
        </p:spPr>
      </p:pic>
      <p:pic>
        <p:nvPicPr>
          <p:cNvPr id="97" name="图片 96" descr="一群人坐在桌子前&#10;&#10;描述已自动生成">
            <a:extLst>
              <a:ext uri="{FF2B5EF4-FFF2-40B4-BE49-F238E27FC236}">
                <a16:creationId xmlns:a16="http://schemas.microsoft.com/office/drawing/2014/main" id="{089FAF96-668B-4B09-A22B-74F6E96C4283}"/>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8012251" y="3772439"/>
            <a:ext cx="3506649" cy="1954753"/>
          </a:xfrm>
          <a:prstGeom prst="rect">
            <a:avLst/>
          </a:prstGeom>
          <a:ln>
            <a:solidFill>
              <a:schemeClr val="bg1"/>
            </a:solidFill>
          </a:ln>
          <a:effectLst>
            <a:outerShdw blurRad="736600" dist="38100" dir="2700000" sx="115000" sy="115000" algn="tl" rotWithShape="0">
              <a:prstClr val="black">
                <a:alpha val="11000"/>
              </a:prstClr>
            </a:outerShdw>
          </a:effectLst>
        </p:spPr>
      </p:pic>
      <p:grpSp>
        <p:nvGrpSpPr>
          <p:cNvPr id="18" name="组合 17">
            <a:extLst>
              <a:ext uri="{FF2B5EF4-FFF2-40B4-BE49-F238E27FC236}">
                <a16:creationId xmlns:a16="http://schemas.microsoft.com/office/drawing/2014/main" id="{B5C00926-E590-44B4-A90C-9AE5CBD41438}"/>
              </a:ext>
            </a:extLst>
          </p:cNvPr>
          <p:cNvGrpSpPr/>
          <p:nvPr/>
        </p:nvGrpSpPr>
        <p:grpSpPr>
          <a:xfrm>
            <a:off x="671882" y="2259949"/>
            <a:ext cx="2954611" cy="1181650"/>
            <a:chOff x="671882" y="2259949"/>
            <a:chExt cx="2954611" cy="1181650"/>
          </a:xfrm>
        </p:grpSpPr>
        <p:sp>
          <p:nvSpPr>
            <p:cNvPr id="98" name="文本框 97">
              <a:extLst>
                <a:ext uri="{FF2B5EF4-FFF2-40B4-BE49-F238E27FC236}">
                  <a16:creationId xmlns:a16="http://schemas.microsoft.com/office/drawing/2014/main" id="{134A0CF3-B7A3-4E1A-B9CB-5EAC0BC4B6C3}"/>
                </a:ext>
              </a:extLst>
            </p:cNvPr>
            <p:cNvSpPr txBox="1"/>
            <p:nvPr/>
          </p:nvSpPr>
          <p:spPr>
            <a:xfrm>
              <a:off x="697185" y="2259949"/>
              <a:ext cx="1634472" cy="430887"/>
            </a:xfrm>
            <a:prstGeom prst="rect">
              <a:avLst/>
            </a:prstGeom>
            <a:noFill/>
          </p:spPr>
          <p:txBody>
            <a:bodyPr wrap="square" lIns="0" tIns="0" rIns="0" bIns="0" rtlCol="0">
              <a:spAutoFit/>
            </a:bodyPr>
            <a:lstStyle/>
            <a:p>
              <a:pPr defTabSz="914400"/>
              <a:r>
                <a:rPr lang="zh-CN" altLang="en-US" sz="2800"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cxnSp>
          <p:nvCxnSpPr>
            <p:cNvPr id="99" name="直接连接符 98">
              <a:extLst>
                <a:ext uri="{FF2B5EF4-FFF2-40B4-BE49-F238E27FC236}">
                  <a16:creationId xmlns:a16="http://schemas.microsoft.com/office/drawing/2014/main" id="{E6D097F3-EB49-4C96-9588-CDDD85D0AF90}"/>
                </a:ext>
              </a:extLst>
            </p:cNvPr>
            <p:cNvCxnSpPr>
              <a:cxnSpLocks/>
            </p:cNvCxnSpPr>
            <p:nvPr/>
          </p:nvCxnSpPr>
          <p:spPr>
            <a:xfrm>
              <a:off x="697185" y="2738682"/>
              <a:ext cx="2929308" cy="0"/>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0" name="文本框 99">
              <a:extLst>
                <a:ext uri="{FF2B5EF4-FFF2-40B4-BE49-F238E27FC236}">
                  <a16:creationId xmlns:a16="http://schemas.microsoft.com/office/drawing/2014/main" id="{480B362F-380E-4221-8996-FEE533642E15}"/>
                </a:ext>
              </a:extLst>
            </p:cNvPr>
            <p:cNvSpPr txBox="1"/>
            <p:nvPr/>
          </p:nvSpPr>
          <p:spPr>
            <a:xfrm flipH="1">
              <a:off x="671882" y="2825468"/>
              <a:ext cx="2929308" cy="616131"/>
            </a:xfrm>
            <a:prstGeom prst="rect">
              <a:avLst/>
            </a:prstGeom>
            <a:noFill/>
          </p:spPr>
          <p:txBody>
            <a:bodyPr wrap="square" lIns="0" tIns="0" rIns="0" bIns="0" rtlCol="0">
              <a:spAutoFit/>
            </a:bodyPr>
            <a:lstStyle/>
            <a:p>
              <a:pPr>
                <a:lnSpc>
                  <a:spcPct val="150000"/>
                </a:lnSpc>
              </a:pPr>
              <a:r>
                <a:rPr lang="zh-CN" altLang="en-US" sz="1400"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a:t>
              </a:r>
            </a:p>
          </p:txBody>
        </p:sp>
      </p:grpSp>
      <p:grpSp>
        <p:nvGrpSpPr>
          <p:cNvPr id="33" name="组合 32">
            <a:extLst>
              <a:ext uri="{FF2B5EF4-FFF2-40B4-BE49-F238E27FC236}">
                <a16:creationId xmlns:a16="http://schemas.microsoft.com/office/drawing/2014/main" id="{53062665-AD3C-42E8-8014-73F18DBF6BD6}"/>
              </a:ext>
            </a:extLst>
          </p:cNvPr>
          <p:cNvGrpSpPr/>
          <p:nvPr/>
        </p:nvGrpSpPr>
        <p:grpSpPr>
          <a:xfrm>
            <a:off x="385517" y="455676"/>
            <a:ext cx="549766" cy="958572"/>
            <a:chOff x="2271247" y="1985437"/>
            <a:chExt cx="726603" cy="1266906"/>
          </a:xfrm>
        </p:grpSpPr>
        <p:sp>
          <p:nvSpPr>
            <p:cNvPr id="34" name="矩形: 圆角 33">
              <a:extLst>
                <a:ext uri="{FF2B5EF4-FFF2-40B4-BE49-F238E27FC236}">
                  <a16:creationId xmlns:a16="http://schemas.microsoft.com/office/drawing/2014/main" id="{24B72925-D59C-416B-9CA9-248C84FAFB5F}"/>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35" name="矩形: 圆角 34">
              <a:extLst>
                <a:ext uri="{FF2B5EF4-FFF2-40B4-BE49-F238E27FC236}">
                  <a16:creationId xmlns:a16="http://schemas.microsoft.com/office/drawing/2014/main" id="{AA708C55-F9F2-4337-9C88-C62C32C43C30}"/>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36" name="组合 35">
            <a:extLst>
              <a:ext uri="{FF2B5EF4-FFF2-40B4-BE49-F238E27FC236}">
                <a16:creationId xmlns:a16="http://schemas.microsoft.com/office/drawing/2014/main" id="{11A45FC0-BE77-4559-A5CC-A478056F5F15}"/>
              </a:ext>
            </a:extLst>
          </p:cNvPr>
          <p:cNvGrpSpPr/>
          <p:nvPr/>
        </p:nvGrpSpPr>
        <p:grpSpPr>
          <a:xfrm>
            <a:off x="1045903" y="577088"/>
            <a:ext cx="10472997" cy="553720"/>
            <a:chOff x="1144143" y="474980"/>
            <a:chExt cx="10472997" cy="553720"/>
          </a:xfrm>
        </p:grpSpPr>
        <p:sp>
          <p:nvSpPr>
            <p:cNvPr id="37" name="矩形 36">
              <a:extLst>
                <a:ext uri="{FF2B5EF4-FFF2-40B4-BE49-F238E27FC236}">
                  <a16:creationId xmlns:a16="http://schemas.microsoft.com/office/drawing/2014/main" id="{65491843-0928-4F32-B230-B0060AD7EF9F}"/>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总结经验</a:t>
              </a:r>
            </a:p>
          </p:txBody>
        </p:sp>
        <p:sp>
          <p:nvSpPr>
            <p:cNvPr id="38" name="矩形 37">
              <a:extLst>
                <a:ext uri="{FF2B5EF4-FFF2-40B4-BE49-F238E27FC236}">
                  <a16:creationId xmlns:a16="http://schemas.microsoft.com/office/drawing/2014/main" id="{D67E0D6D-8ECB-4A18-9046-611295952CF3}"/>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TO SUM UP YOUR EXPERIENCE</a:t>
              </a:r>
            </a:p>
          </p:txBody>
        </p:sp>
        <p:grpSp>
          <p:nvGrpSpPr>
            <p:cNvPr id="39" name="组合 38">
              <a:extLst>
                <a:ext uri="{FF2B5EF4-FFF2-40B4-BE49-F238E27FC236}">
                  <a16:creationId xmlns:a16="http://schemas.microsoft.com/office/drawing/2014/main" id="{1097274F-1798-4288-B03B-E82DA0E1EACA}"/>
                </a:ext>
              </a:extLst>
            </p:cNvPr>
            <p:cNvGrpSpPr/>
            <p:nvPr/>
          </p:nvGrpSpPr>
          <p:grpSpPr>
            <a:xfrm>
              <a:off x="1144143" y="1028700"/>
              <a:ext cx="10472997" cy="0"/>
              <a:chOff x="1552575" y="1796104"/>
              <a:chExt cx="10472997" cy="0"/>
            </a:xfrm>
          </p:grpSpPr>
          <p:cxnSp>
            <p:nvCxnSpPr>
              <p:cNvPr id="40" name="直接连接符 39">
                <a:extLst>
                  <a:ext uri="{FF2B5EF4-FFF2-40B4-BE49-F238E27FC236}">
                    <a16:creationId xmlns:a16="http://schemas.microsoft.com/office/drawing/2014/main" id="{A3EB92EF-E18B-417E-B78E-F89D43BC23BD}"/>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43929C73-FDAD-4207-992C-5C475AFE3DB3}"/>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118513674"/>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3"/>
                                        </p:tgtEl>
                                        <p:attrNameLst>
                                          <p:attrName>style.visibility</p:attrName>
                                        </p:attrNameLst>
                                      </p:cBhvr>
                                      <p:to>
                                        <p:strVal val="visible"/>
                                      </p:to>
                                    </p:set>
                                    <p:animEffect transition="in" filter="wipe(left)">
                                      <p:cBhvr>
                                        <p:cTn id="20" dur="500"/>
                                        <p:tgtEl>
                                          <p:spTgt spid="9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53" presetClass="entr" presetSubtype="16"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par>
                                <p:cTn id="47" presetID="53" presetClass="entr" presetSubtype="1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2000"/>
                            </p:stCondLst>
                            <p:childTnLst>
                              <p:par>
                                <p:cTn id="53" presetID="22" presetClass="entr" presetSubtype="8"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ppt_x</p:attrName>
                                        </p:attrNameLst>
                                      </p:cBhvr>
                                      <p:tavLst>
                                        <p:tav tm="0">
                                          <p:val>
                                            <p:strVal val="#ppt_x"/>
                                          </p:val>
                                        </p:tav>
                                        <p:tav tm="100000">
                                          <p:val>
                                            <p:strVal val="#ppt_x"/>
                                          </p:val>
                                        </p:tav>
                                      </p:tavLst>
                                    </p:anim>
                                    <p:anim calcmode="lin" valueType="num">
                                      <p:cBhvr>
                                        <p:cTn id="61" dur="500" fill="hold"/>
                                        <p:tgtEl>
                                          <p:spTgt spid="95"/>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200"/>
                                  </p:stCondLst>
                                  <p:childTnLst>
                                    <p:set>
                                      <p:cBhvr>
                                        <p:cTn id="63" dur="1" fill="hold">
                                          <p:stCondLst>
                                            <p:cond delay="0"/>
                                          </p:stCondLst>
                                        </p:cTn>
                                        <p:tgtEl>
                                          <p:spTgt spid="96"/>
                                        </p:tgtEl>
                                        <p:attrNameLst>
                                          <p:attrName>style.visibility</p:attrName>
                                        </p:attrNameLst>
                                      </p:cBhvr>
                                      <p:to>
                                        <p:strVal val="visible"/>
                                      </p:to>
                                    </p:set>
                                    <p:animEffect transition="in" filter="fade">
                                      <p:cBhvr>
                                        <p:cTn id="64" dur="500"/>
                                        <p:tgtEl>
                                          <p:spTgt spid="96"/>
                                        </p:tgtEl>
                                      </p:cBhvr>
                                    </p:animEffect>
                                    <p:anim calcmode="lin" valueType="num">
                                      <p:cBhvr>
                                        <p:cTn id="65" dur="500" fill="hold"/>
                                        <p:tgtEl>
                                          <p:spTgt spid="96"/>
                                        </p:tgtEl>
                                        <p:attrNameLst>
                                          <p:attrName>ppt_x</p:attrName>
                                        </p:attrNameLst>
                                      </p:cBhvr>
                                      <p:tavLst>
                                        <p:tav tm="0">
                                          <p:val>
                                            <p:strVal val="#ppt_x"/>
                                          </p:val>
                                        </p:tav>
                                        <p:tav tm="100000">
                                          <p:val>
                                            <p:strVal val="#ppt_x"/>
                                          </p:val>
                                        </p:tav>
                                      </p:tavLst>
                                    </p:anim>
                                    <p:anim calcmode="lin" valueType="num">
                                      <p:cBhvr>
                                        <p:cTn id="66" dur="500" fill="hold"/>
                                        <p:tgtEl>
                                          <p:spTgt spid="96"/>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500"/>
                                  </p:stCondLst>
                                  <p:childTnLst>
                                    <p:set>
                                      <p:cBhvr>
                                        <p:cTn id="68" dur="1" fill="hold">
                                          <p:stCondLst>
                                            <p:cond delay="0"/>
                                          </p:stCondLst>
                                        </p:cTn>
                                        <p:tgtEl>
                                          <p:spTgt spid="97"/>
                                        </p:tgtEl>
                                        <p:attrNameLst>
                                          <p:attrName>style.visibility</p:attrName>
                                        </p:attrNameLst>
                                      </p:cBhvr>
                                      <p:to>
                                        <p:strVal val="visible"/>
                                      </p:to>
                                    </p:set>
                                    <p:animEffect transition="in" filter="fade">
                                      <p:cBhvr>
                                        <p:cTn id="69" dur="500"/>
                                        <p:tgtEl>
                                          <p:spTgt spid="97"/>
                                        </p:tgtEl>
                                      </p:cBhvr>
                                    </p:animEffect>
                                    <p:anim calcmode="lin" valueType="num">
                                      <p:cBhvr>
                                        <p:cTn id="70" dur="500" fill="hold"/>
                                        <p:tgtEl>
                                          <p:spTgt spid="97"/>
                                        </p:tgtEl>
                                        <p:attrNameLst>
                                          <p:attrName>ppt_x</p:attrName>
                                        </p:attrNameLst>
                                      </p:cBhvr>
                                      <p:tavLst>
                                        <p:tav tm="0">
                                          <p:val>
                                            <p:strVal val="#ppt_x"/>
                                          </p:val>
                                        </p:tav>
                                        <p:tav tm="100000">
                                          <p:val>
                                            <p:strVal val="#ppt_x"/>
                                          </p:val>
                                        </p:tav>
                                      </p:tavLst>
                                    </p:anim>
                                    <p:anim calcmode="lin" valueType="num">
                                      <p:cBhvr>
                                        <p:cTn id="71"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a:extLst>
              <a:ext uri="{FF2B5EF4-FFF2-40B4-BE49-F238E27FC236}">
                <a16:creationId xmlns:a16="http://schemas.microsoft.com/office/drawing/2014/main" id="{0A75BAAC-E425-4335-8BD7-59E593148FFE}"/>
              </a:ext>
            </a:extLst>
          </p:cNvPr>
          <p:cNvSpPr>
            <a:spLocks/>
          </p:cNvSpPr>
          <p:nvPr/>
        </p:nvSpPr>
        <p:spPr>
          <a:xfrm>
            <a:off x="0" y="3909531"/>
            <a:ext cx="12192000" cy="2326168"/>
          </a:xfrm>
          <a:prstGeom prst="rect">
            <a:avLst/>
          </a:prstGeom>
          <a:gradFill>
            <a:gsLst>
              <a:gs pos="0">
                <a:schemeClr val="accent2"/>
              </a:gs>
              <a:gs pos="100000">
                <a:schemeClr val="accent2">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3" name="组合 42">
            <a:extLst>
              <a:ext uri="{FF2B5EF4-FFF2-40B4-BE49-F238E27FC236}">
                <a16:creationId xmlns:a16="http://schemas.microsoft.com/office/drawing/2014/main" id="{4557D370-E49D-4095-8268-F50A27A9828B}"/>
              </a:ext>
            </a:extLst>
          </p:cNvPr>
          <p:cNvGrpSpPr/>
          <p:nvPr/>
        </p:nvGrpSpPr>
        <p:grpSpPr>
          <a:xfrm>
            <a:off x="4745111" y="1280749"/>
            <a:ext cx="2718523" cy="3640355"/>
            <a:chOff x="-1883112" y="1732547"/>
            <a:chExt cx="2945825" cy="3944732"/>
          </a:xfrm>
          <a:effectLst>
            <a:reflection blurRad="6350" stA="25000" endPos="22000" dir="5400000" sy="-100000" algn="bl" rotWithShape="0"/>
          </a:effectLst>
          <a:scene3d>
            <a:camera prst="perspectiveFront"/>
            <a:lightRig rig="threePt" dir="t"/>
          </a:scene3d>
        </p:grpSpPr>
        <p:pic>
          <p:nvPicPr>
            <p:cNvPr id="56" name="图片 55" descr="文本&#10;&#10;描述已自动生成">
              <a:extLst>
                <a:ext uri="{FF2B5EF4-FFF2-40B4-BE49-F238E27FC236}">
                  <a16:creationId xmlns:a16="http://schemas.microsoft.com/office/drawing/2014/main" id="{C43B6BB2-B9CF-4DB4-9F05-372513536AEE}"/>
                </a:ext>
              </a:extLst>
            </p:cNvPr>
            <p:cNvPicPr>
              <a:picLocks/>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720110" y="1846712"/>
              <a:ext cx="2619820" cy="3716402"/>
            </a:xfrm>
            <a:prstGeom prst="rect">
              <a:avLst/>
            </a:prstGeom>
          </p:spPr>
        </p:pic>
        <p:pic>
          <p:nvPicPr>
            <p:cNvPr id="57" name="图片 56" descr="形状&#10;&#10;中度可信度描述已自动生成">
              <a:extLst>
                <a:ext uri="{FF2B5EF4-FFF2-40B4-BE49-F238E27FC236}">
                  <a16:creationId xmlns:a16="http://schemas.microsoft.com/office/drawing/2014/main" id="{2ED80345-59B2-4F84-8067-31AC52051AE1}"/>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883112" y="1732547"/>
              <a:ext cx="2945825" cy="3944732"/>
            </a:xfrm>
            <a:prstGeom prst="rect">
              <a:avLst/>
            </a:prstGeom>
          </p:spPr>
        </p:pic>
      </p:grpSp>
      <p:grpSp>
        <p:nvGrpSpPr>
          <p:cNvPr id="44" name="组合 43">
            <a:extLst>
              <a:ext uri="{FF2B5EF4-FFF2-40B4-BE49-F238E27FC236}">
                <a16:creationId xmlns:a16="http://schemas.microsoft.com/office/drawing/2014/main" id="{7C56086D-1A22-4557-BBF6-B7F8D0B4C0A9}"/>
              </a:ext>
            </a:extLst>
          </p:cNvPr>
          <p:cNvGrpSpPr/>
          <p:nvPr/>
        </p:nvGrpSpPr>
        <p:grpSpPr>
          <a:xfrm>
            <a:off x="7406077" y="1725434"/>
            <a:ext cx="2383266" cy="3191414"/>
            <a:chOff x="1441738" y="1732547"/>
            <a:chExt cx="2945825" cy="3944732"/>
          </a:xfrm>
          <a:effectLst>
            <a:reflection blurRad="6350" stA="25000" endPos="22000" dir="5400000" sy="-100000" algn="bl" rotWithShape="0"/>
          </a:effectLst>
          <a:scene3d>
            <a:camera prst="perspectiveRight">
              <a:rot lat="0" lon="19499996" rev="0"/>
            </a:camera>
            <a:lightRig rig="threePt" dir="t"/>
          </a:scene3d>
        </p:grpSpPr>
        <p:pic>
          <p:nvPicPr>
            <p:cNvPr id="54" name="图片 53" descr="形状&#10;&#10;中度可信度描述已自动生成">
              <a:extLst>
                <a:ext uri="{FF2B5EF4-FFF2-40B4-BE49-F238E27FC236}">
                  <a16:creationId xmlns:a16="http://schemas.microsoft.com/office/drawing/2014/main" id="{4E73609E-A036-466B-9B66-5A958E502FBB}"/>
                </a:ext>
              </a:extLst>
            </p:cNvPr>
            <p:cNvPicPr>
              <a:picLocks noChangeAspect="1"/>
            </p:cNvPicPr>
            <p:nvPr/>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441738" y="1732547"/>
              <a:ext cx="2945825" cy="3944732"/>
            </a:xfrm>
            <a:prstGeom prst="rect">
              <a:avLst/>
            </a:prstGeom>
          </p:spPr>
        </p:pic>
        <p:pic>
          <p:nvPicPr>
            <p:cNvPr id="55" name="图片 54" descr="文本, 日历&#10;&#10;描述已自动生成">
              <a:extLst>
                <a:ext uri="{FF2B5EF4-FFF2-40B4-BE49-F238E27FC236}">
                  <a16:creationId xmlns:a16="http://schemas.microsoft.com/office/drawing/2014/main" id="{1877FD08-100E-42A0-A29F-03BF3979B2D7}"/>
                </a:ext>
              </a:extLst>
            </p:cNvPr>
            <p:cNvPicPr>
              <a:picLocks/>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04740" y="1846712"/>
              <a:ext cx="2619820" cy="3716402"/>
            </a:xfrm>
            <a:prstGeom prst="rect">
              <a:avLst/>
            </a:prstGeom>
          </p:spPr>
        </p:pic>
      </p:grpSp>
      <p:grpSp>
        <p:nvGrpSpPr>
          <p:cNvPr id="45" name="组合 44">
            <a:extLst>
              <a:ext uri="{FF2B5EF4-FFF2-40B4-BE49-F238E27FC236}">
                <a16:creationId xmlns:a16="http://schemas.microsoft.com/office/drawing/2014/main" id="{D63B25A1-302C-4755-818A-0F96D80BBBCA}"/>
              </a:ext>
            </a:extLst>
          </p:cNvPr>
          <p:cNvGrpSpPr/>
          <p:nvPr/>
        </p:nvGrpSpPr>
        <p:grpSpPr>
          <a:xfrm>
            <a:off x="2419402" y="1725434"/>
            <a:ext cx="2383266" cy="3191414"/>
            <a:chOff x="-5207962" y="1732547"/>
            <a:chExt cx="2945825" cy="3944732"/>
          </a:xfrm>
          <a:effectLst>
            <a:reflection blurRad="6350" stA="25000" endPos="22000" dir="5400000" sy="-100000" algn="bl" rotWithShape="0"/>
          </a:effectLst>
          <a:scene3d>
            <a:camera prst="perspectiveLeft">
              <a:rot lat="0" lon="2100000" rev="0"/>
            </a:camera>
            <a:lightRig rig="threePt" dir="t"/>
          </a:scene3d>
        </p:grpSpPr>
        <p:pic>
          <p:nvPicPr>
            <p:cNvPr id="52" name="图片 51" descr="文本&#10;&#10;描述已自动生成">
              <a:extLst>
                <a:ext uri="{FF2B5EF4-FFF2-40B4-BE49-F238E27FC236}">
                  <a16:creationId xmlns:a16="http://schemas.microsoft.com/office/drawing/2014/main" id="{19C2DFBF-5AEF-4EEC-8923-C9463210370B}"/>
                </a:ext>
              </a:extLst>
            </p:cNvPr>
            <p:cNvPicPr>
              <a:picLocks/>
            </p:cNvPicPr>
            <p:nvPr/>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044960" y="1846712"/>
              <a:ext cx="2619820" cy="3716402"/>
            </a:xfrm>
            <a:prstGeom prst="rect">
              <a:avLst/>
            </a:prstGeom>
          </p:spPr>
        </p:pic>
        <p:pic>
          <p:nvPicPr>
            <p:cNvPr id="53" name="图片 52" descr="形状&#10;&#10;中度可信度描述已自动生成">
              <a:extLst>
                <a:ext uri="{FF2B5EF4-FFF2-40B4-BE49-F238E27FC236}">
                  <a16:creationId xmlns:a16="http://schemas.microsoft.com/office/drawing/2014/main" id="{E8BF4F50-FD0A-416C-9797-9D65FE81BE2B}"/>
                </a:ext>
              </a:extLst>
            </p:cNvPr>
            <p:cNvPicPr>
              <a:picLocks noChangeAspect="1"/>
            </p:cNvPicPr>
            <p:nvPr/>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207962" y="1732547"/>
              <a:ext cx="2945825" cy="3944732"/>
            </a:xfrm>
            <a:prstGeom prst="rect">
              <a:avLst/>
            </a:prstGeom>
          </p:spPr>
        </p:pic>
      </p:grpSp>
      <p:grpSp>
        <p:nvGrpSpPr>
          <p:cNvPr id="46" name="组合 45">
            <a:extLst>
              <a:ext uri="{FF2B5EF4-FFF2-40B4-BE49-F238E27FC236}">
                <a16:creationId xmlns:a16="http://schemas.microsoft.com/office/drawing/2014/main" id="{859E396F-18F7-40D2-A10D-4B4BB7E45E4C}"/>
              </a:ext>
            </a:extLst>
          </p:cNvPr>
          <p:cNvGrpSpPr/>
          <p:nvPr/>
        </p:nvGrpSpPr>
        <p:grpSpPr>
          <a:xfrm>
            <a:off x="9486756" y="2371041"/>
            <a:ext cx="1901143" cy="2545806"/>
            <a:chOff x="4623088" y="1732547"/>
            <a:chExt cx="2945825" cy="3944732"/>
          </a:xfrm>
          <a:effectLst>
            <a:reflection blurRad="6350" stA="25000" endPos="22000" dir="5400000" sy="-100000" algn="bl" rotWithShape="0"/>
          </a:effectLst>
          <a:scene3d>
            <a:camera prst="perspectiveRight">
              <a:rot lat="0" lon="19499993" rev="0"/>
            </a:camera>
            <a:lightRig rig="threePt" dir="t"/>
          </a:scene3d>
        </p:grpSpPr>
        <p:pic>
          <p:nvPicPr>
            <p:cNvPr id="50" name="图片 49" descr="文本&#10;&#10;描述已自动生成">
              <a:extLst>
                <a:ext uri="{FF2B5EF4-FFF2-40B4-BE49-F238E27FC236}">
                  <a16:creationId xmlns:a16="http://schemas.microsoft.com/office/drawing/2014/main" id="{0A4F53F5-D93B-42F5-960F-6D41946F3B86}"/>
                </a:ext>
              </a:extLst>
            </p:cNvPr>
            <p:cNvPicPr>
              <a:picLocks noChangeAspect="1"/>
            </p:cNvPicPr>
            <p:nvPr/>
          </p:nvPicPr>
          <p:blipFill>
            <a:blip r:embed="rId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4786090" y="1846712"/>
              <a:ext cx="2619820" cy="3716402"/>
            </a:xfrm>
            <a:prstGeom prst="rect">
              <a:avLst/>
            </a:prstGeom>
          </p:spPr>
        </p:pic>
        <p:pic>
          <p:nvPicPr>
            <p:cNvPr id="51" name="图片 50" descr="形状&#10;&#10;中度可信度描述已自动生成">
              <a:extLst>
                <a:ext uri="{FF2B5EF4-FFF2-40B4-BE49-F238E27FC236}">
                  <a16:creationId xmlns:a16="http://schemas.microsoft.com/office/drawing/2014/main" id="{4CA58717-498B-49FA-ACD2-85713F963C24}"/>
                </a:ext>
              </a:extLst>
            </p:cNvPr>
            <p:cNvPicPr>
              <a:picLocks noChangeAspect="1"/>
            </p:cNvPicPr>
            <p:nvPr/>
          </p:nvPicPr>
          <p:blipFill>
            <a:blip r:embed="rId8"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4623088" y="1732547"/>
              <a:ext cx="2945825" cy="3944732"/>
            </a:xfrm>
            <a:prstGeom prst="rect">
              <a:avLst/>
            </a:prstGeom>
          </p:spPr>
        </p:pic>
      </p:grpSp>
      <p:grpSp>
        <p:nvGrpSpPr>
          <p:cNvPr id="47" name="组合 46">
            <a:extLst>
              <a:ext uri="{FF2B5EF4-FFF2-40B4-BE49-F238E27FC236}">
                <a16:creationId xmlns:a16="http://schemas.microsoft.com/office/drawing/2014/main" id="{88DF86B6-3FD4-4266-A928-735477DCED59}"/>
              </a:ext>
            </a:extLst>
          </p:cNvPr>
          <p:cNvGrpSpPr/>
          <p:nvPr/>
        </p:nvGrpSpPr>
        <p:grpSpPr>
          <a:xfrm>
            <a:off x="820845" y="2371041"/>
            <a:ext cx="1901143" cy="2545806"/>
            <a:chOff x="-8532812" y="1732547"/>
            <a:chExt cx="2945825" cy="3944732"/>
          </a:xfrm>
          <a:effectLst>
            <a:reflection blurRad="6350" stA="25000" endPos="22000" dir="5400000" sy="-100000" algn="bl" rotWithShape="0"/>
          </a:effectLst>
          <a:scene3d>
            <a:camera prst="perspectiveLeft">
              <a:rot lat="0" lon="2100000" rev="0"/>
            </a:camera>
            <a:lightRig rig="threePt" dir="t"/>
          </a:scene3d>
        </p:grpSpPr>
        <p:pic>
          <p:nvPicPr>
            <p:cNvPr id="48" name="图片 47" descr="文本&#10;&#10;描述已自动生成">
              <a:extLst>
                <a:ext uri="{FF2B5EF4-FFF2-40B4-BE49-F238E27FC236}">
                  <a16:creationId xmlns:a16="http://schemas.microsoft.com/office/drawing/2014/main" id="{A99000FD-5202-4DDC-947A-4E79257A4B86}"/>
                </a:ext>
              </a:extLst>
            </p:cNvPr>
            <p:cNvPicPr>
              <a:picLocks/>
            </p:cNvPicPr>
            <p:nvPr/>
          </p:nvPicPr>
          <p:blipFill>
            <a:blip r:embed="rId9"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8369810" y="1846712"/>
              <a:ext cx="2619820" cy="3716402"/>
            </a:xfrm>
            <a:prstGeom prst="rect">
              <a:avLst/>
            </a:prstGeom>
          </p:spPr>
        </p:pic>
        <p:pic>
          <p:nvPicPr>
            <p:cNvPr id="49" name="图片 48" descr="形状&#10;&#10;中度可信度描述已自动生成">
              <a:extLst>
                <a:ext uri="{FF2B5EF4-FFF2-40B4-BE49-F238E27FC236}">
                  <a16:creationId xmlns:a16="http://schemas.microsoft.com/office/drawing/2014/main" id="{1E13041A-1CA8-4E00-86A0-E7B8B3A4BAB6}"/>
                </a:ext>
              </a:extLst>
            </p:cNvPr>
            <p:cNvPicPr>
              <a:picLocks noChangeAspect="1"/>
            </p:cNvPicPr>
            <p:nvPr/>
          </p:nvPicPr>
          <p:blipFill>
            <a:blip r:embed="rId8"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8532812" y="1732547"/>
              <a:ext cx="2945825" cy="3944732"/>
            </a:xfrm>
            <a:prstGeom prst="rect">
              <a:avLst/>
            </a:prstGeom>
          </p:spPr>
        </p:pic>
      </p:grpSp>
      <p:grpSp>
        <p:nvGrpSpPr>
          <p:cNvPr id="348" name="组合 347">
            <a:extLst>
              <a:ext uri="{FF2B5EF4-FFF2-40B4-BE49-F238E27FC236}">
                <a16:creationId xmlns:a16="http://schemas.microsoft.com/office/drawing/2014/main" id="{EDC80B3D-3478-4536-B7C8-94EB25B4353A}"/>
              </a:ext>
            </a:extLst>
          </p:cNvPr>
          <p:cNvGrpSpPr/>
          <p:nvPr/>
        </p:nvGrpSpPr>
        <p:grpSpPr>
          <a:xfrm>
            <a:off x="758873" y="5086318"/>
            <a:ext cx="10760027" cy="698773"/>
            <a:chOff x="758873" y="4861411"/>
            <a:chExt cx="12119975" cy="787090"/>
          </a:xfrm>
        </p:grpSpPr>
        <p:grpSp>
          <p:nvGrpSpPr>
            <p:cNvPr id="10" name="组合 9">
              <a:extLst>
                <a:ext uri="{FF2B5EF4-FFF2-40B4-BE49-F238E27FC236}">
                  <a16:creationId xmlns:a16="http://schemas.microsoft.com/office/drawing/2014/main" id="{D347291D-6F84-4E5F-A167-D0154D876CFD}"/>
                </a:ext>
              </a:extLst>
            </p:cNvPr>
            <p:cNvGrpSpPr/>
            <p:nvPr/>
          </p:nvGrpSpPr>
          <p:grpSpPr>
            <a:xfrm>
              <a:off x="758873" y="4861411"/>
              <a:ext cx="2316810" cy="787090"/>
              <a:chOff x="9082970" y="535414"/>
              <a:chExt cx="2316810" cy="787090"/>
            </a:xfrm>
          </p:grpSpPr>
          <p:sp>
            <p:nvSpPr>
              <p:cNvPr id="60" name="文本框 59">
                <a:extLst>
                  <a:ext uri="{FF2B5EF4-FFF2-40B4-BE49-F238E27FC236}">
                    <a16:creationId xmlns:a16="http://schemas.microsoft.com/office/drawing/2014/main" id="{149D7FB1-6416-4B07-B0EE-453237461F6D}"/>
                  </a:ext>
                </a:extLst>
              </p:cNvPr>
              <p:cNvSpPr txBox="1"/>
              <p:nvPr/>
            </p:nvSpPr>
            <p:spPr>
              <a:xfrm>
                <a:off x="9309907" y="564123"/>
                <a:ext cx="1862934" cy="658684"/>
              </a:xfrm>
              <a:prstGeom prst="rect">
                <a:avLst/>
              </a:prstGeom>
              <a:noFill/>
            </p:spPr>
            <p:txBody>
              <a:bodyPr wrap="square" rtlCol="0">
                <a:spAutoFit/>
              </a:bodyPr>
              <a:lstStyle>
                <a:defPPr>
                  <a:defRPr lang="zh-CN"/>
                </a:defPPr>
                <a:lvl1pPr algn="ctr">
                  <a:defRPr>
                    <a:gradFill>
                      <a:gsLst>
                        <a:gs pos="11000">
                          <a:schemeClr val="accent1"/>
                        </a:gs>
                        <a:gs pos="82000">
                          <a:schemeClr val="accent1">
                            <a:lumMod val="50000"/>
                          </a:schemeClr>
                        </a:gs>
                      </a:gsLst>
                      <a:path path="circle">
                        <a:fillToRect r="100000" b="100000"/>
                      </a:path>
                    </a:gradFill>
                    <a:latin typeface="+mj-lt"/>
                    <a:ea typeface="+mj-ea"/>
                  </a:defRPr>
                </a:lvl1pPr>
              </a:lstStyle>
              <a:p>
                <a:r>
                  <a:rPr lang="zh-CN" altLang="en-US" sz="1600" dirty="0">
                    <a:solidFill>
                      <a:schemeClr val="bg1"/>
                    </a:solidFill>
                  </a:rPr>
                  <a:t>国家级火炬</a:t>
                </a:r>
                <a:endParaRPr lang="en-US" altLang="zh-CN" sz="1600" dirty="0">
                  <a:solidFill>
                    <a:schemeClr val="bg1"/>
                  </a:solidFill>
                </a:endParaRPr>
              </a:p>
              <a:p>
                <a:r>
                  <a:rPr lang="zh-CN" altLang="en-US" sz="1600" dirty="0">
                    <a:solidFill>
                      <a:schemeClr val="bg1"/>
                    </a:solidFill>
                  </a:rPr>
                  <a:t>计划项目证书</a:t>
                </a:r>
              </a:p>
            </p:txBody>
          </p:sp>
          <p:grpSp>
            <p:nvGrpSpPr>
              <p:cNvPr id="61" name="组合 60">
                <a:extLst>
                  <a:ext uri="{FF2B5EF4-FFF2-40B4-BE49-F238E27FC236}">
                    <a16:creationId xmlns:a16="http://schemas.microsoft.com/office/drawing/2014/main" id="{0E1B6C90-6D10-4024-AD36-BB0554EF97F4}"/>
                  </a:ext>
                </a:extLst>
              </p:cNvPr>
              <p:cNvGrpSpPr/>
              <p:nvPr/>
            </p:nvGrpSpPr>
            <p:grpSpPr>
              <a:xfrm>
                <a:off x="9082970" y="535414"/>
                <a:ext cx="2316810" cy="787090"/>
                <a:chOff x="1115042" y="1830820"/>
                <a:chExt cx="2671849" cy="907707"/>
              </a:xfrm>
              <a:gradFill flip="none" rotWithShape="1">
                <a:gsLst>
                  <a:gs pos="0">
                    <a:schemeClr val="bg1">
                      <a:alpha val="54000"/>
                    </a:schemeClr>
                  </a:gs>
                  <a:gs pos="100000">
                    <a:schemeClr val="bg1"/>
                  </a:gs>
                </a:gsLst>
                <a:lin ang="5400000" scaled="1"/>
                <a:tileRect/>
              </a:gradFill>
            </p:grpSpPr>
            <p:grpSp>
              <p:nvGrpSpPr>
                <p:cNvPr id="69" name="组合 68">
                  <a:extLst>
                    <a:ext uri="{FF2B5EF4-FFF2-40B4-BE49-F238E27FC236}">
                      <a16:creationId xmlns:a16="http://schemas.microsoft.com/office/drawing/2014/main" id="{8860D5D8-837C-482C-813A-DBF660B76F6A}"/>
                    </a:ext>
                  </a:extLst>
                </p:cNvPr>
                <p:cNvGrpSpPr/>
                <p:nvPr/>
              </p:nvGrpSpPr>
              <p:grpSpPr>
                <a:xfrm rot="720000" flipH="1">
                  <a:off x="3270882" y="1830820"/>
                  <a:ext cx="516009" cy="907707"/>
                  <a:chOff x="7910081" y="3664585"/>
                  <a:chExt cx="1065125" cy="1873650"/>
                </a:xfrm>
                <a:grpFill/>
              </p:grpSpPr>
              <p:sp>
                <p:nvSpPr>
                  <p:cNvPr id="92" name="Freeform 26">
                    <a:extLst>
                      <a:ext uri="{FF2B5EF4-FFF2-40B4-BE49-F238E27FC236}">
                        <a16:creationId xmlns:a16="http://schemas.microsoft.com/office/drawing/2014/main" id="{7025FF74-1F3D-461B-B95F-C3941F240C32}"/>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3" name="Freeform 27">
                    <a:extLst>
                      <a:ext uri="{FF2B5EF4-FFF2-40B4-BE49-F238E27FC236}">
                        <a16:creationId xmlns:a16="http://schemas.microsoft.com/office/drawing/2014/main" id="{6C577A38-326F-46D3-8D3C-8AF8DE418789}"/>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4" name="Freeform 28">
                    <a:extLst>
                      <a:ext uri="{FF2B5EF4-FFF2-40B4-BE49-F238E27FC236}">
                        <a16:creationId xmlns:a16="http://schemas.microsoft.com/office/drawing/2014/main" id="{DA4C90E3-07AD-4E24-953E-48A9C1042F54}"/>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5" name="Freeform 29">
                    <a:extLst>
                      <a:ext uri="{FF2B5EF4-FFF2-40B4-BE49-F238E27FC236}">
                        <a16:creationId xmlns:a16="http://schemas.microsoft.com/office/drawing/2014/main" id="{401C105E-7BCF-47FA-B378-514C3B8BFE2D}"/>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6" name="Freeform 30">
                    <a:extLst>
                      <a:ext uri="{FF2B5EF4-FFF2-40B4-BE49-F238E27FC236}">
                        <a16:creationId xmlns:a16="http://schemas.microsoft.com/office/drawing/2014/main" id="{879A3FEC-3F02-4DF1-9C75-ADD75768B48A}"/>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7" name="Freeform 31">
                    <a:extLst>
                      <a:ext uri="{FF2B5EF4-FFF2-40B4-BE49-F238E27FC236}">
                        <a16:creationId xmlns:a16="http://schemas.microsoft.com/office/drawing/2014/main" id="{DF69645E-01DF-408C-B7DC-91B63452612C}"/>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8" name="Freeform 32">
                    <a:extLst>
                      <a:ext uri="{FF2B5EF4-FFF2-40B4-BE49-F238E27FC236}">
                        <a16:creationId xmlns:a16="http://schemas.microsoft.com/office/drawing/2014/main" id="{D43667C2-D3AD-492B-A2BA-1957BC43E20E}"/>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9" name="Freeform 33">
                    <a:extLst>
                      <a:ext uri="{FF2B5EF4-FFF2-40B4-BE49-F238E27FC236}">
                        <a16:creationId xmlns:a16="http://schemas.microsoft.com/office/drawing/2014/main" id="{E269D255-27DD-428E-9FE2-BC7EB62933C1}"/>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0" name="Freeform 34">
                    <a:extLst>
                      <a:ext uri="{FF2B5EF4-FFF2-40B4-BE49-F238E27FC236}">
                        <a16:creationId xmlns:a16="http://schemas.microsoft.com/office/drawing/2014/main" id="{76A94E02-792F-4EFE-87AD-1D389C8E8993}"/>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1" name="Freeform 35">
                    <a:extLst>
                      <a:ext uri="{FF2B5EF4-FFF2-40B4-BE49-F238E27FC236}">
                        <a16:creationId xmlns:a16="http://schemas.microsoft.com/office/drawing/2014/main" id="{92C086B2-BC69-4297-BA7B-08A2ACB4E82F}"/>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2" name="Freeform 36">
                    <a:extLst>
                      <a:ext uri="{FF2B5EF4-FFF2-40B4-BE49-F238E27FC236}">
                        <a16:creationId xmlns:a16="http://schemas.microsoft.com/office/drawing/2014/main" id="{40064787-7A74-4BFA-BC64-7170860E212E}"/>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3" name="Freeform 37">
                    <a:extLst>
                      <a:ext uri="{FF2B5EF4-FFF2-40B4-BE49-F238E27FC236}">
                        <a16:creationId xmlns:a16="http://schemas.microsoft.com/office/drawing/2014/main" id="{C4F27408-80DC-46B2-A241-851599292854}"/>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4" name="Freeform 38">
                    <a:extLst>
                      <a:ext uri="{FF2B5EF4-FFF2-40B4-BE49-F238E27FC236}">
                        <a16:creationId xmlns:a16="http://schemas.microsoft.com/office/drawing/2014/main" id="{0FA468B5-D1D3-483E-B4F6-83B8DF52E0A5}"/>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5" name="Freeform 39">
                    <a:extLst>
                      <a:ext uri="{FF2B5EF4-FFF2-40B4-BE49-F238E27FC236}">
                        <a16:creationId xmlns:a16="http://schemas.microsoft.com/office/drawing/2014/main" id="{978F02F1-9667-4175-A8FA-8D9D64ECC2B8}"/>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6" name="Freeform 40">
                    <a:extLst>
                      <a:ext uri="{FF2B5EF4-FFF2-40B4-BE49-F238E27FC236}">
                        <a16:creationId xmlns:a16="http://schemas.microsoft.com/office/drawing/2014/main" id="{0604FD2E-C399-4406-AA9F-422D863F24E9}"/>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7" name="Freeform 41">
                    <a:extLst>
                      <a:ext uri="{FF2B5EF4-FFF2-40B4-BE49-F238E27FC236}">
                        <a16:creationId xmlns:a16="http://schemas.microsoft.com/office/drawing/2014/main" id="{0CC0D672-FB78-4390-953E-631F8D446572}"/>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8" name="Freeform 42">
                    <a:extLst>
                      <a:ext uri="{FF2B5EF4-FFF2-40B4-BE49-F238E27FC236}">
                        <a16:creationId xmlns:a16="http://schemas.microsoft.com/office/drawing/2014/main" id="{9A718D3B-083A-4A0E-9B60-E222E0DAAFD1}"/>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9" name="Freeform 43">
                    <a:extLst>
                      <a:ext uri="{FF2B5EF4-FFF2-40B4-BE49-F238E27FC236}">
                        <a16:creationId xmlns:a16="http://schemas.microsoft.com/office/drawing/2014/main" id="{FEE1CA31-7018-4504-B44A-CFEE34F4B2A7}"/>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10" name="Freeform 44">
                    <a:extLst>
                      <a:ext uri="{FF2B5EF4-FFF2-40B4-BE49-F238E27FC236}">
                        <a16:creationId xmlns:a16="http://schemas.microsoft.com/office/drawing/2014/main" id="{34FBF600-F7CF-403E-9D07-5E27FFD5977C}"/>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11" name="Freeform 45">
                    <a:extLst>
                      <a:ext uri="{FF2B5EF4-FFF2-40B4-BE49-F238E27FC236}">
                        <a16:creationId xmlns:a16="http://schemas.microsoft.com/office/drawing/2014/main" id="{045E7D74-5D67-4C3C-9E5E-8EB8B7FF3185}"/>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12" name="Freeform 46">
                    <a:extLst>
                      <a:ext uri="{FF2B5EF4-FFF2-40B4-BE49-F238E27FC236}">
                        <a16:creationId xmlns:a16="http://schemas.microsoft.com/office/drawing/2014/main" id="{B24E6855-7EF3-468B-8AF0-5583B2003ECC}"/>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nvGrpSpPr>
                <p:cNvPr id="70" name="组合 69">
                  <a:extLst>
                    <a:ext uri="{FF2B5EF4-FFF2-40B4-BE49-F238E27FC236}">
                      <a16:creationId xmlns:a16="http://schemas.microsoft.com/office/drawing/2014/main" id="{2D40887A-695B-4F12-BC97-B4C1B7A95EE9}"/>
                    </a:ext>
                  </a:extLst>
                </p:cNvPr>
                <p:cNvGrpSpPr/>
                <p:nvPr/>
              </p:nvGrpSpPr>
              <p:grpSpPr>
                <a:xfrm rot="20880000">
                  <a:off x="1115042" y="1830822"/>
                  <a:ext cx="516008" cy="907704"/>
                  <a:chOff x="7910081" y="3664585"/>
                  <a:chExt cx="1065125" cy="1873650"/>
                </a:xfrm>
                <a:grpFill/>
              </p:grpSpPr>
              <p:sp>
                <p:nvSpPr>
                  <p:cNvPr id="71" name="Freeform 26">
                    <a:extLst>
                      <a:ext uri="{FF2B5EF4-FFF2-40B4-BE49-F238E27FC236}">
                        <a16:creationId xmlns:a16="http://schemas.microsoft.com/office/drawing/2014/main" id="{9256EDF6-CA46-4B4B-8F7B-6AAB1694381D}"/>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2" name="Freeform 27">
                    <a:extLst>
                      <a:ext uri="{FF2B5EF4-FFF2-40B4-BE49-F238E27FC236}">
                        <a16:creationId xmlns:a16="http://schemas.microsoft.com/office/drawing/2014/main" id="{3817EB0D-1EB4-4092-987E-57620882449A}"/>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3" name="Freeform 28">
                    <a:extLst>
                      <a:ext uri="{FF2B5EF4-FFF2-40B4-BE49-F238E27FC236}">
                        <a16:creationId xmlns:a16="http://schemas.microsoft.com/office/drawing/2014/main" id="{850F11FF-FB26-40E8-B509-A852AE2AD1AC}"/>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4" name="Freeform 29">
                    <a:extLst>
                      <a:ext uri="{FF2B5EF4-FFF2-40B4-BE49-F238E27FC236}">
                        <a16:creationId xmlns:a16="http://schemas.microsoft.com/office/drawing/2014/main" id="{4B52E512-9D21-445E-BF0E-15C7CA775F3D}"/>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5" name="Freeform 30">
                    <a:extLst>
                      <a:ext uri="{FF2B5EF4-FFF2-40B4-BE49-F238E27FC236}">
                        <a16:creationId xmlns:a16="http://schemas.microsoft.com/office/drawing/2014/main" id="{87EA67CE-E3C5-414C-8BDD-46D8E4737A9B}"/>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6" name="Freeform 31">
                    <a:extLst>
                      <a:ext uri="{FF2B5EF4-FFF2-40B4-BE49-F238E27FC236}">
                        <a16:creationId xmlns:a16="http://schemas.microsoft.com/office/drawing/2014/main" id="{4493B7D5-FF16-4C60-B0F9-A0836E5AD62C}"/>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7" name="Freeform 32">
                    <a:extLst>
                      <a:ext uri="{FF2B5EF4-FFF2-40B4-BE49-F238E27FC236}">
                        <a16:creationId xmlns:a16="http://schemas.microsoft.com/office/drawing/2014/main" id="{B1DF53F2-60DC-4B3E-8A15-51ECD78C6EF6}"/>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8" name="Freeform 33">
                    <a:extLst>
                      <a:ext uri="{FF2B5EF4-FFF2-40B4-BE49-F238E27FC236}">
                        <a16:creationId xmlns:a16="http://schemas.microsoft.com/office/drawing/2014/main" id="{B7F71830-C84B-4AB2-9DAF-6946EA2A9091}"/>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9" name="Freeform 34">
                    <a:extLst>
                      <a:ext uri="{FF2B5EF4-FFF2-40B4-BE49-F238E27FC236}">
                        <a16:creationId xmlns:a16="http://schemas.microsoft.com/office/drawing/2014/main" id="{D4BF2252-7367-4B5F-B83B-3CCB2422CE7E}"/>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0" name="Freeform 35">
                    <a:extLst>
                      <a:ext uri="{FF2B5EF4-FFF2-40B4-BE49-F238E27FC236}">
                        <a16:creationId xmlns:a16="http://schemas.microsoft.com/office/drawing/2014/main" id="{7BA03F59-5483-43E2-8369-38C682A3F4C9}"/>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1" name="Freeform 36">
                    <a:extLst>
                      <a:ext uri="{FF2B5EF4-FFF2-40B4-BE49-F238E27FC236}">
                        <a16:creationId xmlns:a16="http://schemas.microsoft.com/office/drawing/2014/main" id="{645EEBB0-F2EC-43D0-8A6C-028D7C08AF81}"/>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2" name="Freeform 37">
                    <a:extLst>
                      <a:ext uri="{FF2B5EF4-FFF2-40B4-BE49-F238E27FC236}">
                        <a16:creationId xmlns:a16="http://schemas.microsoft.com/office/drawing/2014/main" id="{7FE93F2D-EC9D-4A34-91EE-A8EC92FA36F8}"/>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3" name="Freeform 38">
                    <a:extLst>
                      <a:ext uri="{FF2B5EF4-FFF2-40B4-BE49-F238E27FC236}">
                        <a16:creationId xmlns:a16="http://schemas.microsoft.com/office/drawing/2014/main" id="{9CA5F1E5-5549-45A4-8D1C-0C520ABAF6D3}"/>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4" name="Freeform 39">
                    <a:extLst>
                      <a:ext uri="{FF2B5EF4-FFF2-40B4-BE49-F238E27FC236}">
                        <a16:creationId xmlns:a16="http://schemas.microsoft.com/office/drawing/2014/main" id="{49860123-27B2-4350-979D-6F72BAB6F508}"/>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5" name="Freeform 40">
                    <a:extLst>
                      <a:ext uri="{FF2B5EF4-FFF2-40B4-BE49-F238E27FC236}">
                        <a16:creationId xmlns:a16="http://schemas.microsoft.com/office/drawing/2014/main" id="{428F851A-4E1B-46DC-B9EA-15B4ABC46C6E}"/>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6" name="Freeform 41">
                    <a:extLst>
                      <a:ext uri="{FF2B5EF4-FFF2-40B4-BE49-F238E27FC236}">
                        <a16:creationId xmlns:a16="http://schemas.microsoft.com/office/drawing/2014/main" id="{FA978316-A12E-4D6D-B4FC-DC9D4DD2FD64}"/>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7" name="Freeform 42">
                    <a:extLst>
                      <a:ext uri="{FF2B5EF4-FFF2-40B4-BE49-F238E27FC236}">
                        <a16:creationId xmlns:a16="http://schemas.microsoft.com/office/drawing/2014/main" id="{AC0DE919-EAA6-4D92-9F84-8D4D13964156}"/>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8" name="Freeform 43">
                    <a:extLst>
                      <a:ext uri="{FF2B5EF4-FFF2-40B4-BE49-F238E27FC236}">
                        <a16:creationId xmlns:a16="http://schemas.microsoft.com/office/drawing/2014/main" id="{0287A384-F31E-48C5-A1BD-68A7828DA625}"/>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9" name="Freeform 44">
                    <a:extLst>
                      <a:ext uri="{FF2B5EF4-FFF2-40B4-BE49-F238E27FC236}">
                        <a16:creationId xmlns:a16="http://schemas.microsoft.com/office/drawing/2014/main" id="{02E5FF20-93E3-4AC3-966E-DD124E9E4232}"/>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0" name="Freeform 45">
                    <a:extLst>
                      <a:ext uri="{FF2B5EF4-FFF2-40B4-BE49-F238E27FC236}">
                        <a16:creationId xmlns:a16="http://schemas.microsoft.com/office/drawing/2014/main" id="{A545D152-0D14-4444-AA70-620E6FF3C695}"/>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1" name="Freeform 46">
                    <a:extLst>
                      <a:ext uri="{FF2B5EF4-FFF2-40B4-BE49-F238E27FC236}">
                        <a16:creationId xmlns:a16="http://schemas.microsoft.com/office/drawing/2014/main" id="{1A4BF7B9-22A2-4D13-B4EC-28EBEF9BA7E2}"/>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grpSp>
          <p:nvGrpSpPr>
            <p:cNvPr id="113" name="组合 112">
              <a:extLst>
                <a:ext uri="{FF2B5EF4-FFF2-40B4-BE49-F238E27FC236}">
                  <a16:creationId xmlns:a16="http://schemas.microsoft.com/office/drawing/2014/main" id="{37541C31-2E88-47A5-9E03-60D8A6E7BDD1}"/>
                </a:ext>
              </a:extLst>
            </p:cNvPr>
            <p:cNvGrpSpPr/>
            <p:nvPr/>
          </p:nvGrpSpPr>
          <p:grpSpPr>
            <a:xfrm>
              <a:off x="3209664" y="4861411"/>
              <a:ext cx="2316810" cy="787090"/>
              <a:chOff x="9082970" y="535414"/>
              <a:chExt cx="2316810" cy="787090"/>
            </a:xfrm>
          </p:grpSpPr>
          <p:sp>
            <p:nvSpPr>
              <p:cNvPr id="114" name="文本框 113">
                <a:extLst>
                  <a:ext uri="{FF2B5EF4-FFF2-40B4-BE49-F238E27FC236}">
                    <a16:creationId xmlns:a16="http://schemas.microsoft.com/office/drawing/2014/main" id="{8D5F6A5A-8E63-413B-AF0B-1BADAC68ED98}"/>
                  </a:ext>
                </a:extLst>
              </p:cNvPr>
              <p:cNvSpPr txBox="1"/>
              <p:nvPr/>
            </p:nvSpPr>
            <p:spPr>
              <a:xfrm>
                <a:off x="9309907" y="564123"/>
                <a:ext cx="1862934" cy="658684"/>
              </a:xfrm>
              <a:prstGeom prst="rect">
                <a:avLst/>
              </a:prstGeom>
              <a:noFill/>
            </p:spPr>
            <p:txBody>
              <a:bodyPr wrap="square" rtlCol="0">
                <a:spAutoFit/>
              </a:bodyPr>
              <a:lstStyle>
                <a:defPPr>
                  <a:defRPr lang="zh-CN"/>
                </a:defPPr>
                <a:lvl1pPr algn="ctr">
                  <a:defRPr>
                    <a:gradFill>
                      <a:gsLst>
                        <a:gs pos="11000">
                          <a:schemeClr val="accent1"/>
                        </a:gs>
                        <a:gs pos="82000">
                          <a:schemeClr val="accent1">
                            <a:lumMod val="50000"/>
                          </a:schemeClr>
                        </a:gs>
                      </a:gsLst>
                      <a:path path="circle">
                        <a:fillToRect r="100000" b="100000"/>
                      </a:path>
                    </a:gradFill>
                    <a:latin typeface="+mj-lt"/>
                    <a:ea typeface="+mj-ea"/>
                  </a:defRPr>
                </a:lvl1pPr>
              </a:lstStyle>
              <a:p>
                <a:r>
                  <a:rPr lang="zh-CN" altLang="en-US" sz="1600" dirty="0">
                    <a:solidFill>
                      <a:schemeClr val="bg1"/>
                    </a:solidFill>
                  </a:rPr>
                  <a:t>国家级火炬</a:t>
                </a:r>
                <a:endParaRPr lang="en-US" altLang="zh-CN" sz="1600" dirty="0">
                  <a:solidFill>
                    <a:schemeClr val="bg1"/>
                  </a:solidFill>
                </a:endParaRPr>
              </a:p>
              <a:p>
                <a:r>
                  <a:rPr lang="zh-CN" altLang="en-US" sz="1600" dirty="0">
                    <a:solidFill>
                      <a:schemeClr val="bg1"/>
                    </a:solidFill>
                  </a:rPr>
                  <a:t>计划项目证书</a:t>
                </a:r>
              </a:p>
            </p:txBody>
          </p:sp>
          <p:grpSp>
            <p:nvGrpSpPr>
              <p:cNvPr id="115" name="组合 114">
                <a:extLst>
                  <a:ext uri="{FF2B5EF4-FFF2-40B4-BE49-F238E27FC236}">
                    <a16:creationId xmlns:a16="http://schemas.microsoft.com/office/drawing/2014/main" id="{6367AC06-C87D-41FB-9314-4C14FA0F711A}"/>
                  </a:ext>
                </a:extLst>
              </p:cNvPr>
              <p:cNvGrpSpPr/>
              <p:nvPr/>
            </p:nvGrpSpPr>
            <p:grpSpPr>
              <a:xfrm>
                <a:off x="9082970" y="535414"/>
                <a:ext cx="2316810" cy="787090"/>
                <a:chOff x="1115042" y="1830820"/>
                <a:chExt cx="2671849" cy="907707"/>
              </a:xfrm>
              <a:gradFill flip="none" rotWithShape="1">
                <a:gsLst>
                  <a:gs pos="0">
                    <a:schemeClr val="bg1">
                      <a:alpha val="54000"/>
                    </a:schemeClr>
                  </a:gs>
                  <a:gs pos="100000">
                    <a:schemeClr val="bg1"/>
                  </a:gs>
                </a:gsLst>
                <a:lin ang="5400000" scaled="1"/>
                <a:tileRect/>
              </a:gradFill>
            </p:grpSpPr>
            <p:grpSp>
              <p:nvGrpSpPr>
                <p:cNvPr id="116" name="组合 115">
                  <a:extLst>
                    <a:ext uri="{FF2B5EF4-FFF2-40B4-BE49-F238E27FC236}">
                      <a16:creationId xmlns:a16="http://schemas.microsoft.com/office/drawing/2014/main" id="{583743C0-9F63-4368-A66B-B25588D890D3}"/>
                    </a:ext>
                  </a:extLst>
                </p:cNvPr>
                <p:cNvGrpSpPr/>
                <p:nvPr/>
              </p:nvGrpSpPr>
              <p:grpSpPr>
                <a:xfrm rot="720000" flipH="1">
                  <a:off x="3270882" y="1830820"/>
                  <a:ext cx="516009" cy="907707"/>
                  <a:chOff x="7910081" y="3664585"/>
                  <a:chExt cx="1065125" cy="1873650"/>
                </a:xfrm>
                <a:grpFill/>
              </p:grpSpPr>
              <p:sp>
                <p:nvSpPr>
                  <p:cNvPr id="139" name="Freeform 26">
                    <a:extLst>
                      <a:ext uri="{FF2B5EF4-FFF2-40B4-BE49-F238E27FC236}">
                        <a16:creationId xmlns:a16="http://schemas.microsoft.com/office/drawing/2014/main" id="{CE4BF047-E0BC-492D-B559-355BEBCBBAFF}"/>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0" name="Freeform 27">
                    <a:extLst>
                      <a:ext uri="{FF2B5EF4-FFF2-40B4-BE49-F238E27FC236}">
                        <a16:creationId xmlns:a16="http://schemas.microsoft.com/office/drawing/2014/main" id="{BB6FB41B-E287-4116-800E-EC8E9373B4FB}"/>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1" name="Freeform 28">
                    <a:extLst>
                      <a:ext uri="{FF2B5EF4-FFF2-40B4-BE49-F238E27FC236}">
                        <a16:creationId xmlns:a16="http://schemas.microsoft.com/office/drawing/2014/main" id="{7C0DEB70-0D1F-4439-A956-21C15F378E78}"/>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2" name="Freeform 29">
                    <a:extLst>
                      <a:ext uri="{FF2B5EF4-FFF2-40B4-BE49-F238E27FC236}">
                        <a16:creationId xmlns:a16="http://schemas.microsoft.com/office/drawing/2014/main" id="{DD4090AC-DD71-4707-9A29-71ECEF360E2C}"/>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3" name="Freeform 30">
                    <a:extLst>
                      <a:ext uri="{FF2B5EF4-FFF2-40B4-BE49-F238E27FC236}">
                        <a16:creationId xmlns:a16="http://schemas.microsoft.com/office/drawing/2014/main" id="{F7124EAF-6E6E-4086-BD9C-D071BCEB5923}"/>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4" name="Freeform 31">
                    <a:extLst>
                      <a:ext uri="{FF2B5EF4-FFF2-40B4-BE49-F238E27FC236}">
                        <a16:creationId xmlns:a16="http://schemas.microsoft.com/office/drawing/2014/main" id="{85E58856-C883-4AAD-92F1-CF5FF293EB8C}"/>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5" name="Freeform 32">
                    <a:extLst>
                      <a:ext uri="{FF2B5EF4-FFF2-40B4-BE49-F238E27FC236}">
                        <a16:creationId xmlns:a16="http://schemas.microsoft.com/office/drawing/2014/main" id="{759C5B17-B4EF-45EA-9995-0D36E4091699}"/>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6" name="Freeform 33">
                    <a:extLst>
                      <a:ext uri="{FF2B5EF4-FFF2-40B4-BE49-F238E27FC236}">
                        <a16:creationId xmlns:a16="http://schemas.microsoft.com/office/drawing/2014/main" id="{4D0B92C2-1507-4588-84BA-BD46715201F6}"/>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7" name="Freeform 34">
                    <a:extLst>
                      <a:ext uri="{FF2B5EF4-FFF2-40B4-BE49-F238E27FC236}">
                        <a16:creationId xmlns:a16="http://schemas.microsoft.com/office/drawing/2014/main" id="{BAFAB863-79A6-4A59-BF5F-BD79B6A95E4C}"/>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8" name="Freeform 35">
                    <a:extLst>
                      <a:ext uri="{FF2B5EF4-FFF2-40B4-BE49-F238E27FC236}">
                        <a16:creationId xmlns:a16="http://schemas.microsoft.com/office/drawing/2014/main" id="{D7A13253-EFA3-4BF6-9E09-22969A602DA5}"/>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49" name="Freeform 36">
                    <a:extLst>
                      <a:ext uri="{FF2B5EF4-FFF2-40B4-BE49-F238E27FC236}">
                        <a16:creationId xmlns:a16="http://schemas.microsoft.com/office/drawing/2014/main" id="{8AE08F22-7876-4C70-9AFA-F87615E1E337}"/>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50" name="Freeform 37">
                    <a:extLst>
                      <a:ext uri="{FF2B5EF4-FFF2-40B4-BE49-F238E27FC236}">
                        <a16:creationId xmlns:a16="http://schemas.microsoft.com/office/drawing/2014/main" id="{9D99A64E-143A-4682-9D7A-91E3524CF30C}"/>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51" name="Freeform 38">
                    <a:extLst>
                      <a:ext uri="{FF2B5EF4-FFF2-40B4-BE49-F238E27FC236}">
                        <a16:creationId xmlns:a16="http://schemas.microsoft.com/office/drawing/2014/main" id="{DC1C620A-9D2E-468B-82C0-5FB8EC8E9BD9}"/>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52" name="Freeform 39">
                    <a:extLst>
                      <a:ext uri="{FF2B5EF4-FFF2-40B4-BE49-F238E27FC236}">
                        <a16:creationId xmlns:a16="http://schemas.microsoft.com/office/drawing/2014/main" id="{AE52B485-B7BA-4B56-8903-885AF3A6B559}"/>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53" name="Freeform 40">
                    <a:extLst>
                      <a:ext uri="{FF2B5EF4-FFF2-40B4-BE49-F238E27FC236}">
                        <a16:creationId xmlns:a16="http://schemas.microsoft.com/office/drawing/2014/main" id="{29A6CDB9-A70C-45D3-8DBC-133EBEDEF4D5}"/>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54" name="Freeform 41">
                    <a:extLst>
                      <a:ext uri="{FF2B5EF4-FFF2-40B4-BE49-F238E27FC236}">
                        <a16:creationId xmlns:a16="http://schemas.microsoft.com/office/drawing/2014/main" id="{987826E4-F9D2-43ED-A8EC-B7FD02A83F85}"/>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55" name="Freeform 42">
                    <a:extLst>
                      <a:ext uri="{FF2B5EF4-FFF2-40B4-BE49-F238E27FC236}">
                        <a16:creationId xmlns:a16="http://schemas.microsoft.com/office/drawing/2014/main" id="{F08F4294-6C31-4BF9-B1AF-1C7ADC892599}"/>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56" name="Freeform 43">
                    <a:extLst>
                      <a:ext uri="{FF2B5EF4-FFF2-40B4-BE49-F238E27FC236}">
                        <a16:creationId xmlns:a16="http://schemas.microsoft.com/office/drawing/2014/main" id="{9D6D6D6E-C701-4B3E-B859-A000D1CC1A72}"/>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57" name="Freeform 44">
                    <a:extLst>
                      <a:ext uri="{FF2B5EF4-FFF2-40B4-BE49-F238E27FC236}">
                        <a16:creationId xmlns:a16="http://schemas.microsoft.com/office/drawing/2014/main" id="{0206387E-84CD-4CDA-927E-1F540B8ECE51}"/>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58" name="Freeform 45">
                    <a:extLst>
                      <a:ext uri="{FF2B5EF4-FFF2-40B4-BE49-F238E27FC236}">
                        <a16:creationId xmlns:a16="http://schemas.microsoft.com/office/drawing/2014/main" id="{2CFCEF24-B09A-468E-B5C8-116CB04C2D62}"/>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59" name="Freeform 46">
                    <a:extLst>
                      <a:ext uri="{FF2B5EF4-FFF2-40B4-BE49-F238E27FC236}">
                        <a16:creationId xmlns:a16="http://schemas.microsoft.com/office/drawing/2014/main" id="{C3227D02-6A38-460B-8E7C-BE4EA5216FB4}"/>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nvGrpSpPr>
                <p:cNvPr id="117" name="组合 116">
                  <a:extLst>
                    <a:ext uri="{FF2B5EF4-FFF2-40B4-BE49-F238E27FC236}">
                      <a16:creationId xmlns:a16="http://schemas.microsoft.com/office/drawing/2014/main" id="{3735BA4C-1602-4C62-B6EE-8FD047EC3394}"/>
                    </a:ext>
                  </a:extLst>
                </p:cNvPr>
                <p:cNvGrpSpPr/>
                <p:nvPr/>
              </p:nvGrpSpPr>
              <p:grpSpPr>
                <a:xfrm rot="20880000">
                  <a:off x="1115042" y="1830822"/>
                  <a:ext cx="516008" cy="907704"/>
                  <a:chOff x="7910081" y="3664585"/>
                  <a:chExt cx="1065125" cy="1873650"/>
                </a:xfrm>
                <a:grpFill/>
              </p:grpSpPr>
              <p:sp>
                <p:nvSpPr>
                  <p:cNvPr id="118" name="Freeform 26">
                    <a:extLst>
                      <a:ext uri="{FF2B5EF4-FFF2-40B4-BE49-F238E27FC236}">
                        <a16:creationId xmlns:a16="http://schemas.microsoft.com/office/drawing/2014/main" id="{7A2C0288-A168-4D87-8300-971113391F4B}"/>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19" name="Freeform 27">
                    <a:extLst>
                      <a:ext uri="{FF2B5EF4-FFF2-40B4-BE49-F238E27FC236}">
                        <a16:creationId xmlns:a16="http://schemas.microsoft.com/office/drawing/2014/main" id="{A0EAF064-2931-4048-A7F1-F7DB1D1A0B1C}"/>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0" name="Freeform 28">
                    <a:extLst>
                      <a:ext uri="{FF2B5EF4-FFF2-40B4-BE49-F238E27FC236}">
                        <a16:creationId xmlns:a16="http://schemas.microsoft.com/office/drawing/2014/main" id="{04BC555C-7D86-496C-8117-1C38B30974A8}"/>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1" name="Freeform 29">
                    <a:extLst>
                      <a:ext uri="{FF2B5EF4-FFF2-40B4-BE49-F238E27FC236}">
                        <a16:creationId xmlns:a16="http://schemas.microsoft.com/office/drawing/2014/main" id="{455D2963-73A9-4ACD-90F2-08B89DEAC840}"/>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2" name="Freeform 30">
                    <a:extLst>
                      <a:ext uri="{FF2B5EF4-FFF2-40B4-BE49-F238E27FC236}">
                        <a16:creationId xmlns:a16="http://schemas.microsoft.com/office/drawing/2014/main" id="{3A9B5614-CE8C-4418-B5C4-4A388011764F}"/>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3" name="Freeform 31">
                    <a:extLst>
                      <a:ext uri="{FF2B5EF4-FFF2-40B4-BE49-F238E27FC236}">
                        <a16:creationId xmlns:a16="http://schemas.microsoft.com/office/drawing/2014/main" id="{820925BA-45E1-4513-9336-175304319AE5}"/>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4" name="Freeform 32">
                    <a:extLst>
                      <a:ext uri="{FF2B5EF4-FFF2-40B4-BE49-F238E27FC236}">
                        <a16:creationId xmlns:a16="http://schemas.microsoft.com/office/drawing/2014/main" id="{73DAAF0E-5A0F-42F2-BB95-12D16269E425}"/>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5" name="Freeform 33">
                    <a:extLst>
                      <a:ext uri="{FF2B5EF4-FFF2-40B4-BE49-F238E27FC236}">
                        <a16:creationId xmlns:a16="http://schemas.microsoft.com/office/drawing/2014/main" id="{FEDEFCFD-FCC9-4FEA-BD2C-0746CA15D778}"/>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6" name="Freeform 34">
                    <a:extLst>
                      <a:ext uri="{FF2B5EF4-FFF2-40B4-BE49-F238E27FC236}">
                        <a16:creationId xmlns:a16="http://schemas.microsoft.com/office/drawing/2014/main" id="{C52B952D-3D36-40E5-B1A7-938E7E3A9028}"/>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7" name="Freeform 35">
                    <a:extLst>
                      <a:ext uri="{FF2B5EF4-FFF2-40B4-BE49-F238E27FC236}">
                        <a16:creationId xmlns:a16="http://schemas.microsoft.com/office/drawing/2014/main" id="{CB3DEC5B-5706-49CD-A652-1B4402B78438}"/>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8" name="Freeform 36">
                    <a:extLst>
                      <a:ext uri="{FF2B5EF4-FFF2-40B4-BE49-F238E27FC236}">
                        <a16:creationId xmlns:a16="http://schemas.microsoft.com/office/drawing/2014/main" id="{21F03936-BA0A-467F-AAD0-03E9A1A7971B}"/>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9" name="Freeform 37">
                    <a:extLst>
                      <a:ext uri="{FF2B5EF4-FFF2-40B4-BE49-F238E27FC236}">
                        <a16:creationId xmlns:a16="http://schemas.microsoft.com/office/drawing/2014/main" id="{15AB1907-8E3A-4356-9249-DD75EA133E45}"/>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30" name="Freeform 38">
                    <a:extLst>
                      <a:ext uri="{FF2B5EF4-FFF2-40B4-BE49-F238E27FC236}">
                        <a16:creationId xmlns:a16="http://schemas.microsoft.com/office/drawing/2014/main" id="{B0090A21-C3F7-4AB8-BA68-78318CE774BB}"/>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31" name="Freeform 39">
                    <a:extLst>
                      <a:ext uri="{FF2B5EF4-FFF2-40B4-BE49-F238E27FC236}">
                        <a16:creationId xmlns:a16="http://schemas.microsoft.com/office/drawing/2014/main" id="{D2ED808F-B6C9-4E9D-8F14-A8491925A307}"/>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32" name="Freeform 40">
                    <a:extLst>
                      <a:ext uri="{FF2B5EF4-FFF2-40B4-BE49-F238E27FC236}">
                        <a16:creationId xmlns:a16="http://schemas.microsoft.com/office/drawing/2014/main" id="{6FE71389-B988-443D-B0FB-197E915A9D93}"/>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33" name="Freeform 41">
                    <a:extLst>
                      <a:ext uri="{FF2B5EF4-FFF2-40B4-BE49-F238E27FC236}">
                        <a16:creationId xmlns:a16="http://schemas.microsoft.com/office/drawing/2014/main" id="{389A65AE-C5DD-4904-8C17-88387FAAA359}"/>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34" name="Freeform 42">
                    <a:extLst>
                      <a:ext uri="{FF2B5EF4-FFF2-40B4-BE49-F238E27FC236}">
                        <a16:creationId xmlns:a16="http://schemas.microsoft.com/office/drawing/2014/main" id="{8F4C8C0A-966E-406F-AF4E-1172B5CF4850}"/>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35" name="Freeform 43">
                    <a:extLst>
                      <a:ext uri="{FF2B5EF4-FFF2-40B4-BE49-F238E27FC236}">
                        <a16:creationId xmlns:a16="http://schemas.microsoft.com/office/drawing/2014/main" id="{43213038-D9DF-42B5-8051-5BC8BAF8B3D9}"/>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36" name="Freeform 44">
                    <a:extLst>
                      <a:ext uri="{FF2B5EF4-FFF2-40B4-BE49-F238E27FC236}">
                        <a16:creationId xmlns:a16="http://schemas.microsoft.com/office/drawing/2014/main" id="{88E6963F-70B4-4B5B-A00E-009F9A12DF63}"/>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37" name="Freeform 45">
                    <a:extLst>
                      <a:ext uri="{FF2B5EF4-FFF2-40B4-BE49-F238E27FC236}">
                        <a16:creationId xmlns:a16="http://schemas.microsoft.com/office/drawing/2014/main" id="{DBEA3B06-DC8B-41A7-BB44-2A4C6883CAB0}"/>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38" name="Freeform 46">
                    <a:extLst>
                      <a:ext uri="{FF2B5EF4-FFF2-40B4-BE49-F238E27FC236}">
                        <a16:creationId xmlns:a16="http://schemas.microsoft.com/office/drawing/2014/main" id="{6EFA4F4F-4EE9-4481-AE28-753A218B00CC}"/>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grpSp>
          <p:nvGrpSpPr>
            <p:cNvPr id="160" name="组合 159">
              <a:extLst>
                <a:ext uri="{FF2B5EF4-FFF2-40B4-BE49-F238E27FC236}">
                  <a16:creationId xmlns:a16="http://schemas.microsoft.com/office/drawing/2014/main" id="{103FC753-684B-4A21-B17C-9A6383293DEE}"/>
                </a:ext>
              </a:extLst>
            </p:cNvPr>
            <p:cNvGrpSpPr/>
            <p:nvPr/>
          </p:nvGrpSpPr>
          <p:grpSpPr>
            <a:xfrm>
              <a:off x="5660455" y="4861411"/>
              <a:ext cx="2316810" cy="787090"/>
              <a:chOff x="9082970" y="535414"/>
              <a:chExt cx="2316810" cy="787090"/>
            </a:xfrm>
          </p:grpSpPr>
          <p:sp>
            <p:nvSpPr>
              <p:cNvPr id="161" name="文本框 160">
                <a:extLst>
                  <a:ext uri="{FF2B5EF4-FFF2-40B4-BE49-F238E27FC236}">
                    <a16:creationId xmlns:a16="http://schemas.microsoft.com/office/drawing/2014/main" id="{F3593FF5-40E4-4CB7-BCE1-44A0C7889873}"/>
                  </a:ext>
                </a:extLst>
              </p:cNvPr>
              <p:cNvSpPr txBox="1"/>
              <p:nvPr/>
            </p:nvSpPr>
            <p:spPr>
              <a:xfrm>
                <a:off x="9309907" y="564123"/>
                <a:ext cx="1862934" cy="658684"/>
              </a:xfrm>
              <a:prstGeom prst="rect">
                <a:avLst/>
              </a:prstGeom>
              <a:noFill/>
            </p:spPr>
            <p:txBody>
              <a:bodyPr wrap="square" rtlCol="0">
                <a:spAutoFit/>
              </a:bodyPr>
              <a:lstStyle>
                <a:defPPr>
                  <a:defRPr lang="zh-CN"/>
                </a:defPPr>
                <a:lvl1pPr algn="ctr">
                  <a:defRPr>
                    <a:gradFill>
                      <a:gsLst>
                        <a:gs pos="11000">
                          <a:schemeClr val="accent1"/>
                        </a:gs>
                        <a:gs pos="82000">
                          <a:schemeClr val="accent1">
                            <a:lumMod val="50000"/>
                          </a:schemeClr>
                        </a:gs>
                      </a:gsLst>
                      <a:path path="circle">
                        <a:fillToRect r="100000" b="100000"/>
                      </a:path>
                    </a:gradFill>
                    <a:latin typeface="+mj-lt"/>
                    <a:ea typeface="+mj-ea"/>
                  </a:defRPr>
                </a:lvl1pPr>
              </a:lstStyle>
              <a:p>
                <a:r>
                  <a:rPr lang="zh-CN" altLang="en-US" sz="1600" dirty="0">
                    <a:solidFill>
                      <a:schemeClr val="bg1"/>
                    </a:solidFill>
                  </a:rPr>
                  <a:t>国家级火炬</a:t>
                </a:r>
                <a:endParaRPr lang="en-US" altLang="zh-CN" sz="1600" dirty="0">
                  <a:solidFill>
                    <a:schemeClr val="bg1"/>
                  </a:solidFill>
                </a:endParaRPr>
              </a:p>
              <a:p>
                <a:r>
                  <a:rPr lang="zh-CN" altLang="en-US" sz="1600" dirty="0">
                    <a:solidFill>
                      <a:schemeClr val="bg1"/>
                    </a:solidFill>
                  </a:rPr>
                  <a:t>计划项目证书</a:t>
                </a:r>
              </a:p>
            </p:txBody>
          </p:sp>
          <p:grpSp>
            <p:nvGrpSpPr>
              <p:cNvPr id="162" name="组合 161">
                <a:extLst>
                  <a:ext uri="{FF2B5EF4-FFF2-40B4-BE49-F238E27FC236}">
                    <a16:creationId xmlns:a16="http://schemas.microsoft.com/office/drawing/2014/main" id="{9BC49605-DED5-4579-8373-E20031AC0158}"/>
                  </a:ext>
                </a:extLst>
              </p:cNvPr>
              <p:cNvGrpSpPr/>
              <p:nvPr/>
            </p:nvGrpSpPr>
            <p:grpSpPr>
              <a:xfrm>
                <a:off x="9082970" y="535414"/>
                <a:ext cx="2316810" cy="787090"/>
                <a:chOff x="1115042" y="1830820"/>
                <a:chExt cx="2671849" cy="907707"/>
              </a:xfrm>
              <a:gradFill flip="none" rotWithShape="1">
                <a:gsLst>
                  <a:gs pos="0">
                    <a:schemeClr val="bg1">
                      <a:alpha val="54000"/>
                    </a:schemeClr>
                  </a:gs>
                  <a:gs pos="100000">
                    <a:schemeClr val="bg1"/>
                  </a:gs>
                </a:gsLst>
                <a:lin ang="5400000" scaled="1"/>
                <a:tileRect/>
              </a:gradFill>
            </p:grpSpPr>
            <p:grpSp>
              <p:nvGrpSpPr>
                <p:cNvPr id="163" name="组合 162">
                  <a:extLst>
                    <a:ext uri="{FF2B5EF4-FFF2-40B4-BE49-F238E27FC236}">
                      <a16:creationId xmlns:a16="http://schemas.microsoft.com/office/drawing/2014/main" id="{0823E1FF-D156-4278-8AAF-F81007A5BD2E}"/>
                    </a:ext>
                  </a:extLst>
                </p:cNvPr>
                <p:cNvGrpSpPr/>
                <p:nvPr/>
              </p:nvGrpSpPr>
              <p:grpSpPr>
                <a:xfrm rot="720000" flipH="1">
                  <a:off x="3270882" y="1830820"/>
                  <a:ext cx="516009" cy="907707"/>
                  <a:chOff x="7910081" y="3664585"/>
                  <a:chExt cx="1065125" cy="1873650"/>
                </a:xfrm>
                <a:grpFill/>
              </p:grpSpPr>
              <p:sp>
                <p:nvSpPr>
                  <p:cNvPr id="186" name="Freeform 26">
                    <a:extLst>
                      <a:ext uri="{FF2B5EF4-FFF2-40B4-BE49-F238E27FC236}">
                        <a16:creationId xmlns:a16="http://schemas.microsoft.com/office/drawing/2014/main" id="{B5D78EFC-F536-46A3-81AE-45DD9F81A987}"/>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87" name="Freeform 27">
                    <a:extLst>
                      <a:ext uri="{FF2B5EF4-FFF2-40B4-BE49-F238E27FC236}">
                        <a16:creationId xmlns:a16="http://schemas.microsoft.com/office/drawing/2014/main" id="{315F8805-419B-4A97-85A8-C5E31AD97CCE}"/>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88" name="Freeform 28">
                    <a:extLst>
                      <a:ext uri="{FF2B5EF4-FFF2-40B4-BE49-F238E27FC236}">
                        <a16:creationId xmlns:a16="http://schemas.microsoft.com/office/drawing/2014/main" id="{414CAB26-9EA3-49C0-907F-C16384059BFC}"/>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89" name="Freeform 29">
                    <a:extLst>
                      <a:ext uri="{FF2B5EF4-FFF2-40B4-BE49-F238E27FC236}">
                        <a16:creationId xmlns:a16="http://schemas.microsoft.com/office/drawing/2014/main" id="{246D8978-C64D-4D16-8405-65C3F3FF477C}"/>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0" name="Freeform 30">
                    <a:extLst>
                      <a:ext uri="{FF2B5EF4-FFF2-40B4-BE49-F238E27FC236}">
                        <a16:creationId xmlns:a16="http://schemas.microsoft.com/office/drawing/2014/main" id="{2E70DF71-01F6-4D62-B93E-4A010468EF06}"/>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1" name="Freeform 31">
                    <a:extLst>
                      <a:ext uri="{FF2B5EF4-FFF2-40B4-BE49-F238E27FC236}">
                        <a16:creationId xmlns:a16="http://schemas.microsoft.com/office/drawing/2014/main" id="{061AB1DC-8EDD-4701-A932-6188E4FB7070}"/>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2" name="Freeform 32">
                    <a:extLst>
                      <a:ext uri="{FF2B5EF4-FFF2-40B4-BE49-F238E27FC236}">
                        <a16:creationId xmlns:a16="http://schemas.microsoft.com/office/drawing/2014/main" id="{1F012D3B-0BDE-4321-B021-1386FD70AC7B}"/>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3" name="Freeform 33">
                    <a:extLst>
                      <a:ext uri="{FF2B5EF4-FFF2-40B4-BE49-F238E27FC236}">
                        <a16:creationId xmlns:a16="http://schemas.microsoft.com/office/drawing/2014/main" id="{C47011B0-0FAA-48F2-A896-6FE2B6E03BEE}"/>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4" name="Freeform 34">
                    <a:extLst>
                      <a:ext uri="{FF2B5EF4-FFF2-40B4-BE49-F238E27FC236}">
                        <a16:creationId xmlns:a16="http://schemas.microsoft.com/office/drawing/2014/main" id="{A744D138-22A4-4D60-8E2E-0C1C884623A0}"/>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5" name="Freeform 35">
                    <a:extLst>
                      <a:ext uri="{FF2B5EF4-FFF2-40B4-BE49-F238E27FC236}">
                        <a16:creationId xmlns:a16="http://schemas.microsoft.com/office/drawing/2014/main" id="{FB1EFB76-3885-448D-AC40-86E2789B1AF5}"/>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6" name="Freeform 36">
                    <a:extLst>
                      <a:ext uri="{FF2B5EF4-FFF2-40B4-BE49-F238E27FC236}">
                        <a16:creationId xmlns:a16="http://schemas.microsoft.com/office/drawing/2014/main" id="{62805E72-E290-4649-AD56-76D52CDE2356}"/>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7" name="Freeform 37">
                    <a:extLst>
                      <a:ext uri="{FF2B5EF4-FFF2-40B4-BE49-F238E27FC236}">
                        <a16:creationId xmlns:a16="http://schemas.microsoft.com/office/drawing/2014/main" id="{82D67F76-3571-4438-BCF8-82D697AE9D55}"/>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8" name="Freeform 38">
                    <a:extLst>
                      <a:ext uri="{FF2B5EF4-FFF2-40B4-BE49-F238E27FC236}">
                        <a16:creationId xmlns:a16="http://schemas.microsoft.com/office/drawing/2014/main" id="{E0A14E90-EC95-4082-AC51-3B7928297749}"/>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9" name="Freeform 39">
                    <a:extLst>
                      <a:ext uri="{FF2B5EF4-FFF2-40B4-BE49-F238E27FC236}">
                        <a16:creationId xmlns:a16="http://schemas.microsoft.com/office/drawing/2014/main" id="{CE7D88D8-35AD-43AD-B80A-76F7E807F754}"/>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00" name="Freeform 40">
                    <a:extLst>
                      <a:ext uri="{FF2B5EF4-FFF2-40B4-BE49-F238E27FC236}">
                        <a16:creationId xmlns:a16="http://schemas.microsoft.com/office/drawing/2014/main" id="{57BD3391-768A-4C12-93D9-FDA4B8DAE21C}"/>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01" name="Freeform 41">
                    <a:extLst>
                      <a:ext uri="{FF2B5EF4-FFF2-40B4-BE49-F238E27FC236}">
                        <a16:creationId xmlns:a16="http://schemas.microsoft.com/office/drawing/2014/main" id="{517C9736-48F1-463C-BC0A-C7473125C5DC}"/>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02" name="Freeform 42">
                    <a:extLst>
                      <a:ext uri="{FF2B5EF4-FFF2-40B4-BE49-F238E27FC236}">
                        <a16:creationId xmlns:a16="http://schemas.microsoft.com/office/drawing/2014/main" id="{14A0C105-6E0D-4D22-99AD-AB6715296170}"/>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03" name="Freeform 43">
                    <a:extLst>
                      <a:ext uri="{FF2B5EF4-FFF2-40B4-BE49-F238E27FC236}">
                        <a16:creationId xmlns:a16="http://schemas.microsoft.com/office/drawing/2014/main" id="{02D3D5E5-F6C7-44DB-9F35-630D72938C41}"/>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04" name="Freeform 44">
                    <a:extLst>
                      <a:ext uri="{FF2B5EF4-FFF2-40B4-BE49-F238E27FC236}">
                        <a16:creationId xmlns:a16="http://schemas.microsoft.com/office/drawing/2014/main" id="{B2A5B55D-DC59-4438-BAAA-E1D81242EE9B}"/>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05" name="Freeform 45">
                    <a:extLst>
                      <a:ext uri="{FF2B5EF4-FFF2-40B4-BE49-F238E27FC236}">
                        <a16:creationId xmlns:a16="http://schemas.microsoft.com/office/drawing/2014/main" id="{2B599E2A-7372-43ED-BDF2-95CAB516808B}"/>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06" name="Freeform 46">
                    <a:extLst>
                      <a:ext uri="{FF2B5EF4-FFF2-40B4-BE49-F238E27FC236}">
                        <a16:creationId xmlns:a16="http://schemas.microsoft.com/office/drawing/2014/main" id="{88CAB037-B505-42B9-A245-4F9FBC9DFD12}"/>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nvGrpSpPr>
                <p:cNvPr id="164" name="组合 163">
                  <a:extLst>
                    <a:ext uri="{FF2B5EF4-FFF2-40B4-BE49-F238E27FC236}">
                      <a16:creationId xmlns:a16="http://schemas.microsoft.com/office/drawing/2014/main" id="{CCF29045-8B85-4F00-99E3-35552028E641}"/>
                    </a:ext>
                  </a:extLst>
                </p:cNvPr>
                <p:cNvGrpSpPr/>
                <p:nvPr/>
              </p:nvGrpSpPr>
              <p:grpSpPr>
                <a:xfrm rot="20880000">
                  <a:off x="1115042" y="1830822"/>
                  <a:ext cx="516008" cy="907704"/>
                  <a:chOff x="7910081" y="3664585"/>
                  <a:chExt cx="1065125" cy="1873650"/>
                </a:xfrm>
                <a:grpFill/>
              </p:grpSpPr>
              <p:sp>
                <p:nvSpPr>
                  <p:cNvPr id="165" name="Freeform 26">
                    <a:extLst>
                      <a:ext uri="{FF2B5EF4-FFF2-40B4-BE49-F238E27FC236}">
                        <a16:creationId xmlns:a16="http://schemas.microsoft.com/office/drawing/2014/main" id="{84733BFA-01E8-49ED-BC0A-0AE66888F599}"/>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66" name="Freeform 27">
                    <a:extLst>
                      <a:ext uri="{FF2B5EF4-FFF2-40B4-BE49-F238E27FC236}">
                        <a16:creationId xmlns:a16="http://schemas.microsoft.com/office/drawing/2014/main" id="{F020AB03-CD19-4865-8D61-7FAE917344DA}"/>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67" name="Freeform 28">
                    <a:extLst>
                      <a:ext uri="{FF2B5EF4-FFF2-40B4-BE49-F238E27FC236}">
                        <a16:creationId xmlns:a16="http://schemas.microsoft.com/office/drawing/2014/main" id="{8F3BB455-98F5-4068-9BFF-719A65FAA55B}"/>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68" name="Freeform 29">
                    <a:extLst>
                      <a:ext uri="{FF2B5EF4-FFF2-40B4-BE49-F238E27FC236}">
                        <a16:creationId xmlns:a16="http://schemas.microsoft.com/office/drawing/2014/main" id="{86F7EFC0-A224-4021-B1AC-4DE5A752EB7F}"/>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69" name="Freeform 30">
                    <a:extLst>
                      <a:ext uri="{FF2B5EF4-FFF2-40B4-BE49-F238E27FC236}">
                        <a16:creationId xmlns:a16="http://schemas.microsoft.com/office/drawing/2014/main" id="{58A27430-F752-427E-9A8B-D14EFD9756C2}"/>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0" name="Freeform 31">
                    <a:extLst>
                      <a:ext uri="{FF2B5EF4-FFF2-40B4-BE49-F238E27FC236}">
                        <a16:creationId xmlns:a16="http://schemas.microsoft.com/office/drawing/2014/main" id="{ABBCD9D3-FFB1-4DFB-9431-6684661EE5BA}"/>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1" name="Freeform 32">
                    <a:extLst>
                      <a:ext uri="{FF2B5EF4-FFF2-40B4-BE49-F238E27FC236}">
                        <a16:creationId xmlns:a16="http://schemas.microsoft.com/office/drawing/2014/main" id="{D0BA870F-83D8-4EEB-92ED-C9798118478F}"/>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2" name="Freeform 33">
                    <a:extLst>
                      <a:ext uri="{FF2B5EF4-FFF2-40B4-BE49-F238E27FC236}">
                        <a16:creationId xmlns:a16="http://schemas.microsoft.com/office/drawing/2014/main" id="{9FC2553E-FF38-46B7-95EC-7934D8C49B88}"/>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3" name="Freeform 34">
                    <a:extLst>
                      <a:ext uri="{FF2B5EF4-FFF2-40B4-BE49-F238E27FC236}">
                        <a16:creationId xmlns:a16="http://schemas.microsoft.com/office/drawing/2014/main" id="{EE6784F5-CB3E-43FC-A0A4-490E2FA50EE7}"/>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4" name="Freeform 35">
                    <a:extLst>
                      <a:ext uri="{FF2B5EF4-FFF2-40B4-BE49-F238E27FC236}">
                        <a16:creationId xmlns:a16="http://schemas.microsoft.com/office/drawing/2014/main" id="{F153CA81-31CF-4AA7-B9A3-EF78DFB3ECEF}"/>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5" name="Freeform 36">
                    <a:extLst>
                      <a:ext uri="{FF2B5EF4-FFF2-40B4-BE49-F238E27FC236}">
                        <a16:creationId xmlns:a16="http://schemas.microsoft.com/office/drawing/2014/main" id="{7E692FAF-4FCA-4DBD-956B-102E6DAEAF18}"/>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6" name="Freeform 37">
                    <a:extLst>
                      <a:ext uri="{FF2B5EF4-FFF2-40B4-BE49-F238E27FC236}">
                        <a16:creationId xmlns:a16="http://schemas.microsoft.com/office/drawing/2014/main" id="{2A717996-E8A2-4B1C-AE8C-D70881D7ADFD}"/>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7" name="Freeform 38">
                    <a:extLst>
                      <a:ext uri="{FF2B5EF4-FFF2-40B4-BE49-F238E27FC236}">
                        <a16:creationId xmlns:a16="http://schemas.microsoft.com/office/drawing/2014/main" id="{6D6A54E3-EFC8-4A56-9200-E1EB123892CD}"/>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8" name="Freeform 39">
                    <a:extLst>
                      <a:ext uri="{FF2B5EF4-FFF2-40B4-BE49-F238E27FC236}">
                        <a16:creationId xmlns:a16="http://schemas.microsoft.com/office/drawing/2014/main" id="{C46C042B-C585-468F-820F-6F21977696F0}"/>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9" name="Freeform 40">
                    <a:extLst>
                      <a:ext uri="{FF2B5EF4-FFF2-40B4-BE49-F238E27FC236}">
                        <a16:creationId xmlns:a16="http://schemas.microsoft.com/office/drawing/2014/main" id="{6CF4F4EB-CA91-4AB2-8543-E78C75F3C31F}"/>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80" name="Freeform 41">
                    <a:extLst>
                      <a:ext uri="{FF2B5EF4-FFF2-40B4-BE49-F238E27FC236}">
                        <a16:creationId xmlns:a16="http://schemas.microsoft.com/office/drawing/2014/main" id="{5BE01E8C-6E68-4FA6-B0AE-05CFF9E81182}"/>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81" name="Freeform 42">
                    <a:extLst>
                      <a:ext uri="{FF2B5EF4-FFF2-40B4-BE49-F238E27FC236}">
                        <a16:creationId xmlns:a16="http://schemas.microsoft.com/office/drawing/2014/main" id="{8186BDD6-D67B-40C4-BD61-E80D51B2E878}"/>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82" name="Freeform 43">
                    <a:extLst>
                      <a:ext uri="{FF2B5EF4-FFF2-40B4-BE49-F238E27FC236}">
                        <a16:creationId xmlns:a16="http://schemas.microsoft.com/office/drawing/2014/main" id="{A82D4F6D-4121-4D4A-81FC-3F1641EAEE9C}"/>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83" name="Freeform 44">
                    <a:extLst>
                      <a:ext uri="{FF2B5EF4-FFF2-40B4-BE49-F238E27FC236}">
                        <a16:creationId xmlns:a16="http://schemas.microsoft.com/office/drawing/2014/main" id="{9E9AF6A5-3B2A-45FA-A333-27CAB0441A64}"/>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84" name="Freeform 45">
                    <a:extLst>
                      <a:ext uri="{FF2B5EF4-FFF2-40B4-BE49-F238E27FC236}">
                        <a16:creationId xmlns:a16="http://schemas.microsoft.com/office/drawing/2014/main" id="{75EA8F8C-B9CC-4ADE-BFE5-5B99927784AA}"/>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85" name="Freeform 46">
                    <a:extLst>
                      <a:ext uri="{FF2B5EF4-FFF2-40B4-BE49-F238E27FC236}">
                        <a16:creationId xmlns:a16="http://schemas.microsoft.com/office/drawing/2014/main" id="{33A4B680-D675-4297-AB13-60213BA530C8}"/>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grpSp>
          <p:nvGrpSpPr>
            <p:cNvPr id="207" name="组合 206">
              <a:extLst>
                <a:ext uri="{FF2B5EF4-FFF2-40B4-BE49-F238E27FC236}">
                  <a16:creationId xmlns:a16="http://schemas.microsoft.com/office/drawing/2014/main" id="{F04284A5-3E24-4A58-AF7A-8D2D1BF37E49}"/>
                </a:ext>
              </a:extLst>
            </p:cNvPr>
            <p:cNvGrpSpPr/>
            <p:nvPr/>
          </p:nvGrpSpPr>
          <p:grpSpPr>
            <a:xfrm>
              <a:off x="8111246" y="4861411"/>
              <a:ext cx="2316810" cy="787090"/>
              <a:chOff x="9082970" y="535414"/>
              <a:chExt cx="2316810" cy="787090"/>
            </a:xfrm>
          </p:grpSpPr>
          <p:sp>
            <p:nvSpPr>
              <p:cNvPr id="208" name="文本框 207">
                <a:extLst>
                  <a:ext uri="{FF2B5EF4-FFF2-40B4-BE49-F238E27FC236}">
                    <a16:creationId xmlns:a16="http://schemas.microsoft.com/office/drawing/2014/main" id="{BA928B1A-A969-477F-921B-35F51323AB22}"/>
                  </a:ext>
                </a:extLst>
              </p:cNvPr>
              <p:cNvSpPr txBox="1"/>
              <p:nvPr/>
            </p:nvSpPr>
            <p:spPr>
              <a:xfrm>
                <a:off x="9309907" y="564123"/>
                <a:ext cx="1862934" cy="658684"/>
              </a:xfrm>
              <a:prstGeom prst="rect">
                <a:avLst/>
              </a:prstGeom>
              <a:noFill/>
            </p:spPr>
            <p:txBody>
              <a:bodyPr wrap="square" rtlCol="0">
                <a:spAutoFit/>
              </a:bodyPr>
              <a:lstStyle>
                <a:defPPr>
                  <a:defRPr lang="zh-CN"/>
                </a:defPPr>
                <a:lvl1pPr algn="ctr">
                  <a:defRPr>
                    <a:gradFill>
                      <a:gsLst>
                        <a:gs pos="11000">
                          <a:schemeClr val="accent1"/>
                        </a:gs>
                        <a:gs pos="82000">
                          <a:schemeClr val="accent1">
                            <a:lumMod val="50000"/>
                          </a:schemeClr>
                        </a:gs>
                      </a:gsLst>
                      <a:path path="circle">
                        <a:fillToRect r="100000" b="100000"/>
                      </a:path>
                    </a:gradFill>
                    <a:latin typeface="+mj-lt"/>
                    <a:ea typeface="+mj-ea"/>
                  </a:defRPr>
                </a:lvl1pPr>
              </a:lstStyle>
              <a:p>
                <a:r>
                  <a:rPr lang="zh-CN" altLang="en-US" sz="1600" dirty="0">
                    <a:solidFill>
                      <a:schemeClr val="bg1"/>
                    </a:solidFill>
                  </a:rPr>
                  <a:t>国家级火炬</a:t>
                </a:r>
                <a:endParaRPr lang="en-US" altLang="zh-CN" sz="1600" dirty="0">
                  <a:solidFill>
                    <a:schemeClr val="bg1"/>
                  </a:solidFill>
                </a:endParaRPr>
              </a:p>
              <a:p>
                <a:r>
                  <a:rPr lang="zh-CN" altLang="en-US" sz="1600" dirty="0">
                    <a:solidFill>
                      <a:schemeClr val="bg1"/>
                    </a:solidFill>
                  </a:rPr>
                  <a:t>计划项目证书</a:t>
                </a:r>
              </a:p>
            </p:txBody>
          </p:sp>
          <p:grpSp>
            <p:nvGrpSpPr>
              <p:cNvPr id="209" name="组合 208">
                <a:extLst>
                  <a:ext uri="{FF2B5EF4-FFF2-40B4-BE49-F238E27FC236}">
                    <a16:creationId xmlns:a16="http://schemas.microsoft.com/office/drawing/2014/main" id="{041168F9-5EC5-4CDE-8605-3D5B56B1C25B}"/>
                  </a:ext>
                </a:extLst>
              </p:cNvPr>
              <p:cNvGrpSpPr/>
              <p:nvPr/>
            </p:nvGrpSpPr>
            <p:grpSpPr>
              <a:xfrm>
                <a:off x="9082970" y="535414"/>
                <a:ext cx="2316810" cy="787090"/>
                <a:chOff x="1115042" y="1830820"/>
                <a:chExt cx="2671849" cy="907707"/>
              </a:xfrm>
              <a:gradFill flip="none" rotWithShape="1">
                <a:gsLst>
                  <a:gs pos="0">
                    <a:schemeClr val="bg1">
                      <a:alpha val="54000"/>
                    </a:schemeClr>
                  </a:gs>
                  <a:gs pos="100000">
                    <a:schemeClr val="bg1"/>
                  </a:gs>
                </a:gsLst>
                <a:lin ang="5400000" scaled="1"/>
                <a:tileRect/>
              </a:gradFill>
            </p:grpSpPr>
            <p:grpSp>
              <p:nvGrpSpPr>
                <p:cNvPr id="210" name="组合 209">
                  <a:extLst>
                    <a:ext uri="{FF2B5EF4-FFF2-40B4-BE49-F238E27FC236}">
                      <a16:creationId xmlns:a16="http://schemas.microsoft.com/office/drawing/2014/main" id="{955284E5-FD1B-475B-969F-A8FF604295B9}"/>
                    </a:ext>
                  </a:extLst>
                </p:cNvPr>
                <p:cNvGrpSpPr/>
                <p:nvPr/>
              </p:nvGrpSpPr>
              <p:grpSpPr>
                <a:xfrm rot="720000" flipH="1">
                  <a:off x="3270882" y="1830820"/>
                  <a:ext cx="516009" cy="907707"/>
                  <a:chOff x="7910081" y="3664585"/>
                  <a:chExt cx="1065125" cy="1873650"/>
                </a:xfrm>
                <a:grpFill/>
              </p:grpSpPr>
              <p:sp>
                <p:nvSpPr>
                  <p:cNvPr id="233" name="Freeform 26">
                    <a:extLst>
                      <a:ext uri="{FF2B5EF4-FFF2-40B4-BE49-F238E27FC236}">
                        <a16:creationId xmlns:a16="http://schemas.microsoft.com/office/drawing/2014/main" id="{CBA0EEE4-DD98-4C91-95B5-5067C48614BD}"/>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34" name="Freeform 27">
                    <a:extLst>
                      <a:ext uri="{FF2B5EF4-FFF2-40B4-BE49-F238E27FC236}">
                        <a16:creationId xmlns:a16="http://schemas.microsoft.com/office/drawing/2014/main" id="{F8E30545-51AE-492B-88F6-A851B84075D2}"/>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35" name="Freeform 28">
                    <a:extLst>
                      <a:ext uri="{FF2B5EF4-FFF2-40B4-BE49-F238E27FC236}">
                        <a16:creationId xmlns:a16="http://schemas.microsoft.com/office/drawing/2014/main" id="{31261831-2C6D-4CC8-84CA-331386291733}"/>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36" name="Freeform 29">
                    <a:extLst>
                      <a:ext uri="{FF2B5EF4-FFF2-40B4-BE49-F238E27FC236}">
                        <a16:creationId xmlns:a16="http://schemas.microsoft.com/office/drawing/2014/main" id="{A736C47E-5364-42ED-82E5-8A1888976E6E}"/>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37" name="Freeform 30">
                    <a:extLst>
                      <a:ext uri="{FF2B5EF4-FFF2-40B4-BE49-F238E27FC236}">
                        <a16:creationId xmlns:a16="http://schemas.microsoft.com/office/drawing/2014/main" id="{F75D08F9-4689-4557-9749-A6FB3D4475DC}"/>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38" name="Freeform 31">
                    <a:extLst>
                      <a:ext uri="{FF2B5EF4-FFF2-40B4-BE49-F238E27FC236}">
                        <a16:creationId xmlns:a16="http://schemas.microsoft.com/office/drawing/2014/main" id="{09C44305-415D-4EB7-A8DE-683CF64B6E45}"/>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39" name="Freeform 32">
                    <a:extLst>
                      <a:ext uri="{FF2B5EF4-FFF2-40B4-BE49-F238E27FC236}">
                        <a16:creationId xmlns:a16="http://schemas.microsoft.com/office/drawing/2014/main" id="{3BF7888D-2760-4C8E-96C5-2527867746B4}"/>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0" name="Freeform 33">
                    <a:extLst>
                      <a:ext uri="{FF2B5EF4-FFF2-40B4-BE49-F238E27FC236}">
                        <a16:creationId xmlns:a16="http://schemas.microsoft.com/office/drawing/2014/main" id="{020BAD01-F710-417A-B372-F8BED19E916D}"/>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1" name="Freeform 34">
                    <a:extLst>
                      <a:ext uri="{FF2B5EF4-FFF2-40B4-BE49-F238E27FC236}">
                        <a16:creationId xmlns:a16="http://schemas.microsoft.com/office/drawing/2014/main" id="{FD98BF07-867E-40FC-B388-64F4008E1FFB}"/>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2" name="Freeform 35">
                    <a:extLst>
                      <a:ext uri="{FF2B5EF4-FFF2-40B4-BE49-F238E27FC236}">
                        <a16:creationId xmlns:a16="http://schemas.microsoft.com/office/drawing/2014/main" id="{05A3E510-6B97-4176-83D4-4F6934155315}"/>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3" name="Freeform 36">
                    <a:extLst>
                      <a:ext uri="{FF2B5EF4-FFF2-40B4-BE49-F238E27FC236}">
                        <a16:creationId xmlns:a16="http://schemas.microsoft.com/office/drawing/2014/main" id="{34F98727-F515-4947-B7D4-83F9D2B87E70}"/>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4" name="Freeform 37">
                    <a:extLst>
                      <a:ext uri="{FF2B5EF4-FFF2-40B4-BE49-F238E27FC236}">
                        <a16:creationId xmlns:a16="http://schemas.microsoft.com/office/drawing/2014/main" id="{55989102-9259-443D-8D75-B89939B5BBD2}"/>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5" name="Freeform 38">
                    <a:extLst>
                      <a:ext uri="{FF2B5EF4-FFF2-40B4-BE49-F238E27FC236}">
                        <a16:creationId xmlns:a16="http://schemas.microsoft.com/office/drawing/2014/main" id="{8BE59153-3B8F-4F6E-92A6-BEADD28BEAEB}"/>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6" name="Freeform 39">
                    <a:extLst>
                      <a:ext uri="{FF2B5EF4-FFF2-40B4-BE49-F238E27FC236}">
                        <a16:creationId xmlns:a16="http://schemas.microsoft.com/office/drawing/2014/main" id="{784D1FD8-0708-43A5-ADD4-E8D0AA450E37}"/>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7" name="Freeform 40">
                    <a:extLst>
                      <a:ext uri="{FF2B5EF4-FFF2-40B4-BE49-F238E27FC236}">
                        <a16:creationId xmlns:a16="http://schemas.microsoft.com/office/drawing/2014/main" id="{A59BBED3-B9C7-4A70-ACF9-D63ADB077A1E}"/>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8" name="Freeform 41">
                    <a:extLst>
                      <a:ext uri="{FF2B5EF4-FFF2-40B4-BE49-F238E27FC236}">
                        <a16:creationId xmlns:a16="http://schemas.microsoft.com/office/drawing/2014/main" id="{07FD6172-DE77-4E9F-AC14-3A356A575CF9}"/>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49" name="Freeform 42">
                    <a:extLst>
                      <a:ext uri="{FF2B5EF4-FFF2-40B4-BE49-F238E27FC236}">
                        <a16:creationId xmlns:a16="http://schemas.microsoft.com/office/drawing/2014/main" id="{FC5E8E39-B0FB-4314-812C-AFD1D27DF471}"/>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50" name="Freeform 43">
                    <a:extLst>
                      <a:ext uri="{FF2B5EF4-FFF2-40B4-BE49-F238E27FC236}">
                        <a16:creationId xmlns:a16="http://schemas.microsoft.com/office/drawing/2014/main" id="{08137E30-7AEB-42B6-8928-2EA7E8BDF21D}"/>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51" name="Freeform 44">
                    <a:extLst>
                      <a:ext uri="{FF2B5EF4-FFF2-40B4-BE49-F238E27FC236}">
                        <a16:creationId xmlns:a16="http://schemas.microsoft.com/office/drawing/2014/main" id="{C938D595-2AAE-49C2-9E83-E8D31ECFF57A}"/>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52" name="Freeform 45">
                    <a:extLst>
                      <a:ext uri="{FF2B5EF4-FFF2-40B4-BE49-F238E27FC236}">
                        <a16:creationId xmlns:a16="http://schemas.microsoft.com/office/drawing/2014/main" id="{F9942AA5-F5E4-4CED-A456-48DA311BB315}"/>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53" name="Freeform 46">
                    <a:extLst>
                      <a:ext uri="{FF2B5EF4-FFF2-40B4-BE49-F238E27FC236}">
                        <a16:creationId xmlns:a16="http://schemas.microsoft.com/office/drawing/2014/main" id="{470A7486-B019-40CE-B209-B824056FE93E}"/>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nvGrpSpPr>
                <p:cNvPr id="211" name="组合 210">
                  <a:extLst>
                    <a:ext uri="{FF2B5EF4-FFF2-40B4-BE49-F238E27FC236}">
                      <a16:creationId xmlns:a16="http://schemas.microsoft.com/office/drawing/2014/main" id="{316253B1-BEF2-447F-8AA1-EC8F8E18D24C}"/>
                    </a:ext>
                  </a:extLst>
                </p:cNvPr>
                <p:cNvGrpSpPr/>
                <p:nvPr/>
              </p:nvGrpSpPr>
              <p:grpSpPr>
                <a:xfrm rot="20880000">
                  <a:off x="1115042" y="1830822"/>
                  <a:ext cx="516008" cy="907704"/>
                  <a:chOff x="7910081" y="3664585"/>
                  <a:chExt cx="1065125" cy="1873650"/>
                </a:xfrm>
                <a:grpFill/>
              </p:grpSpPr>
              <p:sp>
                <p:nvSpPr>
                  <p:cNvPr id="212" name="Freeform 26">
                    <a:extLst>
                      <a:ext uri="{FF2B5EF4-FFF2-40B4-BE49-F238E27FC236}">
                        <a16:creationId xmlns:a16="http://schemas.microsoft.com/office/drawing/2014/main" id="{185EACCF-06B5-441E-812D-D40517748F2C}"/>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13" name="Freeform 27">
                    <a:extLst>
                      <a:ext uri="{FF2B5EF4-FFF2-40B4-BE49-F238E27FC236}">
                        <a16:creationId xmlns:a16="http://schemas.microsoft.com/office/drawing/2014/main" id="{F3F0BF5C-C619-4A22-984B-DA9A28E032E0}"/>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14" name="Freeform 28">
                    <a:extLst>
                      <a:ext uri="{FF2B5EF4-FFF2-40B4-BE49-F238E27FC236}">
                        <a16:creationId xmlns:a16="http://schemas.microsoft.com/office/drawing/2014/main" id="{D685C3C5-57C9-4A12-87B0-EFF23F91B8B7}"/>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15" name="Freeform 29">
                    <a:extLst>
                      <a:ext uri="{FF2B5EF4-FFF2-40B4-BE49-F238E27FC236}">
                        <a16:creationId xmlns:a16="http://schemas.microsoft.com/office/drawing/2014/main" id="{30E734E1-4214-4B2E-B132-1165E2C170FF}"/>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16" name="Freeform 30">
                    <a:extLst>
                      <a:ext uri="{FF2B5EF4-FFF2-40B4-BE49-F238E27FC236}">
                        <a16:creationId xmlns:a16="http://schemas.microsoft.com/office/drawing/2014/main" id="{76327CC8-BC19-4877-8727-73D5960FA4D7}"/>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17" name="Freeform 31">
                    <a:extLst>
                      <a:ext uri="{FF2B5EF4-FFF2-40B4-BE49-F238E27FC236}">
                        <a16:creationId xmlns:a16="http://schemas.microsoft.com/office/drawing/2014/main" id="{72E76E1D-4701-4295-AB29-D7355E41717B}"/>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18" name="Freeform 32">
                    <a:extLst>
                      <a:ext uri="{FF2B5EF4-FFF2-40B4-BE49-F238E27FC236}">
                        <a16:creationId xmlns:a16="http://schemas.microsoft.com/office/drawing/2014/main" id="{715BEFCB-EC2F-4F44-B309-18392EC3BE80}"/>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19" name="Freeform 33">
                    <a:extLst>
                      <a:ext uri="{FF2B5EF4-FFF2-40B4-BE49-F238E27FC236}">
                        <a16:creationId xmlns:a16="http://schemas.microsoft.com/office/drawing/2014/main" id="{2246AC4F-9809-45D4-BB05-5684947405F5}"/>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0" name="Freeform 34">
                    <a:extLst>
                      <a:ext uri="{FF2B5EF4-FFF2-40B4-BE49-F238E27FC236}">
                        <a16:creationId xmlns:a16="http://schemas.microsoft.com/office/drawing/2014/main" id="{4863D578-B0C7-4A0C-95D3-BB328DED33BE}"/>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1" name="Freeform 35">
                    <a:extLst>
                      <a:ext uri="{FF2B5EF4-FFF2-40B4-BE49-F238E27FC236}">
                        <a16:creationId xmlns:a16="http://schemas.microsoft.com/office/drawing/2014/main" id="{D43EA347-D7AB-424E-A9D2-AA78B4E59245}"/>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2" name="Freeform 36">
                    <a:extLst>
                      <a:ext uri="{FF2B5EF4-FFF2-40B4-BE49-F238E27FC236}">
                        <a16:creationId xmlns:a16="http://schemas.microsoft.com/office/drawing/2014/main" id="{4A8BAD2C-4CEF-4696-B4B6-B927466CC37F}"/>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3" name="Freeform 37">
                    <a:extLst>
                      <a:ext uri="{FF2B5EF4-FFF2-40B4-BE49-F238E27FC236}">
                        <a16:creationId xmlns:a16="http://schemas.microsoft.com/office/drawing/2014/main" id="{FE3E2F59-7642-4490-8D51-19EE9939614B}"/>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4" name="Freeform 38">
                    <a:extLst>
                      <a:ext uri="{FF2B5EF4-FFF2-40B4-BE49-F238E27FC236}">
                        <a16:creationId xmlns:a16="http://schemas.microsoft.com/office/drawing/2014/main" id="{56ACFC2B-29C6-42E3-BA47-8F2BDF611F7B}"/>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5" name="Freeform 39">
                    <a:extLst>
                      <a:ext uri="{FF2B5EF4-FFF2-40B4-BE49-F238E27FC236}">
                        <a16:creationId xmlns:a16="http://schemas.microsoft.com/office/drawing/2014/main" id="{AF663515-DCE3-4F6D-8115-C343453B72D9}"/>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6" name="Freeform 40">
                    <a:extLst>
                      <a:ext uri="{FF2B5EF4-FFF2-40B4-BE49-F238E27FC236}">
                        <a16:creationId xmlns:a16="http://schemas.microsoft.com/office/drawing/2014/main" id="{7103B91D-A4EB-4271-B380-1E81947FAAFD}"/>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7" name="Freeform 41">
                    <a:extLst>
                      <a:ext uri="{FF2B5EF4-FFF2-40B4-BE49-F238E27FC236}">
                        <a16:creationId xmlns:a16="http://schemas.microsoft.com/office/drawing/2014/main" id="{950A81DE-5F7F-4B72-AB25-E1546B8DE2F5}"/>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8" name="Freeform 42">
                    <a:extLst>
                      <a:ext uri="{FF2B5EF4-FFF2-40B4-BE49-F238E27FC236}">
                        <a16:creationId xmlns:a16="http://schemas.microsoft.com/office/drawing/2014/main" id="{68E2E38F-C15C-4D2F-BDBE-3A9F6E355B6B}"/>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29" name="Freeform 43">
                    <a:extLst>
                      <a:ext uri="{FF2B5EF4-FFF2-40B4-BE49-F238E27FC236}">
                        <a16:creationId xmlns:a16="http://schemas.microsoft.com/office/drawing/2014/main" id="{A622238B-1DD0-4FD5-AF0A-0AED8673B0AE}"/>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30" name="Freeform 44">
                    <a:extLst>
                      <a:ext uri="{FF2B5EF4-FFF2-40B4-BE49-F238E27FC236}">
                        <a16:creationId xmlns:a16="http://schemas.microsoft.com/office/drawing/2014/main" id="{7E65A4BC-036B-4617-A1F9-62091DD188D4}"/>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31" name="Freeform 45">
                    <a:extLst>
                      <a:ext uri="{FF2B5EF4-FFF2-40B4-BE49-F238E27FC236}">
                        <a16:creationId xmlns:a16="http://schemas.microsoft.com/office/drawing/2014/main" id="{CE4473C1-D9E5-4B3A-BA98-195DBC5FB631}"/>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32" name="Freeform 46">
                    <a:extLst>
                      <a:ext uri="{FF2B5EF4-FFF2-40B4-BE49-F238E27FC236}">
                        <a16:creationId xmlns:a16="http://schemas.microsoft.com/office/drawing/2014/main" id="{A6330950-758C-494D-90AE-D7CD0275EC00}"/>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grpSp>
          <p:nvGrpSpPr>
            <p:cNvPr id="254" name="组合 253">
              <a:extLst>
                <a:ext uri="{FF2B5EF4-FFF2-40B4-BE49-F238E27FC236}">
                  <a16:creationId xmlns:a16="http://schemas.microsoft.com/office/drawing/2014/main" id="{6F5B6D1D-0E1B-4417-B985-7BC4C671C748}"/>
                </a:ext>
              </a:extLst>
            </p:cNvPr>
            <p:cNvGrpSpPr/>
            <p:nvPr/>
          </p:nvGrpSpPr>
          <p:grpSpPr>
            <a:xfrm>
              <a:off x="10562038" y="4861411"/>
              <a:ext cx="2316810" cy="787090"/>
              <a:chOff x="9082970" y="535414"/>
              <a:chExt cx="2316810" cy="787090"/>
            </a:xfrm>
          </p:grpSpPr>
          <p:sp>
            <p:nvSpPr>
              <p:cNvPr id="255" name="文本框 254">
                <a:extLst>
                  <a:ext uri="{FF2B5EF4-FFF2-40B4-BE49-F238E27FC236}">
                    <a16:creationId xmlns:a16="http://schemas.microsoft.com/office/drawing/2014/main" id="{B413340F-0E45-4079-A3CC-B8045E91D3DD}"/>
                  </a:ext>
                </a:extLst>
              </p:cNvPr>
              <p:cNvSpPr txBox="1"/>
              <p:nvPr/>
            </p:nvSpPr>
            <p:spPr>
              <a:xfrm>
                <a:off x="9309907" y="564123"/>
                <a:ext cx="1862934" cy="658684"/>
              </a:xfrm>
              <a:prstGeom prst="rect">
                <a:avLst/>
              </a:prstGeom>
              <a:noFill/>
            </p:spPr>
            <p:txBody>
              <a:bodyPr wrap="square" rtlCol="0">
                <a:spAutoFit/>
              </a:bodyPr>
              <a:lstStyle>
                <a:defPPr>
                  <a:defRPr lang="zh-CN"/>
                </a:defPPr>
                <a:lvl1pPr algn="ctr">
                  <a:defRPr>
                    <a:gradFill>
                      <a:gsLst>
                        <a:gs pos="11000">
                          <a:schemeClr val="accent1"/>
                        </a:gs>
                        <a:gs pos="82000">
                          <a:schemeClr val="accent1">
                            <a:lumMod val="50000"/>
                          </a:schemeClr>
                        </a:gs>
                      </a:gsLst>
                      <a:path path="circle">
                        <a:fillToRect r="100000" b="100000"/>
                      </a:path>
                    </a:gradFill>
                    <a:latin typeface="+mj-lt"/>
                    <a:ea typeface="+mj-ea"/>
                  </a:defRPr>
                </a:lvl1pPr>
              </a:lstStyle>
              <a:p>
                <a:r>
                  <a:rPr lang="zh-CN" altLang="en-US" sz="1600" dirty="0">
                    <a:solidFill>
                      <a:schemeClr val="bg1"/>
                    </a:solidFill>
                  </a:rPr>
                  <a:t>国家级火炬</a:t>
                </a:r>
                <a:endParaRPr lang="en-US" altLang="zh-CN" sz="1600" dirty="0">
                  <a:solidFill>
                    <a:schemeClr val="bg1"/>
                  </a:solidFill>
                </a:endParaRPr>
              </a:p>
              <a:p>
                <a:r>
                  <a:rPr lang="zh-CN" altLang="en-US" sz="1600" dirty="0">
                    <a:solidFill>
                      <a:schemeClr val="bg1"/>
                    </a:solidFill>
                  </a:rPr>
                  <a:t>计划项目证书</a:t>
                </a:r>
              </a:p>
            </p:txBody>
          </p:sp>
          <p:grpSp>
            <p:nvGrpSpPr>
              <p:cNvPr id="256" name="组合 255">
                <a:extLst>
                  <a:ext uri="{FF2B5EF4-FFF2-40B4-BE49-F238E27FC236}">
                    <a16:creationId xmlns:a16="http://schemas.microsoft.com/office/drawing/2014/main" id="{3253CD74-C275-4AB4-BE25-61E001579181}"/>
                  </a:ext>
                </a:extLst>
              </p:cNvPr>
              <p:cNvGrpSpPr/>
              <p:nvPr/>
            </p:nvGrpSpPr>
            <p:grpSpPr>
              <a:xfrm>
                <a:off x="9082970" y="535414"/>
                <a:ext cx="2316810" cy="787090"/>
                <a:chOff x="1115042" y="1830820"/>
                <a:chExt cx="2671849" cy="907707"/>
              </a:xfrm>
              <a:gradFill flip="none" rotWithShape="1">
                <a:gsLst>
                  <a:gs pos="0">
                    <a:schemeClr val="bg1">
                      <a:alpha val="54000"/>
                    </a:schemeClr>
                  </a:gs>
                  <a:gs pos="100000">
                    <a:schemeClr val="bg1"/>
                  </a:gs>
                </a:gsLst>
                <a:lin ang="5400000" scaled="1"/>
                <a:tileRect/>
              </a:gradFill>
            </p:grpSpPr>
            <p:grpSp>
              <p:nvGrpSpPr>
                <p:cNvPr id="257" name="组合 256">
                  <a:extLst>
                    <a:ext uri="{FF2B5EF4-FFF2-40B4-BE49-F238E27FC236}">
                      <a16:creationId xmlns:a16="http://schemas.microsoft.com/office/drawing/2014/main" id="{7C5EDB88-C348-4315-9907-9D0E369DF2BA}"/>
                    </a:ext>
                  </a:extLst>
                </p:cNvPr>
                <p:cNvGrpSpPr/>
                <p:nvPr/>
              </p:nvGrpSpPr>
              <p:grpSpPr>
                <a:xfrm rot="720000" flipH="1">
                  <a:off x="3270882" y="1830820"/>
                  <a:ext cx="516009" cy="907707"/>
                  <a:chOff x="7910081" y="3664585"/>
                  <a:chExt cx="1065125" cy="1873650"/>
                </a:xfrm>
                <a:grpFill/>
              </p:grpSpPr>
              <p:sp>
                <p:nvSpPr>
                  <p:cNvPr id="280" name="Freeform 26">
                    <a:extLst>
                      <a:ext uri="{FF2B5EF4-FFF2-40B4-BE49-F238E27FC236}">
                        <a16:creationId xmlns:a16="http://schemas.microsoft.com/office/drawing/2014/main" id="{13365DB6-6DD8-447F-A025-D8E8EE92C86F}"/>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1" name="Freeform 27">
                    <a:extLst>
                      <a:ext uri="{FF2B5EF4-FFF2-40B4-BE49-F238E27FC236}">
                        <a16:creationId xmlns:a16="http://schemas.microsoft.com/office/drawing/2014/main" id="{AC989175-7669-4894-9615-1A7C9CA4D9E3}"/>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2" name="Freeform 28">
                    <a:extLst>
                      <a:ext uri="{FF2B5EF4-FFF2-40B4-BE49-F238E27FC236}">
                        <a16:creationId xmlns:a16="http://schemas.microsoft.com/office/drawing/2014/main" id="{B09186A9-9E6D-4034-8FBB-14E3BEC7CD03}"/>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3" name="Freeform 29">
                    <a:extLst>
                      <a:ext uri="{FF2B5EF4-FFF2-40B4-BE49-F238E27FC236}">
                        <a16:creationId xmlns:a16="http://schemas.microsoft.com/office/drawing/2014/main" id="{8AE104D8-C8C4-4109-B10F-EDE6D44B7EFB}"/>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4" name="Freeform 30">
                    <a:extLst>
                      <a:ext uri="{FF2B5EF4-FFF2-40B4-BE49-F238E27FC236}">
                        <a16:creationId xmlns:a16="http://schemas.microsoft.com/office/drawing/2014/main" id="{41B03BEE-39A0-4188-96A6-52716362B249}"/>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5" name="Freeform 31">
                    <a:extLst>
                      <a:ext uri="{FF2B5EF4-FFF2-40B4-BE49-F238E27FC236}">
                        <a16:creationId xmlns:a16="http://schemas.microsoft.com/office/drawing/2014/main" id="{42CFB020-CF90-436F-AFA4-37CB5F525044}"/>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6" name="Freeform 32">
                    <a:extLst>
                      <a:ext uri="{FF2B5EF4-FFF2-40B4-BE49-F238E27FC236}">
                        <a16:creationId xmlns:a16="http://schemas.microsoft.com/office/drawing/2014/main" id="{1BF905A6-CB9C-4132-8259-9099001F9F0F}"/>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7" name="Freeform 33">
                    <a:extLst>
                      <a:ext uri="{FF2B5EF4-FFF2-40B4-BE49-F238E27FC236}">
                        <a16:creationId xmlns:a16="http://schemas.microsoft.com/office/drawing/2014/main" id="{59103404-DBE2-4E19-9811-83FC5F4EB251}"/>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8" name="Freeform 34">
                    <a:extLst>
                      <a:ext uri="{FF2B5EF4-FFF2-40B4-BE49-F238E27FC236}">
                        <a16:creationId xmlns:a16="http://schemas.microsoft.com/office/drawing/2014/main" id="{99376B39-51AD-42D2-B8F3-DA63EACB84AE}"/>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89" name="Freeform 35">
                    <a:extLst>
                      <a:ext uri="{FF2B5EF4-FFF2-40B4-BE49-F238E27FC236}">
                        <a16:creationId xmlns:a16="http://schemas.microsoft.com/office/drawing/2014/main" id="{536E51A6-7019-40D6-B57D-DCB1332077C5}"/>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0" name="Freeform 36">
                    <a:extLst>
                      <a:ext uri="{FF2B5EF4-FFF2-40B4-BE49-F238E27FC236}">
                        <a16:creationId xmlns:a16="http://schemas.microsoft.com/office/drawing/2014/main" id="{E254FE07-6194-4619-B2AF-A1A2EC8544C6}"/>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1" name="Freeform 37">
                    <a:extLst>
                      <a:ext uri="{FF2B5EF4-FFF2-40B4-BE49-F238E27FC236}">
                        <a16:creationId xmlns:a16="http://schemas.microsoft.com/office/drawing/2014/main" id="{C39E5503-8DD1-4787-B1F1-F3FABC08084B}"/>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2" name="Freeform 38">
                    <a:extLst>
                      <a:ext uri="{FF2B5EF4-FFF2-40B4-BE49-F238E27FC236}">
                        <a16:creationId xmlns:a16="http://schemas.microsoft.com/office/drawing/2014/main" id="{23073E65-4BCB-48F7-86CB-D93B43E5EC3C}"/>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3" name="Freeform 39">
                    <a:extLst>
                      <a:ext uri="{FF2B5EF4-FFF2-40B4-BE49-F238E27FC236}">
                        <a16:creationId xmlns:a16="http://schemas.microsoft.com/office/drawing/2014/main" id="{93E62E1B-14CD-4DDD-8F5A-86C51AAAA16B}"/>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4" name="Freeform 40">
                    <a:extLst>
                      <a:ext uri="{FF2B5EF4-FFF2-40B4-BE49-F238E27FC236}">
                        <a16:creationId xmlns:a16="http://schemas.microsoft.com/office/drawing/2014/main" id="{6AD1824D-A763-424C-BC24-EA90E6830BFA}"/>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5" name="Freeform 41">
                    <a:extLst>
                      <a:ext uri="{FF2B5EF4-FFF2-40B4-BE49-F238E27FC236}">
                        <a16:creationId xmlns:a16="http://schemas.microsoft.com/office/drawing/2014/main" id="{DB1169AE-4FAC-4D52-AE9B-862A850A4832}"/>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6" name="Freeform 42">
                    <a:extLst>
                      <a:ext uri="{FF2B5EF4-FFF2-40B4-BE49-F238E27FC236}">
                        <a16:creationId xmlns:a16="http://schemas.microsoft.com/office/drawing/2014/main" id="{87809360-FF2B-4674-91FD-13C36B35E184}"/>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7" name="Freeform 43">
                    <a:extLst>
                      <a:ext uri="{FF2B5EF4-FFF2-40B4-BE49-F238E27FC236}">
                        <a16:creationId xmlns:a16="http://schemas.microsoft.com/office/drawing/2014/main" id="{59CBB076-0E4F-47C5-8156-301902D97AC4}"/>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8" name="Freeform 44">
                    <a:extLst>
                      <a:ext uri="{FF2B5EF4-FFF2-40B4-BE49-F238E27FC236}">
                        <a16:creationId xmlns:a16="http://schemas.microsoft.com/office/drawing/2014/main" id="{16F461A9-6C7E-4FC7-83DB-C2B506A5BD8D}"/>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99" name="Freeform 45">
                    <a:extLst>
                      <a:ext uri="{FF2B5EF4-FFF2-40B4-BE49-F238E27FC236}">
                        <a16:creationId xmlns:a16="http://schemas.microsoft.com/office/drawing/2014/main" id="{3221E9F2-B96C-48F9-B845-6EF966557E5C}"/>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00" name="Freeform 46">
                    <a:extLst>
                      <a:ext uri="{FF2B5EF4-FFF2-40B4-BE49-F238E27FC236}">
                        <a16:creationId xmlns:a16="http://schemas.microsoft.com/office/drawing/2014/main" id="{51DECE7F-042A-493B-809C-DBE45D4CD52B}"/>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nvGrpSpPr>
                <p:cNvPr id="258" name="组合 257">
                  <a:extLst>
                    <a:ext uri="{FF2B5EF4-FFF2-40B4-BE49-F238E27FC236}">
                      <a16:creationId xmlns:a16="http://schemas.microsoft.com/office/drawing/2014/main" id="{ECD36453-BE61-4283-A1F3-1DBE7EA11851}"/>
                    </a:ext>
                  </a:extLst>
                </p:cNvPr>
                <p:cNvGrpSpPr/>
                <p:nvPr/>
              </p:nvGrpSpPr>
              <p:grpSpPr>
                <a:xfrm rot="20880000">
                  <a:off x="1115042" y="1830822"/>
                  <a:ext cx="516008" cy="907704"/>
                  <a:chOff x="7910081" y="3664585"/>
                  <a:chExt cx="1065125" cy="1873650"/>
                </a:xfrm>
                <a:grpFill/>
              </p:grpSpPr>
              <p:sp>
                <p:nvSpPr>
                  <p:cNvPr id="259" name="Freeform 26">
                    <a:extLst>
                      <a:ext uri="{FF2B5EF4-FFF2-40B4-BE49-F238E27FC236}">
                        <a16:creationId xmlns:a16="http://schemas.microsoft.com/office/drawing/2014/main" id="{653C4F22-271D-46DA-A7A9-130C4C0EE83B}"/>
                      </a:ext>
                    </a:extLst>
                  </p:cNvPr>
                  <p:cNvSpPr>
                    <a:spLocks/>
                  </p:cNvSpPr>
                  <p:nvPr/>
                </p:nvSpPr>
                <p:spPr bwMode="auto">
                  <a:xfrm>
                    <a:off x="8198150" y="5313106"/>
                    <a:ext cx="302593" cy="96829"/>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0" name="Freeform 27">
                    <a:extLst>
                      <a:ext uri="{FF2B5EF4-FFF2-40B4-BE49-F238E27FC236}">
                        <a16:creationId xmlns:a16="http://schemas.microsoft.com/office/drawing/2014/main" id="{E8D91141-9FE7-44E3-8796-508F73122062}"/>
                      </a:ext>
                    </a:extLst>
                  </p:cNvPr>
                  <p:cNvSpPr>
                    <a:spLocks/>
                  </p:cNvSpPr>
                  <p:nvPr/>
                </p:nvSpPr>
                <p:spPr bwMode="auto">
                  <a:xfrm>
                    <a:off x="8423278" y="5068611"/>
                    <a:ext cx="99251" cy="283227"/>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1" name="Freeform 28">
                    <a:extLst>
                      <a:ext uri="{FF2B5EF4-FFF2-40B4-BE49-F238E27FC236}">
                        <a16:creationId xmlns:a16="http://schemas.microsoft.com/office/drawing/2014/main" id="{C189D693-69EC-4D67-BFC4-46CAA5826FC6}"/>
                      </a:ext>
                    </a:extLst>
                  </p:cNvPr>
                  <p:cNvSpPr>
                    <a:spLocks/>
                  </p:cNvSpPr>
                  <p:nvPr/>
                </p:nvSpPr>
                <p:spPr bwMode="auto">
                  <a:xfrm>
                    <a:off x="8060167" y="5150916"/>
                    <a:ext cx="283227" cy="108934"/>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2" name="Freeform 29">
                    <a:extLst>
                      <a:ext uri="{FF2B5EF4-FFF2-40B4-BE49-F238E27FC236}">
                        <a16:creationId xmlns:a16="http://schemas.microsoft.com/office/drawing/2014/main" id="{8C0B7CA5-ABD0-4868-B08E-248A28A8591C}"/>
                      </a:ext>
                    </a:extLst>
                  </p:cNvPr>
                  <p:cNvSpPr>
                    <a:spLocks/>
                  </p:cNvSpPr>
                  <p:nvPr/>
                </p:nvSpPr>
                <p:spPr bwMode="auto">
                  <a:xfrm>
                    <a:off x="8309504" y="4935471"/>
                    <a:ext cx="96830" cy="29533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3" name="Freeform 30">
                    <a:extLst>
                      <a:ext uri="{FF2B5EF4-FFF2-40B4-BE49-F238E27FC236}">
                        <a16:creationId xmlns:a16="http://schemas.microsoft.com/office/drawing/2014/main" id="{0F4616E2-13F2-4C02-A1C9-AE1EA8CC6DC0}"/>
                      </a:ext>
                    </a:extLst>
                  </p:cNvPr>
                  <p:cNvSpPr>
                    <a:spLocks/>
                  </p:cNvSpPr>
                  <p:nvPr/>
                </p:nvSpPr>
                <p:spPr bwMode="auto">
                  <a:xfrm>
                    <a:off x="7968179" y="4940313"/>
                    <a:ext cx="246915" cy="16219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4" name="Freeform 31">
                    <a:extLst>
                      <a:ext uri="{FF2B5EF4-FFF2-40B4-BE49-F238E27FC236}">
                        <a16:creationId xmlns:a16="http://schemas.microsoft.com/office/drawing/2014/main" id="{E74EEA78-3198-4570-9DB6-5AE0C5355DA0}"/>
                      </a:ext>
                    </a:extLst>
                  </p:cNvPr>
                  <p:cNvSpPr>
                    <a:spLocks/>
                  </p:cNvSpPr>
                  <p:nvPr/>
                </p:nvSpPr>
                <p:spPr bwMode="auto">
                  <a:xfrm>
                    <a:off x="8205411" y="4785386"/>
                    <a:ext cx="121037" cy="300171"/>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5" name="Freeform 32">
                    <a:extLst>
                      <a:ext uri="{FF2B5EF4-FFF2-40B4-BE49-F238E27FC236}">
                        <a16:creationId xmlns:a16="http://schemas.microsoft.com/office/drawing/2014/main" id="{8A9B1DA5-DEC8-42E5-AD7E-BDFE98C26D20}"/>
                      </a:ext>
                    </a:extLst>
                  </p:cNvPr>
                  <p:cNvSpPr>
                    <a:spLocks/>
                  </p:cNvSpPr>
                  <p:nvPr/>
                </p:nvSpPr>
                <p:spPr bwMode="auto">
                  <a:xfrm>
                    <a:off x="7914922" y="4715184"/>
                    <a:ext cx="215446" cy="215446"/>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6" name="Freeform 33">
                    <a:extLst>
                      <a:ext uri="{FF2B5EF4-FFF2-40B4-BE49-F238E27FC236}">
                        <a16:creationId xmlns:a16="http://schemas.microsoft.com/office/drawing/2014/main" id="{CC8E0782-4335-4DA0-90AE-0568529F00FA}"/>
                      </a:ext>
                    </a:extLst>
                  </p:cNvPr>
                  <p:cNvSpPr>
                    <a:spLocks/>
                  </p:cNvSpPr>
                  <p:nvPr/>
                </p:nvSpPr>
                <p:spPr bwMode="auto">
                  <a:xfrm>
                    <a:off x="8140052" y="4628037"/>
                    <a:ext cx="140403" cy="290488"/>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7" name="Freeform 34">
                    <a:extLst>
                      <a:ext uri="{FF2B5EF4-FFF2-40B4-BE49-F238E27FC236}">
                        <a16:creationId xmlns:a16="http://schemas.microsoft.com/office/drawing/2014/main" id="{17ACB9D4-FB2B-405A-B7F2-C458B5CFFB04}"/>
                      </a:ext>
                    </a:extLst>
                  </p:cNvPr>
                  <p:cNvSpPr>
                    <a:spLocks/>
                  </p:cNvSpPr>
                  <p:nvPr/>
                </p:nvSpPr>
                <p:spPr bwMode="auto">
                  <a:xfrm>
                    <a:off x="7910081" y="4482793"/>
                    <a:ext cx="167032" cy="254178"/>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8" name="Freeform 35">
                    <a:extLst>
                      <a:ext uri="{FF2B5EF4-FFF2-40B4-BE49-F238E27FC236}">
                        <a16:creationId xmlns:a16="http://schemas.microsoft.com/office/drawing/2014/main" id="{0EC8CEDB-F232-4472-8B81-BAAF994919E8}"/>
                      </a:ext>
                    </a:extLst>
                  </p:cNvPr>
                  <p:cNvSpPr>
                    <a:spLocks/>
                  </p:cNvSpPr>
                  <p:nvPr/>
                </p:nvSpPr>
                <p:spPr bwMode="auto">
                  <a:xfrm>
                    <a:off x="8111003" y="4465849"/>
                    <a:ext cx="152507" cy="266281"/>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69" name="Freeform 36">
                    <a:extLst>
                      <a:ext uri="{FF2B5EF4-FFF2-40B4-BE49-F238E27FC236}">
                        <a16:creationId xmlns:a16="http://schemas.microsoft.com/office/drawing/2014/main" id="{C0CE0820-6FF7-4C16-813C-B4A069E09514}"/>
                      </a:ext>
                    </a:extLst>
                  </p:cNvPr>
                  <p:cNvSpPr>
                    <a:spLocks/>
                  </p:cNvSpPr>
                  <p:nvPr/>
                </p:nvSpPr>
                <p:spPr bwMode="auto">
                  <a:xfrm>
                    <a:off x="7939130" y="4257666"/>
                    <a:ext cx="142824" cy="278385"/>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0" name="Freeform 37">
                    <a:extLst>
                      <a:ext uri="{FF2B5EF4-FFF2-40B4-BE49-F238E27FC236}">
                        <a16:creationId xmlns:a16="http://schemas.microsoft.com/office/drawing/2014/main" id="{9330DF05-750A-4706-BC61-A3BE41225899}"/>
                      </a:ext>
                    </a:extLst>
                  </p:cNvPr>
                  <p:cNvSpPr>
                    <a:spLocks/>
                  </p:cNvSpPr>
                  <p:nvPr/>
                </p:nvSpPr>
                <p:spPr bwMode="auto">
                  <a:xfrm>
                    <a:off x="8106162" y="4315763"/>
                    <a:ext cx="196081" cy="229971"/>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1" name="Freeform 38">
                    <a:extLst>
                      <a:ext uri="{FF2B5EF4-FFF2-40B4-BE49-F238E27FC236}">
                        <a16:creationId xmlns:a16="http://schemas.microsoft.com/office/drawing/2014/main" id="{B60FD951-5FC9-4D5E-98DD-C79563FD3E83}"/>
                      </a:ext>
                    </a:extLst>
                  </p:cNvPr>
                  <p:cNvSpPr>
                    <a:spLocks/>
                  </p:cNvSpPr>
                  <p:nvPr/>
                </p:nvSpPr>
                <p:spPr bwMode="auto">
                  <a:xfrm>
                    <a:off x="8006911" y="4042220"/>
                    <a:ext cx="128300" cy="29533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2" name="Freeform 39">
                    <a:extLst>
                      <a:ext uri="{FF2B5EF4-FFF2-40B4-BE49-F238E27FC236}">
                        <a16:creationId xmlns:a16="http://schemas.microsoft.com/office/drawing/2014/main" id="{0C869597-135C-4ED6-B225-ABC0C4D6AC13}"/>
                      </a:ext>
                    </a:extLst>
                  </p:cNvPr>
                  <p:cNvSpPr>
                    <a:spLocks/>
                  </p:cNvSpPr>
                  <p:nvPr/>
                </p:nvSpPr>
                <p:spPr bwMode="auto">
                  <a:xfrm>
                    <a:off x="8135210" y="4170519"/>
                    <a:ext cx="237232" cy="183976"/>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3" name="Freeform 40">
                    <a:extLst>
                      <a:ext uri="{FF2B5EF4-FFF2-40B4-BE49-F238E27FC236}">
                        <a16:creationId xmlns:a16="http://schemas.microsoft.com/office/drawing/2014/main" id="{1E7DE97E-2B7D-4965-92EE-831086543176}"/>
                      </a:ext>
                    </a:extLst>
                  </p:cNvPr>
                  <p:cNvSpPr>
                    <a:spLocks/>
                  </p:cNvSpPr>
                  <p:nvPr/>
                </p:nvSpPr>
                <p:spPr bwMode="auto">
                  <a:xfrm>
                    <a:off x="8118265" y="3855824"/>
                    <a:ext cx="108934" cy="297751"/>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4" name="Freeform 41">
                    <a:extLst>
                      <a:ext uri="{FF2B5EF4-FFF2-40B4-BE49-F238E27FC236}">
                        <a16:creationId xmlns:a16="http://schemas.microsoft.com/office/drawing/2014/main" id="{E2A4F1F6-0D98-4817-8790-8FF820369CAD}"/>
                      </a:ext>
                    </a:extLst>
                  </p:cNvPr>
                  <p:cNvSpPr>
                    <a:spLocks/>
                  </p:cNvSpPr>
                  <p:nvPr/>
                </p:nvSpPr>
                <p:spPr bwMode="auto">
                  <a:xfrm>
                    <a:off x="8205411" y="4047061"/>
                    <a:ext cx="266281" cy="135561"/>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5" name="Freeform 42">
                    <a:extLst>
                      <a:ext uri="{FF2B5EF4-FFF2-40B4-BE49-F238E27FC236}">
                        <a16:creationId xmlns:a16="http://schemas.microsoft.com/office/drawing/2014/main" id="{1FE3C583-DEDB-4F05-BCF4-B82A61FB4DE0}"/>
                      </a:ext>
                    </a:extLst>
                  </p:cNvPr>
                  <p:cNvSpPr>
                    <a:spLocks/>
                  </p:cNvSpPr>
                  <p:nvPr/>
                </p:nvSpPr>
                <p:spPr bwMode="auto">
                  <a:xfrm>
                    <a:off x="8273192" y="3700897"/>
                    <a:ext cx="82305" cy="290488"/>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6" name="Freeform 43">
                    <a:extLst>
                      <a:ext uri="{FF2B5EF4-FFF2-40B4-BE49-F238E27FC236}">
                        <a16:creationId xmlns:a16="http://schemas.microsoft.com/office/drawing/2014/main" id="{DC27C806-5470-42FF-8CE2-274FC40BA820}"/>
                      </a:ext>
                    </a:extLst>
                  </p:cNvPr>
                  <p:cNvSpPr>
                    <a:spLocks/>
                  </p:cNvSpPr>
                  <p:nvPr/>
                </p:nvSpPr>
                <p:spPr bwMode="auto">
                  <a:xfrm>
                    <a:off x="8302241" y="3938129"/>
                    <a:ext cx="295330" cy="87146"/>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7" name="Freeform 44">
                    <a:extLst>
                      <a:ext uri="{FF2B5EF4-FFF2-40B4-BE49-F238E27FC236}">
                        <a16:creationId xmlns:a16="http://schemas.microsoft.com/office/drawing/2014/main" id="{7CACF005-632A-48F9-85C6-1F116B9299E8}"/>
                      </a:ext>
                    </a:extLst>
                  </p:cNvPr>
                  <p:cNvSpPr>
                    <a:spLocks/>
                  </p:cNvSpPr>
                  <p:nvPr/>
                </p:nvSpPr>
                <p:spPr bwMode="auto">
                  <a:xfrm>
                    <a:off x="8539473" y="5380886"/>
                    <a:ext cx="435733" cy="15734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8" name="Freeform 45">
                    <a:extLst>
                      <a:ext uri="{FF2B5EF4-FFF2-40B4-BE49-F238E27FC236}">
                        <a16:creationId xmlns:a16="http://schemas.microsoft.com/office/drawing/2014/main" id="{B6F2CAFF-FD75-407F-A045-8BCE2EA8EBFB}"/>
                      </a:ext>
                    </a:extLst>
                  </p:cNvPr>
                  <p:cNvSpPr>
                    <a:spLocks/>
                  </p:cNvSpPr>
                  <p:nvPr/>
                </p:nvSpPr>
                <p:spPr bwMode="auto">
                  <a:xfrm>
                    <a:off x="8389387" y="3664585"/>
                    <a:ext cx="58098" cy="215446"/>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79" name="Freeform 46">
                    <a:extLst>
                      <a:ext uri="{FF2B5EF4-FFF2-40B4-BE49-F238E27FC236}">
                        <a16:creationId xmlns:a16="http://schemas.microsoft.com/office/drawing/2014/main" id="{DDF4533F-8646-4070-AEC8-FE0B94F72832}"/>
                      </a:ext>
                    </a:extLst>
                  </p:cNvPr>
                  <p:cNvSpPr>
                    <a:spLocks/>
                  </p:cNvSpPr>
                  <p:nvPr/>
                </p:nvSpPr>
                <p:spPr bwMode="auto">
                  <a:xfrm>
                    <a:off x="8413595" y="3846141"/>
                    <a:ext cx="213025" cy="5809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grpSp>
      <p:grpSp>
        <p:nvGrpSpPr>
          <p:cNvPr id="301" name="组合 300">
            <a:extLst>
              <a:ext uri="{FF2B5EF4-FFF2-40B4-BE49-F238E27FC236}">
                <a16:creationId xmlns:a16="http://schemas.microsoft.com/office/drawing/2014/main" id="{1F21E342-DBEA-4420-B0BA-8952B774517B}"/>
              </a:ext>
            </a:extLst>
          </p:cNvPr>
          <p:cNvGrpSpPr/>
          <p:nvPr/>
        </p:nvGrpSpPr>
        <p:grpSpPr>
          <a:xfrm>
            <a:off x="385517" y="455676"/>
            <a:ext cx="549766" cy="958572"/>
            <a:chOff x="2271247" y="1985437"/>
            <a:chExt cx="726603" cy="1266906"/>
          </a:xfrm>
        </p:grpSpPr>
        <p:sp>
          <p:nvSpPr>
            <p:cNvPr id="302" name="矩形: 圆角 301">
              <a:extLst>
                <a:ext uri="{FF2B5EF4-FFF2-40B4-BE49-F238E27FC236}">
                  <a16:creationId xmlns:a16="http://schemas.microsoft.com/office/drawing/2014/main" id="{C0C51E85-68C0-424A-BCE8-04C826AA883D}"/>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303" name="矩形: 圆角 302">
              <a:extLst>
                <a:ext uri="{FF2B5EF4-FFF2-40B4-BE49-F238E27FC236}">
                  <a16:creationId xmlns:a16="http://schemas.microsoft.com/office/drawing/2014/main" id="{DB4423BC-C38A-489E-BB0A-9298A89A6780}"/>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304" name="组合 303">
            <a:extLst>
              <a:ext uri="{FF2B5EF4-FFF2-40B4-BE49-F238E27FC236}">
                <a16:creationId xmlns:a16="http://schemas.microsoft.com/office/drawing/2014/main" id="{58055871-89B7-4C03-95E3-EDBEE72ED610}"/>
              </a:ext>
            </a:extLst>
          </p:cNvPr>
          <p:cNvGrpSpPr/>
          <p:nvPr/>
        </p:nvGrpSpPr>
        <p:grpSpPr>
          <a:xfrm>
            <a:off x="1045903" y="577088"/>
            <a:ext cx="10472997" cy="553720"/>
            <a:chOff x="1144143" y="474980"/>
            <a:chExt cx="10472997" cy="553720"/>
          </a:xfrm>
        </p:grpSpPr>
        <p:sp>
          <p:nvSpPr>
            <p:cNvPr id="305" name="矩形 304">
              <a:extLst>
                <a:ext uri="{FF2B5EF4-FFF2-40B4-BE49-F238E27FC236}">
                  <a16:creationId xmlns:a16="http://schemas.microsoft.com/office/drawing/2014/main" id="{06FDCEBE-F45B-4C25-BD07-B63F91F79336}"/>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总结经验</a:t>
              </a:r>
            </a:p>
          </p:txBody>
        </p:sp>
        <p:sp>
          <p:nvSpPr>
            <p:cNvPr id="306" name="矩形 305">
              <a:extLst>
                <a:ext uri="{FF2B5EF4-FFF2-40B4-BE49-F238E27FC236}">
                  <a16:creationId xmlns:a16="http://schemas.microsoft.com/office/drawing/2014/main" id="{87FA2651-91D2-43F0-8FB3-E26D4410B9DD}"/>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TO SUM UP YOUR EXPERIENCE</a:t>
              </a:r>
            </a:p>
          </p:txBody>
        </p:sp>
        <p:grpSp>
          <p:nvGrpSpPr>
            <p:cNvPr id="307" name="组合 306">
              <a:extLst>
                <a:ext uri="{FF2B5EF4-FFF2-40B4-BE49-F238E27FC236}">
                  <a16:creationId xmlns:a16="http://schemas.microsoft.com/office/drawing/2014/main" id="{6B8F0020-C6FA-4E31-BE00-723C75381541}"/>
                </a:ext>
              </a:extLst>
            </p:cNvPr>
            <p:cNvGrpSpPr/>
            <p:nvPr/>
          </p:nvGrpSpPr>
          <p:grpSpPr>
            <a:xfrm>
              <a:off x="1144143" y="1028700"/>
              <a:ext cx="10472997" cy="0"/>
              <a:chOff x="1552575" y="1796104"/>
              <a:chExt cx="10472997" cy="0"/>
            </a:xfrm>
          </p:grpSpPr>
          <p:cxnSp>
            <p:nvCxnSpPr>
              <p:cNvPr id="308" name="直接连接符 307">
                <a:extLst>
                  <a:ext uri="{FF2B5EF4-FFF2-40B4-BE49-F238E27FC236}">
                    <a16:creationId xmlns:a16="http://schemas.microsoft.com/office/drawing/2014/main" id="{A7E8C21C-794A-42EB-91A5-153BB51447B8}"/>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309" name="直接连接符 308">
                <a:extLst>
                  <a:ext uri="{FF2B5EF4-FFF2-40B4-BE49-F238E27FC236}">
                    <a16:creationId xmlns:a16="http://schemas.microsoft.com/office/drawing/2014/main" id="{20D2CB44-8A10-4B77-91A3-CBB719825675}"/>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82897185"/>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1"/>
                                        </p:tgtEl>
                                        <p:attrNameLst>
                                          <p:attrName>style.visibility</p:attrName>
                                        </p:attrNameLst>
                                      </p:cBhvr>
                                      <p:to>
                                        <p:strVal val="visible"/>
                                      </p:to>
                                    </p:set>
                                    <p:animEffect transition="in" filter="fade">
                                      <p:cBhvr>
                                        <p:cTn id="7" dur="500"/>
                                        <p:tgtEl>
                                          <p:spTgt spid="301"/>
                                        </p:tgtEl>
                                      </p:cBhvr>
                                    </p:animEffect>
                                    <p:anim calcmode="lin" valueType="num">
                                      <p:cBhvr>
                                        <p:cTn id="8" dur="500" fill="hold"/>
                                        <p:tgtEl>
                                          <p:spTgt spid="301"/>
                                        </p:tgtEl>
                                        <p:attrNameLst>
                                          <p:attrName>ppt_x</p:attrName>
                                        </p:attrNameLst>
                                      </p:cBhvr>
                                      <p:tavLst>
                                        <p:tav tm="0">
                                          <p:val>
                                            <p:strVal val="#ppt_x"/>
                                          </p:val>
                                        </p:tav>
                                        <p:tav tm="100000">
                                          <p:val>
                                            <p:strVal val="#ppt_x"/>
                                          </p:val>
                                        </p:tav>
                                      </p:tavLst>
                                    </p:anim>
                                    <p:anim calcmode="lin" valueType="num">
                                      <p:cBhvr>
                                        <p:cTn id="9" dur="500" fill="hold"/>
                                        <p:tgtEl>
                                          <p:spTgt spid="30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04"/>
                                        </p:tgtEl>
                                        <p:attrNameLst>
                                          <p:attrName>style.visibility</p:attrName>
                                        </p:attrNameLst>
                                      </p:cBhvr>
                                      <p:to>
                                        <p:strVal val="visible"/>
                                      </p:to>
                                    </p:set>
                                    <p:animEffect transition="in" filter="wipe(left)">
                                      <p:cBhvr>
                                        <p:cTn id="13" dur="500"/>
                                        <p:tgtEl>
                                          <p:spTgt spid="30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anim calcmode="lin" valueType="num">
                                      <p:cBhvr>
                                        <p:cTn id="23" dur="500" fill="hold"/>
                                        <p:tgtEl>
                                          <p:spTgt spid="45"/>
                                        </p:tgtEl>
                                        <p:attrNameLst>
                                          <p:attrName>ppt_x</p:attrName>
                                        </p:attrNameLst>
                                      </p:cBhvr>
                                      <p:tavLst>
                                        <p:tav tm="0">
                                          <p:val>
                                            <p:strVal val="#ppt_x"/>
                                          </p:val>
                                        </p:tav>
                                        <p:tav tm="100000">
                                          <p:val>
                                            <p:strVal val="#ppt_x"/>
                                          </p:val>
                                        </p:tav>
                                      </p:tavLst>
                                    </p:anim>
                                    <p:anim calcmode="lin" valueType="num">
                                      <p:cBhvr>
                                        <p:cTn id="24" dur="500" fill="hold"/>
                                        <p:tgtEl>
                                          <p:spTgt spid="4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4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anim calcmode="lin" valueType="num">
                                      <p:cBhvr>
                                        <p:cTn id="33" dur="500" fill="hold"/>
                                        <p:tgtEl>
                                          <p:spTgt spid="47"/>
                                        </p:tgtEl>
                                        <p:attrNameLst>
                                          <p:attrName>ppt_x</p:attrName>
                                        </p:attrNameLst>
                                      </p:cBhvr>
                                      <p:tavLst>
                                        <p:tav tm="0">
                                          <p:val>
                                            <p:strVal val="#ppt_x"/>
                                          </p:val>
                                        </p:tav>
                                        <p:tav tm="100000">
                                          <p:val>
                                            <p:strVal val="#ppt_x"/>
                                          </p:val>
                                        </p:tav>
                                      </p:tavLst>
                                    </p:anim>
                                    <p:anim calcmode="lin" valueType="num">
                                      <p:cBhvr>
                                        <p:cTn id="34" dur="5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30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anim calcmode="lin" valueType="num">
                                      <p:cBhvr>
                                        <p:cTn id="38" dur="500" fill="hold"/>
                                        <p:tgtEl>
                                          <p:spTgt spid="46"/>
                                        </p:tgtEl>
                                        <p:attrNameLst>
                                          <p:attrName>ppt_x</p:attrName>
                                        </p:attrNameLst>
                                      </p:cBhvr>
                                      <p:tavLst>
                                        <p:tav tm="0">
                                          <p:val>
                                            <p:strVal val="#ppt_x"/>
                                          </p:val>
                                        </p:tav>
                                        <p:tav tm="100000">
                                          <p:val>
                                            <p:strVal val="#ppt_x"/>
                                          </p:val>
                                        </p:tav>
                                      </p:tavLst>
                                    </p:anim>
                                    <p:anim calcmode="lin" valueType="num">
                                      <p:cBhvr>
                                        <p:cTn id="39" dur="500" fill="hold"/>
                                        <p:tgtEl>
                                          <p:spTgt spid="46"/>
                                        </p:tgtEl>
                                        <p:attrNameLst>
                                          <p:attrName>ppt_y</p:attrName>
                                        </p:attrNameLst>
                                      </p:cBhvr>
                                      <p:tavLst>
                                        <p:tav tm="0">
                                          <p:val>
                                            <p:strVal val="#ppt_y+.1"/>
                                          </p:val>
                                        </p:tav>
                                        <p:tav tm="100000">
                                          <p:val>
                                            <p:strVal val="#ppt_y"/>
                                          </p:val>
                                        </p:tav>
                                      </p:tavLst>
                                    </p:anim>
                                  </p:childTnLst>
                                </p:cTn>
                              </p:par>
                            </p:childTnLst>
                          </p:cTn>
                        </p:par>
                        <p:par>
                          <p:cTn id="40" fill="hold">
                            <p:stCondLst>
                              <p:cond delay="1900"/>
                            </p:stCondLst>
                            <p:childTnLst>
                              <p:par>
                                <p:cTn id="41" presetID="16" presetClass="entr" presetSubtype="37"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barn(outVertical)">
                                      <p:cBhvr>
                                        <p:cTn id="43" dur="500"/>
                                        <p:tgtEl>
                                          <p:spTgt spid="58"/>
                                        </p:tgtEl>
                                      </p:cBhvr>
                                    </p:animEffect>
                                  </p:childTnLst>
                                </p:cTn>
                              </p:par>
                            </p:childTnLst>
                          </p:cTn>
                        </p:par>
                        <p:par>
                          <p:cTn id="44" fill="hold">
                            <p:stCondLst>
                              <p:cond delay="2400"/>
                            </p:stCondLst>
                            <p:childTnLst>
                              <p:par>
                                <p:cTn id="45" presetID="42" presetClass="entr" presetSubtype="0" fill="hold" nodeType="afterEffect">
                                  <p:stCondLst>
                                    <p:cond delay="0"/>
                                  </p:stCondLst>
                                  <p:childTnLst>
                                    <p:set>
                                      <p:cBhvr>
                                        <p:cTn id="46" dur="1" fill="hold">
                                          <p:stCondLst>
                                            <p:cond delay="0"/>
                                          </p:stCondLst>
                                        </p:cTn>
                                        <p:tgtEl>
                                          <p:spTgt spid="348"/>
                                        </p:tgtEl>
                                        <p:attrNameLst>
                                          <p:attrName>style.visibility</p:attrName>
                                        </p:attrNameLst>
                                      </p:cBhvr>
                                      <p:to>
                                        <p:strVal val="visible"/>
                                      </p:to>
                                    </p:set>
                                    <p:animEffect transition="in" filter="fade">
                                      <p:cBhvr>
                                        <p:cTn id="47" dur="500"/>
                                        <p:tgtEl>
                                          <p:spTgt spid="348"/>
                                        </p:tgtEl>
                                      </p:cBhvr>
                                    </p:animEffect>
                                    <p:anim calcmode="lin" valueType="num">
                                      <p:cBhvr>
                                        <p:cTn id="48" dur="500" fill="hold"/>
                                        <p:tgtEl>
                                          <p:spTgt spid="348"/>
                                        </p:tgtEl>
                                        <p:attrNameLst>
                                          <p:attrName>ppt_x</p:attrName>
                                        </p:attrNameLst>
                                      </p:cBhvr>
                                      <p:tavLst>
                                        <p:tav tm="0">
                                          <p:val>
                                            <p:strVal val="#ppt_x"/>
                                          </p:val>
                                        </p:tav>
                                        <p:tav tm="100000">
                                          <p:val>
                                            <p:strVal val="#ppt_x"/>
                                          </p:val>
                                        </p:tav>
                                      </p:tavLst>
                                    </p:anim>
                                    <p:anim calcmode="lin" valueType="num">
                                      <p:cBhvr>
                                        <p:cTn id="49" dur="500" fill="hold"/>
                                        <p:tgtEl>
                                          <p:spTgt spid="3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6782669E-0535-46D9-829F-BDD965A84081}"/>
              </a:ext>
            </a:extLst>
          </p:cNvPr>
          <p:cNvGrpSpPr/>
          <p:nvPr/>
        </p:nvGrpSpPr>
        <p:grpSpPr>
          <a:xfrm>
            <a:off x="3904483" y="1571178"/>
            <a:ext cx="4400316" cy="4400314"/>
            <a:chOff x="3930584" y="1604356"/>
            <a:chExt cx="4400316" cy="4400314"/>
          </a:xfrm>
        </p:grpSpPr>
        <p:grpSp>
          <p:nvGrpSpPr>
            <p:cNvPr id="34" name="íśľíďé">
              <a:extLst>
                <a:ext uri="{FF2B5EF4-FFF2-40B4-BE49-F238E27FC236}">
                  <a16:creationId xmlns:a16="http://schemas.microsoft.com/office/drawing/2014/main" id="{898F5476-2A9E-4720-B302-AABADF597D99}"/>
                </a:ext>
              </a:extLst>
            </p:cNvPr>
            <p:cNvGrpSpPr/>
            <p:nvPr/>
          </p:nvGrpSpPr>
          <p:grpSpPr>
            <a:xfrm>
              <a:off x="4512355" y="2186126"/>
              <a:ext cx="3236773" cy="3236773"/>
              <a:chOff x="3695530" y="1028530"/>
              <a:chExt cx="4800938" cy="4800938"/>
            </a:xfrm>
          </p:grpSpPr>
          <p:sp>
            <p:nvSpPr>
              <p:cNvPr id="47" name="íšľïḋè">
                <a:extLst>
                  <a:ext uri="{FF2B5EF4-FFF2-40B4-BE49-F238E27FC236}">
                    <a16:creationId xmlns:a16="http://schemas.microsoft.com/office/drawing/2014/main" id="{D6F2F9D1-462A-43FB-BE79-F1C91E6633D2}"/>
                  </a:ext>
                </a:extLst>
              </p:cNvPr>
              <p:cNvSpPr/>
              <p:nvPr/>
            </p:nvSpPr>
            <p:spPr>
              <a:xfrm>
                <a:off x="3695530" y="1028530"/>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a:gradFill flip="none" rotWithShape="1">
                <a:gsLst>
                  <a:gs pos="0">
                    <a:schemeClr val="accent2">
                      <a:lumMod val="60000"/>
                      <a:lumOff val="40000"/>
                    </a:schemeClr>
                  </a:gs>
                  <a:gs pos="100000">
                    <a:schemeClr val="accent2">
                      <a:lumMod val="60000"/>
                      <a:lumOff val="40000"/>
                      <a:alpha val="0"/>
                    </a:schemeClr>
                  </a:gs>
                </a:gsLst>
                <a:lin ang="162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4800" b="0" i="0" u="none" strike="noStrike" kern="0" cap="none" spc="0" normalizeH="0" baseline="0" noProof="0">
                  <a:ln>
                    <a:noFill/>
                  </a:ln>
                  <a:solidFill>
                    <a:prstClr val="white"/>
                  </a:solidFill>
                  <a:effectLst/>
                  <a:uLnTx/>
                  <a:uFillTx/>
                </a:endParaRPr>
              </a:p>
            </p:txBody>
          </p:sp>
          <p:sp>
            <p:nvSpPr>
              <p:cNvPr id="48" name="iṥľîdé">
                <a:extLst>
                  <a:ext uri="{FF2B5EF4-FFF2-40B4-BE49-F238E27FC236}">
                    <a16:creationId xmlns:a16="http://schemas.microsoft.com/office/drawing/2014/main" id="{BAA1F9A0-6352-4AA4-9267-97AED065FF7A}"/>
                  </a:ext>
                </a:extLst>
              </p:cNvPr>
              <p:cNvSpPr/>
              <p:nvPr/>
            </p:nvSpPr>
            <p:spPr>
              <a:xfrm>
                <a:off x="6150186" y="1028530"/>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a:gradFill flip="none" rotWithShape="1">
                <a:gsLst>
                  <a:gs pos="0">
                    <a:schemeClr val="accent2">
                      <a:lumMod val="60000"/>
                      <a:lumOff val="40000"/>
                    </a:schemeClr>
                  </a:gs>
                  <a:gs pos="100000">
                    <a:schemeClr val="accent2">
                      <a:lumMod val="60000"/>
                      <a:lumOff val="40000"/>
                      <a:alpha val="0"/>
                    </a:schemeClr>
                  </a:gs>
                </a:gsLst>
                <a:lin ang="54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4800" b="0" i="0" u="none" strike="noStrike" kern="0" cap="none" spc="0" normalizeH="0" baseline="0" noProof="0">
                  <a:ln>
                    <a:noFill/>
                  </a:ln>
                  <a:solidFill>
                    <a:prstClr val="white"/>
                  </a:solidFill>
                  <a:effectLst/>
                  <a:uLnTx/>
                  <a:uFillTx/>
                </a:endParaRPr>
              </a:p>
            </p:txBody>
          </p:sp>
          <p:sp>
            <p:nvSpPr>
              <p:cNvPr id="49" name="îšļíḑê">
                <a:extLst>
                  <a:ext uri="{FF2B5EF4-FFF2-40B4-BE49-F238E27FC236}">
                    <a16:creationId xmlns:a16="http://schemas.microsoft.com/office/drawing/2014/main" id="{2AD642D2-1A60-4FC1-AE57-466F6F516B0E}"/>
                  </a:ext>
                </a:extLst>
              </p:cNvPr>
              <p:cNvSpPr/>
              <p:nvPr/>
            </p:nvSpPr>
            <p:spPr>
              <a:xfrm>
                <a:off x="6150186" y="3483185"/>
                <a:ext cx="2346282" cy="2346283"/>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a:gradFill flip="none" rotWithShape="1">
                <a:gsLst>
                  <a:gs pos="0">
                    <a:schemeClr val="accent2">
                      <a:lumMod val="60000"/>
                      <a:lumOff val="40000"/>
                    </a:schemeClr>
                  </a:gs>
                  <a:gs pos="100000">
                    <a:schemeClr val="accent2">
                      <a:lumMod val="60000"/>
                      <a:lumOff val="40000"/>
                      <a:alpha val="0"/>
                    </a:schemeClr>
                  </a:gs>
                </a:gsLst>
                <a:lin ang="54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4800" b="0" i="0" u="none" strike="noStrike" kern="0" cap="none" spc="0" normalizeH="0" baseline="0" noProof="0">
                  <a:ln>
                    <a:noFill/>
                  </a:ln>
                  <a:solidFill>
                    <a:prstClr val="white"/>
                  </a:solidFill>
                  <a:effectLst/>
                  <a:uLnTx/>
                  <a:uFillTx/>
                </a:endParaRPr>
              </a:p>
            </p:txBody>
          </p:sp>
          <p:sp>
            <p:nvSpPr>
              <p:cNvPr id="50" name="ïṥlïḍê">
                <a:extLst>
                  <a:ext uri="{FF2B5EF4-FFF2-40B4-BE49-F238E27FC236}">
                    <a16:creationId xmlns:a16="http://schemas.microsoft.com/office/drawing/2014/main" id="{2F17BE3B-D62F-40A3-B8C4-BADAC84F8EDD}"/>
                  </a:ext>
                </a:extLst>
              </p:cNvPr>
              <p:cNvSpPr/>
              <p:nvPr/>
            </p:nvSpPr>
            <p:spPr>
              <a:xfrm>
                <a:off x="3695530" y="3483186"/>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a:gradFill flip="none" rotWithShape="1">
                <a:gsLst>
                  <a:gs pos="0">
                    <a:schemeClr val="accent2">
                      <a:lumMod val="60000"/>
                      <a:lumOff val="40000"/>
                    </a:schemeClr>
                  </a:gs>
                  <a:gs pos="100000">
                    <a:schemeClr val="accent2">
                      <a:lumMod val="60000"/>
                      <a:lumOff val="40000"/>
                      <a:alpha val="0"/>
                    </a:schemeClr>
                  </a:gs>
                </a:gsLst>
                <a:lin ang="108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4800" b="0" i="0" u="none" strike="noStrike" kern="0" cap="none" spc="0" normalizeH="0" baseline="0" noProof="0">
                  <a:ln>
                    <a:noFill/>
                  </a:ln>
                  <a:solidFill>
                    <a:prstClr val="white"/>
                  </a:solidFill>
                  <a:effectLst/>
                  <a:uLnTx/>
                  <a:uFillTx/>
                </a:endParaRPr>
              </a:p>
            </p:txBody>
          </p:sp>
        </p:grpSp>
        <p:sp>
          <p:nvSpPr>
            <p:cNvPr id="35" name="ïšlîde">
              <a:extLst>
                <a:ext uri="{FF2B5EF4-FFF2-40B4-BE49-F238E27FC236}">
                  <a16:creationId xmlns:a16="http://schemas.microsoft.com/office/drawing/2014/main" id="{B3C97097-4172-4A55-93B6-E8F902154079}"/>
                </a:ext>
              </a:extLst>
            </p:cNvPr>
            <p:cNvSpPr/>
            <p:nvPr/>
          </p:nvSpPr>
          <p:spPr>
            <a:xfrm>
              <a:off x="4776796" y="2450567"/>
              <a:ext cx="2707892" cy="2707892"/>
            </a:xfrm>
            <a:prstGeom prst="ellipse">
              <a:avLst/>
            </a:prstGeom>
            <a:solidFill>
              <a:sysClr val="window" lastClr="FFFFFF"/>
            </a:solidFill>
            <a:ln w="12700" cap="flat" cmpd="sng" algn="ctr">
              <a:noFill/>
              <a:prstDash val="solid"/>
              <a:miter lim="800000"/>
            </a:ln>
            <a:effectLst>
              <a:outerShdw blurRad="76200" algn="ctr" rotWithShape="0">
                <a:schemeClr val="accent2">
                  <a:lumMod val="75000"/>
                  <a:alpha val="26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prstClr val="white"/>
                </a:solidFill>
                <a:effectLst/>
                <a:uLnTx/>
                <a:uFillTx/>
              </a:endParaRPr>
            </a:p>
          </p:txBody>
        </p:sp>
        <p:sp>
          <p:nvSpPr>
            <p:cNvPr id="37" name="i$ľiďe">
              <a:extLst>
                <a:ext uri="{FF2B5EF4-FFF2-40B4-BE49-F238E27FC236}">
                  <a16:creationId xmlns:a16="http://schemas.microsoft.com/office/drawing/2014/main" id="{DDFA7C96-7801-45FC-88C9-4C987AE8330F}"/>
                </a:ext>
              </a:extLst>
            </p:cNvPr>
            <p:cNvSpPr/>
            <p:nvPr/>
          </p:nvSpPr>
          <p:spPr>
            <a:xfrm>
              <a:off x="4306090" y="1979862"/>
              <a:ext cx="3649304" cy="3649302"/>
            </a:xfrm>
            <a:prstGeom prst="arc">
              <a:avLst>
                <a:gd name="adj1" fmla="val 13522084"/>
                <a:gd name="adj2" fmla="val 8708527"/>
              </a:avLst>
            </a:prstGeom>
            <a:noFill/>
            <a:ln w="31750" cap="rnd" cmpd="sng" algn="ctr">
              <a:gradFill>
                <a:gsLst>
                  <a:gs pos="0">
                    <a:schemeClr val="accent2"/>
                  </a:gs>
                  <a:gs pos="100000">
                    <a:schemeClr val="accent2">
                      <a:alpha val="0"/>
                    </a:scheme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8" name="ïšļiḋè">
              <a:extLst>
                <a:ext uri="{FF2B5EF4-FFF2-40B4-BE49-F238E27FC236}">
                  <a16:creationId xmlns:a16="http://schemas.microsoft.com/office/drawing/2014/main" id="{AE129408-20E1-4927-BCB6-C655C230CCB5}"/>
                </a:ext>
              </a:extLst>
            </p:cNvPr>
            <p:cNvSpPr/>
            <p:nvPr/>
          </p:nvSpPr>
          <p:spPr>
            <a:xfrm>
              <a:off x="3930584" y="1604356"/>
              <a:ext cx="4400316" cy="4400314"/>
            </a:xfrm>
            <a:prstGeom prst="arc">
              <a:avLst>
                <a:gd name="adj1" fmla="val 10728648"/>
                <a:gd name="adj2" fmla="val 8708527"/>
              </a:avLst>
            </a:prstGeom>
            <a:noFill/>
            <a:ln w="9525" cap="rnd" cmpd="sng" algn="ctr">
              <a:gradFill>
                <a:gsLst>
                  <a:gs pos="3000">
                    <a:schemeClr val="accent2">
                      <a:lumMod val="60000"/>
                      <a:lumOff val="40000"/>
                    </a:schemeClr>
                  </a:gs>
                  <a:gs pos="100000">
                    <a:schemeClr val="accent2">
                      <a:lumMod val="60000"/>
                      <a:lumOff val="40000"/>
                      <a:alpha val="0"/>
                    </a:schemeClr>
                  </a:gs>
                </a:gsLst>
                <a:lin ang="5400000" scaled="1"/>
              </a:gra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2" name="组合 11">
            <a:extLst>
              <a:ext uri="{FF2B5EF4-FFF2-40B4-BE49-F238E27FC236}">
                <a16:creationId xmlns:a16="http://schemas.microsoft.com/office/drawing/2014/main" id="{AA5065BC-15B9-4051-A285-E3E73E8C923A}"/>
              </a:ext>
            </a:extLst>
          </p:cNvPr>
          <p:cNvGrpSpPr/>
          <p:nvPr/>
        </p:nvGrpSpPr>
        <p:grpSpPr>
          <a:xfrm>
            <a:off x="718775" y="1642390"/>
            <a:ext cx="3618068" cy="1929506"/>
            <a:chOff x="718775" y="1642390"/>
            <a:chExt cx="3618068" cy="1929506"/>
          </a:xfrm>
        </p:grpSpPr>
        <p:sp>
          <p:nvSpPr>
            <p:cNvPr id="87" name="文本框 86">
              <a:extLst>
                <a:ext uri="{FF2B5EF4-FFF2-40B4-BE49-F238E27FC236}">
                  <a16:creationId xmlns:a16="http://schemas.microsoft.com/office/drawing/2014/main" id="{B83E9232-19B3-42C2-B67A-E2DE5774C63D}"/>
                </a:ext>
              </a:extLst>
            </p:cNvPr>
            <p:cNvSpPr txBox="1"/>
            <p:nvPr/>
          </p:nvSpPr>
          <p:spPr>
            <a:xfrm flipH="1">
              <a:off x="819869" y="2217102"/>
              <a:ext cx="3022573" cy="1354794"/>
            </a:xfrm>
            <a:prstGeom prst="rect">
              <a:avLst/>
            </a:prstGeom>
            <a:noFill/>
          </p:spPr>
          <p:txBody>
            <a:bodyPr wrap="square" rtlCol="0">
              <a:spAutoFit/>
            </a:bodyPr>
            <a:lstStyle/>
            <a:p>
              <a:pPr>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您的内容请在这里输入并选择只保留文字您的内容请在这里输入您的内容请在这里输入并选择只保留文字您的内容请在这里输入。</a:t>
              </a:r>
            </a:p>
          </p:txBody>
        </p:sp>
        <p:grpSp>
          <p:nvGrpSpPr>
            <p:cNvPr id="94" name="组合 93">
              <a:extLst>
                <a:ext uri="{FF2B5EF4-FFF2-40B4-BE49-F238E27FC236}">
                  <a16:creationId xmlns:a16="http://schemas.microsoft.com/office/drawing/2014/main" id="{9DC084CD-96BF-4584-9ABD-B79759185061}"/>
                </a:ext>
              </a:extLst>
            </p:cNvPr>
            <p:cNvGrpSpPr/>
            <p:nvPr/>
          </p:nvGrpSpPr>
          <p:grpSpPr>
            <a:xfrm>
              <a:off x="718775" y="1642390"/>
              <a:ext cx="3618068" cy="559030"/>
              <a:chOff x="692196" y="1642390"/>
              <a:chExt cx="3618068" cy="559030"/>
            </a:xfrm>
          </p:grpSpPr>
          <p:sp>
            <p:nvSpPr>
              <p:cNvPr id="13" name="ïsļîḍe">
                <a:extLst>
                  <a:ext uri="{FF2B5EF4-FFF2-40B4-BE49-F238E27FC236}">
                    <a16:creationId xmlns:a16="http://schemas.microsoft.com/office/drawing/2014/main" id="{3B65A9DA-FA30-4C15-A9FF-8CD0627C5438}"/>
                  </a:ext>
                </a:extLst>
              </p:cNvPr>
              <p:cNvSpPr/>
              <p:nvPr/>
            </p:nvSpPr>
            <p:spPr>
              <a:xfrm>
                <a:off x="819870" y="1777435"/>
                <a:ext cx="3490394" cy="423985"/>
              </a:xfrm>
              <a:prstGeom prst="parallelogram">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sp>
            <p:nvSpPr>
              <p:cNvPr id="14" name="îṥľîḍé">
                <a:extLst>
                  <a:ext uri="{FF2B5EF4-FFF2-40B4-BE49-F238E27FC236}">
                    <a16:creationId xmlns:a16="http://schemas.microsoft.com/office/drawing/2014/main" id="{6C5D6C47-942A-4736-A391-08435C98A919}"/>
                  </a:ext>
                </a:extLst>
              </p:cNvPr>
              <p:cNvSpPr/>
              <p:nvPr/>
            </p:nvSpPr>
            <p:spPr>
              <a:xfrm>
                <a:off x="692196" y="1714733"/>
                <a:ext cx="3490394" cy="423985"/>
              </a:xfrm>
              <a:prstGeom prst="parallelogram">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grpSp>
            <p:nvGrpSpPr>
              <p:cNvPr id="93" name="组合 92">
                <a:extLst>
                  <a:ext uri="{FF2B5EF4-FFF2-40B4-BE49-F238E27FC236}">
                    <a16:creationId xmlns:a16="http://schemas.microsoft.com/office/drawing/2014/main" id="{0040B04E-064E-47DD-9BA0-9720CF258ED4}"/>
                  </a:ext>
                </a:extLst>
              </p:cNvPr>
              <p:cNvGrpSpPr/>
              <p:nvPr/>
            </p:nvGrpSpPr>
            <p:grpSpPr>
              <a:xfrm>
                <a:off x="861108" y="1642390"/>
                <a:ext cx="3103922" cy="523220"/>
                <a:chOff x="861108" y="1642390"/>
                <a:chExt cx="3103922" cy="523220"/>
              </a:xfrm>
            </p:grpSpPr>
            <p:sp>
              <p:nvSpPr>
                <p:cNvPr id="15" name="íṥľíďê">
                  <a:extLst>
                    <a:ext uri="{FF2B5EF4-FFF2-40B4-BE49-F238E27FC236}">
                      <a16:creationId xmlns:a16="http://schemas.microsoft.com/office/drawing/2014/main" id="{D1F3B126-7E4E-488C-9F67-82F725EC46E9}"/>
                    </a:ext>
                  </a:extLst>
                </p:cNvPr>
                <p:cNvSpPr txBox="1"/>
                <p:nvPr/>
              </p:nvSpPr>
              <p:spPr>
                <a:xfrm>
                  <a:off x="1302623" y="1742058"/>
                  <a:ext cx="2662407" cy="369332"/>
                </a:xfrm>
                <a:prstGeom prst="rect">
                  <a:avLst/>
                </a:prstGeom>
                <a:noFill/>
              </p:spPr>
              <p:txBody>
                <a:bodyPr wrap="square" rtlCol="0" anchor="ctr">
                  <a:spAutoFit/>
                </a:bodyPr>
                <a:lstStyle/>
                <a:p>
                  <a:r>
                    <a:rPr lang="zh-CN" altLang="en-US" kern="0" dirty="0">
                      <a:solidFill>
                        <a:prstClr val="white"/>
                      </a:solidFill>
                    </a:rPr>
                    <a:t>项目详述</a:t>
                  </a:r>
                </a:p>
              </p:txBody>
            </p:sp>
            <p:sp>
              <p:nvSpPr>
                <p:cNvPr id="92" name="文本框 91">
                  <a:extLst>
                    <a:ext uri="{FF2B5EF4-FFF2-40B4-BE49-F238E27FC236}">
                      <a16:creationId xmlns:a16="http://schemas.microsoft.com/office/drawing/2014/main" id="{1EBF8230-ED6F-434F-B229-D86A2382AC37}"/>
                    </a:ext>
                  </a:extLst>
                </p:cNvPr>
                <p:cNvSpPr txBox="1"/>
                <p:nvPr/>
              </p:nvSpPr>
              <p:spPr>
                <a:xfrm>
                  <a:off x="861108" y="1642390"/>
                  <a:ext cx="502061" cy="523220"/>
                </a:xfrm>
                <a:prstGeom prst="rect">
                  <a:avLst/>
                </a:prstGeom>
                <a:noFill/>
              </p:spPr>
              <p:txBody>
                <a:bodyPr wrap="none">
                  <a:spAutoFit/>
                </a:bodyPr>
                <a:lstStyle/>
                <a:p>
                  <a:pPr algn="ctr"/>
                  <a:r>
                    <a:rPr kumimoji="0" lang="en-US" altLang="zh-CN" sz="2800" b="0" i="0" u="none" strike="noStrike" kern="1200" cap="none" spc="0" normalizeH="0" baseline="0" noProof="0" dirty="0">
                      <a:ln>
                        <a:noFill/>
                      </a:ln>
                      <a:solidFill>
                        <a:schemeClr val="bg1"/>
                      </a:solidFill>
                      <a:effectLst/>
                      <a:uLnTx/>
                      <a:uFillTx/>
                      <a:latin typeface="Bahnschrift" panose="020B0502040204020203" pitchFamily="34" charset="0"/>
                      <a:ea typeface="等线" panose="02010600030101010101" pitchFamily="2" charset="-122"/>
                    </a:rPr>
                    <a:t>01</a:t>
                  </a:r>
                  <a:endParaRPr lang="zh-CN" altLang="en-US" sz="2800" dirty="0">
                    <a:solidFill>
                      <a:schemeClr val="bg1"/>
                    </a:solidFill>
                    <a:latin typeface="Bahnschrift" panose="020B0502040204020203" pitchFamily="34" charset="0"/>
                  </a:endParaRPr>
                </a:p>
              </p:txBody>
            </p:sp>
          </p:grpSp>
        </p:grpSp>
      </p:grpSp>
      <p:grpSp>
        <p:nvGrpSpPr>
          <p:cNvPr id="17" name="组合 16">
            <a:extLst>
              <a:ext uri="{FF2B5EF4-FFF2-40B4-BE49-F238E27FC236}">
                <a16:creationId xmlns:a16="http://schemas.microsoft.com/office/drawing/2014/main" id="{D3036966-A437-470D-A6E0-86E985360E5F}"/>
              </a:ext>
            </a:extLst>
          </p:cNvPr>
          <p:cNvGrpSpPr/>
          <p:nvPr/>
        </p:nvGrpSpPr>
        <p:grpSpPr>
          <a:xfrm>
            <a:off x="718775" y="3940956"/>
            <a:ext cx="3618068" cy="1955008"/>
            <a:chOff x="718775" y="3940956"/>
            <a:chExt cx="3618068" cy="1955008"/>
          </a:xfrm>
        </p:grpSpPr>
        <p:sp>
          <p:nvSpPr>
            <p:cNvPr id="88" name="文本框 87">
              <a:extLst>
                <a:ext uri="{FF2B5EF4-FFF2-40B4-BE49-F238E27FC236}">
                  <a16:creationId xmlns:a16="http://schemas.microsoft.com/office/drawing/2014/main" id="{91ADF7E0-79F3-4337-B3CB-B336ACD91900}"/>
                </a:ext>
              </a:extLst>
            </p:cNvPr>
            <p:cNvSpPr txBox="1"/>
            <p:nvPr/>
          </p:nvSpPr>
          <p:spPr>
            <a:xfrm flipH="1">
              <a:off x="819869" y="4541170"/>
              <a:ext cx="3022573" cy="1354794"/>
            </a:xfrm>
            <a:prstGeom prst="rect">
              <a:avLst/>
            </a:prstGeom>
            <a:noFill/>
          </p:spPr>
          <p:txBody>
            <a:bodyPr wrap="square" rtlCol="0">
              <a:spAutoFit/>
            </a:bodyPr>
            <a:lstStyle/>
            <a:p>
              <a:pPr>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您的内容请在这里输入并选择只保留文字您的内容请在这里输入您的内容请在这里输入并选择只保留文字您的内容请在这里输入。</a:t>
              </a:r>
            </a:p>
          </p:txBody>
        </p:sp>
        <p:grpSp>
          <p:nvGrpSpPr>
            <p:cNvPr id="95" name="组合 94">
              <a:extLst>
                <a:ext uri="{FF2B5EF4-FFF2-40B4-BE49-F238E27FC236}">
                  <a16:creationId xmlns:a16="http://schemas.microsoft.com/office/drawing/2014/main" id="{AB4EF75F-EA19-4266-A44A-701528938FE3}"/>
                </a:ext>
              </a:extLst>
            </p:cNvPr>
            <p:cNvGrpSpPr/>
            <p:nvPr/>
          </p:nvGrpSpPr>
          <p:grpSpPr>
            <a:xfrm>
              <a:off x="718775" y="3940956"/>
              <a:ext cx="3618068" cy="559030"/>
              <a:chOff x="692196" y="1642390"/>
              <a:chExt cx="3618068" cy="559030"/>
            </a:xfrm>
          </p:grpSpPr>
          <p:sp>
            <p:nvSpPr>
              <p:cNvPr id="96" name="ïsļîḍe">
                <a:extLst>
                  <a:ext uri="{FF2B5EF4-FFF2-40B4-BE49-F238E27FC236}">
                    <a16:creationId xmlns:a16="http://schemas.microsoft.com/office/drawing/2014/main" id="{DE9DEFF4-B266-4CAA-8ADB-4C2817E99F04}"/>
                  </a:ext>
                </a:extLst>
              </p:cNvPr>
              <p:cNvSpPr/>
              <p:nvPr/>
            </p:nvSpPr>
            <p:spPr>
              <a:xfrm>
                <a:off x="819870" y="1777435"/>
                <a:ext cx="3490394" cy="423985"/>
              </a:xfrm>
              <a:prstGeom prst="parallelogram">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sp>
            <p:nvSpPr>
              <p:cNvPr id="97" name="îṥľîḍé">
                <a:extLst>
                  <a:ext uri="{FF2B5EF4-FFF2-40B4-BE49-F238E27FC236}">
                    <a16:creationId xmlns:a16="http://schemas.microsoft.com/office/drawing/2014/main" id="{D297D52B-0EA1-484C-8E76-C0CAA4A82C7C}"/>
                  </a:ext>
                </a:extLst>
              </p:cNvPr>
              <p:cNvSpPr/>
              <p:nvPr/>
            </p:nvSpPr>
            <p:spPr>
              <a:xfrm>
                <a:off x="692196" y="1714733"/>
                <a:ext cx="3490394" cy="423985"/>
              </a:xfrm>
              <a:prstGeom prst="parallelogram">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grpSp>
            <p:nvGrpSpPr>
              <p:cNvPr id="98" name="组合 97">
                <a:extLst>
                  <a:ext uri="{FF2B5EF4-FFF2-40B4-BE49-F238E27FC236}">
                    <a16:creationId xmlns:a16="http://schemas.microsoft.com/office/drawing/2014/main" id="{76146C5E-8F9E-495A-B18E-6E553917844C}"/>
                  </a:ext>
                </a:extLst>
              </p:cNvPr>
              <p:cNvGrpSpPr/>
              <p:nvPr/>
            </p:nvGrpSpPr>
            <p:grpSpPr>
              <a:xfrm>
                <a:off x="825842" y="1642390"/>
                <a:ext cx="3139188" cy="523220"/>
                <a:chOff x="825842" y="1642390"/>
                <a:chExt cx="3139188" cy="523220"/>
              </a:xfrm>
            </p:grpSpPr>
            <p:sp>
              <p:nvSpPr>
                <p:cNvPr id="99" name="íṥľíďê">
                  <a:extLst>
                    <a:ext uri="{FF2B5EF4-FFF2-40B4-BE49-F238E27FC236}">
                      <a16:creationId xmlns:a16="http://schemas.microsoft.com/office/drawing/2014/main" id="{D12AEE14-6542-4538-9DFD-7B9330216F22}"/>
                    </a:ext>
                  </a:extLst>
                </p:cNvPr>
                <p:cNvSpPr txBox="1"/>
                <p:nvPr/>
              </p:nvSpPr>
              <p:spPr>
                <a:xfrm>
                  <a:off x="1302623" y="1742058"/>
                  <a:ext cx="2662407" cy="369332"/>
                </a:xfrm>
                <a:prstGeom prst="rect">
                  <a:avLst/>
                </a:prstGeom>
                <a:noFill/>
              </p:spPr>
              <p:txBody>
                <a:bodyPr wrap="square" rtlCol="0" anchor="ctr">
                  <a:spAutoFit/>
                </a:bodyPr>
                <a:lstStyle/>
                <a:p>
                  <a:r>
                    <a:rPr lang="zh-CN" altLang="en-US" kern="0" dirty="0">
                      <a:solidFill>
                        <a:prstClr val="white"/>
                      </a:solidFill>
                    </a:rPr>
                    <a:t>项目详述</a:t>
                  </a:r>
                </a:p>
              </p:txBody>
            </p:sp>
            <p:sp>
              <p:nvSpPr>
                <p:cNvPr id="100" name="文本框 99">
                  <a:extLst>
                    <a:ext uri="{FF2B5EF4-FFF2-40B4-BE49-F238E27FC236}">
                      <a16:creationId xmlns:a16="http://schemas.microsoft.com/office/drawing/2014/main" id="{DF0FD5F9-8352-4499-924D-A1D005FC6E3F}"/>
                    </a:ext>
                  </a:extLst>
                </p:cNvPr>
                <p:cNvSpPr txBox="1"/>
                <p:nvPr/>
              </p:nvSpPr>
              <p:spPr>
                <a:xfrm>
                  <a:off x="825842" y="1642390"/>
                  <a:ext cx="572593" cy="523220"/>
                </a:xfrm>
                <a:prstGeom prst="rect">
                  <a:avLst/>
                </a:prstGeom>
                <a:noFill/>
              </p:spPr>
              <p:txBody>
                <a:bodyPr wrap="none">
                  <a:spAutoFit/>
                </a:bodyPr>
                <a:lstStyle/>
                <a:p>
                  <a:pPr algn="ctr"/>
                  <a:r>
                    <a:rPr kumimoji="0" lang="en-US" altLang="zh-CN" sz="2800" b="0" i="0" u="none" strike="noStrike" kern="1200" cap="none" spc="0" normalizeH="0" baseline="0" noProof="0" dirty="0">
                      <a:ln>
                        <a:noFill/>
                      </a:ln>
                      <a:solidFill>
                        <a:schemeClr val="bg1"/>
                      </a:solidFill>
                      <a:effectLst/>
                      <a:uLnTx/>
                      <a:uFillTx/>
                      <a:latin typeface="Bahnschrift" panose="020B0502040204020203" pitchFamily="34" charset="0"/>
                      <a:ea typeface="等线" panose="02010600030101010101" pitchFamily="2" charset="-122"/>
                    </a:rPr>
                    <a:t>03</a:t>
                  </a:r>
                  <a:endParaRPr lang="zh-CN" altLang="en-US" sz="2800" dirty="0">
                    <a:solidFill>
                      <a:schemeClr val="bg1"/>
                    </a:solidFill>
                    <a:latin typeface="Bahnschrift" panose="020B0502040204020203" pitchFamily="34" charset="0"/>
                  </a:endParaRPr>
                </a:p>
              </p:txBody>
            </p:sp>
          </p:grpSp>
        </p:grpSp>
      </p:grpSp>
      <p:grpSp>
        <p:nvGrpSpPr>
          <p:cNvPr id="16" name="组合 15">
            <a:extLst>
              <a:ext uri="{FF2B5EF4-FFF2-40B4-BE49-F238E27FC236}">
                <a16:creationId xmlns:a16="http://schemas.microsoft.com/office/drawing/2014/main" id="{5A1CF254-A0C6-4806-A887-D386B944A286}"/>
              </a:ext>
            </a:extLst>
          </p:cNvPr>
          <p:cNvGrpSpPr/>
          <p:nvPr/>
        </p:nvGrpSpPr>
        <p:grpSpPr>
          <a:xfrm>
            <a:off x="7929293" y="1709315"/>
            <a:ext cx="3618068" cy="1929506"/>
            <a:chOff x="7929293" y="1709315"/>
            <a:chExt cx="3618068" cy="1929506"/>
          </a:xfrm>
        </p:grpSpPr>
        <p:sp>
          <p:nvSpPr>
            <p:cNvPr id="104" name="文本框 103">
              <a:extLst>
                <a:ext uri="{FF2B5EF4-FFF2-40B4-BE49-F238E27FC236}">
                  <a16:creationId xmlns:a16="http://schemas.microsoft.com/office/drawing/2014/main" id="{DB5F5C3F-6031-45D5-A15A-667A5EEAA3C9}"/>
                </a:ext>
              </a:extLst>
            </p:cNvPr>
            <p:cNvSpPr txBox="1"/>
            <p:nvPr/>
          </p:nvSpPr>
          <p:spPr>
            <a:xfrm flipH="1">
              <a:off x="8030387" y="2284027"/>
              <a:ext cx="3022573" cy="1354794"/>
            </a:xfrm>
            <a:prstGeom prst="rect">
              <a:avLst/>
            </a:prstGeom>
            <a:noFill/>
          </p:spPr>
          <p:txBody>
            <a:bodyPr wrap="square" rtlCol="0">
              <a:spAutoFit/>
            </a:bodyPr>
            <a:lstStyle/>
            <a:p>
              <a:pPr>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您的内容请在这里输入并选择只保留文字您的内容请在这里输入您的内容请在这里输入并选择只保留文字您的内容请在这里输入。</a:t>
              </a:r>
            </a:p>
          </p:txBody>
        </p:sp>
        <p:grpSp>
          <p:nvGrpSpPr>
            <p:cNvPr id="106" name="组合 105">
              <a:extLst>
                <a:ext uri="{FF2B5EF4-FFF2-40B4-BE49-F238E27FC236}">
                  <a16:creationId xmlns:a16="http://schemas.microsoft.com/office/drawing/2014/main" id="{C92F3A93-FC0B-41C8-9F75-AE95A35C1AE5}"/>
                </a:ext>
              </a:extLst>
            </p:cNvPr>
            <p:cNvGrpSpPr/>
            <p:nvPr/>
          </p:nvGrpSpPr>
          <p:grpSpPr>
            <a:xfrm>
              <a:off x="7929293" y="1709315"/>
              <a:ext cx="3618068" cy="559030"/>
              <a:chOff x="692196" y="1642390"/>
              <a:chExt cx="3618068" cy="559030"/>
            </a:xfrm>
          </p:grpSpPr>
          <p:sp>
            <p:nvSpPr>
              <p:cNvPr id="107" name="ïsļîḍe">
                <a:extLst>
                  <a:ext uri="{FF2B5EF4-FFF2-40B4-BE49-F238E27FC236}">
                    <a16:creationId xmlns:a16="http://schemas.microsoft.com/office/drawing/2014/main" id="{DEF21FE0-A45F-49AA-B5B7-E5D8C6F6268E}"/>
                  </a:ext>
                </a:extLst>
              </p:cNvPr>
              <p:cNvSpPr/>
              <p:nvPr/>
            </p:nvSpPr>
            <p:spPr>
              <a:xfrm>
                <a:off x="819870" y="1777435"/>
                <a:ext cx="3490394" cy="423985"/>
              </a:xfrm>
              <a:prstGeom prst="parallelogram">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sp>
            <p:nvSpPr>
              <p:cNvPr id="108" name="îṥľîḍé">
                <a:extLst>
                  <a:ext uri="{FF2B5EF4-FFF2-40B4-BE49-F238E27FC236}">
                    <a16:creationId xmlns:a16="http://schemas.microsoft.com/office/drawing/2014/main" id="{605F5960-D664-4B34-B8A5-61CD622AF1A9}"/>
                  </a:ext>
                </a:extLst>
              </p:cNvPr>
              <p:cNvSpPr/>
              <p:nvPr/>
            </p:nvSpPr>
            <p:spPr>
              <a:xfrm>
                <a:off x="692196" y="1714733"/>
                <a:ext cx="3490394" cy="423985"/>
              </a:xfrm>
              <a:prstGeom prst="parallelogram">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grpSp>
            <p:nvGrpSpPr>
              <p:cNvPr id="109" name="组合 108">
                <a:extLst>
                  <a:ext uri="{FF2B5EF4-FFF2-40B4-BE49-F238E27FC236}">
                    <a16:creationId xmlns:a16="http://schemas.microsoft.com/office/drawing/2014/main" id="{15B9FDFB-35DC-4ACB-A419-E1DE90F29059}"/>
                  </a:ext>
                </a:extLst>
              </p:cNvPr>
              <p:cNvGrpSpPr/>
              <p:nvPr/>
            </p:nvGrpSpPr>
            <p:grpSpPr>
              <a:xfrm>
                <a:off x="827444" y="1642390"/>
                <a:ext cx="3137586" cy="523220"/>
                <a:chOff x="827444" y="1642390"/>
                <a:chExt cx="3137586" cy="523220"/>
              </a:xfrm>
            </p:grpSpPr>
            <p:sp>
              <p:nvSpPr>
                <p:cNvPr id="110" name="íṥľíďê">
                  <a:extLst>
                    <a:ext uri="{FF2B5EF4-FFF2-40B4-BE49-F238E27FC236}">
                      <a16:creationId xmlns:a16="http://schemas.microsoft.com/office/drawing/2014/main" id="{4C2DCEED-1DF2-444C-AF45-D2352352A47D}"/>
                    </a:ext>
                  </a:extLst>
                </p:cNvPr>
                <p:cNvSpPr txBox="1"/>
                <p:nvPr/>
              </p:nvSpPr>
              <p:spPr>
                <a:xfrm>
                  <a:off x="1302623" y="1742058"/>
                  <a:ext cx="2662407" cy="369332"/>
                </a:xfrm>
                <a:prstGeom prst="rect">
                  <a:avLst/>
                </a:prstGeom>
                <a:noFill/>
              </p:spPr>
              <p:txBody>
                <a:bodyPr wrap="square" rtlCol="0" anchor="ctr">
                  <a:spAutoFit/>
                </a:bodyPr>
                <a:lstStyle/>
                <a:p>
                  <a:r>
                    <a:rPr lang="zh-CN" altLang="en-US" kern="0" dirty="0">
                      <a:solidFill>
                        <a:prstClr val="white"/>
                      </a:solidFill>
                    </a:rPr>
                    <a:t>项目详述</a:t>
                  </a:r>
                </a:p>
              </p:txBody>
            </p:sp>
            <p:sp>
              <p:nvSpPr>
                <p:cNvPr id="111" name="文本框 110">
                  <a:extLst>
                    <a:ext uri="{FF2B5EF4-FFF2-40B4-BE49-F238E27FC236}">
                      <a16:creationId xmlns:a16="http://schemas.microsoft.com/office/drawing/2014/main" id="{4753475E-5DF1-4B67-BC47-4D60B37DF1A3}"/>
                    </a:ext>
                  </a:extLst>
                </p:cNvPr>
                <p:cNvSpPr txBox="1"/>
                <p:nvPr/>
              </p:nvSpPr>
              <p:spPr>
                <a:xfrm>
                  <a:off x="827444" y="1642390"/>
                  <a:ext cx="569388" cy="523220"/>
                </a:xfrm>
                <a:prstGeom prst="rect">
                  <a:avLst/>
                </a:prstGeom>
                <a:noFill/>
              </p:spPr>
              <p:txBody>
                <a:bodyPr wrap="none">
                  <a:spAutoFit/>
                </a:bodyPr>
                <a:lstStyle/>
                <a:p>
                  <a:pPr algn="ctr"/>
                  <a:r>
                    <a:rPr kumimoji="0" lang="en-US" altLang="zh-CN" sz="2800" b="0" i="0" u="none" strike="noStrike" kern="1200" cap="none" spc="0" normalizeH="0" baseline="0" noProof="0" dirty="0">
                      <a:ln>
                        <a:noFill/>
                      </a:ln>
                      <a:solidFill>
                        <a:schemeClr val="bg1"/>
                      </a:solidFill>
                      <a:effectLst/>
                      <a:uLnTx/>
                      <a:uFillTx/>
                      <a:latin typeface="Bahnschrift" panose="020B0502040204020203" pitchFamily="34" charset="0"/>
                      <a:ea typeface="等线" panose="02010600030101010101" pitchFamily="2" charset="-122"/>
                    </a:rPr>
                    <a:t>02</a:t>
                  </a:r>
                  <a:endParaRPr lang="zh-CN" altLang="en-US" sz="2800" dirty="0">
                    <a:solidFill>
                      <a:schemeClr val="bg1"/>
                    </a:solidFill>
                    <a:latin typeface="Bahnschrift" panose="020B0502040204020203" pitchFamily="34" charset="0"/>
                  </a:endParaRPr>
                </a:p>
              </p:txBody>
            </p:sp>
          </p:grpSp>
        </p:grpSp>
      </p:grpSp>
      <p:grpSp>
        <p:nvGrpSpPr>
          <p:cNvPr id="18" name="组合 17">
            <a:extLst>
              <a:ext uri="{FF2B5EF4-FFF2-40B4-BE49-F238E27FC236}">
                <a16:creationId xmlns:a16="http://schemas.microsoft.com/office/drawing/2014/main" id="{4203E34E-0AAA-42E2-965F-7C967D34543E}"/>
              </a:ext>
            </a:extLst>
          </p:cNvPr>
          <p:cNvGrpSpPr/>
          <p:nvPr/>
        </p:nvGrpSpPr>
        <p:grpSpPr>
          <a:xfrm>
            <a:off x="7929293" y="4007881"/>
            <a:ext cx="3618068" cy="1955008"/>
            <a:chOff x="7929293" y="4007881"/>
            <a:chExt cx="3618068" cy="1955008"/>
          </a:xfrm>
        </p:grpSpPr>
        <p:sp>
          <p:nvSpPr>
            <p:cNvPr id="105" name="文本框 104">
              <a:extLst>
                <a:ext uri="{FF2B5EF4-FFF2-40B4-BE49-F238E27FC236}">
                  <a16:creationId xmlns:a16="http://schemas.microsoft.com/office/drawing/2014/main" id="{14E1A393-AE41-4D6E-9D41-8A4ACEE9DD2D}"/>
                </a:ext>
              </a:extLst>
            </p:cNvPr>
            <p:cNvSpPr txBox="1"/>
            <p:nvPr/>
          </p:nvSpPr>
          <p:spPr>
            <a:xfrm flipH="1">
              <a:off x="8030387" y="4608095"/>
              <a:ext cx="3022573" cy="1354794"/>
            </a:xfrm>
            <a:prstGeom prst="rect">
              <a:avLst/>
            </a:prstGeom>
            <a:noFill/>
          </p:spPr>
          <p:txBody>
            <a:bodyPr wrap="square" rtlCol="0">
              <a:spAutoFit/>
            </a:bodyPr>
            <a:lstStyle/>
            <a:p>
              <a:pPr>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您的内容请在这里输入并选择只保留文字您的内容请在这里输入您的内容请在这里输入并选择只保留文字您的内容请在这里输入。</a:t>
              </a:r>
            </a:p>
          </p:txBody>
        </p:sp>
        <p:grpSp>
          <p:nvGrpSpPr>
            <p:cNvPr id="112" name="组合 111">
              <a:extLst>
                <a:ext uri="{FF2B5EF4-FFF2-40B4-BE49-F238E27FC236}">
                  <a16:creationId xmlns:a16="http://schemas.microsoft.com/office/drawing/2014/main" id="{8DABA488-06C2-4970-A6C1-7FB61E0468B5}"/>
                </a:ext>
              </a:extLst>
            </p:cNvPr>
            <p:cNvGrpSpPr/>
            <p:nvPr/>
          </p:nvGrpSpPr>
          <p:grpSpPr>
            <a:xfrm>
              <a:off x="7929293" y="4007881"/>
              <a:ext cx="3618068" cy="559030"/>
              <a:chOff x="692196" y="1642390"/>
              <a:chExt cx="3618068" cy="559030"/>
            </a:xfrm>
          </p:grpSpPr>
          <p:sp>
            <p:nvSpPr>
              <p:cNvPr id="113" name="ïsļîḍe">
                <a:extLst>
                  <a:ext uri="{FF2B5EF4-FFF2-40B4-BE49-F238E27FC236}">
                    <a16:creationId xmlns:a16="http://schemas.microsoft.com/office/drawing/2014/main" id="{1A2C87E0-45E3-4B7E-A87E-C2A21E139FA1}"/>
                  </a:ext>
                </a:extLst>
              </p:cNvPr>
              <p:cNvSpPr/>
              <p:nvPr/>
            </p:nvSpPr>
            <p:spPr>
              <a:xfrm>
                <a:off x="819870" y="1777435"/>
                <a:ext cx="3490394" cy="423985"/>
              </a:xfrm>
              <a:prstGeom prst="parallelogram">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sp>
            <p:nvSpPr>
              <p:cNvPr id="114" name="îṥľîḍé">
                <a:extLst>
                  <a:ext uri="{FF2B5EF4-FFF2-40B4-BE49-F238E27FC236}">
                    <a16:creationId xmlns:a16="http://schemas.microsoft.com/office/drawing/2014/main" id="{2A24F7A5-4967-4A25-8F2A-8F9B50070269}"/>
                  </a:ext>
                </a:extLst>
              </p:cNvPr>
              <p:cNvSpPr/>
              <p:nvPr/>
            </p:nvSpPr>
            <p:spPr>
              <a:xfrm>
                <a:off x="692196" y="1714733"/>
                <a:ext cx="3490394" cy="423985"/>
              </a:xfrm>
              <a:prstGeom prst="parallelogram">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grpSp>
            <p:nvGrpSpPr>
              <p:cNvPr id="115" name="组合 114">
                <a:extLst>
                  <a:ext uri="{FF2B5EF4-FFF2-40B4-BE49-F238E27FC236}">
                    <a16:creationId xmlns:a16="http://schemas.microsoft.com/office/drawing/2014/main" id="{3D26289B-AE7B-488D-90A9-D6774D226FD1}"/>
                  </a:ext>
                </a:extLst>
              </p:cNvPr>
              <p:cNvGrpSpPr/>
              <p:nvPr/>
            </p:nvGrpSpPr>
            <p:grpSpPr>
              <a:xfrm>
                <a:off x="818628" y="1642390"/>
                <a:ext cx="3146402" cy="523220"/>
                <a:chOff x="818628" y="1642390"/>
                <a:chExt cx="3146402" cy="523220"/>
              </a:xfrm>
            </p:grpSpPr>
            <p:sp>
              <p:nvSpPr>
                <p:cNvPr id="116" name="íṥľíďê">
                  <a:extLst>
                    <a:ext uri="{FF2B5EF4-FFF2-40B4-BE49-F238E27FC236}">
                      <a16:creationId xmlns:a16="http://schemas.microsoft.com/office/drawing/2014/main" id="{EC8A10C8-896E-4863-B5E1-AE130D224EFD}"/>
                    </a:ext>
                  </a:extLst>
                </p:cNvPr>
                <p:cNvSpPr txBox="1"/>
                <p:nvPr/>
              </p:nvSpPr>
              <p:spPr>
                <a:xfrm>
                  <a:off x="1302623" y="1742058"/>
                  <a:ext cx="2662407" cy="369332"/>
                </a:xfrm>
                <a:prstGeom prst="rect">
                  <a:avLst/>
                </a:prstGeom>
                <a:noFill/>
              </p:spPr>
              <p:txBody>
                <a:bodyPr wrap="square" rtlCol="0" anchor="ctr">
                  <a:spAutoFit/>
                </a:bodyPr>
                <a:lstStyle/>
                <a:p>
                  <a:r>
                    <a:rPr lang="zh-CN" altLang="en-US" kern="0" dirty="0">
                      <a:solidFill>
                        <a:prstClr val="white"/>
                      </a:solidFill>
                    </a:rPr>
                    <a:t>项目详述</a:t>
                  </a:r>
                </a:p>
              </p:txBody>
            </p:sp>
            <p:sp>
              <p:nvSpPr>
                <p:cNvPr id="117" name="文本框 116">
                  <a:extLst>
                    <a:ext uri="{FF2B5EF4-FFF2-40B4-BE49-F238E27FC236}">
                      <a16:creationId xmlns:a16="http://schemas.microsoft.com/office/drawing/2014/main" id="{F724FFA4-79ED-4D7A-8649-0D6E86DB06A3}"/>
                    </a:ext>
                  </a:extLst>
                </p:cNvPr>
                <p:cNvSpPr txBox="1"/>
                <p:nvPr/>
              </p:nvSpPr>
              <p:spPr>
                <a:xfrm>
                  <a:off x="818628" y="1642390"/>
                  <a:ext cx="587020" cy="523220"/>
                </a:xfrm>
                <a:prstGeom prst="rect">
                  <a:avLst/>
                </a:prstGeom>
                <a:noFill/>
              </p:spPr>
              <p:txBody>
                <a:bodyPr wrap="none">
                  <a:spAutoFit/>
                </a:bodyPr>
                <a:lstStyle/>
                <a:p>
                  <a:pPr algn="ctr"/>
                  <a:r>
                    <a:rPr kumimoji="0" lang="en-US" altLang="zh-CN" sz="2800" b="0" i="0" u="none" strike="noStrike" kern="1200" cap="none" spc="0" normalizeH="0" baseline="0" noProof="0" dirty="0">
                      <a:ln>
                        <a:noFill/>
                      </a:ln>
                      <a:solidFill>
                        <a:schemeClr val="bg1"/>
                      </a:solidFill>
                      <a:effectLst/>
                      <a:uLnTx/>
                      <a:uFillTx/>
                      <a:latin typeface="Bahnschrift" panose="020B0502040204020203" pitchFamily="34" charset="0"/>
                      <a:ea typeface="等线" panose="02010600030101010101" pitchFamily="2" charset="-122"/>
                    </a:rPr>
                    <a:t>04</a:t>
                  </a:r>
                  <a:endParaRPr lang="zh-CN" altLang="en-US" sz="2800" dirty="0">
                    <a:solidFill>
                      <a:schemeClr val="bg1"/>
                    </a:solidFill>
                    <a:latin typeface="Bahnschrift" panose="020B0502040204020203" pitchFamily="34" charset="0"/>
                  </a:endParaRPr>
                </a:p>
              </p:txBody>
            </p:sp>
          </p:grpSp>
        </p:grpSp>
      </p:grpSp>
      <p:grpSp>
        <p:nvGrpSpPr>
          <p:cNvPr id="120" name="组合 119">
            <a:extLst>
              <a:ext uri="{FF2B5EF4-FFF2-40B4-BE49-F238E27FC236}">
                <a16:creationId xmlns:a16="http://schemas.microsoft.com/office/drawing/2014/main" id="{E93A9A10-C7F0-4B20-A6E2-811F84AFF171}"/>
              </a:ext>
            </a:extLst>
          </p:cNvPr>
          <p:cNvGrpSpPr/>
          <p:nvPr/>
        </p:nvGrpSpPr>
        <p:grpSpPr>
          <a:xfrm>
            <a:off x="5751312" y="3324862"/>
            <a:ext cx="675941" cy="768114"/>
            <a:chOff x="254000" y="158750"/>
            <a:chExt cx="1397000" cy="1587500"/>
          </a:xfrm>
        </p:grpSpPr>
        <p:sp>
          <p:nvSpPr>
            <p:cNvPr id="121" name="任意多边形: 形状 120">
              <a:extLst>
                <a:ext uri="{FF2B5EF4-FFF2-40B4-BE49-F238E27FC236}">
                  <a16:creationId xmlns:a16="http://schemas.microsoft.com/office/drawing/2014/main" id="{D0246F28-239E-47D8-AC78-33EDFB7AD2F6}"/>
                </a:ext>
              </a:extLst>
            </p:cNvPr>
            <p:cNvSpPr/>
            <p:nvPr/>
          </p:nvSpPr>
          <p:spPr>
            <a:xfrm>
              <a:off x="603249" y="1111249"/>
              <a:ext cx="698500" cy="127000"/>
            </a:xfrm>
            <a:custGeom>
              <a:avLst/>
              <a:gdLst>
                <a:gd name="connsiteX0" fmla="*/ 698500 w 698500"/>
                <a:gd name="connsiteY0" fmla="*/ 0 h 127000"/>
                <a:gd name="connsiteX1" fmla="*/ 698500 w 698500"/>
                <a:gd name="connsiteY1" fmla="*/ 63500 h 127000"/>
                <a:gd name="connsiteX2" fmla="*/ 635000 w 698500"/>
                <a:gd name="connsiteY2" fmla="*/ 127000 h 127000"/>
                <a:gd name="connsiteX3" fmla="*/ 63500 w 698500"/>
                <a:gd name="connsiteY3" fmla="*/ 127000 h 127000"/>
                <a:gd name="connsiteX4" fmla="*/ 0 w 698500"/>
                <a:gd name="connsiteY4" fmla="*/ 63500 h 127000"/>
                <a:gd name="connsiteX5" fmla="*/ 0 w 698500"/>
                <a:gd name="connsiteY5" fmla="*/ 0 h 127000"/>
                <a:gd name="connsiteX6" fmla="*/ 698500 w 698500"/>
                <a:gd name="connsiteY6" fmla="*/ 0 h 12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8500" h="127000">
                  <a:moveTo>
                    <a:pt x="698500" y="0"/>
                  </a:moveTo>
                  <a:lnTo>
                    <a:pt x="698500" y="63500"/>
                  </a:lnTo>
                  <a:cubicBezTo>
                    <a:pt x="698500" y="98570"/>
                    <a:pt x="670070" y="127000"/>
                    <a:pt x="635000" y="127000"/>
                  </a:cubicBezTo>
                  <a:lnTo>
                    <a:pt x="63500" y="127000"/>
                  </a:lnTo>
                  <a:cubicBezTo>
                    <a:pt x="28430" y="127000"/>
                    <a:pt x="0" y="98570"/>
                    <a:pt x="0" y="63500"/>
                  </a:cubicBezTo>
                  <a:lnTo>
                    <a:pt x="0" y="0"/>
                  </a:lnTo>
                  <a:lnTo>
                    <a:pt x="698500" y="0"/>
                  </a:lnTo>
                  <a:close/>
                </a:path>
              </a:pathLst>
            </a:custGeom>
            <a:solidFill>
              <a:schemeClr val="accent2">
                <a:lumMod val="40000"/>
                <a:lumOff val="60000"/>
              </a:schemeClr>
            </a:solidFill>
            <a:ln w="1860"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532601C5-035B-4407-836E-E05AC999B021}"/>
                </a:ext>
              </a:extLst>
            </p:cNvPr>
            <p:cNvSpPr/>
            <p:nvPr/>
          </p:nvSpPr>
          <p:spPr>
            <a:xfrm>
              <a:off x="254000" y="158750"/>
              <a:ext cx="1397000" cy="1587500"/>
            </a:xfrm>
            <a:custGeom>
              <a:avLst/>
              <a:gdLst>
                <a:gd name="connsiteX0" fmla="*/ 889000 w 1397000"/>
                <a:gd name="connsiteY0" fmla="*/ 0 h 1587500"/>
                <a:gd name="connsiteX1" fmla="*/ 952350 w 1397000"/>
                <a:gd name="connsiteY1" fmla="*/ 63650 h 1587500"/>
                <a:gd name="connsiteX2" fmla="*/ 893763 w 1397000"/>
                <a:gd name="connsiteY2" fmla="*/ 126810 h 1587500"/>
                <a:gd name="connsiteX3" fmla="*/ 889000 w 1397000"/>
                <a:gd name="connsiteY3" fmla="*/ 127000 h 1587500"/>
                <a:gd name="connsiteX4" fmla="*/ 127000 w 1397000"/>
                <a:gd name="connsiteY4" fmla="*/ 127000 h 1587500"/>
                <a:gd name="connsiteX5" fmla="*/ 127000 w 1397000"/>
                <a:gd name="connsiteY5" fmla="*/ 1460500 h 1587500"/>
                <a:gd name="connsiteX6" fmla="*/ 1270000 w 1397000"/>
                <a:gd name="connsiteY6" fmla="*/ 1460500 h 1587500"/>
                <a:gd name="connsiteX7" fmla="*/ 1270000 w 1397000"/>
                <a:gd name="connsiteY7" fmla="*/ 517049 h 1587500"/>
                <a:gd name="connsiteX8" fmla="*/ 1333215 w 1397000"/>
                <a:gd name="connsiteY8" fmla="*/ 453265 h 1587500"/>
                <a:gd name="connsiteX9" fmla="*/ 1396841 w 1397000"/>
                <a:gd name="connsiteY9" fmla="*/ 512286 h 1587500"/>
                <a:gd name="connsiteX10" fmla="*/ 1397000 w 1397000"/>
                <a:gd name="connsiteY10" fmla="*/ 517049 h 1587500"/>
                <a:gd name="connsiteX11" fmla="*/ 1397000 w 1397000"/>
                <a:gd name="connsiteY11" fmla="*/ 1460500 h 1587500"/>
                <a:gd name="connsiteX12" fmla="*/ 1276350 w 1397000"/>
                <a:gd name="connsiteY12" fmla="*/ 1587341 h 1587500"/>
                <a:gd name="connsiteX13" fmla="*/ 1270000 w 1397000"/>
                <a:gd name="connsiteY13" fmla="*/ 1587500 h 1587500"/>
                <a:gd name="connsiteX14" fmla="*/ 127000 w 1397000"/>
                <a:gd name="connsiteY14" fmla="*/ 1587500 h 1587500"/>
                <a:gd name="connsiteX15" fmla="*/ 159 w 1397000"/>
                <a:gd name="connsiteY15" fmla="*/ 1466850 h 1587500"/>
                <a:gd name="connsiteX16" fmla="*/ 0 w 1397000"/>
                <a:gd name="connsiteY16" fmla="*/ 1460500 h 1587500"/>
                <a:gd name="connsiteX17" fmla="*/ 0 w 1397000"/>
                <a:gd name="connsiteY17" fmla="*/ 127000 h 1587500"/>
                <a:gd name="connsiteX18" fmla="*/ 120650 w 1397000"/>
                <a:gd name="connsiteY18" fmla="*/ 159 h 1587500"/>
                <a:gd name="connsiteX19" fmla="*/ 127000 w 1397000"/>
                <a:gd name="connsiteY19" fmla="*/ 0 h 1587500"/>
                <a:gd name="connsiteX20" fmla="*/ 889000 w 1397000"/>
                <a:gd name="connsiteY20" fmla="*/ 0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97000" h="1587500">
                  <a:moveTo>
                    <a:pt x="889000" y="0"/>
                  </a:moveTo>
                  <a:cubicBezTo>
                    <a:pt x="924070" y="83"/>
                    <a:pt x="952433" y="28580"/>
                    <a:pt x="952350" y="63650"/>
                  </a:cubicBezTo>
                  <a:cubicBezTo>
                    <a:pt x="952271" y="96757"/>
                    <a:pt x="926770" y="124248"/>
                    <a:pt x="893763" y="126810"/>
                  </a:cubicBezTo>
                  <a:lnTo>
                    <a:pt x="889000" y="127000"/>
                  </a:lnTo>
                  <a:lnTo>
                    <a:pt x="127000" y="127000"/>
                  </a:lnTo>
                  <a:lnTo>
                    <a:pt x="127000" y="1460500"/>
                  </a:lnTo>
                  <a:lnTo>
                    <a:pt x="1270000" y="1460500"/>
                  </a:lnTo>
                  <a:lnTo>
                    <a:pt x="1270000" y="517049"/>
                  </a:lnTo>
                  <a:cubicBezTo>
                    <a:pt x="1269843" y="481979"/>
                    <a:pt x="1298145" y="453422"/>
                    <a:pt x="1333215" y="453265"/>
                  </a:cubicBezTo>
                  <a:cubicBezTo>
                    <a:pt x="1366657" y="453116"/>
                    <a:pt x="1394483" y="478928"/>
                    <a:pt x="1396841" y="512286"/>
                  </a:cubicBezTo>
                  <a:lnTo>
                    <a:pt x="1397000" y="517049"/>
                  </a:lnTo>
                  <a:lnTo>
                    <a:pt x="1397000" y="1460500"/>
                  </a:lnTo>
                  <a:cubicBezTo>
                    <a:pt x="1397000" y="1528172"/>
                    <a:pt x="1343937" y="1583958"/>
                    <a:pt x="1276350" y="1587341"/>
                  </a:cubicBezTo>
                  <a:lnTo>
                    <a:pt x="1270000" y="1587500"/>
                  </a:lnTo>
                  <a:lnTo>
                    <a:pt x="127000" y="1587500"/>
                  </a:lnTo>
                  <a:cubicBezTo>
                    <a:pt x="59328" y="1587500"/>
                    <a:pt x="3542" y="1534437"/>
                    <a:pt x="159" y="1466850"/>
                  </a:cubicBezTo>
                  <a:lnTo>
                    <a:pt x="0" y="1460500"/>
                  </a:lnTo>
                  <a:lnTo>
                    <a:pt x="0" y="127000"/>
                  </a:lnTo>
                  <a:cubicBezTo>
                    <a:pt x="0" y="59328"/>
                    <a:pt x="53063" y="3542"/>
                    <a:pt x="120650" y="159"/>
                  </a:cubicBezTo>
                  <a:lnTo>
                    <a:pt x="127000" y="0"/>
                  </a:lnTo>
                  <a:lnTo>
                    <a:pt x="889000" y="0"/>
                  </a:lnTo>
                  <a:close/>
                </a:path>
              </a:pathLst>
            </a:custGeom>
            <a:solidFill>
              <a:schemeClr val="accent2">
                <a:lumMod val="75000"/>
              </a:schemeClr>
            </a:solidFill>
            <a:ln w="1860"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4410A5F2-D8C0-4470-AAA4-B10C37306D9F}"/>
                </a:ext>
              </a:extLst>
            </p:cNvPr>
            <p:cNvSpPr/>
            <p:nvPr/>
          </p:nvSpPr>
          <p:spPr>
            <a:xfrm>
              <a:off x="857523" y="190065"/>
              <a:ext cx="777327" cy="745586"/>
            </a:xfrm>
            <a:custGeom>
              <a:avLst/>
              <a:gdLst>
                <a:gd name="connsiteX0" fmla="*/ 669969 w 777327"/>
                <a:gd name="connsiteY0" fmla="*/ 17580 h 745586"/>
                <a:gd name="connsiteX1" fmla="*/ 759748 w 777327"/>
                <a:gd name="connsiteY1" fmla="*/ 19641 h 745586"/>
                <a:gd name="connsiteX2" fmla="*/ 761345 w 777327"/>
                <a:gd name="connsiteY2" fmla="*/ 105623 h 745586"/>
                <a:gd name="connsiteX3" fmla="*/ 757535 w 777327"/>
                <a:gd name="connsiteY3" fmla="*/ 109560 h 745586"/>
                <a:gd name="connsiteX4" fmla="*/ 106978 w 777327"/>
                <a:gd name="connsiteY4" fmla="*/ 728367 h 745586"/>
                <a:gd name="connsiteX5" fmla="*/ 17219 w 777327"/>
                <a:gd name="connsiteY5" fmla="*/ 725564 h 745586"/>
                <a:gd name="connsiteX6" fmla="*/ 15665 w 777327"/>
                <a:gd name="connsiteY6" fmla="*/ 640325 h 745586"/>
                <a:gd name="connsiteX7" fmla="*/ 19475 w 777327"/>
                <a:gd name="connsiteY7" fmla="*/ 636356 h 745586"/>
                <a:gd name="connsiteX8" fmla="*/ 669969 w 777327"/>
                <a:gd name="connsiteY8" fmla="*/ 17580 h 745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327" h="745586">
                  <a:moveTo>
                    <a:pt x="669969" y="17580"/>
                  </a:moveTo>
                  <a:cubicBezTo>
                    <a:pt x="695330" y="-6643"/>
                    <a:pt x="735525" y="-5720"/>
                    <a:pt x="759748" y="19641"/>
                  </a:cubicBezTo>
                  <a:cubicBezTo>
                    <a:pt x="782559" y="43525"/>
                    <a:pt x="783254" y="80908"/>
                    <a:pt x="761345" y="105623"/>
                  </a:cubicBezTo>
                  <a:lnTo>
                    <a:pt x="757535" y="109560"/>
                  </a:lnTo>
                  <a:lnTo>
                    <a:pt x="106978" y="728367"/>
                  </a:lnTo>
                  <a:cubicBezTo>
                    <a:pt x="81418" y="752379"/>
                    <a:pt x="41231" y="751124"/>
                    <a:pt x="17219" y="725564"/>
                  </a:cubicBezTo>
                  <a:cubicBezTo>
                    <a:pt x="-5130" y="701774"/>
                    <a:pt x="-5803" y="664914"/>
                    <a:pt x="15665" y="640325"/>
                  </a:cubicBezTo>
                  <a:lnTo>
                    <a:pt x="19475" y="636356"/>
                  </a:lnTo>
                  <a:lnTo>
                    <a:pt x="669969" y="17580"/>
                  </a:lnTo>
                  <a:close/>
                </a:path>
              </a:pathLst>
            </a:custGeom>
            <a:solidFill>
              <a:schemeClr val="accent2">
                <a:lumMod val="75000"/>
              </a:schemeClr>
            </a:solidFill>
            <a:ln w="1860" cap="flat">
              <a:noFill/>
              <a:prstDash val="solid"/>
              <a:miter/>
            </a:ln>
          </p:spPr>
          <p:txBody>
            <a:bodyPr rtlCol="0" anchor="ctr"/>
            <a:lstStyle/>
            <a:p>
              <a:endParaRPr lang="zh-CN" altLang="en-US"/>
            </a:p>
          </p:txBody>
        </p:sp>
      </p:grpSp>
      <p:grpSp>
        <p:nvGrpSpPr>
          <p:cNvPr id="52" name="组合 51">
            <a:extLst>
              <a:ext uri="{FF2B5EF4-FFF2-40B4-BE49-F238E27FC236}">
                <a16:creationId xmlns:a16="http://schemas.microsoft.com/office/drawing/2014/main" id="{FC60007A-000B-4619-B247-EDE56AC7C30C}"/>
              </a:ext>
            </a:extLst>
          </p:cNvPr>
          <p:cNvGrpSpPr/>
          <p:nvPr/>
        </p:nvGrpSpPr>
        <p:grpSpPr>
          <a:xfrm>
            <a:off x="385517" y="455676"/>
            <a:ext cx="549766" cy="958572"/>
            <a:chOff x="2271247" y="1985437"/>
            <a:chExt cx="726603" cy="1266906"/>
          </a:xfrm>
        </p:grpSpPr>
        <p:sp>
          <p:nvSpPr>
            <p:cNvPr id="53" name="矩形: 圆角 52">
              <a:extLst>
                <a:ext uri="{FF2B5EF4-FFF2-40B4-BE49-F238E27FC236}">
                  <a16:creationId xmlns:a16="http://schemas.microsoft.com/office/drawing/2014/main" id="{E9FF0181-100A-496C-9877-0E109803F7D5}"/>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54" name="矩形: 圆角 53">
              <a:extLst>
                <a:ext uri="{FF2B5EF4-FFF2-40B4-BE49-F238E27FC236}">
                  <a16:creationId xmlns:a16="http://schemas.microsoft.com/office/drawing/2014/main" id="{158DCEA6-5F3D-4AE3-8E39-379102C8EA95}"/>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55" name="组合 54">
            <a:extLst>
              <a:ext uri="{FF2B5EF4-FFF2-40B4-BE49-F238E27FC236}">
                <a16:creationId xmlns:a16="http://schemas.microsoft.com/office/drawing/2014/main" id="{6421BA4C-9885-468C-A95A-657B54EA9D61}"/>
              </a:ext>
            </a:extLst>
          </p:cNvPr>
          <p:cNvGrpSpPr/>
          <p:nvPr/>
        </p:nvGrpSpPr>
        <p:grpSpPr>
          <a:xfrm>
            <a:off x="1045903" y="577088"/>
            <a:ext cx="10472997" cy="553720"/>
            <a:chOff x="1144143" y="474980"/>
            <a:chExt cx="10472997" cy="553720"/>
          </a:xfrm>
        </p:grpSpPr>
        <p:sp>
          <p:nvSpPr>
            <p:cNvPr id="56" name="矩形 55">
              <a:extLst>
                <a:ext uri="{FF2B5EF4-FFF2-40B4-BE49-F238E27FC236}">
                  <a16:creationId xmlns:a16="http://schemas.microsoft.com/office/drawing/2014/main" id="{D09CF02C-E8E6-49E0-9B15-03510D527CA4}"/>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总结经验</a:t>
              </a:r>
            </a:p>
          </p:txBody>
        </p:sp>
        <p:sp>
          <p:nvSpPr>
            <p:cNvPr id="57" name="矩形 56">
              <a:extLst>
                <a:ext uri="{FF2B5EF4-FFF2-40B4-BE49-F238E27FC236}">
                  <a16:creationId xmlns:a16="http://schemas.microsoft.com/office/drawing/2014/main" id="{A1724CE1-853B-4F95-847D-1A61BF40B82C}"/>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TO SUM UP YOUR EXPERIENCE</a:t>
              </a:r>
            </a:p>
          </p:txBody>
        </p:sp>
        <p:grpSp>
          <p:nvGrpSpPr>
            <p:cNvPr id="58" name="组合 57">
              <a:extLst>
                <a:ext uri="{FF2B5EF4-FFF2-40B4-BE49-F238E27FC236}">
                  <a16:creationId xmlns:a16="http://schemas.microsoft.com/office/drawing/2014/main" id="{757FFD46-F203-426E-A9E5-AEA26E3DFFBD}"/>
                </a:ext>
              </a:extLst>
            </p:cNvPr>
            <p:cNvGrpSpPr/>
            <p:nvPr/>
          </p:nvGrpSpPr>
          <p:grpSpPr>
            <a:xfrm>
              <a:off x="1144143" y="1028700"/>
              <a:ext cx="10472997" cy="0"/>
              <a:chOff x="1552575" y="1796104"/>
              <a:chExt cx="10472997" cy="0"/>
            </a:xfrm>
          </p:grpSpPr>
          <p:cxnSp>
            <p:nvCxnSpPr>
              <p:cNvPr id="59" name="直接连接符 58">
                <a:extLst>
                  <a:ext uri="{FF2B5EF4-FFF2-40B4-BE49-F238E27FC236}">
                    <a16:creationId xmlns:a16="http://schemas.microsoft.com/office/drawing/2014/main" id="{5DCDDD77-618E-4ED1-AB28-48A42A4E3CC8}"/>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FC709CC2-0174-4DED-BB0B-C462A009B065}"/>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77256045"/>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anim calcmode="lin" valueType="num">
                                      <p:cBhvr>
                                        <p:cTn id="8" dur="500" fill="hold"/>
                                        <p:tgtEl>
                                          <p:spTgt spid="52"/>
                                        </p:tgtEl>
                                        <p:attrNameLst>
                                          <p:attrName>ppt_x</p:attrName>
                                        </p:attrNameLst>
                                      </p:cBhvr>
                                      <p:tavLst>
                                        <p:tav tm="0">
                                          <p:val>
                                            <p:strVal val="#ppt_x"/>
                                          </p:val>
                                        </p:tav>
                                        <p:tav tm="100000">
                                          <p:val>
                                            <p:strVal val="#ppt_x"/>
                                          </p:val>
                                        </p:tav>
                                      </p:tavLst>
                                    </p:anim>
                                    <p:anim calcmode="lin" valueType="num">
                                      <p:cBhvr>
                                        <p:cTn id="9" dur="5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wipe(left)">
                                      <p:cBhvr>
                                        <p:cTn id="13" dur="500"/>
                                        <p:tgtEl>
                                          <p:spTgt spid="55"/>
                                        </p:tgtEl>
                                      </p:cBhvr>
                                    </p:animEffect>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500"/>
                                        <p:tgtEl>
                                          <p:spTgt spid="10"/>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20"/>
                                        </p:tgtEl>
                                        <p:attrNameLst>
                                          <p:attrName>style.visibility</p:attrName>
                                        </p:attrNameLst>
                                      </p:cBhvr>
                                      <p:to>
                                        <p:strVal val="visible"/>
                                      </p:to>
                                    </p:set>
                                    <p:anim calcmode="lin" valueType="num">
                                      <p:cBhvr>
                                        <p:cTn id="21" dur="200" fill="hold"/>
                                        <p:tgtEl>
                                          <p:spTgt spid="120"/>
                                        </p:tgtEl>
                                        <p:attrNameLst>
                                          <p:attrName>ppt_w</p:attrName>
                                        </p:attrNameLst>
                                      </p:cBhvr>
                                      <p:tavLst>
                                        <p:tav tm="0">
                                          <p:val>
                                            <p:fltVal val="0"/>
                                          </p:val>
                                        </p:tav>
                                        <p:tav tm="100000">
                                          <p:val>
                                            <p:strVal val="#ppt_w"/>
                                          </p:val>
                                        </p:tav>
                                      </p:tavLst>
                                    </p:anim>
                                    <p:anim calcmode="lin" valueType="num">
                                      <p:cBhvr>
                                        <p:cTn id="22" dur="200" fill="hold"/>
                                        <p:tgtEl>
                                          <p:spTgt spid="120"/>
                                        </p:tgtEl>
                                        <p:attrNameLst>
                                          <p:attrName>ppt_h</p:attrName>
                                        </p:attrNameLst>
                                      </p:cBhvr>
                                      <p:tavLst>
                                        <p:tav tm="0">
                                          <p:val>
                                            <p:fltVal val="0"/>
                                          </p:val>
                                        </p:tav>
                                        <p:tav tm="100000">
                                          <p:val>
                                            <p:strVal val="#ppt_h"/>
                                          </p:val>
                                        </p:tav>
                                      </p:tavLst>
                                    </p:anim>
                                    <p:animEffect transition="in" filter="fade">
                                      <p:cBhvr>
                                        <p:cTn id="23" dur="200"/>
                                        <p:tgtEl>
                                          <p:spTgt spid="120"/>
                                        </p:tgtEl>
                                      </p:cBhvr>
                                    </p:animEffect>
                                  </p:childTnLst>
                                </p:cTn>
                              </p:par>
                            </p:childTnLst>
                          </p:cTn>
                        </p:par>
                        <p:par>
                          <p:cTn id="24" fill="hold">
                            <p:stCondLst>
                              <p:cond delay="1700"/>
                            </p:stCondLst>
                            <p:childTnLst>
                              <p:par>
                                <p:cTn id="25" presetID="42"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400"/>
                                        <p:tgtEl>
                                          <p:spTgt spid="12"/>
                                        </p:tgtEl>
                                      </p:cBhvr>
                                    </p:animEffect>
                                    <p:anim calcmode="lin" valueType="num">
                                      <p:cBhvr>
                                        <p:cTn id="28" dur="400" fill="hold"/>
                                        <p:tgtEl>
                                          <p:spTgt spid="12"/>
                                        </p:tgtEl>
                                        <p:attrNameLst>
                                          <p:attrName>ppt_x</p:attrName>
                                        </p:attrNameLst>
                                      </p:cBhvr>
                                      <p:tavLst>
                                        <p:tav tm="0">
                                          <p:val>
                                            <p:strVal val="#ppt_x"/>
                                          </p:val>
                                        </p:tav>
                                        <p:tav tm="100000">
                                          <p:val>
                                            <p:strVal val="#ppt_x"/>
                                          </p:val>
                                        </p:tav>
                                      </p:tavLst>
                                    </p:anim>
                                    <p:anim calcmode="lin" valueType="num">
                                      <p:cBhvr>
                                        <p:cTn id="29" dur="4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400"/>
                                        <p:tgtEl>
                                          <p:spTgt spid="16"/>
                                        </p:tgtEl>
                                      </p:cBhvr>
                                    </p:animEffect>
                                    <p:anim calcmode="lin" valueType="num">
                                      <p:cBhvr>
                                        <p:cTn id="33" dur="400" fill="hold"/>
                                        <p:tgtEl>
                                          <p:spTgt spid="16"/>
                                        </p:tgtEl>
                                        <p:attrNameLst>
                                          <p:attrName>ppt_x</p:attrName>
                                        </p:attrNameLst>
                                      </p:cBhvr>
                                      <p:tavLst>
                                        <p:tav tm="0">
                                          <p:val>
                                            <p:strVal val="#ppt_x"/>
                                          </p:val>
                                        </p:tav>
                                        <p:tav tm="100000">
                                          <p:val>
                                            <p:strVal val="#ppt_x"/>
                                          </p:val>
                                        </p:tav>
                                      </p:tavLst>
                                    </p:anim>
                                    <p:anim calcmode="lin" valueType="num">
                                      <p:cBhvr>
                                        <p:cTn id="34" dur="4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3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400"/>
                                        <p:tgtEl>
                                          <p:spTgt spid="17"/>
                                        </p:tgtEl>
                                      </p:cBhvr>
                                    </p:animEffect>
                                    <p:anim calcmode="lin" valueType="num">
                                      <p:cBhvr>
                                        <p:cTn id="38" dur="400" fill="hold"/>
                                        <p:tgtEl>
                                          <p:spTgt spid="17"/>
                                        </p:tgtEl>
                                        <p:attrNameLst>
                                          <p:attrName>ppt_x</p:attrName>
                                        </p:attrNameLst>
                                      </p:cBhvr>
                                      <p:tavLst>
                                        <p:tav tm="0">
                                          <p:val>
                                            <p:strVal val="#ppt_x"/>
                                          </p:val>
                                        </p:tav>
                                        <p:tav tm="100000">
                                          <p:val>
                                            <p:strVal val="#ppt_x"/>
                                          </p:val>
                                        </p:tav>
                                      </p:tavLst>
                                    </p:anim>
                                    <p:anim calcmode="lin" valueType="num">
                                      <p:cBhvr>
                                        <p:cTn id="39" dur="4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5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400"/>
                                        <p:tgtEl>
                                          <p:spTgt spid="18"/>
                                        </p:tgtEl>
                                      </p:cBhvr>
                                    </p:animEffect>
                                    <p:anim calcmode="lin" valueType="num">
                                      <p:cBhvr>
                                        <p:cTn id="43" dur="400" fill="hold"/>
                                        <p:tgtEl>
                                          <p:spTgt spid="18"/>
                                        </p:tgtEl>
                                        <p:attrNameLst>
                                          <p:attrName>ppt_x</p:attrName>
                                        </p:attrNameLst>
                                      </p:cBhvr>
                                      <p:tavLst>
                                        <p:tav tm="0">
                                          <p:val>
                                            <p:strVal val="#ppt_x"/>
                                          </p:val>
                                        </p:tav>
                                        <p:tav tm="100000">
                                          <p:val>
                                            <p:strVal val="#ppt_x"/>
                                          </p:val>
                                        </p:tav>
                                      </p:tavLst>
                                    </p:anim>
                                    <p:anim calcmode="lin" valueType="num">
                                      <p:cBhvr>
                                        <p:cTn id="44" dur="4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a:extLst>
              <a:ext uri="{FF2B5EF4-FFF2-40B4-BE49-F238E27FC236}">
                <a16:creationId xmlns:a16="http://schemas.microsoft.com/office/drawing/2014/main" id="{21200B48-8D21-4E14-A3DA-F7D9FD9F7F07}"/>
              </a:ext>
            </a:extLst>
          </p:cNvPr>
          <p:cNvGrpSpPr/>
          <p:nvPr/>
        </p:nvGrpSpPr>
        <p:grpSpPr>
          <a:xfrm>
            <a:off x="660400" y="4176585"/>
            <a:ext cx="3348355" cy="1957516"/>
            <a:chOff x="660400" y="4176585"/>
            <a:chExt cx="3348355" cy="1957516"/>
          </a:xfrm>
        </p:grpSpPr>
        <p:grpSp>
          <p:nvGrpSpPr>
            <p:cNvPr id="61" name="组合 60">
              <a:extLst>
                <a:ext uri="{FF2B5EF4-FFF2-40B4-BE49-F238E27FC236}">
                  <a16:creationId xmlns:a16="http://schemas.microsoft.com/office/drawing/2014/main" id="{46677710-F073-41E5-AA8A-13DD873BD5CE}"/>
                </a:ext>
              </a:extLst>
            </p:cNvPr>
            <p:cNvGrpSpPr/>
            <p:nvPr/>
          </p:nvGrpSpPr>
          <p:grpSpPr>
            <a:xfrm>
              <a:off x="678717" y="4176585"/>
              <a:ext cx="3330038" cy="1957516"/>
              <a:chOff x="678717" y="4176585"/>
              <a:chExt cx="3330038" cy="1957516"/>
            </a:xfrm>
          </p:grpSpPr>
          <p:sp>
            <p:nvSpPr>
              <p:cNvPr id="60" name="Rounded Rectangle 7">
                <a:extLst>
                  <a:ext uri="{FF2B5EF4-FFF2-40B4-BE49-F238E27FC236}">
                    <a16:creationId xmlns:a16="http://schemas.microsoft.com/office/drawing/2014/main" id="{08E8203D-32D2-42BE-85CB-B7D182C0A9A5}"/>
                  </a:ext>
                </a:extLst>
              </p:cNvPr>
              <p:cNvSpPr/>
              <p:nvPr/>
            </p:nvSpPr>
            <p:spPr>
              <a:xfrm>
                <a:off x="678717" y="4176585"/>
                <a:ext cx="3330038" cy="1957516"/>
              </a:xfrm>
              <a:prstGeom prst="rect">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grpSp>
            <p:nvGrpSpPr>
              <p:cNvPr id="57" name="组合 56">
                <a:extLst>
                  <a:ext uri="{FF2B5EF4-FFF2-40B4-BE49-F238E27FC236}">
                    <a16:creationId xmlns:a16="http://schemas.microsoft.com/office/drawing/2014/main" id="{E5D348DA-A3A9-4D75-B2C3-3EB51D8D2DF8}"/>
                  </a:ext>
                </a:extLst>
              </p:cNvPr>
              <p:cNvGrpSpPr/>
              <p:nvPr/>
            </p:nvGrpSpPr>
            <p:grpSpPr>
              <a:xfrm>
                <a:off x="999102" y="4468955"/>
                <a:ext cx="2670949" cy="1108574"/>
                <a:chOff x="534211" y="2733639"/>
                <a:chExt cx="2670949" cy="1108574"/>
              </a:xfrm>
            </p:grpSpPr>
            <p:sp>
              <p:nvSpPr>
                <p:cNvPr id="58" name="文本框 57">
                  <a:extLst>
                    <a:ext uri="{FF2B5EF4-FFF2-40B4-BE49-F238E27FC236}">
                      <a16:creationId xmlns:a16="http://schemas.microsoft.com/office/drawing/2014/main" id="{EC10393D-582E-4B5D-9D53-C342C2F18EB7}"/>
                    </a:ext>
                  </a:extLst>
                </p:cNvPr>
                <p:cNvSpPr txBox="1"/>
                <p:nvPr/>
              </p:nvSpPr>
              <p:spPr>
                <a:xfrm>
                  <a:off x="888483" y="2733639"/>
                  <a:ext cx="1952625" cy="400110"/>
                </a:xfrm>
                <a:prstGeom prst="rect">
                  <a:avLst/>
                </a:prstGeom>
                <a:noFill/>
              </p:spPr>
              <p:txBody>
                <a:bodyPr wrap="square" rtlCol="0" anchor="ctr" anchorCtr="0">
                  <a:spAutoFit/>
                </a:bodyPr>
                <a:lstStyle/>
                <a:p>
                  <a:pPr algn="ctr" defTabSz="914400">
                    <a:lnSpc>
                      <a:spcPct val="10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59" name="矩形 58">
                  <a:extLst>
                    <a:ext uri="{FF2B5EF4-FFF2-40B4-BE49-F238E27FC236}">
                      <a16:creationId xmlns:a16="http://schemas.microsoft.com/office/drawing/2014/main" id="{5AD0BA8C-4A46-48A5-B881-DAA052962C60}"/>
                    </a:ext>
                  </a:extLst>
                </p:cNvPr>
                <p:cNvSpPr/>
                <p:nvPr/>
              </p:nvSpPr>
              <p:spPr>
                <a:xfrm>
                  <a:off x="534211" y="3133749"/>
                  <a:ext cx="2670949" cy="708464"/>
                </a:xfrm>
                <a:prstGeom prst="rect">
                  <a:avLst/>
                </a:prstGeom>
              </p:spPr>
              <p:txBody>
                <a:bodyPr wrap="square">
                  <a:spAutoFit/>
                </a:bodyPr>
                <a:lstStyle/>
                <a:p>
                  <a:pPr algn="just" defTabSz="865505" fontAlgn="base">
                    <a:lnSpc>
                      <a:spcPct val="150000"/>
                    </a:lnSpc>
                    <a:spcBef>
                      <a:spcPct val="0"/>
                    </a:spcBef>
                    <a:spcAft>
                      <a:spcPct val="0"/>
                    </a:spcAft>
                  </a:pPr>
                  <a:r>
                    <a:rPr lang="zh-CN" altLang="en-US" sz="14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grpSp>
        </p:grpSp>
        <p:sp>
          <p:nvSpPr>
            <p:cNvPr id="72" name="矩形 71">
              <a:extLst>
                <a:ext uri="{FF2B5EF4-FFF2-40B4-BE49-F238E27FC236}">
                  <a16:creationId xmlns:a16="http://schemas.microsoft.com/office/drawing/2014/main" id="{6F8D17CB-9FDC-4C08-8724-EB0A407A44C8}"/>
                </a:ext>
              </a:extLst>
            </p:cNvPr>
            <p:cNvSpPr/>
            <p:nvPr/>
          </p:nvSpPr>
          <p:spPr>
            <a:xfrm>
              <a:off x="660400" y="6055417"/>
              <a:ext cx="3348355" cy="786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a:extLst>
              <a:ext uri="{FF2B5EF4-FFF2-40B4-BE49-F238E27FC236}">
                <a16:creationId xmlns:a16="http://schemas.microsoft.com/office/drawing/2014/main" id="{10D1C7FD-66D6-4FE6-987F-C1FD93614D98}"/>
              </a:ext>
            </a:extLst>
          </p:cNvPr>
          <p:cNvGrpSpPr>
            <a:grpSpLocks/>
          </p:cNvGrpSpPr>
          <p:nvPr/>
        </p:nvGrpSpPr>
        <p:grpSpPr>
          <a:xfrm>
            <a:off x="4415472" y="4176584"/>
            <a:ext cx="3348355" cy="1957516"/>
            <a:chOff x="660400" y="4176585"/>
            <a:chExt cx="3348355" cy="1957516"/>
          </a:xfrm>
        </p:grpSpPr>
        <p:grpSp>
          <p:nvGrpSpPr>
            <p:cNvPr id="75" name="组合 74">
              <a:extLst>
                <a:ext uri="{FF2B5EF4-FFF2-40B4-BE49-F238E27FC236}">
                  <a16:creationId xmlns:a16="http://schemas.microsoft.com/office/drawing/2014/main" id="{87F796FD-B8E2-4FDD-9AE5-3E1DAE741BC5}"/>
                </a:ext>
              </a:extLst>
            </p:cNvPr>
            <p:cNvGrpSpPr/>
            <p:nvPr/>
          </p:nvGrpSpPr>
          <p:grpSpPr>
            <a:xfrm>
              <a:off x="678717" y="4176585"/>
              <a:ext cx="3330038" cy="1957516"/>
              <a:chOff x="678717" y="4176585"/>
              <a:chExt cx="3330038" cy="1957516"/>
            </a:xfrm>
          </p:grpSpPr>
          <p:sp>
            <p:nvSpPr>
              <p:cNvPr id="77" name="Rounded Rectangle 7">
                <a:extLst>
                  <a:ext uri="{FF2B5EF4-FFF2-40B4-BE49-F238E27FC236}">
                    <a16:creationId xmlns:a16="http://schemas.microsoft.com/office/drawing/2014/main" id="{07F08241-56F6-4EA9-BBDB-0FE6602CB5DC}"/>
                  </a:ext>
                </a:extLst>
              </p:cNvPr>
              <p:cNvSpPr/>
              <p:nvPr/>
            </p:nvSpPr>
            <p:spPr>
              <a:xfrm>
                <a:off x="678717" y="4176585"/>
                <a:ext cx="3330038" cy="1957516"/>
              </a:xfrm>
              <a:prstGeom prst="rect">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grpSp>
            <p:nvGrpSpPr>
              <p:cNvPr id="78" name="组合 77">
                <a:extLst>
                  <a:ext uri="{FF2B5EF4-FFF2-40B4-BE49-F238E27FC236}">
                    <a16:creationId xmlns:a16="http://schemas.microsoft.com/office/drawing/2014/main" id="{9FEF3076-44B6-42E8-AEB0-E684F735A981}"/>
                  </a:ext>
                </a:extLst>
              </p:cNvPr>
              <p:cNvGrpSpPr/>
              <p:nvPr/>
            </p:nvGrpSpPr>
            <p:grpSpPr>
              <a:xfrm>
                <a:off x="999102" y="4468955"/>
                <a:ext cx="2670949" cy="1108574"/>
                <a:chOff x="534211" y="2733639"/>
                <a:chExt cx="2670949" cy="1108574"/>
              </a:xfrm>
            </p:grpSpPr>
            <p:sp>
              <p:nvSpPr>
                <p:cNvPr id="79" name="文本框 78">
                  <a:extLst>
                    <a:ext uri="{FF2B5EF4-FFF2-40B4-BE49-F238E27FC236}">
                      <a16:creationId xmlns:a16="http://schemas.microsoft.com/office/drawing/2014/main" id="{7D4801F6-67DE-4A4B-808B-814FAD1C4D66}"/>
                    </a:ext>
                  </a:extLst>
                </p:cNvPr>
                <p:cNvSpPr txBox="1"/>
                <p:nvPr/>
              </p:nvSpPr>
              <p:spPr>
                <a:xfrm>
                  <a:off x="888483" y="2733639"/>
                  <a:ext cx="1952625" cy="400110"/>
                </a:xfrm>
                <a:prstGeom prst="rect">
                  <a:avLst/>
                </a:prstGeom>
                <a:noFill/>
              </p:spPr>
              <p:txBody>
                <a:bodyPr wrap="square" rtlCol="0" anchor="ctr" anchorCtr="0">
                  <a:spAutoFit/>
                </a:bodyPr>
                <a:lstStyle/>
                <a:p>
                  <a:pPr algn="ctr" defTabSz="914400">
                    <a:lnSpc>
                      <a:spcPct val="10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80" name="矩形 79">
                  <a:extLst>
                    <a:ext uri="{FF2B5EF4-FFF2-40B4-BE49-F238E27FC236}">
                      <a16:creationId xmlns:a16="http://schemas.microsoft.com/office/drawing/2014/main" id="{C550D25C-9EB8-4E46-B7F1-DE4239E05AA1}"/>
                    </a:ext>
                  </a:extLst>
                </p:cNvPr>
                <p:cNvSpPr/>
                <p:nvPr/>
              </p:nvSpPr>
              <p:spPr>
                <a:xfrm>
                  <a:off x="534211" y="3133749"/>
                  <a:ext cx="2670949" cy="708464"/>
                </a:xfrm>
                <a:prstGeom prst="rect">
                  <a:avLst/>
                </a:prstGeom>
              </p:spPr>
              <p:txBody>
                <a:bodyPr wrap="square">
                  <a:spAutoFit/>
                </a:bodyPr>
                <a:lstStyle/>
                <a:p>
                  <a:pPr algn="just" defTabSz="865505" fontAlgn="base">
                    <a:lnSpc>
                      <a:spcPct val="150000"/>
                    </a:lnSpc>
                    <a:spcBef>
                      <a:spcPct val="0"/>
                    </a:spcBef>
                    <a:spcAft>
                      <a:spcPct val="0"/>
                    </a:spcAft>
                  </a:pPr>
                  <a:r>
                    <a:rPr lang="zh-CN" altLang="en-US" sz="14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grpSp>
        </p:grpSp>
        <p:sp>
          <p:nvSpPr>
            <p:cNvPr id="76" name="矩形 75">
              <a:extLst>
                <a:ext uri="{FF2B5EF4-FFF2-40B4-BE49-F238E27FC236}">
                  <a16:creationId xmlns:a16="http://schemas.microsoft.com/office/drawing/2014/main" id="{EE36287A-5CD1-43F1-86FB-1F308A2C60A4}"/>
                </a:ext>
              </a:extLst>
            </p:cNvPr>
            <p:cNvSpPr/>
            <p:nvPr/>
          </p:nvSpPr>
          <p:spPr>
            <a:xfrm>
              <a:off x="660400" y="6055417"/>
              <a:ext cx="3348355" cy="786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a:extLst>
              <a:ext uri="{FF2B5EF4-FFF2-40B4-BE49-F238E27FC236}">
                <a16:creationId xmlns:a16="http://schemas.microsoft.com/office/drawing/2014/main" id="{BAF89CBA-9A4E-490D-AF5A-EEB001E3541F}"/>
              </a:ext>
            </a:extLst>
          </p:cNvPr>
          <p:cNvGrpSpPr>
            <a:grpSpLocks/>
          </p:cNvGrpSpPr>
          <p:nvPr/>
        </p:nvGrpSpPr>
        <p:grpSpPr>
          <a:xfrm>
            <a:off x="8170544" y="4176584"/>
            <a:ext cx="3330038" cy="1957516"/>
            <a:chOff x="660400" y="4176585"/>
            <a:chExt cx="3348355" cy="1957516"/>
          </a:xfrm>
        </p:grpSpPr>
        <p:grpSp>
          <p:nvGrpSpPr>
            <p:cNvPr id="82" name="组合 81">
              <a:extLst>
                <a:ext uri="{FF2B5EF4-FFF2-40B4-BE49-F238E27FC236}">
                  <a16:creationId xmlns:a16="http://schemas.microsoft.com/office/drawing/2014/main" id="{7BC96D26-F948-4AE1-8D30-C7CB4E8B02CD}"/>
                </a:ext>
              </a:extLst>
            </p:cNvPr>
            <p:cNvGrpSpPr/>
            <p:nvPr/>
          </p:nvGrpSpPr>
          <p:grpSpPr>
            <a:xfrm>
              <a:off x="678717" y="4176585"/>
              <a:ext cx="3330038" cy="1957516"/>
              <a:chOff x="678717" y="4176585"/>
              <a:chExt cx="3330038" cy="1957516"/>
            </a:xfrm>
          </p:grpSpPr>
          <p:sp>
            <p:nvSpPr>
              <p:cNvPr id="84" name="Rounded Rectangle 7">
                <a:extLst>
                  <a:ext uri="{FF2B5EF4-FFF2-40B4-BE49-F238E27FC236}">
                    <a16:creationId xmlns:a16="http://schemas.microsoft.com/office/drawing/2014/main" id="{690F9445-4891-4097-B930-652EBE7D9D3A}"/>
                  </a:ext>
                </a:extLst>
              </p:cNvPr>
              <p:cNvSpPr/>
              <p:nvPr/>
            </p:nvSpPr>
            <p:spPr>
              <a:xfrm>
                <a:off x="678717" y="4176585"/>
                <a:ext cx="3330038" cy="1957516"/>
              </a:xfrm>
              <a:prstGeom prst="rect">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grpSp>
            <p:nvGrpSpPr>
              <p:cNvPr id="85" name="组合 84">
                <a:extLst>
                  <a:ext uri="{FF2B5EF4-FFF2-40B4-BE49-F238E27FC236}">
                    <a16:creationId xmlns:a16="http://schemas.microsoft.com/office/drawing/2014/main" id="{D203E606-F0F5-4ADD-B3A9-AAF979AFC010}"/>
                  </a:ext>
                </a:extLst>
              </p:cNvPr>
              <p:cNvGrpSpPr/>
              <p:nvPr/>
            </p:nvGrpSpPr>
            <p:grpSpPr>
              <a:xfrm>
                <a:off x="999102" y="4468955"/>
                <a:ext cx="2670949" cy="1108574"/>
                <a:chOff x="534211" y="2733639"/>
                <a:chExt cx="2670949" cy="1108574"/>
              </a:xfrm>
            </p:grpSpPr>
            <p:sp>
              <p:nvSpPr>
                <p:cNvPr id="86" name="文本框 85">
                  <a:extLst>
                    <a:ext uri="{FF2B5EF4-FFF2-40B4-BE49-F238E27FC236}">
                      <a16:creationId xmlns:a16="http://schemas.microsoft.com/office/drawing/2014/main" id="{ABF13BB5-DC0C-424F-8C1C-C22C31FAC14C}"/>
                    </a:ext>
                  </a:extLst>
                </p:cNvPr>
                <p:cNvSpPr txBox="1"/>
                <p:nvPr/>
              </p:nvSpPr>
              <p:spPr>
                <a:xfrm>
                  <a:off x="888483" y="2733639"/>
                  <a:ext cx="1952625" cy="400110"/>
                </a:xfrm>
                <a:prstGeom prst="rect">
                  <a:avLst/>
                </a:prstGeom>
                <a:noFill/>
              </p:spPr>
              <p:txBody>
                <a:bodyPr wrap="square" rtlCol="0" anchor="ctr" anchorCtr="0">
                  <a:spAutoFit/>
                </a:bodyPr>
                <a:lstStyle/>
                <a:p>
                  <a:pPr algn="ctr" defTabSz="914400">
                    <a:lnSpc>
                      <a:spcPct val="10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87" name="矩形 86">
                  <a:extLst>
                    <a:ext uri="{FF2B5EF4-FFF2-40B4-BE49-F238E27FC236}">
                      <a16:creationId xmlns:a16="http://schemas.microsoft.com/office/drawing/2014/main" id="{C91F8C65-D3EF-4D67-A779-842C46BC9E39}"/>
                    </a:ext>
                  </a:extLst>
                </p:cNvPr>
                <p:cNvSpPr/>
                <p:nvPr/>
              </p:nvSpPr>
              <p:spPr>
                <a:xfrm>
                  <a:off x="534211" y="3133749"/>
                  <a:ext cx="2670949" cy="708464"/>
                </a:xfrm>
                <a:prstGeom prst="rect">
                  <a:avLst/>
                </a:prstGeom>
              </p:spPr>
              <p:txBody>
                <a:bodyPr wrap="square">
                  <a:spAutoFit/>
                </a:bodyPr>
                <a:lstStyle/>
                <a:p>
                  <a:pPr algn="just" defTabSz="865505" fontAlgn="base">
                    <a:lnSpc>
                      <a:spcPct val="150000"/>
                    </a:lnSpc>
                    <a:spcBef>
                      <a:spcPct val="0"/>
                    </a:spcBef>
                    <a:spcAft>
                      <a:spcPct val="0"/>
                    </a:spcAft>
                  </a:pPr>
                  <a:r>
                    <a:rPr lang="zh-CN" altLang="en-US" sz="14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grpSp>
        </p:grpSp>
        <p:sp>
          <p:nvSpPr>
            <p:cNvPr id="83" name="矩形 82">
              <a:extLst>
                <a:ext uri="{FF2B5EF4-FFF2-40B4-BE49-F238E27FC236}">
                  <a16:creationId xmlns:a16="http://schemas.microsoft.com/office/drawing/2014/main" id="{2833D008-1091-430A-A11A-D6E38D683CF6}"/>
                </a:ext>
              </a:extLst>
            </p:cNvPr>
            <p:cNvSpPr/>
            <p:nvPr/>
          </p:nvSpPr>
          <p:spPr>
            <a:xfrm>
              <a:off x="660400" y="6055417"/>
              <a:ext cx="3348355" cy="786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8E5171C9-868B-4B58-BD06-BCFEF949BEAD}"/>
              </a:ext>
            </a:extLst>
          </p:cNvPr>
          <p:cNvGrpSpPr/>
          <p:nvPr/>
        </p:nvGrpSpPr>
        <p:grpSpPr>
          <a:xfrm>
            <a:off x="660400" y="1565626"/>
            <a:ext cx="3348355" cy="2776855"/>
            <a:chOff x="660400" y="1684528"/>
            <a:chExt cx="3348355" cy="2776855"/>
          </a:xfrm>
        </p:grpSpPr>
        <p:sp>
          <p:nvSpPr>
            <p:cNvPr id="36" name="等腰三角形 35">
              <a:extLst>
                <a:ext uri="{FF2B5EF4-FFF2-40B4-BE49-F238E27FC236}">
                  <a16:creationId xmlns:a16="http://schemas.microsoft.com/office/drawing/2014/main" id="{ABE36FD9-B7BA-4F93-8ED1-FD649C6F0B8C}"/>
                </a:ext>
              </a:extLst>
            </p:cNvPr>
            <p:cNvSpPr/>
            <p:nvPr/>
          </p:nvSpPr>
          <p:spPr>
            <a:xfrm rot="10800000">
              <a:off x="869950" y="1684528"/>
              <a:ext cx="2929255" cy="1805940"/>
            </a:xfrm>
            <a:prstGeom prst="triangle">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descr="一群人坐在桌子前&#10;&#10;描述已自动生成">
              <a:extLst>
                <a:ext uri="{FF2B5EF4-FFF2-40B4-BE49-F238E27FC236}">
                  <a16:creationId xmlns:a16="http://schemas.microsoft.com/office/drawing/2014/main" id="{9FBC2822-0C88-4E23-8410-3CB8600741AE}"/>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660400" y="1894077"/>
              <a:ext cx="3348355" cy="2099310"/>
            </a:xfrm>
            <a:prstGeom prst="rect">
              <a:avLst/>
            </a:prstGeom>
          </p:spPr>
        </p:pic>
        <p:sp>
          <p:nvSpPr>
            <p:cNvPr id="41" name="等腰三角形 40">
              <a:extLst>
                <a:ext uri="{FF2B5EF4-FFF2-40B4-BE49-F238E27FC236}">
                  <a16:creationId xmlns:a16="http://schemas.microsoft.com/office/drawing/2014/main" id="{4CCC987F-AEF9-48E9-87FD-0D097F8809D6}"/>
                </a:ext>
              </a:extLst>
            </p:cNvPr>
            <p:cNvSpPr/>
            <p:nvPr/>
          </p:nvSpPr>
          <p:spPr>
            <a:xfrm rot="10800000">
              <a:off x="2115185" y="4138168"/>
              <a:ext cx="438785" cy="32321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a16="http://schemas.microsoft.com/office/drawing/2014/main" id="{AC735871-3DED-4DDC-B81A-89EEF5880187}"/>
              </a:ext>
            </a:extLst>
          </p:cNvPr>
          <p:cNvGrpSpPr/>
          <p:nvPr/>
        </p:nvGrpSpPr>
        <p:grpSpPr>
          <a:xfrm>
            <a:off x="4415473" y="1565626"/>
            <a:ext cx="3348355" cy="2776855"/>
            <a:chOff x="660400" y="1684528"/>
            <a:chExt cx="3348355" cy="2776855"/>
          </a:xfrm>
        </p:grpSpPr>
        <p:sp>
          <p:nvSpPr>
            <p:cNvPr id="50" name="等腰三角形 49">
              <a:extLst>
                <a:ext uri="{FF2B5EF4-FFF2-40B4-BE49-F238E27FC236}">
                  <a16:creationId xmlns:a16="http://schemas.microsoft.com/office/drawing/2014/main" id="{7B3CD800-7477-43EB-BE0A-F4681879CB52}"/>
                </a:ext>
              </a:extLst>
            </p:cNvPr>
            <p:cNvSpPr/>
            <p:nvPr/>
          </p:nvSpPr>
          <p:spPr>
            <a:xfrm rot="10800000">
              <a:off x="869950" y="1684528"/>
              <a:ext cx="2929255" cy="1805940"/>
            </a:xfrm>
            <a:prstGeom prst="triangle">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descr="一群人坐在桌子前&#10;&#10;描述已自动生成">
              <a:extLst>
                <a:ext uri="{FF2B5EF4-FFF2-40B4-BE49-F238E27FC236}">
                  <a16:creationId xmlns:a16="http://schemas.microsoft.com/office/drawing/2014/main" id="{E5A6D16C-9D85-48E8-BA2C-608AE4B511C9}"/>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660400" y="1894077"/>
              <a:ext cx="3348355" cy="2099310"/>
            </a:xfrm>
            <a:prstGeom prst="rect">
              <a:avLst/>
            </a:prstGeom>
          </p:spPr>
        </p:pic>
        <p:sp>
          <p:nvSpPr>
            <p:cNvPr id="52" name="等腰三角形 51">
              <a:extLst>
                <a:ext uri="{FF2B5EF4-FFF2-40B4-BE49-F238E27FC236}">
                  <a16:creationId xmlns:a16="http://schemas.microsoft.com/office/drawing/2014/main" id="{12F8C83F-50D5-4A7D-95AE-2206449FB690}"/>
                </a:ext>
              </a:extLst>
            </p:cNvPr>
            <p:cNvSpPr/>
            <p:nvPr/>
          </p:nvSpPr>
          <p:spPr>
            <a:xfrm rot="10800000">
              <a:off x="2115185" y="4138168"/>
              <a:ext cx="438785" cy="32321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id="{3ED786D0-7A25-4317-8E01-1E22F38280A2}"/>
              </a:ext>
            </a:extLst>
          </p:cNvPr>
          <p:cNvGrpSpPr/>
          <p:nvPr/>
        </p:nvGrpSpPr>
        <p:grpSpPr>
          <a:xfrm>
            <a:off x="8170545" y="1565626"/>
            <a:ext cx="3348355" cy="2776855"/>
            <a:chOff x="660400" y="1684528"/>
            <a:chExt cx="3348355" cy="2776855"/>
          </a:xfrm>
        </p:grpSpPr>
        <p:sp>
          <p:nvSpPr>
            <p:cNvPr id="54" name="等腰三角形 53">
              <a:extLst>
                <a:ext uri="{FF2B5EF4-FFF2-40B4-BE49-F238E27FC236}">
                  <a16:creationId xmlns:a16="http://schemas.microsoft.com/office/drawing/2014/main" id="{D488E4F4-B395-434A-9791-A288F2DDB335}"/>
                </a:ext>
              </a:extLst>
            </p:cNvPr>
            <p:cNvSpPr/>
            <p:nvPr/>
          </p:nvSpPr>
          <p:spPr>
            <a:xfrm rot="10800000">
              <a:off x="869950" y="1684528"/>
              <a:ext cx="2929255" cy="1805940"/>
            </a:xfrm>
            <a:prstGeom prst="triangle">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descr="一群人坐在桌子前&#10;&#10;描述已自动生成">
              <a:extLst>
                <a:ext uri="{FF2B5EF4-FFF2-40B4-BE49-F238E27FC236}">
                  <a16:creationId xmlns:a16="http://schemas.microsoft.com/office/drawing/2014/main" id="{48802CD3-E752-424F-B82D-AE464FB39900}"/>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660400" y="1894077"/>
              <a:ext cx="3348355" cy="2099310"/>
            </a:xfrm>
            <a:prstGeom prst="rect">
              <a:avLst/>
            </a:prstGeom>
          </p:spPr>
        </p:pic>
        <p:sp>
          <p:nvSpPr>
            <p:cNvPr id="56" name="等腰三角形 55">
              <a:extLst>
                <a:ext uri="{FF2B5EF4-FFF2-40B4-BE49-F238E27FC236}">
                  <a16:creationId xmlns:a16="http://schemas.microsoft.com/office/drawing/2014/main" id="{D7B41CC0-6480-4FBF-8EEE-89A5EA3DBFDC}"/>
                </a:ext>
              </a:extLst>
            </p:cNvPr>
            <p:cNvSpPr/>
            <p:nvPr/>
          </p:nvSpPr>
          <p:spPr>
            <a:xfrm rot="10800000">
              <a:off x="2115185" y="4138168"/>
              <a:ext cx="438785" cy="32321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1745BC49-E417-4F7F-BF0D-A19655E6629B}"/>
              </a:ext>
            </a:extLst>
          </p:cNvPr>
          <p:cNvGrpSpPr/>
          <p:nvPr/>
        </p:nvGrpSpPr>
        <p:grpSpPr>
          <a:xfrm>
            <a:off x="385517" y="455676"/>
            <a:ext cx="549766" cy="958572"/>
            <a:chOff x="2271247" y="1985437"/>
            <a:chExt cx="726603" cy="1266906"/>
          </a:xfrm>
        </p:grpSpPr>
        <p:sp>
          <p:nvSpPr>
            <p:cNvPr id="46" name="矩形: 圆角 45">
              <a:extLst>
                <a:ext uri="{FF2B5EF4-FFF2-40B4-BE49-F238E27FC236}">
                  <a16:creationId xmlns:a16="http://schemas.microsoft.com/office/drawing/2014/main" id="{9A98163D-0F8E-44F2-9373-E497F0DDD113}"/>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47" name="矩形: 圆角 46">
              <a:extLst>
                <a:ext uri="{FF2B5EF4-FFF2-40B4-BE49-F238E27FC236}">
                  <a16:creationId xmlns:a16="http://schemas.microsoft.com/office/drawing/2014/main" id="{F3FB0627-2789-45AB-820F-74219BF2535A}"/>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48" name="组合 47">
            <a:extLst>
              <a:ext uri="{FF2B5EF4-FFF2-40B4-BE49-F238E27FC236}">
                <a16:creationId xmlns:a16="http://schemas.microsoft.com/office/drawing/2014/main" id="{8D643852-B31A-439F-8066-AFD20C786C9B}"/>
              </a:ext>
            </a:extLst>
          </p:cNvPr>
          <p:cNvGrpSpPr/>
          <p:nvPr/>
        </p:nvGrpSpPr>
        <p:grpSpPr>
          <a:xfrm>
            <a:off x="1045903" y="577088"/>
            <a:ext cx="10472997" cy="553720"/>
            <a:chOff x="1144143" y="474980"/>
            <a:chExt cx="10472997" cy="553720"/>
          </a:xfrm>
        </p:grpSpPr>
        <p:sp>
          <p:nvSpPr>
            <p:cNvPr id="62" name="矩形 61">
              <a:extLst>
                <a:ext uri="{FF2B5EF4-FFF2-40B4-BE49-F238E27FC236}">
                  <a16:creationId xmlns:a16="http://schemas.microsoft.com/office/drawing/2014/main" id="{9DE36B14-2E1E-4ADA-A012-E769972FEFD2}"/>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总结经验</a:t>
              </a:r>
            </a:p>
          </p:txBody>
        </p:sp>
        <p:sp>
          <p:nvSpPr>
            <p:cNvPr id="63" name="矩形 62">
              <a:extLst>
                <a:ext uri="{FF2B5EF4-FFF2-40B4-BE49-F238E27FC236}">
                  <a16:creationId xmlns:a16="http://schemas.microsoft.com/office/drawing/2014/main" id="{705F8BCF-A063-4766-8C79-CDBD7ACEEFCE}"/>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TO SUM UP YOUR EXPERIENCE</a:t>
              </a:r>
            </a:p>
          </p:txBody>
        </p:sp>
        <p:grpSp>
          <p:nvGrpSpPr>
            <p:cNvPr id="64" name="组合 63">
              <a:extLst>
                <a:ext uri="{FF2B5EF4-FFF2-40B4-BE49-F238E27FC236}">
                  <a16:creationId xmlns:a16="http://schemas.microsoft.com/office/drawing/2014/main" id="{D610B3AA-D9EF-4DC4-8820-0CE6036C8926}"/>
                </a:ext>
              </a:extLst>
            </p:cNvPr>
            <p:cNvGrpSpPr/>
            <p:nvPr/>
          </p:nvGrpSpPr>
          <p:grpSpPr>
            <a:xfrm>
              <a:off x="1144143" y="1028700"/>
              <a:ext cx="10472997" cy="0"/>
              <a:chOff x="1552575" y="1796104"/>
              <a:chExt cx="10472997" cy="0"/>
            </a:xfrm>
          </p:grpSpPr>
          <p:cxnSp>
            <p:nvCxnSpPr>
              <p:cNvPr id="65" name="直接连接符 64">
                <a:extLst>
                  <a:ext uri="{FF2B5EF4-FFF2-40B4-BE49-F238E27FC236}">
                    <a16:creationId xmlns:a16="http://schemas.microsoft.com/office/drawing/2014/main" id="{58EC9738-36CE-4AEC-A315-0BE60838FC3C}"/>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44B9237C-9874-4BE2-8E4B-6EEB04FEBD8F}"/>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540298685"/>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anim calcmode="lin" valueType="num">
                                      <p:cBhvr>
                                        <p:cTn id="8" dur="500" fill="hold"/>
                                        <p:tgtEl>
                                          <p:spTgt spid="45"/>
                                        </p:tgtEl>
                                        <p:attrNameLst>
                                          <p:attrName>ppt_x</p:attrName>
                                        </p:attrNameLst>
                                      </p:cBhvr>
                                      <p:tavLst>
                                        <p:tav tm="0">
                                          <p:val>
                                            <p:strVal val="#ppt_x"/>
                                          </p:val>
                                        </p:tav>
                                        <p:tav tm="100000">
                                          <p:val>
                                            <p:strVal val="#ppt_x"/>
                                          </p:val>
                                        </p:tav>
                                      </p:tavLst>
                                    </p:anim>
                                    <p:anim calcmode="lin" valueType="num">
                                      <p:cBhvr>
                                        <p:cTn id="9" dur="5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left)">
                                      <p:cBhvr>
                                        <p:cTn id="13" dur="500"/>
                                        <p:tgtEl>
                                          <p:spTgt spid="48"/>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par>
                                <p:cTn id="18" presetID="22" presetClass="entr" presetSubtype="1" fill="hold" nodeType="withEffect">
                                  <p:stCondLst>
                                    <p:cond delay="200"/>
                                  </p:stCondLst>
                                  <p:childTnLst>
                                    <p:set>
                                      <p:cBhvr>
                                        <p:cTn id="19" dur="1" fill="hold">
                                          <p:stCondLst>
                                            <p:cond delay="0"/>
                                          </p:stCondLst>
                                        </p:cTn>
                                        <p:tgtEl>
                                          <p:spTgt spid="49"/>
                                        </p:tgtEl>
                                        <p:attrNameLst>
                                          <p:attrName>style.visibility</p:attrName>
                                        </p:attrNameLst>
                                      </p:cBhvr>
                                      <p:to>
                                        <p:strVal val="visible"/>
                                      </p:to>
                                    </p:set>
                                    <p:animEffect transition="in" filter="wipe(up)">
                                      <p:cBhvr>
                                        <p:cTn id="20" dur="500"/>
                                        <p:tgtEl>
                                          <p:spTgt spid="49"/>
                                        </p:tgtEl>
                                      </p:cBhvr>
                                    </p:animEffect>
                                  </p:childTnLst>
                                </p:cTn>
                              </p:par>
                              <p:par>
                                <p:cTn id="21" presetID="22" presetClass="entr" presetSubtype="1" fill="hold" nodeType="withEffect">
                                  <p:stCondLst>
                                    <p:cond delay="400"/>
                                  </p:stCondLst>
                                  <p:childTnLst>
                                    <p:set>
                                      <p:cBhvr>
                                        <p:cTn id="22" dur="1" fill="hold">
                                          <p:stCondLst>
                                            <p:cond delay="0"/>
                                          </p:stCondLst>
                                        </p:cTn>
                                        <p:tgtEl>
                                          <p:spTgt spid="53"/>
                                        </p:tgtEl>
                                        <p:attrNameLst>
                                          <p:attrName>style.visibility</p:attrName>
                                        </p:attrNameLst>
                                      </p:cBhvr>
                                      <p:to>
                                        <p:strVal val="visible"/>
                                      </p:to>
                                    </p:set>
                                    <p:animEffect transition="in" filter="wipe(up)">
                                      <p:cBhvr>
                                        <p:cTn id="23" dur="500"/>
                                        <p:tgtEl>
                                          <p:spTgt spid="53"/>
                                        </p:tgtEl>
                                      </p:cBhvr>
                                    </p:animEffect>
                                  </p:childTnLst>
                                </p:cTn>
                              </p:par>
                            </p:childTnLst>
                          </p:cTn>
                        </p:par>
                        <p:par>
                          <p:cTn id="24" fill="hold">
                            <p:stCondLst>
                              <p:cond delay="1900"/>
                            </p:stCondLst>
                            <p:childTnLst>
                              <p:par>
                                <p:cTn id="25" presetID="42" presetClass="entr" presetSubtype="0"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400"/>
                                        <p:tgtEl>
                                          <p:spTgt spid="73"/>
                                        </p:tgtEl>
                                      </p:cBhvr>
                                    </p:animEffect>
                                    <p:anim calcmode="lin" valueType="num">
                                      <p:cBhvr>
                                        <p:cTn id="28" dur="400" fill="hold"/>
                                        <p:tgtEl>
                                          <p:spTgt spid="73"/>
                                        </p:tgtEl>
                                        <p:attrNameLst>
                                          <p:attrName>ppt_x</p:attrName>
                                        </p:attrNameLst>
                                      </p:cBhvr>
                                      <p:tavLst>
                                        <p:tav tm="0">
                                          <p:val>
                                            <p:strVal val="#ppt_x"/>
                                          </p:val>
                                        </p:tav>
                                        <p:tav tm="100000">
                                          <p:val>
                                            <p:strVal val="#ppt_x"/>
                                          </p:val>
                                        </p:tav>
                                      </p:tavLst>
                                    </p:anim>
                                    <p:anim calcmode="lin" valueType="num">
                                      <p:cBhvr>
                                        <p:cTn id="29" dur="400" fill="hold"/>
                                        <p:tgtEl>
                                          <p:spTgt spid="7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30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400"/>
                                        <p:tgtEl>
                                          <p:spTgt spid="74"/>
                                        </p:tgtEl>
                                      </p:cBhvr>
                                    </p:animEffect>
                                    <p:anim calcmode="lin" valueType="num">
                                      <p:cBhvr>
                                        <p:cTn id="33" dur="400" fill="hold"/>
                                        <p:tgtEl>
                                          <p:spTgt spid="74"/>
                                        </p:tgtEl>
                                        <p:attrNameLst>
                                          <p:attrName>ppt_x</p:attrName>
                                        </p:attrNameLst>
                                      </p:cBhvr>
                                      <p:tavLst>
                                        <p:tav tm="0">
                                          <p:val>
                                            <p:strVal val="#ppt_x"/>
                                          </p:val>
                                        </p:tav>
                                        <p:tav tm="100000">
                                          <p:val>
                                            <p:strVal val="#ppt_x"/>
                                          </p:val>
                                        </p:tav>
                                      </p:tavLst>
                                    </p:anim>
                                    <p:anim calcmode="lin" valueType="num">
                                      <p:cBhvr>
                                        <p:cTn id="34" dur="40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40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400"/>
                                        <p:tgtEl>
                                          <p:spTgt spid="81"/>
                                        </p:tgtEl>
                                      </p:cBhvr>
                                    </p:animEffect>
                                    <p:anim calcmode="lin" valueType="num">
                                      <p:cBhvr>
                                        <p:cTn id="38" dur="400" fill="hold"/>
                                        <p:tgtEl>
                                          <p:spTgt spid="81"/>
                                        </p:tgtEl>
                                        <p:attrNameLst>
                                          <p:attrName>ppt_x</p:attrName>
                                        </p:attrNameLst>
                                      </p:cBhvr>
                                      <p:tavLst>
                                        <p:tav tm="0">
                                          <p:val>
                                            <p:strVal val="#ppt_x"/>
                                          </p:val>
                                        </p:tav>
                                        <p:tav tm="100000">
                                          <p:val>
                                            <p:strVal val="#ppt_x"/>
                                          </p:val>
                                        </p:tav>
                                      </p:tavLst>
                                    </p:anim>
                                    <p:anim calcmode="lin" valueType="num">
                                      <p:cBhvr>
                                        <p:cTn id="39" dur="4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id="{5C0B9038-C8EE-4E57-BC80-94C9632DAD0F}"/>
              </a:ext>
            </a:extLst>
          </p:cNvPr>
          <p:cNvGrpSpPr/>
          <p:nvPr/>
        </p:nvGrpSpPr>
        <p:grpSpPr>
          <a:xfrm>
            <a:off x="549890" y="1311900"/>
            <a:ext cx="2402271" cy="4822200"/>
            <a:chOff x="803472" y="1311893"/>
            <a:chExt cx="2402271" cy="4822200"/>
          </a:xfrm>
        </p:grpSpPr>
        <p:sp>
          <p:nvSpPr>
            <p:cNvPr id="29" name="Rounded Rectangle 7">
              <a:extLst>
                <a:ext uri="{FF2B5EF4-FFF2-40B4-BE49-F238E27FC236}">
                  <a16:creationId xmlns:a16="http://schemas.microsoft.com/office/drawing/2014/main" id="{D91B682F-FDF3-4057-8C5F-18B3EB9305F3}"/>
                </a:ext>
              </a:extLst>
            </p:cNvPr>
            <p:cNvSpPr/>
            <p:nvPr/>
          </p:nvSpPr>
          <p:spPr>
            <a:xfrm>
              <a:off x="932299" y="1446722"/>
              <a:ext cx="2218468" cy="4687371"/>
            </a:xfrm>
            <a:prstGeom prst="snip1Rect">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sp>
          <p:nvSpPr>
            <p:cNvPr id="31" name="斜纹 30">
              <a:extLst>
                <a:ext uri="{FF2B5EF4-FFF2-40B4-BE49-F238E27FC236}">
                  <a16:creationId xmlns:a16="http://schemas.microsoft.com/office/drawing/2014/main" id="{7C7BCE09-EBB3-400B-8770-12341B083C6D}"/>
                </a:ext>
              </a:extLst>
            </p:cNvPr>
            <p:cNvSpPr/>
            <p:nvPr/>
          </p:nvSpPr>
          <p:spPr>
            <a:xfrm>
              <a:off x="915339" y="1448445"/>
              <a:ext cx="969673" cy="1140361"/>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a:extLst>
                <a:ext uri="{FF2B5EF4-FFF2-40B4-BE49-F238E27FC236}">
                  <a16:creationId xmlns:a16="http://schemas.microsoft.com/office/drawing/2014/main" id="{9AD7E022-CE44-46F3-86D6-B9D636D518BB}"/>
                </a:ext>
              </a:extLst>
            </p:cNvPr>
            <p:cNvGrpSpPr/>
            <p:nvPr/>
          </p:nvGrpSpPr>
          <p:grpSpPr>
            <a:xfrm>
              <a:off x="923818" y="1954290"/>
              <a:ext cx="2235430" cy="2258590"/>
              <a:chOff x="915337" y="1543145"/>
              <a:chExt cx="2628923" cy="2859991"/>
            </a:xfrm>
          </p:grpSpPr>
          <p:sp>
            <p:nvSpPr>
              <p:cNvPr id="28" name="ïsļîḍe">
                <a:extLst>
                  <a:ext uri="{FF2B5EF4-FFF2-40B4-BE49-F238E27FC236}">
                    <a16:creationId xmlns:a16="http://schemas.microsoft.com/office/drawing/2014/main" id="{03027852-FF1C-476F-9A83-35723A63C59C}"/>
                  </a:ext>
                </a:extLst>
              </p:cNvPr>
              <p:cNvSpPr/>
              <p:nvPr/>
            </p:nvSpPr>
            <p:spPr>
              <a:xfrm rot="5400000" flipH="1">
                <a:off x="1137326" y="1996202"/>
                <a:ext cx="2184945" cy="2628923"/>
              </a:xfrm>
              <a:prstGeom prst="parallelogram">
                <a:avLst>
                  <a:gd name="adj" fmla="val 68210"/>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sp>
            <p:nvSpPr>
              <p:cNvPr id="32" name="ïsļîḍe">
                <a:extLst>
                  <a:ext uri="{FF2B5EF4-FFF2-40B4-BE49-F238E27FC236}">
                    <a16:creationId xmlns:a16="http://schemas.microsoft.com/office/drawing/2014/main" id="{A21A790F-AC1C-4A41-AF96-136CF44F86A2}"/>
                  </a:ext>
                </a:extLst>
              </p:cNvPr>
              <p:cNvSpPr/>
              <p:nvPr/>
            </p:nvSpPr>
            <p:spPr>
              <a:xfrm rot="5400000" flipH="1">
                <a:off x="1137326" y="1321156"/>
                <a:ext cx="2184945" cy="2628923"/>
              </a:xfrm>
              <a:prstGeom prst="parallelogram">
                <a:avLst>
                  <a:gd name="adj" fmla="val 68210"/>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grpSp>
        <p:pic>
          <p:nvPicPr>
            <p:cNvPr id="16" name="图片 15" descr="穿西装戴眼镜的男人&#10;&#10;描述已自动生成">
              <a:extLst>
                <a:ext uri="{FF2B5EF4-FFF2-40B4-BE49-F238E27FC236}">
                  <a16:creationId xmlns:a16="http://schemas.microsoft.com/office/drawing/2014/main" id="{3ABC0C87-8A0B-412A-B611-D6D1BE37DAD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3472" y="1602907"/>
              <a:ext cx="2402271" cy="2603624"/>
            </a:xfrm>
            <a:prstGeom prst="rect">
              <a:avLst/>
            </a:prstGeom>
          </p:spPr>
        </p:pic>
        <p:sp>
          <p:nvSpPr>
            <p:cNvPr id="35" name="文本框 34">
              <a:extLst>
                <a:ext uri="{FF2B5EF4-FFF2-40B4-BE49-F238E27FC236}">
                  <a16:creationId xmlns:a16="http://schemas.microsoft.com/office/drawing/2014/main" id="{0DA16606-D7E6-4BF0-8F17-708509B72FAF}"/>
                </a:ext>
              </a:extLst>
            </p:cNvPr>
            <p:cNvSpPr txBox="1"/>
            <p:nvPr/>
          </p:nvSpPr>
          <p:spPr>
            <a:xfrm flipH="1">
              <a:off x="1150382" y="4352301"/>
              <a:ext cx="1753053" cy="1262461"/>
            </a:xfrm>
            <a:prstGeom prst="rect">
              <a:avLst/>
            </a:prstGeom>
            <a:noFill/>
          </p:spPr>
          <p:txBody>
            <a:bodyPr wrap="square" lIns="0" tIns="0" rIns="0" bIns="0" rtlCol="0">
              <a:spAutoFit/>
            </a:bodyPr>
            <a:lstStyle/>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p>
          </p:txBody>
        </p:sp>
        <p:sp>
          <p:nvSpPr>
            <p:cNvPr id="36" name="矩形 35">
              <a:extLst>
                <a:ext uri="{FF2B5EF4-FFF2-40B4-BE49-F238E27FC236}">
                  <a16:creationId xmlns:a16="http://schemas.microsoft.com/office/drawing/2014/main" id="{A73BD9F3-60A6-4236-B418-C794D36EAE77}"/>
                </a:ext>
              </a:extLst>
            </p:cNvPr>
            <p:cNvSpPr/>
            <p:nvPr/>
          </p:nvSpPr>
          <p:spPr>
            <a:xfrm>
              <a:off x="932299" y="6055409"/>
              <a:ext cx="2226949" cy="786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7646AA9B-489F-4EE8-9712-90CB7EC67899}"/>
                </a:ext>
              </a:extLst>
            </p:cNvPr>
            <p:cNvSpPr txBox="1"/>
            <p:nvPr/>
          </p:nvSpPr>
          <p:spPr>
            <a:xfrm rot="18618313">
              <a:off x="713162" y="1773528"/>
              <a:ext cx="1169491" cy="246221"/>
            </a:xfrm>
            <a:prstGeom prst="rect">
              <a:avLst/>
            </a:prstGeom>
            <a:noFill/>
          </p:spPr>
          <p:txBody>
            <a:bodyPr wrap="square" lIns="0" tIns="0" rIns="0" bIns="0" rtlCol="0">
              <a:spAutoFit/>
            </a:bodyPr>
            <a:lstStyle/>
            <a:p>
              <a:pPr algn="ctr"/>
              <a:r>
                <a:rPr lang="zh-CN" altLang="en-US" sz="1600" b="1" dirty="0">
                  <a:solidFill>
                    <a:schemeClr val="bg1"/>
                  </a:solidFill>
                </a:rPr>
                <a:t>销售总监</a:t>
              </a:r>
            </a:p>
          </p:txBody>
        </p:sp>
        <p:sp>
          <p:nvSpPr>
            <p:cNvPr id="39" name="矩形: 剪去左右顶角 38">
              <a:extLst>
                <a:ext uri="{FF2B5EF4-FFF2-40B4-BE49-F238E27FC236}">
                  <a16:creationId xmlns:a16="http://schemas.microsoft.com/office/drawing/2014/main" id="{2D182F34-BA17-4A5A-B5E3-430175F0D210}"/>
                </a:ext>
              </a:extLst>
            </p:cNvPr>
            <p:cNvSpPr/>
            <p:nvPr/>
          </p:nvSpPr>
          <p:spPr>
            <a:xfrm>
              <a:off x="1504849" y="3929283"/>
              <a:ext cx="1037629" cy="277248"/>
            </a:xfrm>
            <a:prstGeom prst="snip2SameRect">
              <a:avLst>
                <a:gd name="adj1" fmla="val 36778"/>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íṥľíďê">
              <a:extLst>
                <a:ext uri="{FF2B5EF4-FFF2-40B4-BE49-F238E27FC236}">
                  <a16:creationId xmlns:a16="http://schemas.microsoft.com/office/drawing/2014/main" id="{82C2C59B-240D-4717-AF4D-E9F3B163CF3C}"/>
                </a:ext>
              </a:extLst>
            </p:cNvPr>
            <p:cNvSpPr txBox="1"/>
            <p:nvPr/>
          </p:nvSpPr>
          <p:spPr>
            <a:xfrm>
              <a:off x="1605078" y="3960185"/>
              <a:ext cx="837170" cy="215444"/>
            </a:xfrm>
            <a:prstGeom prst="rect">
              <a:avLst/>
            </a:prstGeom>
            <a:noFill/>
          </p:spPr>
          <p:txBody>
            <a:bodyPr wrap="square" lIns="0" tIns="0" rIns="0" bIns="0" rtlCol="0" anchor="ctr">
              <a:spAutoFit/>
            </a:bodyPr>
            <a:lstStyle/>
            <a:p>
              <a:pPr algn="ctr"/>
              <a:r>
                <a:rPr lang="zh-CN" altLang="en-US" sz="1400" kern="0" dirty="0">
                  <a:solidFill>
                    <a:prstClr val="white"/>
                  </a:solidFill>
                </a:rPr>
                <a:t>稿小定</a:t>
              </a:r>
            </a:p>
          </p:txBody>
        </p:sp>
      </p:grpSp>
      <p:grpSp>
        <p:nvGrpSpPr>
          <p:cNvPr id="42" name="组合 41">
            <a:extLst>
              <a:ext uri="{FF2B5EF4-FFF2-40B4-BE49-F238E27FC236}">
                <a16:creationId xmlns:a16="http://schemas.microsoft.com/office/drawing/2014/main" id="{02481297-9B1D-44F8-AF70-64A7649DCD18}"/>
              </a:ext>
            </a:extLst>
          </p:cNvPr>
          <p:cNvGrpSpPr/>
          <p:nvPr/>
        </p:nvGrpSpPr>
        <p:grpSpPr>
          <a:xfrm>
            <a:off x="3427954" y="1311900"/>
            <a:ext cx="2402271" cy="4822200"/>
            <a:chOff x="803472" y="1311893"/>
            <a:chExt cx="2402271" cy="4822200"/>
          </a:xfrm>
        </p:grpSpPr>
        <p:sp>
          <p:nvSpPr>
            <p:cNvPr id="43" name="Rounded Rectangle 7">
              <a:extLst>
                <a:ext uri="{FF2B5EF4-FFF2-40B4-BE49-F238E27FC236}">
                  <a16:creationId xmlns:a16="http://schemas.microsoft.com/office/drawing/2014/main" id="{53E4A6B9-545A-4837-A922-8B39BA8FD6DF}"/>
                </a:ext>
              </a:extLst>
            </p:cNvPr>
            <p:cNvSpPr/>
            <p:nvPr/>
          </p:nvSpPr>
          <p:spPr>
            <a:xfrm>
              <a:off x="932299" y="1446722"/>
              <a:ext cx="2218468" cy="4687371"/>
            </a:xfrm>
            <a:prstGeom prst="snip1Rect">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sp>
          <p:nvSpPr>
            <p:cNvPr id="44" name="斜纹 43">
              <a:extLst>
                <a:ext uri="{FF2B5EF4-FFF2-40B4-BE49-F238E27FC236}">
                  <a16:creationId xmlns:a16="http://schemas.microsoft.com/office/drawing/2014/main" id="{C5A45422-5264-476E-A4EE-1F4411C1FA15}"/>
                </a:ext>
              </a:extLst>
            </p:cNvPr>
            <p:cNvSpPr/>
            <p:nvPr/>
          </p:nvSpPr>
          <p:spPr>
            <a:xfrm>
              <a:off x="915339" y="1448445"/>
              <a:ext cx="969673" cy="1140361"/>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5" name="组合 44">
              <a:extLst>
                <a:ext uri="{FF2B5EF4-FFF2-40B4-BE49-F238E27FC236}">
                  <a16:creationId xmlns:a16="http://schemas.microsoft.com/office/drawing/2014/main" id="{7981D782-185E-4D02-8230-0BF5E4602684}"/>
                </a:ext>
              </a:extLst>
            </p:cNvPr>
            <p:cNvGrpSpPr/>
            <p:nvPr/>
          </p:nvGrpSpPr>
          <p:grpSpPr>
            <a:xfrm>
              <a:off x="923818" y="1954290"/>
              <a:ext cx="2235430" cy="2258590"/>
              <a:chOff x="915337" y="1543145"/>
              <a:chExt cx="2628923" cy="2859991"/>
            </a:xfrm>
          </p:grpSpPr>
          <p:sp>
            <p:nvSpPr>
              <p:cNvPr id="52" name="ïsļîḍe">
                <a:extLst>
                  <a:ext uri="{FF2B5EF4-FFF2-40B4-BE49-F238E27FC236}">
                    <a16:creationId xmlns:a16="http://schemas.microsoft.com/office/drawing/2014/main" id="{F9A72375-1557-4716-848A-62B5529F6C79}"/>
                  </a:ext>
                </a:extLst>
              </p:cNvPr>
              <p:cNvSpPr/>
              <p:nvPr/>
            </p:nvSpPr>
            <p:spPr>
              <a:xfrm rot="5400000" flipH="1">
                <a:off x="1137326" y="1996202"/>
                <a:ext cx="2184945" cy="2628923"/>
              </a:xfrm>
              <a:prstGeom prst="parallelogram">
                <a:avLst>
                  <a:gd name="adj" fmla="val 68210"/>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sp>
            <p:nvSpPr>
              <p:cNvPr id="53" name="ïsļîḍe">
                <a:extLst>
                  <a:ext uri="{FF2B5EF4-FFF2-40B4-BE49-F238E27FC236}">
                    <a16:creationId xmlns:a16="http://schemas.microsoft.com/office/drawing/2014/main" id="{EAAE031A-B2B8-4EE7-96A7-41444B2CB81C}"/>
                  </a:ext>
                </a:extLst>
              </p:cNvPr>
              <p:cNvSpPr/>
              <p:nvPr/>
            </p:nvSpPr>
            <p:spPr>
              <a:xfrm rot="5400000" flipH="1">
                <a:off x="1137326" y="1321156"/>
                <a:ext cx="2184945" cy="2628923"/>
              </a:xfrm>
              <a:prstGeom prst="parallelogram">
                <a:avLst>
                  <a:gd name="adj" fmla="val 68210"/>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grpSp>
        <p:pic>
          <p:nvPicPr>
            <p:cNvPr id="46" name="图片 45" descr="穿西装戴眼镜的男人&#10;&#10;描述已自动生成">
              <a:extLst>
                <a:ext uri="{FF2B5EF4-FFF2-40B4-BE49-F238E27FC236}">
                  <a16:creationId xmlns:a16="http://schemas.microsoft.com/office/drawing/2014/main" id="{D94AE765-2EB1-48EC-BA40-9C3A26963F4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3472" y="1602907"/>
              <a:ext cx="2402271" cy="2603624"/>
            </a:xfrm>
            <a:prstGeom prst="rect">
              <a:avLst/>
            </a:prstGeom>
          </p:spPr>
        </p:pic>
        <p:sp>
          <p:nvSpPr>
            <p:cNvPr id="47" name="文本框 46">
              <a:extLst>
                <a:ext uri="{FF2B5EF4-FFF2-40B4-BE49-F238E27FC236}">
                  <a16:creationId xmlns:a16="http://schemas.microsoft.com/office/drawing/2014/main" id="{939062E3-7428-477A-8B84-2F1F4DB6E62C}"/>
                </a:ext>
              </a:extLst>
            </p:cNvPr>
            <p:cNvSpPr txBox="1"/>
            <p:nvPr/>
          </p:nvSpPr>
          <p:spPr>
            <a:xfrm flipH="1">
              <a:off x="1150382" y="4352301"/>
              <a:ext cx="1753053" cy="1262461"/>
            </a:xfrm>
            <a:prstGeom prst="rect">
              <a:avLst/>
            </a:prstGeom>
            <a:noFill/>
          </p:spPr>
          <p:txBody>
            <a:bodyPr wrap="square" lIns="0" tIns="0" rIns="0" bIns="0" rtlCol="0">
              <a:spAutoFit/>
            </a:bodyPr>
            <a:lstStyle/>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p>
          </p:txBody>
        </p:sp>
        <p:sp>
          <p:nvSpPr>
            <p:cNvPr id="48" name="矩形 47">
              <a:extLst>
                <a:ext uri="{FF2B5EF4-FFF2-40B4-BE49-F238E27FC236}">
                  <a16:creationId xmlns:a16="http://schemas.microsoft.com/office/drawing/2014/main" id="{AEC6980C-1253-4A78-8D10-16C0D18A8B3C}"/>
                </a:ext>
              </a:extLst>
            </p:cNvPr>
            <p:cNvSpPr/>
            <p:nvPr/>
          </p:nvSpPr>
          <p:spPr>
            <a:xfrm>
              <a:off x="932299" y="6055409"/>
              <a:ext cx="2226949" cy="786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48530B49-1158-493C-A164-6847BC01A1B0}"/>
                </a:ext>
              </a:extLst>
            </p:cNvPr>
            <p:cNvSpPr txBox="1"/>
            <p:nvPr/>
          </p:nvSpPr>
          <p:spPr>
            <a:xfrm rot="18618313">
              <a:off x="713162" y="1773528"/>
              <a:ext cx="1169491" cy="246221"/>
            </a:xfrm>
            <a:prstGeom prst="rect">
              <a:avLst/>
            </a:prstGeom>
            <a:noFill/>
          </p:spPr>
          <p:txBody>
            <a:bodyPr wrap="square" lIns="0" tIns="0" rIns="0" bIns="0" rtlCol="0">
              <a:spAutoFit/>
            </a:bodyPr>
            <a:lstStyle/>
            <a:p>
              <a:pPr algn="ctr"/>
              <a:r>
                <a:rPr lang="zh-CN" altLang="en-US" sz="1600" b="1" dirty="0">
                  <a:solidFill>
                    <a:schemeClr val="bg1"/>
                  </a:solidFill>
                </a:rPr>
                <a:t>财务总监</a:t>
              </a:r>
            </a:p>
          </p:txBody>
        </p:sp>
        <p:sp>
          <p:nvSpPr>
            <p:cNvPr id="50" name="矩形: 剪去左右顶角 49">
              <a:extLst>
                <a:ext uri="{FF2B5EF4-FFF2-40B4-BE49-F238E27FC236}">
                  <a16:creationId xmlns:a16="http://schemas.microsoft.com/office/drawing/2014/main" id="{D5C5A2CB-0534-47DE-8C92-69D55B95F7CC}"/>
                </a:ext>
              </a:extLst>
            </p:cNvPr>
            <p:cNvSpPr/>
            <p:nvPr/>
          </p:nvSpPr>
          <p:spPr>
            <a:xfrm>
              <a:off x="1504849" y="3929283"/>
              <a:ext cx="1037629" cy="277248"/>
            </a:xfrm>
            <a:prstGeom prst="snip2SameRect">
              <a:avLst>
                <a:gd name="adj1" fmla="val 36778"/>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íṥľíďê">
              <a:extLst>
                <a:ext uri="{FF2B5EF4-FFF2-40B4-BE49-F238E27FC236}">
                  <a16:creationId xmlns:a16="http://schemas.microsoft.com/office/drawing/2014/main" id="{C673D31B-9DC8-4AE4-A2BB-985F66F08D6F}"/>
                </a:ext>
              </a:extLst>
            </p:cNvPr>
            <p:cNvSpPr txBox="1"/>
            <p:nvPr/>
          </p:nvSpPr>
          <p:spPr>
            <a:xfrm>
              <a:off x="1605078" y="3960185"/>
              <a:ext cx="837170" cy="215444"/>
            </a:xfrm>
            <a:prstGeom prst="rect">
              <a:avLst/>
            </a:prstGeom>
            <a:noFill/>
          </p:spPr>
          <p:txBody>
            <a:bodyPr wrap="square" lIns="0" tIns="0" rIns="0" bIns="0" rtlCol="0" anchor="ctr">
              <a:spAutoFit/>
            </a:bodyPr>
            <a:lstStyle/>
            <a:p>
              <a:pPr algn="ctr"/>
              <a:r>
                <a:rPr lang="zh-CN" altLang="en-US" sz="1400" kern="0" dirty="0">
                  <a:solidFill>
                    <a:prstClr val="white"/>
                  </a:solidFill>
                </a:rPr>
                <a:t>稿小定</a:t>
              </a:r>
            </a:p>
          </p:txBody>
        </p:sp>
      </p:grpSp>
      <p:grpSp>
        <p:nvGrpSpPr>
          <p:cNvPr id="54" name="组合 53">
            <a:extLst>
              <a:ext uri="{FF2B5EF4-FFF2-40B4-BE49-F238E27FC236}">
                <a16:creationId xmlns:a16="http://schemas.microsoft.com/office/drawing/2014/main" id="{31A4C640-9C17-4999-BE80-24FA9698135B}"/>
              </a:ext>
            </a:extLst>
          </p:cNvPr>
          <p:cNvGrpSpPr/>
          <p:nvPr/>
        </p:nvGrpSpPr>
        <p:grpSpPr>
          <a:xfrm>
            <a:off x="6306018" y="1311900"/>
            <a:ext cx="2402271" cy="4822200"/>
            <a:chOff x="803472" y="1311893"/>
            <a:chExt cx="2402271" cy="4822200"/>
          </a:xfrm>
        </p:grpSpPr>
        <p:sp>
          <p:nvSpPr>
            <p:cNvPr id="55" name="Rounded Rectangle 7">
              <a:extLst>
                <a:ext uri="{FF2B5EF4-FFF2-40B4-BE49-F238E27FC236}">
                  <a16:creationId xmlns:a16="http://schemas.microsoft.com/office/drawing/2014/main" id="{793A2420-C5E7-4E1A-8502-6FD8392C3872}"/>
                </a:ext>
              </a:extLst>
            </p:cNvPr>
            <p:cNvSpPr/>
            <p:nvPr/>
          </p:nvSpPr>
          <p:spPr>
            <a:xfrm>
              <a:off x="932299" y="1446722"/>
              <a:ext cx="2218468" cy="4687371"/>
            </a:xfrm>
            <a:prstGeom prst="snip1Rect">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sp>
          <p:nvSpPr>
            <p:cNvPr id="56" name="斜纹 55">
              <a:extLst>
                <a:ext uri="{FF2B5EF4-FFF2-40B4-BE49-F238E27FC236}">
                  <a16:creationId xmlns:a16="http://schemas.microsoft.com/office/drawing/2014/main" id="{6721EA90-886D-4623-83CE-EAB20B597000}"/>
                </a:ext>
              </a:extLst>
            </p:cNvPr>
            <p:cNvSpPr/>
            <p:nvPr/>
          </p:nvSpPr>
          <p:spPr>
            <a:xfrm>
              <a:off x="915339" y="1448445"/>
              <a:ext cx="969673" cy="1140361"/>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7" name="组合 56">
              <a:extLst>
                <a:ext uri="{FF2B5EF4-FFF2-40B4-BE49-F238E27FC236}">
                  <a16:creationId xmlns:a16="http://schemas.microsoft.com/office/drawing/2014/main" id="{500C95B4-BB18-4155-8908-06A5CBEAAA84}"/>
                </a:ext>
              </a:extLst>
            </p:cNvPr>
            <p:cNvGrpSpPr/>
            <p:nvPr/>
          </p:nvGrpSpPr>
          <p:grpSpPr>
            <a:xfrm>
              <a:off x="923818" y="1954290"/>
              <a:ext cx="2235430" cy="2258590"/>
              <a:chOff x="915337" y="1543145"/>
              <a:chExt cx="2628923" cy="2859991"/>
            </a:xfrm>
          </p:grpSpPr>
          <p:sp>
            <p:nvSpPr>
              <p:cNvPr id="64" name="ïsļîḍe">
                <a:extLst>
                  <a:ext uri="{FF2B5EF4-FFF2-40B4-BE49-F238E27FC236}">
                    <a16:creationId xmlns:a16="http://schemas.microsoft.com/office/drawing/2014/main" id="{DC2E0397-E0BA-4F79-9ED2-116F11B22DED}"/>
                  </a:ext>
                </a:extLst>
              </p:cNvPr>
              <p:cNvSpPr/>
              <p:nvPr/>
            </p:nvSpPr>
            <p:spPr>
              <a:xfrm rot="5400000" flipH="1">
                <a:off x="1137326" y="1996202"/>
                <a:ext cx="2184945" cy="2628923"/>
              </a:xfrm>
              <a:prstGeom prst="parallelogram">
                <a:avLst>
                  <a:gd name="adj" fmla="val 68210"/>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sp>
            <p:nvSpPr>
              <p:cNvPr id="65" name="ïsļîḍe">
                <a:extLst>
                  <a:ext uri="{FF2B5EF4-FFF2-40B4-BE49-F238E27FC236}">
                    <a16:creationId xmlns:a16="http://schemas.microsoft.com/office/drawing/2014/main" id="{C8F015A7-4EA7-46B0-A914-84AD7B77A89A}"/>
                  </a:ext>
                </a:extLst>
              </p:cNvPr>
              <p:cNvSpPr/>
              <p:nvPr/>
            </p:nvSpPr>
            <p:spPr>
              <a:xfrm rot="5400000" flipH="1">
                <a:off x="1137326" y="1321156"/>
                <a:ext cx="2184945" cy="2628923"/>
              </a:xfrm>
              <a:prstGeom prst="parallelogram">
                <a:avLst>
                  <a:gd name="adj" fmla="val 68210"/>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grpSp>
        <p:pic>
          <p:nvPicPr>
            <p:cNvPr id="58" name="图片 57" descr="穿西装戴眼镜的男人&#10;&#10;描述已自动生成">
              <a:extLst>
                <a:ext uri="{FF2B5EF4-FFF2-40B4-BE49-F238E27FC236}">
                  <a16:creationId xmlns:a16="http://schemas.microsoft.com/office/drawing/2014/main" id="{7907DA0C-21D8-4AAA-9C6D-44CC98237A0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3472" y="1602907"/>
              <a:ext cx="2402271" cy="2603624"/>
            </a:xfrm>
            <a:prstGeom prst="rect">
              <a:avLst/>
            </a:prstGeom>
          </p:spPr>
        </p:pic>
        <p:sp>
          <p:nvSpPr>
            <p:cNvPr id="59" name="文本框 58">
              <a:extLst>
                <a:ext uri="{FF2B5EF4-FFF2-40B4-BE49-F238E27FC236}">
                  <a16:creationId xmlns:a16="http://schemas.microsoft.com/office/drawing/2014/main" id="{7AA2EA7D-FBF1-4035-9DC4-61966F66F0AD}"/>
                </a:ext>
              </a:extLst>
            </p:cNvPr>
            <p:cNvSpPr txBox="1"/>
            <p:nvPr/>
          </p:nvSpPr>
          <p:spPr>
            <a:xfrm flipH="1">
              <a:off x="1150382" y="4352301"/>
              <a:ext cx="1753053" cy="1262461"/>
            </a:xfrm>
            <a:prstGeom prst="rect">
              <a:avLst/>
            </a:prstGeom>
            <a:noFill/>
          </p:spPr>
          <p:txBody>
            <a:bodyPr wrap="square" lIns="0" tIns="0" rIns="0" bIns="0" rtlCol="0">
              <a:spAutoFit/>
            </a:bodyPr>
            <a:lstStyle/>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p>
          </p:txBody>
        </p:sp>
        <p:sp>
          <p:nvSpPr>
            <p:cNvPr id="60" name="矩形 59">
              <a:extLst>
                <a:ext uri="{FF2B5EF4-FFF2-40B4-BE49-F238E27FC236}">
                  <a16:creationId xmlns:a16="http://schemas.microsoft.com/office/drawing/2014/main" id="{C1D89728-FD07-403E-B7DB-F6E74ED28C9E}"/>
                </a:ext>
              </a:extLst>
            </p:cNvPr>
            <p:cNvSpPr/>
            <p:nvPr/>
          </p:nvSpPr>
          <p:spPr>
            <a:xfrm>
              <a:off x="932299" y="6055409"/>
              <a:ext cx="2226949" cy="786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1E491F6E-52CA-485D-9A23-BE50C529C5B8}"/>
                </a:ext>
              </a:extLst>
            </p:cNvPr>
            <p:cNvSpPr txBox="1"/>
            <p:nvPr/>
          </p:nvSpPr>
          <p:spPr>
            <a:xfrm rot="18618313">
              <a:off x="713162" y="1773528"/>
              <a:ext cx="1169491" cy="246221"/>
            </a:xfrm>
            <a:prstGeom prst="rect">
              <a:avLst/>
            </a:prstGeom>
            <a:noFill/>
          </p:spPr>
          <p:txBody>
            <a:bodyPr wrap="square" lIns="0" tIns="0" rIns="0" bIns="0" rtlCol="0">
              <a:spAutoFit/>
            </a:bodyPr>
            <a:lstStyle/>
            <a:p>
              <a:pPr algn="ctr"/>
              <a:r>
                <a:rPr lang="zh-CN" altLang="en-US" sz="1600" b="1" dirty="0">
                  <a:solidFill>
                    <a:schemeClr val="bg1"/>
                  </a:solidFill>
                </a:rPr>
                <a:t>运营总监</a:t>
              </a:r>
            </a:p>
          </p:txBody>
        </p:sp>
        <p:sp>
          <p:nvSpPr>
            <p:cNvPr id="62" name="矩形: 剪去左右顶角 61">
              <a:extLst>
                <a:ext uri="{FF2B5EF4-FFF2-40B4-BE49-F238E27FC236}">
                  <a16:creationId xmlns:a16="http://schemas.microsoft.com/office/drawing/2014/main" id="{C0D395E7-CD67-4982-9410-60572BFD8692}"/>
                </a:ext>
              </a:extLst>
            </p:cNvPr>
            <p:cNvSpPr/>
            <p:nvPr/>
          </p:nvSpPr>
          <p:spPr>
            <a:xfrm>
              <a:off x="1504849" y="3929283"/>
              <a:ext cx="1037629" cy="277248"/>
            </a:xfrm>
            <a:prstGeom prst="snip2SameRect">
              <a:avLst>
                <a:gd name="adj1" fmla="val 36778"/>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íṥľíďê">
              <a:extLst>
                <a:ext uri="{FF2B5EF4-FFF2-40B4-BE49-F238E27FC236}">
                  <a16:creationId xmlns:a16="http://schemas.microsoft.com/office/drawing/2014/main" id="{F23FCE30-FA17-4200-BD04-9E1398A9678F}"/>
                </a:ext>
              </a:extLst>
            </p:cNvPr>
            <p:cNvSpPr txBox="1"/>
            <p:nvPr/>
          </p:nvSpPr>
          <p:spPr>
            <a:xfrm>
              <a:off x="1605078" y="3960185"/>
              <a:ext cx="837170" cy="215444"/>
            </a:xfrm>
            <a:prstGeom prst="rect">
              <a:avLst/>
            </a:prstGeom>
            <a:noFill/>
          </p:spPr>
          <p:txBody>
            <a:bodyPr wrap="square" lIns="0" tIns="0" rIns="0" bIns="0" rtlCol="0" anchor="ctr">
              <a:spAutoFit/>
            </a:bodyPr>
            <a:lstStyle/>
            <a:p>
              <a:pPr algn="ctr"/>
              <a:r>
                <a:rPr lang="zh-CN" altLang="en-US" sz="1400" kern="0" dirty="0">
                  <a:solidFill>
                    <a:prstClr val="white"/>
                  </a:solidFill>
                </a:rPr>
                <a:t>稿小定</a:t>
              </a:r>
            </a:p>
          </p:txBody>
        </p:sp>
      </p:grpSp>
      <p:grpSp>
        <p:nvGrpSpPr>
          <p:cNvPr id="66" name="组合 65">
            <a:extLst>
              <a:ext uri="{FF2B5EF4-FFF2-40B4-BE49-F238E27FC236}">
                <a16:creationId xmlns:a16="http://schemas.microsoft.com/office/drawing/2014/main" id="{30D6EADD-0E6A-4112-A180-72DDB56E67F0}"/>
              </a:ext>
            </a:extLst>
          </p:cNvPr>
          <p:cNvGrpSpPr/>
          <p:nvPr/>
        </p:nvGrpSpPr>
        <p:grpSpPr>
          <a:xfrm>
            <a:off x="9184083" y="1311900"/>
            <a:ext cx="2402271" cy="4822200"/>
            <a:chOff x="803472" y="1311893"/>
            <a:chExt cx="2402271" cy="4822200"/>
          </a:xfrm>
        </p:grpSpPr>
        <p:sp>
          <p:nvSpPr>
            <p:cNvPr id="67" name="Rounded Rectangle 7">
              <a:extLst>
                <a:ext uri="{FF2B5EF4-FFF2-40B4-BE49-F238E27FC236}">
                  <a16:creationId xmlns:a16="http://schemas.microsoft.com/office/drawing/2014/main" id="{DE5875AD-F093-4482-9BD5-39C74C781CF6}"/>
                </a:ext>
              </a:extLst>
            </p:cNvPr>
            <p:cNvSpPr/>
            <p:nvPr/>
          </p:nvSpPr>
          <p:spPr>
            <a:xfrm>
              <a:off x="932299" y="1446722"/>
              <a:ext cx="2218468" cy="4687371"/>
            </a:xfrm>
            <a:prstGeom prst="snip1Rect">
              <a:avLst/>
            </a:prstGeom>
            <a:solidFill>
              <a:schemeClr val="bg1"/>
            </a:solidFill>
            <a:ln>
              <a:noFill/>
            </a:ln>
            <a:effectLst>
              <a:outerShdw blurRad="254000" dist="165100"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微软雅黑" panose="020B0503020204020204" pitchFamily="34" charset="-122"/>
              </a:endParaRPr>
            </a:p>
          </p:txBody>
        </p:sp>
        <p:sp>
          <p:nvSpPr>
            <p:cNvPr id="68" name="斜纹 67">
              <a:extLst>
                <a:ext uri="{FF2B5EF4-FFF2-40B4-BE49-F238E27FC236}">
                  <a16:creationId xmlns:a16="http://schemas.microsoft.com/office/drawing/2014/main" id="{5136CB5F-ADDF-4CB6-BFBD-2738AD231BFC}"/>
                </a:ext>
              </a:extLst>
            </p:cNvPr>
            <p:cNvSpPr/>
            <p:nvPr/>
          </p:nvSpPr>
          <p:spPr>
            <a:xfrm>
              <a:off x="915339" y="1448445"/>
              <a:ext cx="969673" cy="1140361"/>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9" name="组合 68">
              <a:extLst>
                <a:ext uri="{FF2B5EF4-FFF2-40B4-BE49-F238E27FC236}">
                  <a16:creationId xmlns:a16="http://schemas.microsoft.com/office/drawing/2014/main" id="{C52FA5DD-6459-4D47-82E8-F688595997E1}"/>
                </a:ext>
              </a:extLst>
            </p:cNvPr>
            <p:cNvGrpSpPr/>
            <p:nvPr/>
          </p:nvGrpSpPr>
          <p:grpSpPr>
            <a:xfrm>
              <a:off x="923818" y="1954290"/>
              <a:ext cx="2235430" cy="2258590"/>
              <a:chOff x="915337" y="1543145"/>
              <a:chExt cx="2628923" cy="2859991"/>
            </a:xfrm>
          </p:grpSpPr>
          <p:sp>
            <p:nvSpPr>
              <p:cNvPr id="76" name="ïsļîḍe">
                <a:extLst>
                  <a:ext uri="{FF2B5EF4-FFF2-40B4-BE49-F238E27FC236}">
                    <a16:creationId xmlns:a16="http://schemas.microsoft.com/office/drawing/2014/main" id="{5A3221E6-A3E2-4112-85C6-E56268CAA75E}"/>
                  </a:ext>
                </a:extLst>
              </p:cNvPr>
              <p:cNvSpPr/>
              <p:nvPr/>
            </p:nvSpPr>
            <p:spPr>
              <a:xfrm rot="5400000" flipH="1">
                <a:off x="1137326" y="1996202"/>
                <a:ext cx="2184945" cy="2628923"/>
              </a:xfrm>
              <a:prstGeom prst="parallelogram">
                <a:avLst>
                  <a:gd name="adj" fmla="val 68210"/>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sp>
            <p:nvSpPr>
              <p:cNvPr id="77" name="ïsļîḍe">
                <a:extLst>
                  <a:ext uri="{FF2B5EF4-FFF2-40B4-BE49-F238E27FC236}">
                    <a16:creationId xmlns:a16="http://schemas.microsoft.com/office/drawing/2014/main" id="{C51E430A-5215-41B3-81EA-073BB7CB4735}"/>
                  </a:ext>
                </a:extLst>
              </p:cNvPr>
              <p:cNvSpPr/>
              <p:nvPr/>
            </p:nvSpPr>
            <p:spPr>
              <a:xfrm rot="5400000" flipH="1">
                <a:off x="1137326" y="1321156"/>
                <a:ext cx="2184945" cy="2628923"/>
              </a:xfrm>
              <a:prstGeom prst="parallelogram">
                <a:avLst>
                  <a:gd name="adj" fmla="val 68210"/>
                </a:avLst>
              </a:prstGeom>
              <a:gradFill flip="none" rotWithShape="1">
                <a:gsLst>
                  <a:gs pos="100000">
                    <a:schemeClr val="accent2">
                      <a:lumMod val="60000"/>
                      <a:lumOff val="40000"/>
                      <a:alpha val="0"/>
                    </a:schemeClr>
                  </a:gs>
                  <a:gs pos="0">
                    <a:schemeClr val="accent2">
                      <a:lumMod val="40000"/>
                      <a:lumOff val="6000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endParaRPr>
              </a:p>
            </p:txBody>
          </p:sp>
        </p:grpSp>
        <p:pic>
          <p:nvPicPr>
            <p:cNvPr id="70" name="图片 69" descr="穿西装戴眼镜的男人&#10;&#10;描述已自动生成">
              <a:extLst>
                <a:ext uri="{FF2B5EF4-FFF2-40B4-BE49-F238E27FC236}">
                  <a16:creationId xmlns:a16="http://schemas.microsoft.com/office/drawing/2014/main" id="{C4AE2F08-02C6-4DB5-BC2B-AFC5CE5036A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3472" y="1602907"/>
              <a:ext cx="2402271" cy="2603624"/>
            </a:xfrm>
            <a:prstGeom prst="rect">
              <a:avLst/>
            </a:prstGeom>
          </p:spPr>
        </p:pic>
        <p:sp>
          <p:nvSpPr>
            <p:cNvPr id="71" name="文本框 70">
              <a:extLst>
                <a:ext uri="{FF2B5EF4-FFF2-40B4-BE49-F238E27FC236}">
                  <a16:creationId xmlns:a16="http://schemas.microsoft.com/office/drawing/2014/main" id="{0441B11B-045C-4B25-86A4-A3D9F619E597}"/>
                </a:ext>
              </a:extLst>
            </p:cNvPr>
            <p:cNvSpPr txBox="1"/>
            <p:nvPr/>
          </p:nvSpPr>
          <p:spPr>
            <a:xfrm flipH="1">
              <a:off x="1150382" y="4352301"/>
              <a:ext cx="1753053" cy="1262461"/>
            </a:xfrm>
            <a:prstGeom prst="rect">
              <a:avLst/>
            </a:prstGeom>
            <a:noFill/>
          </p:spPr>
          <p:txBody>
            <a:bodyPr wrap="square" lIns="0" tIns="0" rIns="0" bIns="0" rtlCol="0">
              <a:spAutoFit/>
            </a:bodyPr>
            <a:lstStyle/>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180000" indent="-18000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a:t>
              </a:r>
            </a:p>
          </p:txBody>
        </p:sp>
        <p:sp>
          <p:nvSpPr>
            <p:cNvPr id="72" name="矩形 71">
              <a:extLst>
                <a:ext uri="{FF2B5EF4-FFF2-40B4-BE49-F238E27FC236}">
                  <a16:creationId xmlns:a16="http://schemas.microsoft.com/office/drawing/2014/main" id="{DAF012D3-FB0A-413D-827B-2D8AE548F5A3}"/>
                </a:ext>
              </a:extLst>
            </p:cNvPr>
            <p:cNvSpPr/>
            <p:nvPr/>
          </p:nvSpPr>
          <p:spPr>
            <a:xfrm>
              <a:off x="932299" y="6055409"/>
              <a:ext cx="2226949" cy="786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id="{48E9CB3B-E515-4678-9C36-F66EEF53819E}"/>
                </a:ext>
              </a:extLst>
            </p:cNvPr>
            <p:cNvSpPr txBox="1"/>
            <p:nvPr/>
          </p:nvSpPr>
          <p:spPr>
            <a:xfrm rot="18618313">
              <a:off x="713162" y="1773528"/>
              <a:ext cx="1169491" cy="246221"/>
            </a:xfrm>
            <a:prstGeom prst="rect">
              <a:avLst/>
            </a:prstGeom>
            <a:noFill/>
          </p:spPr>
          <p:txBody>
            <a:bodyPr wrap="square" lIns="0" tIns="0" rIns="0" bIns="0" rtlCol="0">
              <a:spAutoFit/>
            </a:bodyPr>
            <a:lstStyle/>
            <a:p>
              <a:pPr algn="ctr"/>
              <a:r>
                <a:rPr lang="zh-CN" altLang="en-US" sz="1600" b="1" dirty="0">
                  <a:solidFill>
                    <a:schemeClr val="bg1"/>
                  </a:solidFill>
                </a:rPr>
                <a:t>设计总监</a:t>
              </a:r>
            </a:p>
          </p:txBody>
        </p:sp>
        <p:sp>
          <p:nvSpPr>
            <p:cNvPr id="74" name="矩形: 剪去左右顶角 73">
              <a:extLst>
                <a:ext uri="{FF2B5EF4-FFF2-40B4-BE49-F238E27FC236}">
                  <a16:creationId xmlns:a16="http://schemas.microsoft.com/office/drawing/2014/main" id="{766B9453-7159-4B95-94EC-516460385D41}"/>
                </a:ext>
              </a:extLst>
            </p:cNvPr>
            <p:cNvSpPr/>
            <p:nvPr/>
          </p:nvSpPr>
          <p:spPr>
            <a:xfrm>
              <a:off x="1504849" y="3929283"/>
              <a:ext cx="1037629" cy="277248"/>
            </a:xfrm>
            <a:prstGeom prst="snip2SameRect">
              <a:avLst>
                <a:gd name="adj1" fmla="val 36778"/>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íṥľíďê">
              <a:extLst>
                <a:ext uri="{FF2B5EF4-FFF2-40B4-BE49-F238E27FC236}">
                  <a16:creationId xmlns:a16="http://schemas.microsoft.com/office/drawing/2014/main" id="{A6789D7D-34FC-4D45-B464-A83CB2DBA640}"/>
                </a:ext>
              </a:extLst>
            </p:cNvPr>
            <p:cNvSpPr txBox="1"/>
            <p:nvPr/>
          </p:nvSpPr>
          <p:spPr>
            <a:xfrm>
              <a:off x="1605078" y="3960185"/>
              <a:ext cx="837170" cy="215444"/>
            </a:xfrm>
            <a:prstGeom prst="rect">
              <a:avLst/>
            </a:prstGeom>
            <a:noFill/>
          </p:spPr>
          <p:txBody>
            <a:bodyPr wrap="square" lIns="0" tIns="0" rIns="0" bIns="0" rtlCol="0" anchor="ctr">
              <a:spAutoFit/>
            </a:bodyPr>
            <a:lstStyle/>
            <a:p>
              <a:pPr algn="ctr"/>
              <a:r>
                <a:rPr lang="zh-CN" altLang="en-US" sz="1400" kern="0" dirty="0">
                  <a:solidFill>
                    <a:prstClr val="white"/>
                  </a:solidFill>
                </a:rPr>
                <a:t>稿小定</a:t>
              </a:r>
            </a:p>
          </p:txBody>
        </p:sp>
      </p:grpSp>
      <p:grpSp>
        <p:nvGrpSpPr>
          <p:cNvPr id="78" name="组合 77">
            <a:extLst>
              <a:ext uri="{FF2B5EF4-FFF2-40B4-BE49-F238E27FC236}">
                <a16:creationId xmlns:a16="http://schemas.microsoft.com/office/drawing/2014/main" id="{34148E0D-A599-4AA5-A3E7-2974F1DB6181}"/>
              </a:ext>
            </a:extLst>
          </p:cNvPr>
          <p:cNvGrpSpPr/>
          <p:nvPr/>
        </p:nvGrpSpPr>
        <p:grpSpPr>
          <a:xfrm>
            <a:off x="385517" y="455676"/>
            <a:ext cx="549766" cy="958572"/>
            <a:chOff x="2271247" y="1985437"/>
            <a:chExt cx="726603" cy="1266906"/>
          </a:xfrm>
        </p:grpSpPr>
        <p:sp>
          <p:nvSpPr>
            <p:cNvPr id="79" name="矩形: 圆角 78">
              <a:extLst>
                <a:ext uri="{FF2B5EF4-FFF2-40B4-BE49-F238E27FC236}">
                  <a16:creationId xmlns:a16="http://schemas.microsoft.com/office/drawing/2014/main" id="{7DD664C3-52FC-4B80-96EF-2E1B1B63ADB4}"/>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80" name="矩形: 圆角 79">
              <a:extLst>
                <a:ext uri="{FF2B5EF4-FFF2-40B4-BE49-F238E27FC236}">
                  <a16:creationId xmlns:a16="http://schemas.microsoft.com/office/drawing/2014/main" id="{B2D15E24-0FB7-4FDA-9454-E9692414B2ED}"/>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81" name="组合 80">
            <a:extLst>
              <a:ext uri="{FF2B5EF4-FFF2-40B4-BE49-F238E27FC236}">
                <a16:creationId xmlns:a16="http://schemas.microsoft.com/office/drawing/2014/main" id="{0892168C-88A5-4CBC-B97A-51FC02358900}"/>
              </a:ext>
            </a:extLst>
          </p:cNvPr>
          <p:cNvGrpSpPr/>
          <p:nvPr/>
        </p:nvGrpSpPr>
        <p:grpSpPr>
          <a:xfrm>
            <a:off x="1045903" y="577088"/>
            <a:ext cx="10472997" cy="553720"/>
            <a:chOff x="1144143" y="474980"/>
            <a:chExt cx="10472997" cy="553720"/>
          </a:xfrm>
        </p:grpSpPr>
        <p:sp>
          <p:nvSpPr>
            <p:cNvPr id="82" name="矩形 81">
              <a:extLst>
                <a:ext uri="{FF2B5EF4-FFF2-40B4-BE49-F238E27FC236}">
                  <a16:creationId xmlns:a16="http://schemas.microsoft.com/office/drawing/2014/main" id="{77823F11-3F75-421F-A841-5CA1BBF98E92}"/>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总结经验</a:t>
              </a:r>
            </a:p>
          </p:txBody>
        </p:sp>
        <p:sp>
          <p:nvSpPr>
            <p:cNvPr id="83" name="矩形 82">
              <a:extLst>
                <a:ext uri="{FF2B5EF4-FFF2-40B4-BE49-F238E27FC236}">
                  <a16:creationId xmlns:a16="http://schemas.microsoft.com/office/drawing/2014/main" id="{85F9122D-A9CB-46F9-BADA-5A0BF4DC160D}"/>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TO SUM UP YOUR EXPERIENCE</a:t>
              </a:r>
            </a:p>
          </p:txBody>
        </p:sp>
        <p:grpSp>
          <p:nvGrpSpPr>
            <p:cNvPr id="84" name="组合 83">
              <a:extLst>
                <a:ext uri="{FF2B5EF4-FFF2-40B4-BE49-F238E27FC236}">
                  <a16:creationId xmlns:a16="http://schemas.microsoft.com/office/drawing/2014/main" id="{6E54EF51-4461-4095-8731-449A06473754}"/>
                </a:ext>
              </a:extLst>
            </p:cNvPr>
            <p:cNvGrpSpPr/>
            <p:nvPr/>
          </p:nvGrpSpPr>
          <p:grpSpPr>
            <a:xfrm>
              <a:off x="1144143" y="1028700"/>
              <a:ext cx="10472997" cy="0"/>
              <a:chOff x="1552575" y="1796104"/>
              <a:chExt cx="10472997" cy="0"/>
            </a:xfrm>
          </p:grpSpPr>
          <p:cxnSp>
            <p:nvCxnSpPr>
              <p:cNvPr id="85" name="直接连接符 84">
                <a:extLst>
                  <a:ext uri="{FF2B5EF4-FFF2-40B4-BE49-F238E27FC236}">
                    <a16:creationId xmlns:a16="http://schemas.microsoft.com/office/drawing/2014/main" id="{B8287C4E-8701-41D7-AC8A-A3F0C07CE988}"/>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E9B0AB72-0259-4089-9921-82B1B7D50E89}"/>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479563033"/>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anim calcmode="lin" valueType="num">
                                      <p:cBhvr>
                                        <p:cTn id="8" dur="500" fill="hold"/>
                                        <p:tgtEl>
                                          <p:spTgt spid="78"/>
                                        </p:tgtEl>
                                        <p:attrNameLst>
                                          <p:attrName>ppt_x</p:attrName>
                                        </p:attrNameLst>
                                      </p:cBhvr>
                                      <p:tavLst>
                                        <p:tav tm="0">
                                          <p:val>
                                            <p:strVal val="#ppt_x"/>
                                          </p:val>
                                        </p:tav>
                                        <p:tav tm="100000">
                                          <p:val>
                                            <p:strVal val="#ppt_x"/>
                                          </p:val>
                                        </p:tav>
                                      </p:tavLst>
                                    </p:anim>
                                    <p:anim calcmode="lin" valueType="num">
                                      <p:cBhvr>
                                        <p:cTn id="9" dur="500" fill="hold"/>
                                        <p:tgtEl>
                                          <p:spTgt spid="7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wipe(left)">
                                      <p:cBhvr>
                                        <p:cTn id="13" dur="500"/>
                                        <p:tgtEl>
                                          <p:spTgt spid="81"/>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anim calcmode="lin" valueType="num">
                                      <p:cBhvr>
                                        <p:cTn id="18" dur="500" fill="hold"/>
                                        <p:tgtEl>
                                          <p:spTgt spid="41"/>
                                        </p:tgtEl>
                                        <p:attrNameLst>
                                          <p:attrName>ppt_x</p:attrName>
                                        </p:attrNameLst>
                                      </p:cBhvr>
                                      <p:tavLst>
                                        <p:tav tm="0">
                                          <p:val>
                                            <p:strVal val="#ppt_x"/>
                                          </p:val>
                                        </p:tav>
                                        <p:tav tm="100000">
                                          <p:val>
                                            <p:strVal val="#ppt_x"/>
                                          </p:val>
                                        </p:tav>
                                      </p:tavLst>
                                    </p:anim>
                                    <p:anim calcmode="lin" valueType="num">
                                      <p:cBhvr>
                                        <p:cTn id="19" dur="500" fill="hold"/>
                                        <p:tgtEl>
                                          <p:spTgt spid="4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anim calcmode="lin" valueType="num">
                                      <p:cBhvr>
                                        <p:cTn id="23" dur="500" fill="hold"/>
                                        <p:tgtEl>
                                          <p:spTgt spid="42"/>
                                        </p:tgtEl>
                                        <p:attrNameLst>
                                          <p:attrName>ppt_x</p:attrName>
                                        </p:attrNameLst>
                                      </p:cBhvr>
                                      <p:tavLst>
                                        <p:tav tm="0">
                                          <p:val>
                                            <p:strVal val="#ppt_x"/>
                                          </p:val>
                                        </p:tav>
                                        <p:tav tm="100000">
                                          <p:val>
                                            <p:strVal val="#ppt_x"/>
                                          </p:val>
                                        </p:tav>
                                      </p:tavLst>
                                    </p:anim>
                                    <p:anim calcmode="lin" valueType="num">
                                      <p:cBhvr>
                                        <p:cTn id="24" dur="500" fill="hold"/>
                                        <p:tgtEl>
                                          <p:spTgt spid="4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40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anim calcmode="lin" valueType="num">
                                      <p:cBhvr>
                                        <p:cTn id="28" dur="500" fill="hold"/>
                                        <p:tgtEl>
                                          <p:spTgt spid="54"/>
                                        </p:tgtEl>
                                        <p:attrNameLst>
                                          <p:attrName>ppt_x</p:attrName>
                                        </p:attrNameLst>
                                      </p:cBhvr>
                                      <p:tavLst>
                                        <p:tav tm="0">
                                          <p:val>
                                            <p:strVal val="#ppt_x"/>
                                          </p:val>
                                        </p:tav>
                                        <p:tav tm="100000">
                                          <p:val>
                                            <p:strVal val="#ppt_x"/>
                                          </p:val>
                                        </p:tav>
                                      </p:tavLst>
                                    </p:anim>
                                    <p:anim calcmode="lin" valueType="num">
                                      <p:cBhvr>
                                        <p:cTn id="29" dur="500" fill="hold"/>
                                        <p:tgtEl>
                                          <p:spTgt spid="5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70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500"/>
                                        <p:tgtEl>
                                          <p:spTgt spid="66"/>
                                        </p:tgtEl>
                                      </p:cBhvr>
                                    </p:animEffect>
                                    <p:anim calcmode="lin" valueType="num">
                                      <p:cBhvr>
                                        <p:cTn id="33" dur="500" fill="hold"/>
                                        <p:tgtEl>
                                          <p:spTgt spid="66"/>
                                        </p:tgtEl>
                                        <p:attrNameLst>
                                          <p:attrName>ppt_x</p:attrName>
                                        </p:attrNameLst>
                                      </p:cBhvr>
                                      <p:tavLst>
                                        <p:tav tm="0">
                                          <p:val>
                                            <p:strVal val="#ppt_x"/>
                                          </p:val>
                                        </p:tav>
                                        <p:tav tm="100000">
                                          <p:val>
                                            <p:strVal val="#ppt_x"/>
                                          </p:val>
                                        </p:tav>
                                      </p:tavLst>
                                    </p:anim>
                                    <p:anim calcmode="lin" valueType="num">
                                      <p:cBhvr>
                                        <p:cTn id="34" dur="5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一群人坐在桌子前&#10;&#10;描述已自动生成">
            <a:extLst>
              <a:ext uri="{FF2B5EF4-FFF2-40B4-BE49-F238E27FC236}">
                <a16:creationId xmlns:a16="http://schemas.microsoft.com/office/drawing/2014/main" id="{B21B755E-C86C-4838-947A-3C3C4BEC9CE9}"/>
              </a:ext>
            </a:extLst>
          </p:cNvPr>
          <p:cNvPicPr>
            <a:picLocks/>
          </p:cNvPicPr>
          <p:nvPr/>
        </p:nvPicPr>
        <p:blipFill rotWithShape="1">
          <a:blip r:embed="rId7"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0" y="0"/>
            <a:ext cx="12192000" cy="6858001"/>
          </a:xfrm>
          <a:prstGeom prst="rect">
            <a:avLst/>
          </a:prstGeom>
        </p:spPr>
      </p:pic>
      <p:sp>
        <p:nvSpPr>
          <p:cNvPr id="6" name="Picture 4-mask">
            <a:extLst>
              <a:ext uri="{FF2B5EF4-FFF2-40B4-BE49-F238E27FC236}">
                <a16:creationId xmlns:a16="http://schemas.microsoft.com/office/drawing/2014/main" id="{9D4CB9F2-BB65-40AD-A7C9-736FBE577888}"/>
              </a:ext>
            </a:extLst>
          </p:cNvPr>
          <p:cNvSpPr/>
          <p:nvPr/>
        </p:nvSpPr>
        <p:spPr>
          <a:xfrm>
            <a:off x="0" y="1"/>
            <a:ext cx="12192000" cy="6857999"/>
          </a:xfrm>
          <a:prstGeom prst="rect">
            <a:avLst/>
          </a:prstGeom>
          <a:gradFill flip="none" rotWithShape="1">
            <a:gsLst>
              <a:gs pos="100000">
                <a:schemeClr val="bg2">
                  <a:alpha val="88000"/>
                </a:schemeClr>
              </a:gs>
              <a:gs pos="0">
                <a:schemeClr val="bg2">
                  <a:alpha val="58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a:extLst>
              <a:ext uri="{FF2B5EF4-FFF2-40B4-BE49-F238E27FC236}">
                <a16:creationId xmlns:a16="http://schemas.microsoft.com/office/drawing/2014/main" id="{3BAF5B31-0292-4FAF-87E2-EEE082626097}"/>
              </a:ext>
            </a:extLst>
          </p:cNvPr>
          <p:cNvSpPr/>
          <p:nvPr/>
        </p:nvSpPr>
        <p:spPr>
          <a:xfrm>
            <a:off x="3243792" y="419878"/>
            <a:ext cx="5704417" cy="5704417"/>
          </a:xfrm>
          <a:prstGeom prst="ellipse">
            <a:avLst/>
          </a:prstGeom>
          <a:gradFill flip="none" rotWithShape="1">
            <a:gsLst>
              <a:gs pos="0">
                <a:schemeClr val="accent2">
                  <a:alpha val="40000"/>
                </a:schemeClr>
              </a:gs>
              <a:gs pos="87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文本框 8">
            <a:extLst>
              <a:ext uri="{FF2B5EF4-FFF2-40B4-BE49-F238E27FC236}">
                <a16:creationId xmlns:a16="http://schemas.microsoft.com/office/drawing/2014/main" id="{D716EF86-11D5-4802-99EA-4A95F341165F}"/>
              </a:ext>
            </a:extLst>
          </p:cNvPr>
          <p:cNvSpPr txBox="1"/>
          <p:nvPr/>
        </p:nvSpPr>
        <p:spPr>
          <a:xfrm>
            <a:off x="2189866" y="2321753"/>
            <a:ext cx="7812266" cy="1477328"/>
          </a:xfrm>
          <a:prstGeom prst="rect">
            <a:avLst/>
          </a:prstGeom>
          <a:noFill/>
          <a:effectLst/>
        </p:spPr>
        <p:txBody>
          <a:bodyPr wrap="square" lIns="0" tIns="0" rIns="0" bIns="0" rtlCol="0">
            <a:spAutoFit/>
          </a:bodyPr>
          <a:lstStyle/>
          <a:p>
            <a:pPr algn="ctr"/>
            <a:r>
              <a:rPr lang="zh-CN" altLang="en-US" sz="9600" spc="600" dirty="0">
                <a:latin typeface="优设标题黑" panose="00000500000000000000" pitchFamily="2" charset="-122"/>
                <a:ea typeface="优设标题黑" panose="00000500000000000000" pitchFamily="2" charset="-122"/>
              </a:rPr>
              <a:t>年终总结汇报</a:t>
            </a:r>
          </a:p>
        </p:txBody>
      </p:sp>
      <p:grpSp>
        <p:nvGrpSpPr>
          <p:cNvPr id="12" name="PA-组合 9">
            <a:extLst>
              <a:ext uri="{FF2B5EF4-FFF2-40B4-BE49-F238E27FC236}">
                <a16:creationId xmlns:a16="http://schemas.microsoft.com/office/drawing/2014/main" id="{45D8E7FB-FB4F-433A-8687-92A5BDD42CB5}"/>
              </a:ext>
            </a:extLst>
          </p:cNvPr>
          <p:cNvGrpSpPr/>
          <p:nvPr>
            <p:custDataLst>
              <p:tags r:id="rId1"/>
            </p:custDataLst>
          </p:nvPr>
        </p:nvGrpSpPr>
        <p:grpSpPr>
          <a:xfrm>
            <a:off x="3771558" y="5467176"/>
            <a:ext cx="4648880" cy="345140"/>
            <a:chOff x="1577705" y="4577608"/>
            <a:chExt cx="2970919" cy="220345"/>
          </a:xfrm>
        </p:grpSpPr>
        <p:grpSp>
          <p:nvGrpSpPr>
            <p:cNvPr id="13" name="组合 12">
              <a:extLst>
                <a:ext uri="{FF2B5EF4-FFF2-40B4-BE49-F238E27FC236}">
                  <a16:creationId xmlns:a16="http://schemas.microsoft.com/office/drawing/2014/main" id="{96A09321-7BA2-430C-9863-464D0B7A2BF4}"/>
                </a:ext>
              </a:extLst>
            </p:cNvPr>
            <p:cNvGrpSpPr/>
            <p:nvPr/>
          </p:nvGrpSpPr>
          <p:grpSpPr>
            <a:xfrm>
              <a:off x="1577705" y="4577926"/>
              <a:ext cx="1359609" cy="219710"/>
              <a:chOff x="6455" y="8801"/>
              <a:chExt cx="2141" cy="346"/>
            </a:xfrm>
          </p:grpSpPr>
          <p:sp>
            <p:nvSpPr>
              <p:cNvPr id="17" name="PA-任意多边形 7">
                <a:extLst>
                  <a:ext uri="{FF2B5EF4-FFF2-40B4-BE49-F238E27FC236}">
                    <a16:creationId xmlns:a16="http://schemas.microsoft.com/office/drawing/2014/main" id="{810A1D87-DFA7-412F-965A-B4B5406BF41E}"/>
                  </a:ext>
                </a:extLst>
              </p:cNvPr>
              <p:cNvSpPr>
                <a:spLocks noEditPoints="1"/>
              </p:cNvSpPr>
              <p:nvPr>
                <p:custDataLst>
                  <p:tags r:id="rId4"/>
                </p:custDataLst>
              </p:nvPr>
            </p:nvSpPr>
            <p:spPr bwMode="auto">
              <a:xfrm>
                <a:off x="6455" y="8801"/>
                <a:ext cx="342" cy="34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accent2"/>
              </a:solidFill>
              <a:ln>
                <a:noFill/>
              </a:ln>
            </p:spPr>
            <p:txBody>
              <a:bodyPr vert="horz" wrap="square" lIns="67376" tIns="33688" rIns="67376" bIns="3368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mj-ea"/>
                  <a:ea typeface="+mj-ea"/>
                </a:endParaRPr>
              </a:p>
            </p:txBody>
          </p:sp>
          <p:sp>
            <p:nvSpPr>
              <p:cNvPr id="18" name="PA-文本框 12">
                <a:extLst>
                  <a:ext uri="{FF2B5EF4-FFF2-40B4-BE49-F238E27FC236}">
                    <a16:creationId xmlns:a16="http://schemas.microsoft.com/office/drawing/2014/main" id="{687B4A83-2689-4E43-8927-E748CE260705}"/>
                  </a:ext>
                </a:extLst>
              </p:cNvPr>
              <p:cNvSpPr txBox="1"/>
              <p:nvPr>
                <p:custDataLst>
                  <p:tags r:id="rId5"/>
                </p:custDataLst>
              </p:nvPr>
            </p:nvSpPr>
            <p:spPr>
              <a:xfrm>
                <a:off x="6887" y="8801"/>
                <a:ext cx="1709" cy="346"/>
              </a:xfrm>
              <a:prstGeom prst="rect">
                <a:avLst/>
              </a:prstGeom>
              <a:noFill/>
              <a:ln>
                <a:noFill/>
              </a:ln>
              <a:extLst>
                <a:ext uri="{909E8E84-426E-40DD-AFC4-6F175D3DCCD1}">
                  <a14:hiddenFill xmlns:a14="http://schemas.microsoft.com/office/drawing/2010/main">
                    <a:solidFill>
                      <a:srgbClr val="093759"/>
                    </a:solidFill>
                  </a14:hiddenFill>
                </a:ext>
              </a:extLst>
            </p:spPr>
            <p:txBody>
              <a:bodyPr wrap="square" lIns="67376" tIns="33688" rIns="67376" bIns="33688" rtlCol="0">
                <a:spAutoFit/>
              </a:bodyPr>
              <a:lstStyle>
                <a:defPPr>
                  <a:defRPr lang="zh-CN"/>
                </a:defPPr>
                <a:lvl1pPr>
                  <a:defRPr sz="2000">
                    <a:solidFill>
                      <a:schemeClr val="accent2"/>
                    </a:solidFill>
                    <a:latin typeface="+mn-ea"/>
                    <a:ea typeface="+mn-ea"/>
                  </a:defRPr>
                </a:lvl1pPr>
              </a:lstStyle>
              <a:p>
                <a:pPr algn="l"/>
                <a:r>
                  <a:rPr lang="zh-CN" altLang="en-US" sz="1800" dirty="0">
                    <a:solidFill>
                      <a:schemeClr val="tx1"/>
                    </a:solidFill>
                    <a:latin typeface="+mj-ea"/>
                    <a:ea typeface="+mj-ea"/>
                  </a:rPr>
                  <a:t>汇报人：</a:t>
                </a:r>
                <a:r>
                  <a:rPr lang="en-US" altLang="zh-CN" sz="1800" dirty="0">
                    <a:solidFill>
                      <a:schemeClr val="tx1"/>
                    </a:solidFill>
                    <a:latin typeface="+mj-ea"/>
                    <a:ea typeface="+mj-ea"/>
                  </a:rPr>
                  <a:t>XX</a:t>
                </a:r>
                <a:endParaRPr lang="zh-CN" altLang="en-US" sz="1800" dirty="0">
                  <a:solidFill>
                    <a:schemeClr val="tx1"/>
                  </a:solidFill>
                  <a:latin typeface="+mj-ea"/>
                  <a:ea typeface="+mj-ea"/>
                </a:endParaRPr>
              </a:p>
            </p:txBody>
          </p:sp>
        </p:grpSp>
        <p:grpSp>
          <p:nvGrpSpPr>
            <p:cNvPr id="14" name="组合 13">
              <a:extLst>
                <a:ext uri="{FF2B5EF4-FFF2-40B4-BE49-F238E27FC236}">
                  <a16:creationId xmlns:a16="http://schemas.microsoft.com/office/drawing/2014/main" id="{7A6F8B89-AEC0-4A44-9A7E-D8956B47CC5C}"/>
                </a:ext>
              </a:extLst>
            </p:cNvPr>
            <p:cNvGrpSpPr/>
            <p:nvPr/>
          </p:nvGrpSpPr>
          <p:grpSpPr>
            <a:xfrm>
              <a:off x="3345299" y="4577608"/>
              <a:ext cx="1203325" cy="220345"/>
              <a:chOff x="9825" y="8801"/>
              <a:chExt cx="1895" cy="347"/>
            </a:xfrm>
          </p:grpSpPr>
          <p:sp>
            <p:nvSpPr>
              <p:cNvPr id="15" name="PA-任意多边形 10">
                <a:extLst>
                  <a:ext uri="{FF2B5EF4-FFF2-40B4-BE49-F238E27FC236}">
                    <a16:creationId xmlns:a16="http://schemas.microsoft.com/office/drawing/2014/main" id="{93DB3CA8-E26B-4FAD-B166-1A400075A782}"/>
                  </a:ext>
                </a:extLst>
              </p:cNvPr>
              <p:cNvSpPr>
                <a:spLocks noEditPoints="1"/>
              </p:cNvSpPr>
              <p:nvPr>
                <p:custDataLst>
                  <p:tags r:id="rId2"/>
                </p:custDataLst>
              </p:nvPr>
            </p:nvSpPr>
            <p:spPr bwMode="auto">
              <a:xfrm>
                <a:off x="9825" y="8801"/>
                <a:ext cx="342" cy="34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2"/>
              </a:solidFill>
              <a:ln>
                <a:noFill/>
              </a:ln>
            </p:spPr>
            <p:txBody>
              <a:bodyPr vert="horz" wrap="square" lIns="89858" tIns="44929" rIns="89858" bIns="4492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a:latin typeface="+mj-ea"/>
                  <a:ea typeface="+mj-ea"/>
                </a:endParaRPr>
              </a:p>
            </p:txBody>
          </p:sp>
          <p:sp>
            <p:nvSpPr>
              <p:cNvPr id="16" name="PA-文本框 14">
                <a:extLst>
                  <a:ext uri="{FF2B5EF4-FFF2-40B4-BE49-F238E27FC236}">
                    <a16:creationId xmlns:a16="http://schemas.microsoft.com/office/drawing/2014/main" id="{B0D7557A-CD4A-48DA-8D6A-06CBA291F54B}"/>
                  </a:ext>
                </a:extLst>
              </p:cNvPr>
              <p:cNvSpPr txBox="1"/>
              <p:nvPr>
                <p:custDataLst>
                  <p:tags r:id="rId3"/>
                </p:custDataLst>
              </p:nvPr>
            </p:nvSpPr>
            <p:spPr>
              <a:xfrm>
                <a:off x="10292" y="8801"/>
                <a:ext cx="1428" cy="347"/>
              </a:xfrm>
              <a:prstGeom prst="rect">
                <a:avLst/>
              </a:prstGeom>
              <a:noFill/>
              <a:extLst>
                <a:ext uri="{909E8E84-426E-40DD-AFC4-6F175D3DCCD1}">
                  <a14:hiddenFill xmlns:a14="http://schemas.microsoft.com/office/drawing/2010/main">
                    <a:solidFill>
                      <a:srgbClr val="093759"/>
                    </a:solidFill>
                  </a14:hiddenFill>
                </a:ext>
              </a:extLst>
            </p:spPr>
            <p:txBody>
              <a:bodyPr wrap="square" lIns="67376" tIns="33688" rIns="67376" bIns="33688" rtlCol="0">
                <a:spAutoFit/>
              </a:bodyPr>
              <a:lstStyle>
                <a:defPPr>
                  <a:defRPr lang="zh-CN"/>
                </a:defPPr>
                <a:lvl1pPr>
                  <a:defRPr sz="2000">
                    <a:solidFill>
                      <a:schemeClr val="accent2"/>
                    </a:solidFill>
                    <a:latin typeface="+mn-ea"/>
                    <a:ea typeface="+mn-ea"/>
                  </a:defRPr>
                </a:lvl1pPr>
              </a:lstStyle>
              <a:p>
                <a:r>
                  <a:rPr lang="zh-CN" altLang="en-US" sz="1800" dirty="0">
                    <a:solidFill>
                      <a:schemeClr val="tx1"/>
                    </a:solidFill>
                    <a:latin typeface="+mj-ea"/>
                    <a:ea typeface="+mj-ea"/>
                  </a:rPr>
                  <a:t>部门： </a:t>
                </a:r>
                <a:r>
                  <a:rPr lang="en-US" altLang="zh-CN" sz="1800" dirty="0">
                    <a:solidFill>
                      <a:schemeClr val="tx1"/>
                    </a:solidFill>
                    <a:latin typeface="+mj-ea"/>
                    <a:ea typeface="+mj-ea"/>
                  </a:rPr>
                  <a:t>XXX</a:t>
                </a:r>
              </a:p>
            </p:txBody>
          </p:sp>
        </p:grpSp>
      </p:grpSp>
      <p:sp>
        <p:nvSpPr>
          <p:cNvPr id="23" name="椭圆 22">
            <a:extLst>
              <a:ext uri="{FF2B5EF4-FFF2-40B4-BE49-F238E27FC236}">
                <a16:creationId xmlns:a16="http://schemas.microsoft.com/office/drawing/2014/main" id="{6CE5F5E4-2776-4BB7-82D6-5925869426DE}"/>
              </a:ext>
            </a:extLst>
          </p:cNvPr>
          <p:cNvSpPr/>
          <p:nvPr/>
        </p:nvSpPr>
        <p:spPr>
          <a:xfrm rot="20438591">
            <a:off x="11156603" y="6005485"/>
            <a:ext cx="1705028" cy="1705028"/>
          </a:xfrm>
          <a:prstGeom prst="ellipse">
            <a:avLst/>
          </a:prstGeom>
          <a:gradFill flip="none" rotWithShape="1">
            <a:gsLst>
              <a:gs pos="100000">
                <a:schemeClr val="accent2">
                  <a:alpha val="60000"/>
                </a:schemeClr>
              </a:gs>
              <a:gs pos="8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5603073E-B553-4BDF-B1DD-1FD8DF22034D}"/>
              </a:ext>
            </a:extLst>
          </p:cNvPr>
          <p:cNvSpPr/>
          <p:nvPr/>
        </p:nvSpPr>
        <p:spPr>
          <a:xfrm rot="20438591">
            <a:off x="-502164" y="-536400"/>
            <a:ext cx="2239109" cy="2239109"/>
          </a:xfrm>
          <a:prstGeom prst="ellipse">
            <a:avLst/>
          </a:prstGeom>
          <a:gradFill flip="none" rotWithShape="1">
            <a:gsLst>
              <a:gs pos="100000">
                <a:schemeClr val="accent2">
                  <a:alpha val="60000"/>
                </a:schemeClr>
              </a:gs>
              <a:gs pos="8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FC3E38C9-10AB-4903-B20F-3B5C8AA71D0A}"/>
              </a:ext>
            </a:extLst>
          </p:cNvPr>
          <p:cNvSpPr/>
          <p:nvPr/>
        </p:nvSpPr>
        <p:spPr>
          <a:xfrm rot="20438591">
            <a:off x="2288169" y="2310247"/>
            <a:ext cx="905896" cy="905896"/>
          </a:xfrm>
          <a:prstGeom prst="ellipse">
            <a:avLst/>
          </a:prstGeom>
          <a:gradFill flip="none" rotWithShape="1">
            <a:gsLst>
              <a:gs pos="100000">
                <a:schemeClr val="accent2">
                  <a:alpha val="60000"/>
                </a:schemeClr>
              </a:gs>
              <a:gs pos="8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26" name="椭圆 25">
            <a:extLst>
              <a:ext uri="{FF2B5EF4-FFF2-40B4-BE49-F238E27FC236}">
                <a16:creationId xmlns:a16="http://schemas.microsoft.com/office/drawing/2014/main" id="{9AEF1A34-83AE-44FD-9B49-D9C60D593A0A}"/>
              </a:ext>
            </a:extLst>
          </p:cNvPr>
          <p:cNvSpPr/>
          <p:nvPr/>
        </p:nvSpPr>
        <p:spPr>
          <a:xfrm rot="7897927">
            <a:off x="9301616" y="3126503"/>
            <a:ext cx="514858" cy="514858"/>
          </a:xfrm>
          <a:prstGeom prst="ellipse">
            <a:avLst/>
          </a:prstGeom>
          <a:gradFill flip="none" rotWithShape="1">
            <a:gsLst>
              <a:gs pos="100000">
                <a:schemeClr val="accent2">
                  <a:alpha val="60000"/>
                </a:schemeClr>
              </a:gs>
              <a:gs pos="8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21" name="文本框 20">
            <a:extLst>
              <a:ext uri="{FF2B5EF4-FFF2-40B4-BE49-F238E27FC236}">
                <a16:creationId xmlns:a16="http://schemas.microsoft.com/office/drawing/2014/main" id="{10152FC9-FA1D-4FBF-8A03-CB4FC585583A}"/>
              </a:ext>
            </a:extLst>
          </p:cNvPr>
          <p:cNvSpPr txBox="1"/>
          <p:nvPr/>
        </p:nvSpPr>
        <p:spPr>
          <a:xfrm>
            <a:off x="2590188" y="3578215"/>
            <a:ext cx="7011623" cy="246221"/>
          </a:xfrm>
          <a:prstGeom prst="rect">
            <a:avLst/>
          </a:prstGeom>
          <a:noFill/>
          <a:effectLst/>
        </p:spPr>
        <p:txBody>
          <a:bodyPr wrap="square" lIns="0" tIns="0" rIns="0" bIns="0" rtlCol="0">
            <a:spAutoFit/>
          </a:bodyPr>
          <a:lstStyle/>
          <a:p>
            <a:pPr algn="dist"/>
            <a:r>
              <a:rPr lang="en-US" altLang="zh-CN" sz="1600" dirty="0">
                <a:latin typeface="+mj-ea"/>
                <a:ea typeface="+mj-ea"/>
              </a:rPr>
              <a:t>THE YEAR-END SUMMARY REPORT</a:t>
            </a:r>
            <a:endParaRPr lang="zh-CN" altLang="en-US" sz="1600" dirty="0">
              <a:latin typeface="+mj-ea"/>
              <a:ea typeface="+mj-ea"/>
            </a:endParaRPr>
          </a:p>
        </p:txBody>
      </p:sp>
      <p:grpSp>
        <p:nvGrpSpPr>
          <p:cNvPr id="2" name="组合 1">
            <a:extLst>
              <a:ext uri="{FF2B5EF4-FFF2-40B4-BE49-F238E27FC236}">
                <a16:creationId xmlns:a16="http://schemas.microsoft.com/office/drawing/2014/main" id="{BE40EB3C-DBD4-4ADD-9007-581D6A5E8C1E}"/>
              </a:ext>
            </a:extLst>
          </p:cNvPr>
          <p:cNvGrpSpPr/>
          <p:nvPr/>
        </p:nvGrpSpPr>
        <p:grpSpPr>
          <a:xfrm>
            <a:off x="2595285" y="1575695"/>
            <a:ext cx="6933611" cy="923330"/>
            <a:chOff x="2595285" y="1575695"/>
            <a:chExt cx="6933611" cy="923330"/>
          </a:xfrm>
        </p:grpSpPr>
        <p:sp>
          <p:nvSpPr>
            <p:cNvPr id="8" name="文本框 7">
              <a:extLst>
                <a:ext uri="{FF2B5EF4-FFF2-40B4-BE49-F238E27FC236}">
                  <a16:creationId xmlns:a16="http://schemas.microsoft.com/office/drawing/2014/main" id="{4DA6C3E3-AF5E-4957-B513-730E1D00BEB8}"/>
                </a:ext>
              </a:extLst>
            </p:cNvPr>
            <p:cNvSpPr txBox="1"/>
            <p:nvPr/>
          </p:nvSpPr>
          <p:spPr>
            <a:xfrm>
              <a:off x="4763132" y="1575695"/>
              <a:ext cx="2597917" cy="923330"/>
            </a:xfrm>
            <a:prstGeom prst="rect">
              <a:avLst/>
            </a:prstGeom>
            <a:noFill/>
          </p:spPr>
          <p:txBody>
            <a:bodyPr wrap="square" lIns="0" tIns="0" rIns="0" bIns="0" rtlCol="0">
              <a:spAutoFit/>
            </a:bodyPr>
            <a:lstStyle>
              <a:defPPr>
                <a:defRPr lang="zh-CN"/>
              </a:defPPr>
              <a:lvl1pPr algn="ctr">
                <a:defRPr sz="8000" spc="600">
                  <a:solidFill>
                    <a:schemeClr val="bg1"/>
                  </a:solidFill>
                  <a:latin typeface="优设标题黑" panose="00000500000000000000" pitchFamily="2" charset="-122"/>
                  <a:ea typeface="优设标题黑" panose="00000500000000000000" pitchFamily="2" charset="-122"/>
                </a:defRPr>
              </a:lvl1pPr>
            </a:lstStyle>
            <a:p>
              <a:pPr algn="dist"/>
              <a:r>
                <a:rPr lang="en-US" altLang="zh-CN" sz="6000" dirty="0">
                  <a:solidFill>
                    <a:schemeClr val="tx1"/>
                  </a:solidFill>
                </a:rPr>
                <a:t>2021</a:t>
              </a:r>
              <a:endParaRPr lang="zh-CN" altLang="en-US" sz="6000" dirty="0">
                <a:solidFill>
                  <a:schemeClr val="tx1"/>
                </a:solidFill>
              </a:endParaRPr>
            </a:p>
          </p:txBody>
        </p:sp>
        <p:grpSp>
          <p:nvGrpSpPr>
            <p:cNvPr id="11" name="组合 10">
              <a:extLst>
                <a:ext uri="{FF2B5EF4-FFF2-40B4-BE49-F238E27FC236}">
                  <a16:creationId xmlns:a16="http://schemas.microsoft.com/office/drawing/2014/main" id="{BE6B876A-D22F-4D57-8F97-1410D6E87ACB}"/>
                </a:ext>
              </a:extLst>
            </p:cNvPr>
            <p:cNvGrpSpPr/>
            <p:nvPr/>
          </p:nvGrpSpPr>
          <p:grpSpPr>
            <a:xfrm>
              <a:off x="2595285" y="2033230"/>
              <a:ext cx="6933611" cy="0"/>
              <a:chOff x="2741117" y="2094190"/>
              <a:chExt cx="6933611" cy="0"/>
            </a:xfrm>
          </p:grpSpPr>
          <p:cxnSp>
            <p:nvCxnSpPr>
              <p:cNvPr id="3" name="直接连接符 2">
                <a:extLst>
                  <a:ext uri="{FF2B5EF4-FFF2-40B4-BE49-F238E27FC236}">
                    <a16:creationId xmlns:a16="http://schemas.microsoft.com/office/drawing/2014/main" id="{FFBACBE0-5E0E-498D-BFC4-D63C7603D6DA}"/>
                  </a:ext>
                </a:extLst>
              </p:cNvPr>
              <p:cNvCxnSpPr>
                <a:cxnSpLocks/>
              </p:cNvCxnSpPr>
              <p:nvPr/>
            </p:nvCxnSpPr>
            <p:spPr>
              <a:xfrm>
                <a:off x="7912608" y="2094190"/>
                <a:ext cx="1762120" cy="0"/>
              </a:xfrm>
              <a:prstGeom prst="line">
                <a:avLst/>
              </a:prstGeom>
              <a:ln>
                <a:gradFill flip="none" rotWithShape="1">
                  <a:gsLst>
                    <a:gs pos="0">
                      <a:schemeClr val="accent1"/>
                    </a:gs>
                    <a:gs pos="100000">
                      <a:schemeClr val="accent1">
                        <a:alpha val="0"/>
                      </a:schemeClr>
                    </a:gs>
                  </a:gsLst>
                  <a:lin ang="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702926C9-55D0-49B2-B7BF-93B544D0B421}"/>
                  </a:ext>
                </a:extLst>
              </p:cNvPr>
              <p:cNvCxnSpPr>
                <a:cxnSpLocks/>
              </p:cNvCxnSpPr>
              <p:nvPr/>
            </p:nvCxnSpPr>
            <p:spPr>
              <a:xfrm flipH="1">
                <a:off x="2741117" y="2094190"/>
                <a:ext cx="1762120" cy="0"/>
              </a:xfrm>
              <a:prstGeom prst="line">
                <a:avLst/>
              </a:prstGeom>
              <a:ln>
                <a:gradFill flip="none" rotWithShape="1">
                  <a:gsLst>
                    <a:gs pos="0">
                      <a:schemeClr val="accent1"/>
                    </a:gs>
                    <a:gs pos="100000">
                      <a:schemeClr val="accent1">
                        <a:alpha val="0"/>
                      </a:schemeClr>
                    </a:gs>
                  </a:gsLst>
                  <a:lin ang="0" scaled="1"/>
                  <a:tileRect/>
                </a:gradFill>
                <a:headEnd type="non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64948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100000" fill="hold" nodeType="afterEffect">
                                  <p:stCondLst>
                                    <p:cond delay="0"/>
                                  </p:stCondLst>
                                  <p:childTnLst>
                                    <p:animScale>
                                      <p:cBhvr>
                                        <p:cTn id="6" dur="1000" fill="hold"/>
                                        <p:tgtEl>
                                          <p:spTgt spid="5"/>
                                        </p:tgtEl>
                                      </p:cBhvr>
                                      <p:by x="105000" y="105000"/>
                                    </p:animScale>
                                  </p:childTnLst>
                                </p:cTn>
                              </p:par>
                              <p:par>
                                <p:cTn id="7" presetID="10" presetClass="entr" presetSubtype="0" fill="hold" grpId="0" nodeType="withEffect">
                                  <p:stCondLst>
                                    <p:cond delay="25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750"/>
                                        <p:tgtEl>
                                          <p:spTgt spid="6"/>
                                        </p:tgtEl>
                                      </p:cBhvr>
                                    </p:animEffect>
                                  </p:childTnLst>
                                </p:cTn>
                              </p:par>
                              <p:par>
                                <p:cTn id="10" presetID="23" presetClass="entr" presetSubtype="16" decel="100000" fill="hold" grpId="0" nodeType="withEffect">
                                  <p:stCondLst>
                                    <p:cond delay="284"/>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childTnLst>
                                </p:cTn>
                              </p:par>
                              <p:par>
                                <p:cTn id="14" presetID="23" presetClass="entr" presetSubtype="16" decel="100000" fill="hold" grpId="0" nodeType="withEffect">
                                  <p:stCondLst>
                                    <p:cond delay="80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childTnLst>
                                </p:cTn>
                              </p:par>
                              <p:par>
                                <p:cTn id="18" presetID="23" presetClass="entr" presetSubtype="16" decel="100000" fill="hold" grpId="0" nodeType="withEffect">
                                  <p:stCondLst>
                                    <p:cond delay="60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childTnLst>
                                </p:cTn>
                              </p:par>
                              <p:par>
                                <p:cTn id="22" presetID="23" presetClass="entr" presetSubtype="16" decel="100000" fill="hold" grpId="0" nodeType="withEffect">
                                  <p:stCondLst>
                                    <p:cond delay="100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childTnLst>
                                </p:cTn>
                              </p:par>
                              <p:par>
                                <p:cTn id="26" presetID="23" presetClass="entr" presetSubtype="16" decel="100000" fill="hold" grpId="0" nodeType="withEffect">
                                  <p:stCondLst>
                                    <p:cond delay="3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childTnLst>
                                </p:cTn>
                              </p:par>
                              <p:par>
                                <p:cTn id="30" presetID="0" presetClass="entr" presetSubtype="0" fill="hold" grpId="0" nodeType="withEffect">
                                  <p:stCondLst>
                                    <p:cond delay="284"/>
                                  </p:stCondLst>
                                  <p:iterate type="lt">
                                    <p:tmPct val="5000"/>
                                  </p:iterate>
                                  <p:childTnLst>
                                    <p:anim to="" calcmode="lin" valueType="num">
                                      <p:cBhvr>
                                        <p:cTn id="31" dur="1500" fill="hold">
                                          <p:stCondLst>
                                            <p:cond delay="0"/>
                                          </p:stCondLst>
                                        </p:cTn>
                                        <p:tgtEl>
                                          <p:spTgt spid="9"/>
                                        </p:tgtEl>
                                        <p:attrNameLst>
                                          <p:attrName>ppt_h</p:attrName>
                                        </p:attrNameLst>
                                      </p:cBhvr>
                                      <p:tavLst>
                                        <p:tav tm="0" fmla="#ppt_h-(#ppt_h-#ppt_h*8)*(1-$)^8">
                                          <p:val>
                                            <p:fltVal val="0"/>
                                          </p:val>
                                        </p:tav>
                                        <p:tav tm="100000">
                                          <p:val>
                                            <p:fltVal val="1"/>
                                          </p:val>
                                        </p:tav>
                                      </p:tavLst>
                                    </p:anim>
                                    <p:anim to="" calcmode="lin" valueType="num">
                                      <p:cBhvr>
                                        <p:cTn id="32" dur="1500" fill="hold">
                                          <p:stCondLst>
                                            <p:cond delay="0"/>
                                          </p:stCondLst>
                                        </p:cTn>
                                        <p:tgtEl>
                                          <p:spTgt spid="9"/>
                                        </p:tgtEl>
                                        <p:attrNameLst>
                                          <p:attrName>ppt_w</p:attrName>
                                        </p:attrNameLst>
                                      </p:cBhvr>
                                      <p:tavLst>
                                        <p:tav tm="0" fmla="#ppt_w-(#ppt_w-#ppt_w*8)*(1-$)^8">
                                          <p:val>
                                            <p:fltVal val="0"/>
                                          </p:val>
                                        </p:tav>
                                        <p:tav tm="100000">
                                          <p:val>
                                            <p:fltVal val="1"/>
                                          </p:val>
                                        </p:tav>
                                      </p:tavLst>
                                    </p:anim>
                                    <p:animEffect filter="fade">
                                      <p:cBhvr additive="base">
                                        <p:cTn id="33" dur="900" fill="hold">
                                          <p:stCondLst>
                                            <p:cond delay="0"/>
                                          </p:stCondLst>
                                        </p:cTn>
                                        <p:tgtEl>
                                          <p:spTgt spid="9"/>
                                        </p:tgtEl>
                                      </p:cBhvr>
                                    </p:animEffect>
                                    <p:set>
                                      <p:cBhvr additive="base">
                                        <p:cTn id="34" dur="1" fill="hold">
                                          <p:stCondLst>
                                            <p:cond delay="0"/>
                                          </p:stCondLst>
                                        </p:cTn>
                                        <p:tgtEl>
                                          <p:spTgt spid="9"/>
                                        </p:tgtEl>
                                        <p:attrNameLst>
                                          <p:attrName>style.visibility</p:attrName>
                                        </p:attrNameLst>
                                      </p:cBhvr>
                                      <p:to>
                                        <p:strVal val="visible"/>
                                      </p:to>
                                    </p:set>
                                  </p:childTnLst>
                                </p:cTn>
                              </p:par>
                              <p:par>
                                <p:cTn id="35" presetID="22" presetClass="entr" presetSubtype="4" fill="hold" grpId="0"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par>
                                <p:cTn id="38" presetID="16" presetClass="entr" presetSubtype="37" fill="hold" nodeType="withEffect">
                                  <p:stCondLst>
                                    <p:cond delay="1000"/>
                                  </p:stCondLst>
                                  <p:childTnLst>
                                    <p:set>
                                      <p:cBhvr>
                                        <p:cTn id="39" dur="1" fill="hold">
                                          <p:stCondLst>
                                            <p:cond delay="0"/>
                                          </p:stCondLst>
                                        </p:cTn>
                                        <p:tgtEl>
                                          <p:spTgt spid="2"/>
                                        </p:tgtEl>
                                        <p:attrNameLst>
                                          <p:attrName>style.visibility</p:attrName>
                                        </p:attrNameLst>
                                      </p:cBhvr>
                                      <p:to>
                                        <p:strVal val="visible"/>
                                      </p:to>
                                    </p:set>
                                    <p:animEffect transition="in" filter="barn(outVertical)">
                                      <p:cBhvr>
                                        <p:cTn id="40" dur="500"/>
                                        <p:tgtEl>
                                          <p:spTgt spid="2"/>
                                        </p:tgtEl>
                                      </p:cBhvr>
                                    </p:animEffect>
                                  </p:childTnLst>
                                </p:cTn>
                              </p:par>
                              <p:par>
                                <p:cTn id="41" presetID="47" presetClass="entr" presetSubtype="0" fill="hold" nodeType="withEffect">
                                  <p:stCondLst>
                                    <p:cond delay="100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strVal val="#ppt_x"/>
                                          </p:val>
                                        </p:tav>
                                        <p:tav tm="100000">
                                          <p:val>
                                            <p:strVal val="#ppt_x"/>
                                          </p:val>
                                        </p:tav>
                                      </p:tavLst>
                                    </p:anim>
                                    <p:anim calcmode="lin" valueType="num">
                                      <p:cBhvr>
                                        <p:cTn id="4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0" grpId="0" animBg="1"/>
      <p:bldP spid="9" grpId="0"/>
      <p:bldP spid="23" grpId="0" animBg="1"/>
      <p:bldP spid="24" grpId="0" animBg="1"/>
      <p:bldP spid="25" grpId="0" animBg="1"/>
      <p:bldP spid="26" grpId="0" animBg="1"/>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雪山上的风景&#10;&#10;描述已自动生成">
            <a:extLst>
              <a:ext uri="{FF2B5EF4-FFF2-40B4-BE49-F238E27FC236}">
                <a16:creationId xmlns:a16="http://schemas.microsoft.com/office/drawing/2014/main" id="{A4C85FD8-7FB5-49E0-81DF-104CA10DFF9F}"/>
              </a:ext>
            </a:extLst>
          </p:cNvPr>
          <p:cNvPicPr>
            <a:picLocks noChangeAspect="1"/>
          </p:cNvPicPr>
          <p:nvPr/>
        </p:nvPicPr>
        <p:blipFill rotWithShape="1">
          <a:blip r:embed="rId2"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0" y="2117056"/>
            <a:ext cx="12192000" cy="4740944"/>
          </a:xfrm>
          <a:custGeom>
            <a:avLst/>
            <a:gdLst>
              <a:gd name="connsiteX0" fmla="*/ 0 w 12192000"/>
              <a:gd name="connsiteY0" fmla="*/ 0 h 4611755"/>
              <a:gd name="connsiteX1" fmla="*/ 12192000 w 12192000"/>
              <a:gd name="connsiteY1" fmla="*/ 0 h 4611755"/>
              <a:gd name="connsiteX2" fmla="*/ 12192000 w 12192000"/>
              <a:gd name="connsiteY2" fmla="*/ 4611755 h 4611755"/>
              <a:gd name="connsiteX3" fmla="*/ 0 w 12192000"/>
              <a:gd name="connsiteY3" fmla="*/ 4611755 h 4611755"/>
            </a:gdLst>
            <a:ahLst/>
            <a:cxnLst>
              <a:cxn ang="0">
                <a:pos x="connsiteX0" y="connsiteY0"/>
              </a:cxn>
              <a:cxn ang="0">
                <a:pos x="connsiteX1" y="connsiteY1"/>
              </a:cxn>
              <a:cxn ang="0">
                <a:pos x="connsiteX2" y="connsiteY2"/>
              </a:cxn>
              <a:cxn ang="0">
                <a:pos x="connsiteX3" y="connsiteY3"/>
              </a:cxn>
            </a:cxnLst>
            <a:rect l="l" t="t" r="r" b="b"/>
            <a:pathLst>
              <a:path w="12192000" h="4611755">
                <a:moveTo>
                  <a:pt x="0" y="0"/>
                </a:moveTo>
                <a:lnTo>
                  <a:pt x="12192000" y="0"/>
                </a:lnTo>
                <a:lnTo>
                  <a:pt x="12192000" y="4611755"/>
                </a:lnTo>
                <a:lnTo>
                  <a:pt x="0" y="4611755"/>
                </a:lnTo>
                <a:close/>
              </a:path>
            </a:pathLst>
          </a:custGeom>
        </p:spPr>
      </p:pic>
      <p:sp>
        <p:nvSpPr>
          <p:cNvPr id="22" name="任意多边形: 形状 21">
            <a:extLst>
              <a:ext uri="{FF2B5EF4-FFF2-40B4-BE49-F238E27FC236}">
                <a16:creationId xmlns:a16="http://schemas.microsoft.com/office/drawing/2014/main" id="{75DF0881-EEC7-491D-A888-3FE1F40CFBA9}"/>
              </a:ext>
            </a:extLst>
          </p:cNvPr>
          <p:cNvSpPr/>
          <p:nvPr/>
        </p:nvSpPr>
        <p:spPr>
          <a:xfrm>
            <a:off x="1508760" y="320726"/>
            <a:ext cx="9174480" cy="6537275"/>
          </a:xfrm>
          <a:custGeom>
            <a:avLst/>
            <a:gdLst>
              <a:gd name="connsiteX0" fmla="*/ 4587240 w 9174480"/>
              <a:gd name="connsiteY0" fmla="*/ 0 h 6537275"/>
              <a:gd name="connsiteX1" fmla="*/ 9174480 w 9174480"/>
              <a:gd name="connsiteY1" fmla="*/ 4587240 h 6537275"/>
              <a:gd name="connsiteX2" fmla="*/ 8813992 w 9174480"/>
              <a:gd name="connsiteY2" fmla="*/ 6372801 h 6537275"/>
              <a:gd name="connsiteX3" fmla="*/ 8739635 w 9174480"/>
              <a:gd name="connsiteY3" fmla="*/ 6537275 h 6537275"/>
              <a:gd name="connsiteX4" fmla="*/ 434845 w 9174480"/>
              <a:gd name="connsiteY4" fmla="*/ 6537275 h 6537275"/>
              <a:gd name="connsiteX5" fmla="*/ 360488 w 9174480"/>
              <a:gd name="connsiteY5" fmla="*/ 6372801 h 6537275"/>
              <a:gd name="connsiteX6" fmla="*/ 0 w 9174480"/>
              <a:gd name="connsiteY6" fmla="*/ 4587240 h 6537275"/>
              <a:gd name="connsiteX7" fmla="*/ 4587240 w 9174480"/>
              <a:gd name="connsiteY7" fmla="*/ 0 h 653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74480" h="6537275">
                <a:moveTo>
                  <a:pt x="4587240" y="0"/>
                </a:moveTo>
                <a:cubicBezTo>
                  <a:pt x="7120703" y="0"/>
                  <a:pt x="9174480" y="2053777"/>
                  <a:pt x="9174480" y="4587240"/>
                </a:cubicBezTo>
                <a:cubicBezTo>
                  <a:pt x="9174480" y="5220606"/>
                  <a:pt x="9046119" y="5823991"/>
                  <a:pt x="8813992" y="6372801"/>
                </a:cubicBezTo>
                <a:lnTo>
                  <a:pt x="8739635" y="6537275"/>
                </a:lnTo>
                <a:lnTo>
                  <a:pt x="434845" y="6537275"/>
                </a:lnTo>
                <a:lnTo>
                  <a:pt x="360488" y="6372801"/>
                </a:lnTo>
                <a:cubicBezTo>
                  <a:pt x="128361" y="5823991"/>
                  <a:pt x="0" y="5220606"/>
                  <a:pt x="0" y="4587240"/>
                </a:cubicBezTo>
                <a:cubicBezTo>
                  <a:pt x="0" y="2053777"/>
                  <a:pt x="2053777" y="0"/>
                  <a:pt x="4587240" y="0"/>
                </a:cubicBezTo>
                <a:close/>
              </a:path>
            </a:pathLst>
          </a:custGeom>
          <a:gradFill flip="none" rotWithShape="1">
            <a:gsLst>
              <a:gs pos="100000">
                <a:schemeClr val="accent2">
                  <a:alpha val="60000"/>
                </a:schemeClr>
              </a:gs>
              <a:gs pos="4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9553" tIns="39776" rIns="79553" bIns="39776" rtlCol="0" anchor="ctr">
            <a:noAutofit/>
          </a:bodyPr>
          <a:lstStyle/>
          <a:p>
            <a:pPr algn="ctr"/>
            <a:endParaRPr lang="zh-CN" altLang="en-US" sz="1400" dirty="0"/>
          </a:p>
        </p:txBody>
      </p:sp>
      <p:sp>
        <p:nvSpPr>
          <p:cNvPr id="20" name="任意多边形: 形状 19">
            <a:extLst>
              <a:ext uri="{FF2B5EF4-FFF2-40B4-BE49-F238E27FC236}">
                <a16:creationId xmlns:a16="http://schemas.microsoft.com/office/drawing/2014/main" id="{E1E33E79-306B-4326-802A-522C8740331E}"/>
              </a:ext>
            </a:extLst>
          </p:cNvPr>
          <p:cNvSpPr/>
          <p:nvPr/>
        </p:nvSpPr>
        <p:spPr>
          <a:xfrm>
            <a:off x="2068068" y="887654"/>
            <a:ext cx="8055864" cy="5970347"/>
          </a:xfrm>
          <a:custGeom>
            <a:avLst/>
            <a:gdLst>
              <a:gd name="connsiteX0" fmla="*/ 4027932 w 8055864"/>
              <a:gd name="connsiteY0" fmla="*/ 0 h 5970347"/>
              <a:gd name="connsiteX1" fmla="*/ 8055864 w 8055864"/>
              <a:gd name="connsiteY1" fmla="*/ 4027932 h 5970347"/>
              <a:gd name="connsiteX2" fmla="*/ 7569714 w 8055864"/>
              <a:gd name="connsiteY2" fmla="*/ 5947884 h 5970347"/>
              <a:gd name="connsiteX3" fmla="*/ 7556067 w 8055864"/>
              <a:gd name="connsiteY3" fmla="*/ 5970347 h 5970347"/>
              <a:gd name="connsiteX4" fmla="*/ 499797 w 8055864"/>
              <a:gd name="connsiteY4" fmla="*/ 5970347 h 5970347"/>
              <a:gd name="connsiteX5" fmla="*/ 486150 w 8055864"/>
              <a:gd name="connsiteY5" fmla="*/ 5947884 h 5970347"/>
              <a:gd name="connsiteX6" fmla="*/ 0 w 8055864"/>
              <a:gd name="connsiteY6" fmla="*/ 4027932 h 5970347"/>
              <a:gd name="connsiteX7" fmla="*/ 4027932 w 8055864"/>
              <a:gd name="connsiteY7" fmla="*/ 0 h 5970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55864" h="5970347">
                <a:moveTo>
                  <a:pt x="4027932" y="0"/>
                </a:moveTo>
                <a:cubicBezTo>
                  <a:pt x="6252497" y="0"/>
                  <a:pt x="8055864" y="1803367"/>
                  <a:pt x="8055864" y="4027932"/>
                </a:cubicBezTo>
                <a:cubicBezTo>
                  <a:pt x="8055864" y="4723109"/>
                  <a:pt x="7879754" y="5377153"/>
                  <a:pt x="7569714" y="5947884"/>
                </a:cubicBezTo>
                <a:lnTo>
                  <a:pt x="7556067" y="5970347"/>
                </a:lnTo>
                <a:lnTo>
                  <a:pt x="499797" y="5970347"/>
                </a:lnTo>
                <a:lnTo>
                  <a:pt x="486150" y="5947884"/>
                </a:lnTo>
                <a:cubicBezTo>
                  <a:pt x="176110" y="5377153"/>
                  <a:pt x="0" y="4723109"/>
                  <a:pt x="0" y="4027932"/>
                </a:cubicBezTo>
                <a:cubicBezTo>
                  <a:pt x="0" y="1803367"/>
                  <a:pt x="1803367" y="0"/>
                  <a:pt x="4027932" y="0"/>
                </a:cubicBezTo>
                <a:close/>
              </a:path>
            </a:pathLst>
          </a:custGeom>
          <a:gradFill flip="none" rotWithShape="1">
            <a:gsLst>
              <a:gs pos="100000">
                <a:schemeClr val="accent2">
                  <a:alpha val="18000"/>
                </a:schemeClr>
              </a:gs>
              <a:gs pos="4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9553" tIns="39776" rIns="79553" bIns="39776" rtlCol="0" anchor="ctr">
            <a:noAutofit/>
          </a:bodyPr>
          <a:lstStyle/>
          <a:p>
            <a:pPr algn="ctr"/>
            <a:endParaRPr lang="zh-CN" altLang="en-US" sz="1400" dirty="0"/>
          </a:p>
        </p:txBody>
      </p:sp>
      <p:grpSp>
        <p:nvGrpSpPr>
          <p:cNvPr id="4" name="组合 3">
            <a:extLst>
              <a:ext uri="{FF2B5EF4-FFF2-40B4-BE49-F238E27FC236}">
                <a16:creationId xmlns:a16="http://schemas.microsoft.com/office/drawing/2014/main" id="{FA1903E1-A1D4-43E1-ACB6-0D9F806E530A}"/>
              </a:ext>
            </a:extLst>
          </p:cNvPr>
          <p:cNvGrpSpPr/>
          <p:nvPr/>
        </p:nvGrpSpPr>
        <p:grpSpPr>
          <a:xfrm>
            <a:off x="3172565" y="1946260"/>
            <a:ext cx="5846870" cy="2221736"/>
            <a:chOff x="3172565" y="1946260"/>
            <a:chExt cx="5846870" cy="2221736"/>
          </a:xfrm>
        </p:grpSpPr>
        <p:sp>
          <p:nvSpPr>
            <p:cNvPr id="2" name="矩形 1">
              <a:extLst>
                <a:ext uri="{FF2B5EF4-FFF2-40B4-BE49-F238E27FC236}">
                  <a16:creationId xmlns:a16="http://schemas.microsoft.com/office/drawing/2014/main" id="{6EA46EC7-08EB-4CB2-9E5F-A6456C9CD4B1}"/>
                </a:ext>
              </a:extLst>
            </p:cNvPr>
            <p:cNvSpPr/>
            <p:nvPr/>
          </p:nvSpPr>
          <p:spPr>
            <a:xfrm>
              <a:off x="3425718" y="2596451"/>
              <a:ext cx="5290859" cy="1468094"/>
            </a:xfrm>
            <a:prstGeom prst="rect">
              <a:avLst/>
            </a:prstGeom>
            <a:ln>
              <a:noFill/>
            </a:ln>
            <a:effectLst/>
          </p:spPr>
          <p:txBody>
            <a:bodyPr wrap="square" lIns="0" tIns="0" rIns="0" bIns="0">
              <a:spAutoFit/>
            </a:bodyPr>
            <a:lstStyle/>
            <a:p>
              <a:pPr lvl="0" algn="dist"/>
              <a:r>
                <a:rPr lang="zh-CN" altLang="en-US" sz="954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工作计划</a:t>
              </a:r>
            </a:p>
          </p:txBody>
        </p:sp>
        <p:sp>
          <p:nvSpPr>
            <p:cNvPr id="5" name="文本框 4">
              <a:extLst>
                <a:ext uri="{FF2B5EF4-FFF2-40B4-BE49-F238E27FC236}">
                  <a16:creationId xmlns:a16="http://schemas.microsoft.com/office/drawing/2014/main" id="{B6E95A72-90A9-43B4-950A-9758481FCC74}"/>
                </a:ext>
              </a:extLst>
            </p:cNvPr>
            <p:cNvSpPr txBox="1"/>
            <p:nvPr/>
          </p:nvSpPr>
          <p:spPr>
            <a:xfrm>
              <a:off x="4284587" y="1946260"/>
              <a:ext cx="3622825" cy="830997"/>
            </a:xfrm>
            <a:prstGeom prst="rect">
              <a:avLst/>
            </a:prstGeom>
            <a:noFill/>
            <a:effectLst/>
          </p:spPr>
          <p:txBody>
            <a:bodyPr wrap="square" lIns="0" tIns="0" rIns="0" bIns="0" rtlCol="0">
              <a:spAutoFit/>
            </a:bodyPr>
            <a:lstStyle>
              <a:defPPr>
                <a:defRPr lang="zh-CN"/>
              </a:defPPr>
              <a:lvl1pPr algn="ctr">
                <a:defRPr sz="8000" spc="600">
                  <a:solidFill>
                    <a:schemeClr val="bg1"/>
                  </a:solidFill>
                  <a:latin typeface="优设标题黑" panose="00000500000000000000" pitchFamily="2" charset="-122"/>
                  <a:ea typeface="优设标题黑" panose="00000500000000000000" pitchFamily="2" charset="-122"/>
                </a:defRPr>
              </a:lvl1pPr>
            </a:lstStyle>
            <a:p>
              <a:r>
                <a:rPr lang="en-US" altLang="zh-CN" sz="5400" dirty="0">
                  <a:solidFill>
                    <a:schemeClr val="dk1">
                      <a:lumMod val="100000"/>
                    </a:schemeClr>
                  </a:solidFill>
                </a:rPr>
                <a:t>PART04</a:t>
              </a:r>
              <a:endParaRPr lang="zh-CN" altLang="en-US" sz="5400" dirty="0">
                <a:solidFill>
                  <a:schemeClr val="dk1">
                    <a:lumMod val="100000"/>
                  </a:schemeClr>
                </a:solidFill>
              </a:endParaRPr>
            </a:p>
          </p:txBody>
        </p:sp>
        <p:grpSp>
          <p:nvGrpSpPr>
            <p:cNvPr id="18" name="组合 17">
              <a:extLst>
                <a:ext uri="{FF2B5EF4-FFF2-40B4-BE49-F238E27FC236}">
                  <a16:creationId xmlns:a16="http://schemas.microsoft.com/office/drawing/2014/main" id="{9F5F837F-D476-43A4-B926-E87A570EF3E9}"/>
                </a:ext>
              </a:extLst>
            </p:cNvPr>
            <p:cNvGrpSpPr/>
            <p:nvPr/>
          </p:nvGrpSpPr>
          <p:grpSpPr>
            <a:xfrm>
              <a:off x="3172565" y="2331534"/>
              <a:ext cx="5846870" cy="0"/>
              <a:chOff x="4404478" y="494964"/>
              <a:chExt cx="5846870" cy="0"/>
            </a:xfrm>
          </p:grpSpPr>
          <p:cxnSp>
            <p:nvCxnSpPr>
              <p:cNvPr id="14" name="直接连接符 13">
                <a:extLst>
                  <a:ext uri="{FF2B5EF4-FFF2-40B4-BE49-F238E27FC236}">
                    <a16:creationId xmlns:a16="http://schemas.microsoft.com/office/drawing/2014/main" id="{65546E34-BDB5-4FC5-B455-11EA9E7F5369}"/>
                  </a:ext>
                </a:extLst>
              </p:cNvPr>
              <p:cNvCxnSpPr>
                <a:cxnSpLocks/>
              </p:cNvCxnSpPr>
              <p:nvPr/>
            </p:nvCxnSpPr>
            <p:spPr>
              <a:xfrm>
                <a:off x="9139326" y="494964"/>
                <a:ext cx="1112022" cy="0"/>
              </a:xfrm>
              <a:prstGeom prst="line">
                <a:avLst/>
              </a:prstGeom>
              <a:ln>
                <a:gradFill flip="none" rotWithShape="1">
                  <a:gsLst>
                    <a:gs pos="0">
                      <a:schemeClr val="tx1"/>
                    </a:gs>
                    <a:gs pos="100000">
                      <a:schemeClr val="tx1">
                        <a:alpha val="0"/>
                      </a:schemeClr>
                    </a:gs>
                  </a:gsLst>
                  <a:lin ang="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86AAD730-D2B3-4C21-A9B9-4898C1E46DA2}"/>
                  </a:ext>
                </a:extLst>
              </p:cNvPr>
              <p:cNvCxnSpPr>
                <a:cxnSpLocks/>
              </p:cNvCxnSpPr>
              <p:nvPr/>
            </p:nvCxnSpPr>
            <p:spPr>
              <a:xfrm flipH="1">
                <a:off x="4404478" y="494964"/>
                <a:ext cx="1112022" cy="0"/>
              </a:xfrm>
              <a:prstGeom prst="line">
                <a:avLst/>
              </a:prstGeom>
              <a:ln>
                <a:gradFill flip="none" rotWithShape="1">
                  <a:gsLst>
                    <a:gs pos="0">
                      <a:schemeClr val="tx1"/>
                    </a:gs>
                    <a:gs pos="100000">
                      <a:schemeClr val="tx1">
                        <a:alpha val="0"/>
                      </a:schemeClr>
                    </a:gs>
                  </a:gsLst>
                  <a:lin ang="0" scaled="1"/>
                  <a:tileRect/>
                </a:gradFill>
                <a:headEnd type="none"/>
              </a:ln>
            </p:spPr>
            <p:style>
              <a:lnRef idx="1">
                <a:schemeClr val="accent1"/>
              </a:lnRef>
              <a:fillRef idx="0">
                <a:schemeClr val="accent1"/>
              </a:fillRef>
              <a:effectRef idx="0">
                <a:schemeClr val="accent1"/>
              </a:effectRef>
              <a:fontRef idx="minor">
                <a:schemeClr val="tx1"/>
              </a:fontRef>
            </p:style>
          </p:cxnSp>
        </p:grpSp>
        <p:sp>
          <p:nvSpPr>
            <p:cNvPr id="3" name="矩形 2">
              <a:extLst>
                <a:ext uri="{FF2B5EF4-FFF2-40B4-BE49-F238E27FC236}">
                  <a16:creationId xmlns:a16="http://schemas.microsoft.com/office/drawing/2014/main" id="{7218A400-0B82-436B-90AF-272323FB02C1}"/>
                </a:ext>
              </a:extLst>
            </p:cNvPr>
            <p:cNvSpPr/>
            <p:nvPr/>
          </p:nvSpPr>
          <p:spPr>
            <a:xfrm>
              <a:off x="3425719" y="3921775"/>
              <a:ext cx="5194026" cy="246221"/>
            </a:xfrm>
            <a:prstGeom prst="rect">
              <a:avLst/>
            </a:prstGeom>
            <a:ln>
              <a:noFill/>
            </a:ln>
            <a:effectLst/>
          </p:spPr>
          <p:txBody>
            <a:bodyPr wrap="square" lIns="0" tIns="0" rIns="0" bIns="0">
              <a:spAutoFit/>
            </a:bodyPr>
            <a:lstStyle/>
            <a:p>
              <a:pPr lvl="0" algn="dist"/>
              <a:r>
                <a:rPr lang="en-US" altLang="zh-CN" sz="16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THE WORK PLAN</a:t>
              </a:r>
            </a:p>
          </p:txBody>
        </p:sp>
      </p:grpSp>
    </p:spTree>
    <p:extLst>
      <p:ext uri="{BB962C8B-B14F-4D97-AF65-F5344CB8AC3E}">
        <p14:creationId xmlns:p14="http://schemas.microsoft.com/office/powerpoint/2010/main" val="1331458303"/>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5000"/>
                                  </p:iterate>
                                  <p:childTnLst>
                                    <p:anim to="" calcmode="lin" valueType="num">
                                      <p:cBhvr>
                                        <p:cTn id="6" dur="1000" fill="hold">
                                          <p:stCondLst>
                                            <p:cond delay="0"/>
                                          </p:stCondLst>
                                        </p:cTn>
                                        <p:tgtEl>
                                          <p:spTgt spid="4"/>
                                        </p:tgtEl>
                                        <p:attrNameLst>
                                          <p:attrName>ppt_h</p:attrName>
                                        </p:attrNameLst>
                                      </p:cBhvr>
                                      <p:tavLst>
                                        <p:tav tm="0" fmla="#ppt_h-(#ppt_h-#ppt_h*8)*(1-$)^8">
                                          <p:val>
                                            <p:fltVal val="0"/>
                                          </p:val>
                                        </p:tav>
                                        <p:tav tm="100000">
                                          <p:val>
                                            <p:fltVal val="1"/>
                                          </p:val>
                                        </p:tav>
                                      </p:tavLst>
                                    </p:anim>
                                    <p:anim to="" calcmode="lin" valueType="num">
                                      <p:cBhvr>
                                        <p:cTn id="7" dur="1000" fill="hold">
                                          <p:stCondLst>
                                            <p:cond delay="0"/>
                                          </p:stCondLst>
                                        </p:cTn>
                                        <p:tgtEl>
                                          <p:spTgt spid="4"/>
                                        </p:tgtEl>
                                        <p:attrNameLst>
                                          <p:attrName>ppt_w</p:attrName>
                                        </p:attrNameLst>
                                      </p:cBhvr>
                                      <p:tavLst>
                                        <p:tav tm="0" fmla="#ppt_w-(#ppt_w-#ppt_w*8)*(1-$)^8">
                                          <p:val>
                                            <p:fltVal val="0"/>
                                          </p:val>
                                        </p:tav>
                                        <p:tav tm="100000">
                                          <p:val>
                                            <p:fltVal val="1"/>
                                          </p:val>
                                        </p:tav>
                                      </p:tavLst>
                                    </p:anim>
                                    <p:animEffect filter="fade">
                                      <p:cBhvr additive="base">
                                        <p:cTn id="8" dur="600" fill="hold">
                                          <p:stCondLst>
                                            <p:cond delay="0"/>
                                          </p:stCondLst>
                                        </p:cTn>
                                        <p:tgtEl>
                                          <p:spTgt spid="4"/>
                                        </p:tgtEl>
                                      </p:cBhvr>
                                    </p:animEffect>
                                    <p:set>
                                      <p:cBhvr additive="base">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1000"/>
                            </p:stCondLst>
                            <p:childTnLst>
                              <p:par>
                                <p:cTn id="11" presetID="6" presetClass="entr" presetSubtype="32"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circle(out)">
                                      <p:cBhvr>
                                        <p:cTn id="13" dur="500"/>
                                        <p:tgtEl>
                                          <p:spTgt spid="20"/>
                                        </p:tgtEl>
                                      </p:cBhvr>
                                    </p:animEffect>
                                  </p:childTnLst>
                                </p:cTn>
                              </p:par>
                              <p:par>
                                <p:cTn id="14" presetID="6" presetClass="entr" presetSubtype="32" fill="hold" grpId="0" nodeType="withEffect">
                                  <p:stCondLst>
                                    <p:cond delay="300"/>
                                  </p:stCondLst>
                                  <p:childTnLst>
                                    <p:set>
                                      <p:cBhvr>
                                        <p:cTn id="15" dur="1" fill="hold">
                                          <p:stCondLst>
                                            <p:cond delay="0"/>
                                          </p:stCondLst>
                                        </p:cTn>
                                        <p:tgtEl>
                                          <p:spTgt spid="22"/>
                                        </p:tgtEl>
                                        <p:attrNameLst>
                                          <p:attrName>style.visibility</p:attrName>
                                        </p:attrNameLst>
                                      </p:cBhvr>
                                      <p:to>
                                        <p:strVal val="visible"/>
                                      </p:to>
                                    </p:set>
                                    <p:animEffect transition="in" filter="circle(out)">
                                      <p:cBhvr>
                                        <p:cTn id="16" dur="500"/>
                                        <p:tgtEl>
                                          <p:spTgt spid="22"/>
                                        </p:tgtEl>
                                      </p:cBhvr>
                                    </p:animEffect>
                                  </p:childTnLst>
                                </p:cTn>
                              </p:par>
                            </p:childTnLst>
                          </p:cTn>
                        </p:par>
                        <p:par>
                          <p:cTn id="17" fill="hold">
                            <p:stCondLst>
                              <p:cond delay="1800"/>
                            </p:stCondLst>
                            <p:childTnLst>
                              <p:par>
                                <p:cTn id="18" presetID="42"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id="{D5105CC9-CD03-4DB3-B333-A94CAF1A27B5}"/>
              </a:ext>
            </a:extLst>
          </p:cNvPr>
          <p:cNvGrpSpPr/>
          <p:nvPr/>
        </p:nvGrpSpPr>
        <p:grpSpPr>
          <a:xfrm>
            <a:off x="4007196" y="1586230"/>
            <a:ext cx="4177608" cy="4177608"/>
            <a:chOff x="5596" y="2480"/>
            <a:chExt cx="7223" cy="7223"/>
          </a:xfrm>
        </p:grpSpPr>
        <p:grpSp>
          <p:nvGrpSpPr>
            <p:cNvPr id="33" name="组合 32">
              <a:extLst>
                <a:ext uri="{FF2B5EF4-FFF2-40B4-BE49-F238E27FC236}">
                  <a16:creationId xmlns:a16="http://schemas.microsoft.com/office/drawing/2014/main" id="{43A32D70-78B3-48FD-B904-A5FE473FF9A5}"/>
                </a:ext>
              </a:extLst>
            </p:cNvPr>
            <p:cNvGrpSpPr/>
            <p:nvPr/>
          </p:nvGrpSpPr>
          <p:grpSpPr>
            <a:xfrm>
              <a:off x="5596" y="2480"/>
              <a:ext cx="7223" cy="7223"/>
              <a:chOff x="2300926" y="478564"/>
              <a:chExt cx="4337050" cy="4337050"/>
            </a:xfrm>
          </p:grpSpPr>
          <p:sp>
            <p:nvSpPr>
              <p:cNvPr id="38" name="Freeform 292">
                <a:extLst>
                  <a:ext uri="{FF2B5EF4-FFF2-40B4-BE49-F238E27FC236}">
                    <a16:creationId xmlns:a16="http://schemas.microsoft.com/office/drawing/2014/main" id="{F2BFF65B-20E8-40D1-8A8A-C8F6B4C780D4}"/>
                  </a:ext>
                </a:extLst>
              </p:cNvPr>
              <p:cNvSpPr>
                <a:spLocks noEditPoints="1"/>
              </p:cNvSpPr>
              <p:nvPr/>
            </p:nvSpPr>
            <p:spPr bwMode="auto">
              <a:xfrm>
                <a:off x="3247076" y="1437414"/>
                <a:ext cx="2444750" cy="2444750"/>
              </a:xfrm>
              <a:custGeom>
                <a:avLst/>
                <a:gdLst>
                  <a:gd name="T0" fmla="*/ 385 w 770"/>
                  <a:gd name="T1" fmla="*/ 770 h 770"/>
                  <a:gd name="T2" fmla="*/ 0 w 770"/>
                  <a:gd name="T3" fmla="*/ 385 h 770"/>
                  <a:gd name="T4" fmla="*/ 385 w 770"/>
                  <a:gd name="T5" fmla="*/ 0 h 770"/>
                  <a:gd name="T6" fmla="*/ 770 w 770"/>
                  <a:gd name="T7" fmla="*/ 385 h 770"/>
                  <a:gd name="T8" fmla="*/ 385 w 770"/>
                  <a:gd name="T9" fmla="*/ 770 h 770"/>
                  <a:gd name="T10" fmla="*/ 385 w 770"/>
                  <a:gd name="T11" fmla="*/ 40 h 770"/>
                  <a:gd name="T12" fmla="*/ 40 w 770"/>
                  <a:gd name="T13" fmla="*/ 385 h 770"/>
                  <a:gd name="T14" fmla="*/ 385 w 770"/>
                  <a:gd name="T15" fmla="*/ 730 h 770"/>
                  <a:gd name="T16" fmla="*/ 730 w 770"/>
                  <a:gd name="T17" fmla="*/ 385 h 770"/>
                  <a:gd name="T18" fmla="*/ 385 w 770"/>
                  <a:gd name="T19" fmla="*/ 40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0" h="770">
                    <a:moveTo>
                      <a:pt x="385" y="770"/>
                    </a:moveTo>
                    <a:cubicBezTo>
                      <a:pt x="173" y="770"/>
                      <a:pt x="0" y="597"/>
                      <a:pt x="0" y="385"/>
                    </a:cubicBezTo>
                    <a:cubicBezTo>
                      <a:pt x="0" y="173"/>
                      <a:pt x="173" y="0"/>
                      <a:pt x="385" y="0"/>
                    </a:cubicBezTo>
                    <a:cubicBezTo>
                      <a:pt x="597" y="0"/>
                      <a:pt x="770" y="173"/>
                      <a:pt x="770" y="385"/>
                    </a:cubicBezTo>
                    <a:cubicBezTo>
                      <a:pt x="770" y="597"/>
                      <a:pt x="597" y="770"/>
                      <a:pt x="385" y="770"/>
                    </a:cubicBezTo>
                    <a:close/>
                    <a:moveTo>
                      <a:pt x="385" y="40"/>
                    </a:moveTo>
                    <a:cubicBezTo>
                      <a:pt x="195" y="40"/>
                      <a:pt x="40" y="195"/>
                      <a:pt x="40" y="385"/>
                    </a:cubicBezTo>
                    <a:cubicBezTo>
                      <a:pt x="40" y="575"/>
                      <a:pt x="195" y="730"/>
                      <a:pt x="385" y="730"/>
                    </a:cubicBezTo>
                    <a:cubicBezTo>
                      <a:pt x="575" y="730"/>
                      <a:pt x="730" y="575"/>
                      <a:pt x="730" y="385"/>
                    </a:cubicBezTo>
                    <a:cubicBezTo>
                      <a:pt x="730" y="195"/>
                      <a:pt x="575" y="40"/>
                      <a:pt x="385" y="40"/>
                    </a:cubicBezTo>
                    <a:close/>
                  </a:path>
                </a:pathLst>
              </a:custGeom>
              <a:solidFill>
                <a:schemeClr val="bg1">
                  <a:alpha val="10000"/>
                </a:schemeClr>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39" name="Freeform 293">
                <a:extLst>
                  <a:ext uri="{FF2B5EF4-FFF2-40B4-BE49-F238E27FC236}">
                    <a16:creationId xmlns:a16="http://schemas.microsoft.com/office/drawing/2014/main" id="{31C16D84-D2F1-4D6E-824A-AE190A227F5C}"/>
                  </a:ext>
                </a:extLst>
              </p:cNvPr>
              <p:cNvSpPr>
                <a:spLocks noEditPoints="1"/>
              </p:cNvSpPr>
              <p:nvPr/>
            </p:nvSpPr>
            <p:spPr bwMode="auto">
              <a:xfrm>
                <a:off x="3710626" y="1900964"/>
                <a:ext cx="1517650" cy="1517650"/>
              </a:xfrm>
              <a:custGeom>
                <a:avLst/>
                <a:gdLst>
                  <a:gd name="T0" fmla="*/ 239 w 478"/>
                  <a:gd name="T1" fmla="*/ 478 h 478"/>
                  <a:gd name="T2" fmla="*/ 0 w 478"/>
                  <a:gd name="T3" fmla="*/ 239 h 478"/>
                  <a:gd name="T4" fmla="*/ 239 w 478"/>
                  <a:gd name="T5" fmla="*/ 0 h 478"/>
                  <a:gd name="T6" fmla="*/ 478 w 478"/>
                  <a:gd name="T7" fmla="*/ 239 h 478"/>
                  <a:gd name="T8" fmla="*/ 239 w 478"/>
                  <a:gd name="T9" fmla="*/ 478 h 478"/>
                  <a:gd name="T10" fmla="*/ 239 w 478"/>
                  <a:gd name="T11" fmla="*/ 40 h 478"/>
                  <a:gd name="T12" fmla="*/ 40 w 478"/>
                  <a:gd name="T13" fmla="*/ 239 h 478"/>
                  <a:gd name="T14" fmla="*/ 239 w 478"/>
                  <a:gd name="T15" fmla="*/ 438 h 478"/>
                  <a:gd name="T16" fmla="*/ 438 w 478"/>
                  <a:gd name="T17" fmla="*/ 239 h 478"/>
                  <a:gd name="T18" fmla="*/ 239 w 478"/>
                  <a:gd name="T19" fmla="*/ 4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239" y="478"/>
                    </a:moveTo>
                    <a:cubicBezTo>
                      <a:pt x="107" y="478"/>
                      <a:pt x="0" y="371"/>
                      <a:pt x="0" y="239"/>
                    </a:cubicBezTo>
                    <a:cubicBezTo>
                      <a:pt x="0" y="107"/>
                      <a:pt x="107" y="0"/>
                      <a:pt x="239" y="0"/>
                    </a:cubicBezTo>
                    <a:cubicBezTo>
                      <a:pt x="371" y="0"/>
                      <a:pt x="478" y="107"/>
                      <a:pt x="478" y="239"/>
                    </a:cubicBezTo>
                    <a:cubicBezTo>
                      <a:pt x="478" y="371"/>
                      <a:pt x="371" y="478"/>
                      <a:pt x="239" y="478"/>
                    </a:cubicBezTo>
                    <a:close/>
                    <a:moveTo>
                      <a:pt x="239" y="40"/>
                    </a:moveTo>
                    <a:cubicBezTo>
                      <a:pt x="129" y="40"/>
                      <a:pt x="40" y="129"/>
                      <a:pt x="40" y="239"/>
                    </a:cubicBezTo>
                    <a:cubicBezTo>
                      <a:pt x="40" y="349"/>
                      <a:pt x="129" y="438"/>
                      <a:pt x="239" y="438"/>
                    </a:cubicBezTo>
                    <a:cubicBezTo>
                      <a:pt x="349" y="438"/>
                      <a:pt x="438" y="349"/>
                      <a:pt x="438" y="239"/>
                    </a:cubicBezTo>
                    <a:cubicBezTo>
                      <a:pt x="438" y="129"/>
                      <a:pt x="349" y="40"/>
                      <a:pt x="239" y="40"/>
                    </a:cubicBezTo>
                    <a:close/>
                  </a:path>
                </a:pathLst>
              </a:custGeom>
              <a:solidFill>
                <a:schemeClr val="bg1">
                  <a:alpha val="10000"/>
                </a:schemeClr>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40" name="Freeform 294">
                <a:extLst>
                  <a:ext uri="{FF2B5EF4-FFF2-40B4-BE49-F238E27FC236}">
                    <a16:creationId xmlns:a16="http://schemas.microsoft.com/office/drawing/2014/main" id="{47529688-EE5A-4837-BE1C-583498ED6A39}"/>
                  </a:ext>
                </a:extLst>
              </p:cNvPr>
              <p:cNvSpPr>
                <a:spLocks noEditPoints="1"/>
              </p:cNvSpPr>
              <p:nvPr/>
            </p:nvSpPr>
            <p:spPr bwMode="auto">
              <a:xfrm>
                <a:off x="3478851" y="1669189"/>
                <a:ext cx="1981200" cy="1981200"/>
              </a:xfrm>
              <a:custGeom>
                <a:avLst/>
                <a:gdLst>
                  <a:gd name="T0" fmla="*/ 312 w 624"/>
                  <a:gd name="T1" fmla="*/ 624 h 624"/>
                  <a:gd name="T2" fmla="*/ 0 w 624"/>
                  <a:gd name="T3" fmla="*/ 312 h 624"/>
                  <a:gd name="T4" fmla="*/ 312 w 624"/>
                  <a:gd name="T5" fmla="*/ 0 h 624"/>
                  <a:gd name="T6" fmla="*/ 624 w 624"/>
                  <a:gd name="T7" fmla="*/ 312 h 624"/>
                  <a:gd name="T8" fmla="*/ 312 w 624"/>
                  <a:gd name="T9" fmla="*/ 624 h 624"/>
                  <a:gd name="T10" fmla="*/ 312 w 624"/>
                  <a:gd name="T11" fmla="*/ 40 h 624"/>
                  <a:gd name="T12" fmla="*/ 40 w 624"/>
                  <a:gd name="T13" fmla="*/ 312 h 624"/>
                  <a:gd name="T14" fmla="*/ 312 w 624"/>
                  <a:gd name="T15" fmla="*/ 584 h 624"/>
                  <a:gd name="T16" fmla="*/ 584 w 624"/>
                  <a:gd name="T17" fmla="*/ 312 h 624"/>
                  <a:gd name="T18" fmla="*/ 312 w 624"/>
                  <a:gd name="T19" fmla="*/ 40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4" h="624">
                    <a:moveTo>
                      <a:pt x="312" y="624"/>
                    </a:moveTo>
                    <a:cubicBezTo>
                      <a:pt x="140" y="624"/>
                      <a:pt x="0" y="484"/>
                      <a:pt x="0" y="312"/>
                    </a:cubicBezTo>
                    <a:cubicBezTo>
                      <a:pt x="0" y="140"/>
                      <a:pt x="140" y="0"/>
                      <a:pt x="312" y="0"/>
                    </a:cubicBezTo>
                    <a:cubicBezTo>
                      <a:pt x="484" y="0"/>
                      <a:pt x="624" y="140"/>
                      <a:pt x="624" y="312"/>
                    </a:cubicBezTo>
                    <a:cubicBezTo>
                      <a:pt x="624" y="484"/>
                      <a:pt x="484" y="624"/>
                      <a:pt x="312" y="624"/>
                    </a:cubicBezTo>
                    <a:close/>
                    <a:moveTo>
                      <a:pt x="312" y="40"/>
                    </a:moveTo>
                    <a:cubicBezTo>
                      <a:pt x="162" y="40"/>
                      <a:pt x="40" y="162"/>
                      <a:pt x="40" y="312"/>
                    </a:cubicBezTo>
                    <a:cubicBezTo>
                      <a:pt x="40" y="462"/>
                      <a:pt x="162" y="584"/>
                      <a:pt x="312" y="584"/>
                    </a:cubicBezTo>
                    <a:cubicBezTo>
                      <a:pt x="462" y="584"/>
                      <a:pt x="584" y="462"/>
                      <a:pt x="584" y="312"/>
                    </a:cubicBezTo>
                    <a:cubicBezTo>
                      <a:pt x="584" y="162"/>
                      <a:pt x="462" y="40"/>
                      <a:pt x="312" y="40"/>
                    </a:cubicBezTo>
                    <a:close/>
                  </a:path>
                </a:pathLst>
              </a:custGeom>
              <a:solidFill>
                <a:schemeClr val="bg1">
                  <a:alpha val="30000"/>
                </a:schemeClr>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41" name="Freeform 295">
                <a:extLst>
                  <a:ext uri="{FF2B5EF4-FFF2-40B4-BE49-F238E27FC236}">
                    <a16:creationId xmlns:a16="http://schemas.microsoft.com/office/drawing/2014/main" id="{7882CFBB-007B-4A5E-9120-5F81B85F2A68}"/>
                  </a:ext>
                </a:extLst>
              </p:cNvPr>
              <p:cNvSpPr/>
              <p:nvPr/>
            </p:nvSpPr>
            <p:spPr bwMode="auto">
              <a:xfrm>
                <a:off x="3897951" y="478564"/>
                <a:ext cx="1939925" cy="1939925"/>
              </a:xfrm>
              <a:custGeom>
                <a:avLst/>
                <a:gdLst>
                  <a:gd name="T0" fmla="*/ 611 w 611"/>
                  <a:gd name="T1" fmla="*/ 252 h 611"/>
                  <a:gd name="T2" fmla="*/ 540 w 611"/>
                  <a:gd name="T3" fmla="*/ 180 h 611"/>
                  <a:gd name="T4" fmla="*/ 240 w 611"/>
                  <a:gd name="T5" fmla="*/ 180 h 611"/>
                  <a:gd name="T6" fmla="*/ 180 w 611"/>
                  <a:gd name="T7" fmla="*/ 120 h 611"/>
                  <a:gd name="T8" fmla="*/ 180 w 611"/>
                  <a:gd name="T9" fmla="*/ 36 h 611"/>
                  <a:gd name="T10" fmla="*/ 144 w 611"/>
                  <a:gd name="T11" fmla="*/ 0 h 611"/>
                  <a:gd name="T12" fmla="*/ 36 w 611"/>
                  <a:gd name="T13" fmla="*/ 0 h 611"/>
                  <a:gd name="T14" fmla="*/ 0 w 611"/>
                  <a:gd name="T15" fmla="*/ 36 h 611"/>
                  <a:gd name="T16" fmla="*/ 0 w 611"/>
                  <a:gd name="T17" fmla="*/ 144 h 611"/>
                  <a:gd name="T18" fmla="*/ 36 w 611"/>
                  <a:gd name="T19" fmla="*/ 180 h 611"/>
                  <a:gd name="T20" fmla="*/ 120 w 611"/>
                  <a:gd name="T21" fmla="*/ 180 h 611"/>
                  <a:gd name="T22" fmla="*/ 180 w 611"/>
                  <a:gd name="T23" fmla="*/ 240 h 611"/>
                  <a:gd name="T24" fmla="*/ 180 w 611"/>
                  <a:gd name="T25" fmla="*/ 539 h 611"/>
                  <a:gd name="T26" fmla="*/ 252 w 611"/>
                  <a:gd name="T27" fmla="*/ 611 h 611"/>
                  <a:gd name="T28" fmla="*/ 540 w 611"/>
                  <a:gd name="T29" fmla="*/ 611 h 611"/>
                  <a:gd name="T30" fmla="*/ 611 w 611"/>
                  <a:gd name="T31" fmla="*/ 539 h 611"/>
                  <a:gd name="T32" fmla="*/ 611 w 611"/>
                  <a:gd name="T33" fmla="*/ 252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1" h="611">
                    <a:moveTo>
                      <a:pt x="611" y="252"/>
                    </a:moveTo>
                    <a:cubicBezTo>
                      <a:pt x="611" y="212"/>
                      <a:pt x="579" y="180"/>
                      <a:pt x="540" y="180"/>
                    </a:cubicBezTo>
                    <a:cubicBezTo>
                      <a:pt x="240" y="180"/>
                      <a:pt x="240" y="180"/>
                      <a:pt x="240" y="180"/>
                    </a:cubicBezTo>
                    <a:cubicBezTo>
                      <a:pt x="207" y="180"/>
                      <a:pt x="180" y="153"/>
                      <a:pt x="180" y="120"/>
                    </a:cubicBezTo>
                    <a:cubicBezTo>
                      <a:pt x="180" y="36"/>
                      <a:pt x="180" y="36"/>
                      <a:pt x="180" y="36"/>
                    </a:cubicBezTo>
                    <a:cubicBezTo>
                      <a:pt x="180" y="16"/>
                      <a:pt x="164" y="0"/>
                      <a:pt x="144" y="0"/>
                    </a:cubicBezTo>
                    <a:cubicBezTo>
                      <a:pt x="36" y="0"/>
                      <a:pt x="36" y="0"/>
                      <a:pt x="36" y="0"/>
                    </a:cubicBezTo>
                    <a:cubicBezTo>
                      <a:pt x="16" y="0"/>
                      <a:pt x="0" y="16"/>
                      <a:pt x="0" y="36"/>
                    </a:cubicBezTo>
                    <a:cubicBezTo>
                      <a:pt x="0" y="144"/>
                      <a:pt x="0" y="144"/>
                      <a:pt x="0" y="144"/>
                    </a:cubicBezTo>
                    <a:cubicBezTo>
                      <a:pt x="0" y="164"/>
                      <a:pt x="16" y="180"/>
                      <a:pt x="36" y="180"/>
                    </a:cubicBezTo>
                    <a:cubicBezTo>
                      <a:pt x="120" y="180"/>
                      <a:pt x="120" y="180"/>
                      <a:pt x="120" y="180"/>
                    </a:cubicBezTo>
                    <a:cubicBezTo>
                      <a:pt x="153" y="180"/>
                      <a:pt x="180" y="207"/>
                      <a:pt x="180" y="240"/>
                    </a:cubicBezTo>
                    <a:cubicBezTo>
                      <a:pt x="180" y="539"/>
                      <a:pt x="180" y="539"/>
                      <a:pt x="180" y="539"/>
                    </a:cubicBezTo>
                    <a:cubicBezTo>
                      <a:pt x="180" y="579"/>
                      <a:pt x="212" y="611"/>
                      <a:pt x="252" y="611"/>
                    </a:cubicBezTo>
                    <a:cubicBezTo>
                      <a:pt x="540" y="611"/>
                      <a:pt x="540" y="611"/>
                      <a:pt x="540" y="611"/>
                    </a:cubicBezTo>
                    <a:cubicBezTo>
                      <a:pt x="579" y="611"/>
                      <a:pt x="611" y="579"/>
                      <a:pt x="611" y="539"/>
                    </a:cubicBezTo>
                    <a:lnTo>
                      <a:pt x="611" y="252"/>
                    </a:lnTo>
                    <a:close/>
                  </a:path>
                </a:pathLst>
              </a:custGeom>
              <a:gradFill>
                <a:gsLst>
                  <a:gs pos="100000">
                    <a:schemeClr val="accent2">
                      <a:lumMod val="40000"/>
                      <a:lumOff val="60000"/>
                    </a:schemeClr>
                  </a:gs>
                  <a:gs pos="0">
                    <a:schemeClr val="accent2">
                      <a:lumMod val="40000"/>
                      <a:lumOff val="60000"/>
                    </a:schemeClr>
                  </a:gs>
                </a:gsLst>
                <a:lin ang="0" scaled="0"/>
              </a:gradFill>
              <a:ln>
                <a:noFill/>
              </a:ln>
            </p:spPr>
            <p:txBody>
              <a:bodyPr vert="horz" wrap="square" lIns="120140" tIns="60070" rIns="120140" bIns="60070" numCol="1" anchor="t" anchorCtr="0" compatLnSpc="1"/>
              <a:lstStyle/>
              <a:p>
                <a:endParaRPr lang="en-US" sz="2365" spc="-39" dirty="0">
                  <a:latin typeface="DIN-LightItalicAlt" pitchFamily="50" charset="0"/>
                  <a:cs typeface="DIN-LightItalicAlt" pitchFamily="50" charset="0"/>
                </a:endParaRPr>
              </a:p>
            </p:txBody>
          </p:sp>
          <p:sp>
            <p:nvSpPr>
              <p:cNvPr id="42" name="Freeform 296">
                <a:extLst>
                  <a:ext uri="{FF2B5EF4-FFF2-40B4-BE49-F238E27FC236}">
                    <a16:creationId xmlns:a16="http://schemas.microsoft.com/office/drawing/2014/main" id="{7995956B-D029-49A2-BC85-DB0D6E5157A1}"/>
                  </a:ext>
                </a:extLst>
              </p:cNvPr>
              <p:cNvSpPr/>
              <p:nvPr/>
            </p:nvSpPr>
            <p:spPr bwMode="auto">
              <a:xfrm>
                <a:off x="2300926" y="1278664"/>
                <a:ext cx="1939925" cy="1939925"/>
              </a:xfrm>
              <a:custGeom>
                <a:avLst/>
                <a:gdLst>
                  <a:gd name="T0" fmla="*/ 252 w 611"/>
                  <a:gd name="T1" fmla="*/ 0 h 611"/>
                  <a:gd name="T2" fmla="*/ 180 w 611"/>
                  <a:gd name="T3" fmla="*/ 72 h 611"/>
                  <a:gd name="T4" fmla="*/ 180 w 611"/>
                  <a:gd name="T5" fmla="*/ 371 h 611"/>
                  <a:gd name="T6" fmla="*/ 120 w 611"/>
                  <a:gd name="T7" fmla="*/ 431 h 611"/>
                  <a:gd name="T8" fmla="*/ 36 w 611"/>
                  <a:gd name="T9" fmla="*/ 431 h 611"/>
                  <a:gd name="T10" fmla="*/ 0 w 611"/>
                  <a:gd name="T11" fmla="*/ 467 h 611"/>
                  <a:gd name="T12" fmla="*/ 0 w 611"/>
                  <a:gd name="T13" fmla="*/ 575 h 611"/>
                  <a:gd name="T14" fmla="*/ 36 w 611"/>
                  <a:gd name="T15" fmla="*/ 611 h 611"/>
                  <a:gd name="T16" fmla="*/ 144 w 611"/>
                  <a:gd name="T17" fmla="*/ 611 h 611"/>
                  <a:gd name="T18" fmla="*/ 180 w 611"/>
                  <a:gd name="T19" fmla="*/ 575 h 611"/>
                  <a:gd name="T20" fmla="*/ 180 w 611"/>
                  <a:gd name="T21" fmla="*/ 491 h 611"/>
                  <a:gd name="T22" fmla="*/ 240 w 611"/>
                  <a:gd name="T23" fmla="*/ 431 h 611"/>
                  <a:gd name="T24" fmla="*/ 539 w 611"/>
                  <a:gd name="T25" fmla="*/ 431 h 611"/>
                  <a:gd name="T26" fmla="*/ 611 w 611"/>
                  <a:gd name="T27" fmla="*/ 359 h 611"/>
                  <a:gd name="T28" fmla="*/ 611 w 611"/>
                  <a:gd name="T29" fmla="*/ 72 h 611"/>
                  <a:gd name="T30" fmla="*/ 539 w 611"/>
                  <a:gd name="T31" fmla="*/ 0 h 611"/>
                  <a:gd name="T32" fmla="*/ 252 w 611"/>
                  <a:gd name="T33"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1" h="611">
                    <a:moveTo>
                      <a:pt x="252" y="0"/>
                    </a:moveTo>
                    <a:cubicBezTo>
                      <a:pt x="212" y="0"/>
                      <a:pt x="180" y="32"/>
                      <a:pt x="180" y="72"/>
                    </a:cubicBezTo>
                    <a:cubicBezTo>
                      <a:pt x="180" y="371"/>
                      <a:pt x="180" y="371"/>
                      <a:pt x="180" y="371"/>
                    </a:cubicBezTo>
                    <a:cubicBezTo>
                      <a:pt x="180" y="404"/>
                      <a:pt x="153" y="431"/>
                      <a:pt x="120" y="431"/>
                    </a:cubicBezTo>
                    <a:cubicBezTo>
                      <a:pt x="36" y="431"/>
                      <a:pt x="36" y="431"/>
                      <a:pt x="36" y="431"/>
                    </a:cubicBezTo>
                    <a:cubicBezTo>
                      <a:pt x="16" y="431"/>
                      <a:pt x="0" y="447"/>
                      <a:pt x="0" y="467"/>
                    </a:cubicBezTo>
                    <a:cubicBezTo>
                      <a:pt x="0" y="575"/>
                      <a:pt x="0" y="575"/>
                      <a:pt x="0" y="575"/>
                    </a:cubicBezTo>
                    <a:cubicBezTo>
                      <a:pt x="0" y="595"/>
                      <a:pt x="16" y="611"/>
                      <a:pt x="36" y="611"/>
                    </a:cubicBezTo>
                    <a:cubicBezTo>
                      <a:pt x="144" y="611"/>
                      <a:pt x="144" y="611"/>
                      <a:pt x="144" y="611"/>
                    </a:cubicBezTo>
                    <a:cubicBezTo>
                      <a:pt x="164" y="611"/>
                      <a:pt x="180" y="595"/>
                      <a:pt x="180" y="575"/>
                    </a:cubicBezTo>
                    <a:cubicBezTo>
                      <a:pt x="180" y="491"/>
                      <a:pt x="180" y="491"/>
                      <a:pt x="180" y="491"/>
                    </a:cubicBezTo>
                    <a:cubicBezTo>
                      <a:pt x="180" y="458"/>
                      <a:pt x="206" y="431"/>
                      <a:pt x="240" y="431"/>
                    </a:cubicBezTo>
                    <a:cubicBezTo>
                      <a:pt x="539" y="431"/>
                      <a:pt x="539" y="431"/>
                      <a:pt x="539" y="431"/>
                    </a:cubicBezTo>
                    <a:cubicBezTo>
                      <a:pt x="579" y="431"/>
                      <a:pt x="611" y="399"/>
                      <a:pt x="611" y="359"/>
                    </a:cubicBezTo>
                    <a:cubicBezTo>
                      <a:pt x="611" y="72"/>
                      <a:pt x="611" y="72"/>
                      <a:pt x="611" y="72"/>
                    </a:cubicBezTo>
                    <a:cubicBezTo>
                      <a:pt x="611" y="32"/>
                      <a:pt x="579" y="0"/>
                      <a:pt x="539" y="0"/>
                    </a:cubicBezTo>
                    <a:lnTo>
                      <a:pt x="252" y="0"/>
                    </a:lnTo>
                    <a:close/>
                  </a:path>
                </a:pathLst>
              </a:custGeom>
              <a:gradFill>
                <a:gsLst>
                  <a:gs pos="0">
                    <a:schemeClr val="accent2">
                      <a:lumMod val="80000"/>
                      <a:lumOff val="20000"/>
                    </a:schemeClr>
                  </a:gs>
                  <a:gs pos="100000">
                    <a:schemeClr val="accent2"/>
                  </a:gs>
                </a:gsLst>
                <a:lin ang="0" scaled="0"/>
              </a:gra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43" name="Freeform 297">
                <a:extLst>
                  <a:ext uri="{FF2B5EF4-FFF2-40B4-BE49-F238E27FC236}">
                    <a16:creationId xmlns:a16="http://schemas.microsoft.com/office/drawing/2014/main" id="{8DE3662E-8FD4-4F68-8639-BD1D71E72939}"/>
                  </a:ext>
                </a:extLst>
              </p:cNvPr>
              <p:cNvSpPr/>
              <p:nvPr/>
            </p:nvSpPr>
            <p:spPr bwMode="auto">
              <a:xfrm>
                <a:off x="3101026" y="2875689"/>
                <a:ext cx="1939925" cy="1939925"/>
              </a:xfrm>
              <a:custGeom>
                <a:avLst/>
                <a:gdLst>
                  <a:gd name="T0" fmla="*/ 0 w 611"/>
                  <a:gd name="T1" fmla="*/ 360 h 611"/>
                  <a:gd name="T2" fmla="*/ 71 w 611"/>
                  <a:gd name="T3" fmla="*/ 431 h 611"/>
                  <a:gd name="T4" fmla="*/ 371 w 611"/>
                  <a:gd name="T5" fmla="*/ 431 h 611"/>
                  <a:gd name="T6" fmla="*/ 431 w 611"/>
                  <a:gd name="T7" fmla="*/ 491 h 611"/>
                  <a:gd name="T8" fmla="*/ 431 w 611"/>
                  <a:gd name="T9" fmla="*/ 575 h 611"/>
                  <a:gd name="T10" fmla="*/ 467 w 611"/>
                  <a:gd name="T11" fmla="*/ 611 h 611"/>
                  <a:gd name="T12" fmla="*/ 575 w 611"/>
                  <a:gd name="T13" fmla="*/ 611 h 611"/>
                  <a:gd name="T14" fmla="*/ 611 w 611"/>
                  <a:gd name="T15" fmla="*/ 575 h 611"/>
                  <a:gd name="T16" fmla="*/ 611 w 611"/>
                  <a:gd name="T17" fmla="*/ 467 h 611"/>
                  <a:gd name="T18" fmla="*/ 575 w 611"/>
                  <a:gd name="T19" fmla="*/ 431 h 611"/>
                  <a:gd name="T20" fmla="*/ 491 w 611"/>
                  <a:gd name="T21" fmla="*/ 431 h 611"/>
                  <a:gd name="T22" fmla="*/ 431 w 611"/>
                  <a:gd name="T23" fmla="*/ 372 h 611"/>
                  <a:gd name="T24" fmla="*/ 431 w 611"/>
                  <a:gd name="T25" fmla="*/ 72 h 611"/>
                  <a:gd name="T26" fmla="*/ 359 w 611"/>
                  <a:gd name="T27" fmla="*/ 0 h 611"/>
                  <a:gd name="T28" fmla="*/ 71 w 611"/>
                  <a:gd name="T29" fmla="*/ 0 h 611"/>
                  <a:gd name="T30" fmla="*/ 0 w 611"/>
                  <a:gd name="T31" fmla="*/ 72 h 611"/>
                  <a:gd name="T32" fmla="*/ 0 w 611"/>
                  <a:gd name="T33" fmla="*/ 36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1" h="611">
                    <a:moveTo>
                      <a:pt x="0" y="360"/>
                    </a:moveTo>
                    <a:cubicBezTo>
                      <a:pt x="0" y="399"/>
                      <a:pt x="32" y="431"/>
                      <a:pt x="71" y="431"/>
                    </a:cubicBezTo>
                    <a:cubicBezTo>
                      <a:pt x="371" y="431"/>
                      <a:pt x="371" y="431"/>
                      <a:pt x="371" y="431"/>
                    </a:cubicBezTo>
                    <a:cubicBezTo>
                      <a:pt x="404" y="431"/>
                      <a:pt x="431" y="458"/>
                      <a:pt x="431" y="491"/>
                    </a:cubicBezTo>
                    <a:cubicBezTo>
                      <a:pt x="431" y="575"/>
                      <a:pt x="431" y="575"/>
                      <a:pt x="431" y="575"/>
                    </a:cubicBezTo>
                    <a:cubicBezTo>
                      <a:pt x="431" y="595"/>
                      <a:pt x="447" y="611"/>
                      <a:pt x="467" y="611"/>
                    </a:cubicBezTo>
                    <a:cubicBezTo>
                      <a:pt x="575" y="611"/>
                      <a:pt x="575" y="611"/>
                      <a:pt x="575" y="611"/>
                    </a:cubicBezTo>
                    <a:cubicBezTo>
                      <a:pt x="595" y="611"/>
                      <a:pt x="611" y="595"/>
                      <a:pt x="611" y="575"/>
                    </a:cubicBezTo>
                    <a:cubicBezTo>
                      <a:pt x="611" y="467"/>
                      <a:pt x="611" y="467"/>
                      <a:pt x="611" y="467"/>
                    </a:cubicBezTo>
                    <a:cubicBezTo>
                      <a:pt x="611" y="448"/>
                      <a:pt x="595" y="431"/>
                      <a:pt x="575" y="431"/>
                    </a:cubicBezTo>
                    <a:cubicBezTo>
                      <a:pt x="491" y="431"/>
                      <a:pt x="491" y="431"/>
                      <a:pt x="491" y="431"/>
                    </a:cubicBezTo>
                    <a:cubicBezTo>
                      <a:pt x="458" y="431"/>
                      <a:pt x="431" y="405"/>
                      <a:pt x="431" y="372"/>
                    </a:cubicBezTo>
                    <a:cubicBezTo>
                      <a:pt x="431" y="72"/>
                      <a:pt x="431" y="72"/>
                      <a:pt x="431" y="72"/>
                    </a:cubicBezTo>
                    <a:cubicBezTo>
                      <a:pt x="431" y="32"/>
                      <a:pt x="399" y="0"/>
                      <a:pt x="359" y="0"/>
                    </a:cubicBezTo>
                    <a:cubicBezTo>
                      <a:pt x="71" y="0"/>
                      <a:pt x="71" y="0"/>
                      <a:pt x="71" y="0"/>
                    </a:cubicBezTo>
                    <a:cubicBezTo>
                      <a:pt x="32" y="0"/>
                      <a:pt x="0" y="32"/>
                      <a:pt x="0" y="72"/>
                    </a:cubicBezTo>
                    <a:lnTo>
                      <a:pt x="0" y="360"/>
                    </a:lnTo>
                    <a:close/>
                  </a:path>
                </a:pathLst>
              </a:custGeom>
              <a:gradFill>
                <a:gsLst>
                  <a:gs pos="0">
                    <a:schemeClr val="accent2">
                      <a:lumMod val="40000"/>
                      <a:lumOff val="60000"/>
                    </a:schemeClr>
                  </a:gs>
                  <a:gs pos="100000">
                    <a:schemeClr val="accent2">
                      <a:lumMod val="40000"/>
                      <a:lumOff val="60000"/>
                    </a:schemeClr>
                  </a:gs>
                </a:gsLst>
                <a:lin ang="0" scaled="0"/>
              </a:gra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44" name="Freeform 298">
                <a:extLst>
                  <a:ext uri="{FF2B5EF4-FFF2-40B4-BE49-F238E27FC236}">
                    <a16:creationId xmlns:a16="http://schemas.microsoft.com/office/drawing/2014/main" id="{1C827D90-1FDA-4919-A7BA-ADA3AE0F8331}"/>
                  </a:ext>
                </a:extLst>
              </p:cNvPr>
              <p:cNvSpPr/>
              <p:nvPr/>
            </p:nvSpPr>
            <p:spPr bwMode="auto">
              <a:xfrm>
                <a:off x="4698051" y="2075589"/>
                <a:ext cx="1939925" cy="1943100"/>
              </a:xfrm>
              <a:custGeom>
                <a:avLst/>
                <a:gdLst>
                  <a:gd name="T0" fmla="*/ 359 w 611"/>
                  <a:gd name="T1" fmla="*/ 612 h 612"/>
                  <a:gd name="T2" fmla="*/ 431 w 611"/>
                  <a:gd name="T3" fmla="*/ 540 h 612"/>
                  <a:gd name="T4" fmla="*/ 431 w 611"/>
                  <a:gd name="T5" fmla="*/ 240 h 612"/>
                  <a:gd name="T6" fmla="*/ 491 w 611"/>
                  <a:gd name="T7" fmla="*/ 180 h 612"/>
                  <a:gd name="T8" fmla="*/ 575 w 611"/>
                  <a:gd name="T9" fmla="*/ 180 h 612"/>
                  <a:gd name="T10" fmla="*/ 611 w 611"/>
                  <a:gd name="T11" fmla="*/ 144 h 612"/>
                  <a:gd name="T12" fmla="*/ 611 w 611"/>
                  <a:gd name="T13" fmla="*/ 36 h 612"/>
                  <a:gd name="T14" fmla="*/ 575 w 611"/>
                  <a:gd name="T15" fmla="*/ 0 h 612"/>
                  <a:gd name="T16" fmla="*/ 467 w 611"/>
                  <a:gd name="T17" fmla="*/ 0 h 612"/>
                  <a:gd name="T18" fmla="*/ 431 w 611"/>
                  <a:gd name="T19" fmla="*/ 36 h 612"/>
                  <a:gd name="T20" fmla="*/ 431 w 611"/>
                  <a:gd name="T21" fmla="*/ 120 h 612"/>
                  <a:gd name="T22" fmla="*/ 371 w 611"/>
                  <a:gd name="T23" fmla="*/ 180 h 612"/>
                  <a:gd name="T24" fmla="*/ 72 w 611"/>
                  <a:gd name="T25" fmla="*/ 180 h 612"/>
                  <a:gd name="T26" fmla="*/ 0 w 611"/>
                  <a:gd name="T27" fmla="*/ 252 h 612"/>
                  <a:gd name="T28" fmla="*/ 0 w 611"/>
                  <a:gd name="T29" fmla="*/ 540 h 612"/>
                  <a:gd name="T30" fmla="*/ 72 w 611"/>
                  <a:gd name="T31" fmla="*/ 612 h 612"/>
                  <a:gd name="T32" fmla="*/ 359 w 611"/>
                  <a:gd name="T33"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1" h="612">
                    <a:moveTo>
                      <a:pt x="359" y="612"/>
                    </a:moveTo>
                    <a:cubicBezTo>
                      <a:pt x="399" y="612"/>
                      <a:pt x="431" y="579"/>
                      <a:pt x="431" y="540"/>
                    </a:cubicBezTo>
                    <a:cubicBezTo>
                      <a:pt x="431" y="240"/>
                      <a:pt x="431" y="240"/>
                      <a:pt x="431" y="240"/>
                    </a:cubicBezTo>
                    <a:cubicBezTo>
                      <a:pt x="431" y="207"/>
                      <a:pt x="458" y="180"/>
                      <a:pt x="491" y="180"/>
                    </a:cubicBezTo>
                    <a:cubicBezTo>
                      <a:pt x="575" y="180"/>
                      <a:pt x="575" y="180"/>
                      <a:pt x="575" y="180"/>
                    </a:cubicBezTo>
                    <a:cubicBezTo>
                      <a:pt x="595" y="180"/>
                      <a:pt x="611" y="164"/>
                      <a:pt x="611" y="144"/>
                    </a:cubicBezTo>
                    <a:cubicBezTo>
                      <a:pt x="611" y="36"/>
                      <a:pt x="611" y="36"/>
                      <a:pt x="611" y="36"/>
                    </a:cubicBezTo>
                    <a:cubicBezTo>
                      <a:pt x="611" y="16"/>
                      <a:pt x="595" y="0"/>
                      <a:pt x="575" y="0"/>
                    </a:cubicBezTo>
                    <a:cubicBezTo>
                      <a:pt x="467" y="0"/>
                      <a:pt x="467" y="0"/>
                      <a:pt x="467" y="0"/>
                    </a:cubicBezTo>
                    <a:cubicBezTo>
                      <a:pt x="447" y="0"/>
                      <a:pt x="431" y="16"/>
                      <a:pt x="431" y="36"/>
                    </a:cubicBezTo>
                    <a:cubicBezTo>
                      <a:pt x="431" y="120"/>
                      <a:pt x="431" y="120"/>
                      <a:pt x="431" y="120"/>
                    </a:cubicBezTo>
                    <a:cubicBezTo>
                      <a:pt x="431" y="153"/>
                      <a:pt x="405" y="180"/>
                      <a:pt x="371" y="180"/>
                    </a:cubicBezTo>
                    <a:cubicBezTo>
                      <a:pt x="72" y="180"/>
                      <a:pt x="72" y="180"/>
                      <a:pt x="72" y="180"/>
                    </a:cubicBezTo>
                    <a:cubicBezTo>
                      <a:pt x="32" y="180"/>
                      <a:pt x="0" y="212"/>
                      <a:pt x="0" y="252"/>
                    </a:cubicBezTo>
                    <a:cubicBezTo>
                      <a:pt x="0" y="540"/>
                      <a:pt x="0" y="540"/>
                      <a:pt x="0" y="540"/>
                    </a:cubicBezTo>
                    <a:cubicBezTo>
                      <a:pt x="0" y="579"/>
                      <a:pt x="32" y="612"/>
                      <a:pt x="72" y="612"/>
                    </a:cubicBezTo>
                    <a:lnTo>
                      <a:pt x="359" y="612"/>
                    </a:lnTo>
                    <a:close/>
                  </a:path>
                </a:pathLst>
              </a:custGeom>
              <a:gradFill>
                <a:gsLst>
                  <a:gs pos="100000">
                    <a:schemeClr val="accent2">
                      <a:lumMod val="80000"/>
                      <a:lumOff val="20000"/>
                    </a:schemeClr>
                  </a:gs>
                  <a:gs pos="0">
                    <a:schemeClr val="accent2"/>
                  </a:gs>
                </a:gsLst>
                <a:lin ang="0" scaled="0"/>
              </a:gra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grpSp>
            <p:nvGrpSpPr>
              <p:cNvPr id="45" name="Group 38">
                <a:extLst>
                  <a:ext uri="{FF2B5EF4-FFF2-40B4-BE49-F238E27FC236}">
                    <a16:creationId xmlns:a16="http://schemas.microsoft.com/office/drawing/2014/main" id="{C6A1CCAA-3930-46D7-B747-4553E7DFC525}"/>
                  </a:ext>
                </a:extLst>
              </p:cNvPr>
              <p:cNvGrpSpPr/>
              <p:nvPr/>
            </p:nvGrpSpPr>
            <p:grpSpPr>
              <a:xfrm>
                <a:off x="2926401" y="659539"/>
                <a:ext cx="422275" cy="206375"/>
                <a:chOff x="3028951" y="1981200"/>
                <a:chExt cx="422275" cy="206375"/>
              </a:xfrm>
              <a:solidFill>
                <a:schemeClr val="accent1"/>
              </a:solidFill>
            </p:grpSpPr>
            <p:sp>
              <p:nvSpPr>
                <p:cNvPr id="62" name="Freeform 299">
                  <a:extLst>
                    <a:ext uri="{FF2B5EF4-FFF2-40B4-BE49-F238E27FC236}">
                      <a16:creationId xmlns:a16="http://schemas.microsoft.com/office/drawing/2014/main" id="{B4E1BF08-2BCD-4DCD-931B-7C801365E4B5}"/>
                    </a:ext>
                  </a:extLst>
                </p:cNvPr>
                <p:cNvSpPr/>
                <p:nvPr/>
              </p:nvSpPr>
              <p:spPr bwMode="auto">
                <a:xfrm>
                  <a:off x="3321051" y="1981200"/>
                  <a:ext cx="130175" cy="206375"/>
                </a:xfrm>
                <a:custGeom>
                  <a:avLst/>
                  <a:gdLst>
                    <a:gd name="T0" fmla="*/ 7 w 41"/>
                    <a:gd name="T1" fmla="*/ 65 h 65"/>
                    <a:gd name="T2" fmla="*/ 2 w 41"/>
                    <a:gd name="T3" fmla="*/ 63 h 65"/>
                    <a:gd name="T4" fmla="*/ 2 w 41"/>
                    <a:gd name="T5" fmla="*/ 55 h 65"/>
                    <a:gd name="T6" fmla="*/ 24 w 41"/>
                    <a:gd name="T7" fmla="*/ 33 h 65"/>
                    <a:gd name="T8" fmla="*/ 2 w 41"/>
                    <a:gd name="T9" fmla="*/ 11 h 65"/>
                    <a:gd name="T10" fmla="*/ 2 w 41"/>
                    <a:gd name="T11" fmla="*/ 2 h 65"/>
                    <a:gd name="T12" fmla="*/ 11 w 41"/>
                    <a:gd name="T13" fmla="*/ 2 h 65"/>
                    <a:gd name="T14" fmla="*/ 41 w 41"/>
                    <a:gd name="T15" fmla="*/ 33 h 65"/>
                    <a:gd name="T16" fmla="*/ 11 w 41"/>
                    <a:gd name="T17" fmla="*/ 63 h 65"/>
                    <a:gd name="T18" fmla="*/ 7 w 41"/>
                    <a:gd name="T1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5">
                      <a:moveTo>
                        <a:pt x="7" y="65"/>
                      </a:moveTo>
                      <a:cubicBezTo>
                        <a:pt x="5" y="65"/>
                        <a:pt x="4" y="64"/>
                        <a:pt x="2" y="63"/>
                      </a:cubicBezTo>
                      <a:cubicBezTo>
                        <a:pt x="0" y="61"/>
                        <a:pt x="0" y="57"/>
                        <a:pt x="2" y="55"/>
                      </a:cubicBezTo>
                      <a:cubicBezTo>
                        <a:pt x="24" y="33"/>
                        <a:pt x="24" y="33"/>
                        <a:pt x="24" y="33"/>
                      </a:cubicBezTo>
                      <a:cubicBezTo>
                        <a:pt x="2" y="11"/>
                        <a:pt x="2" y="11"/>
                        <a:pt x="2" y="11"/>
                      </a:cubicBezTo>
                      <a:cubicBezTo>
                        <a:pt x="0" y="9"/>
                        <a:pt x="0" y="5"/>
                        <a:pt x="2" y="2"/>
                      </a:cubicBezTo>
                      <a:cubicBezTo>
                        <a:pt x="5" y="0"/>
                        <a:pt x="9" y="0"/>
                        <a:pt x="11" y="2"/>
                      </a:cubicBezTo>
                      <a:cubicBezTo>
                        <a:pt x="41" y="33"/>
                        <a:pt x="41" y="33"/>
                        <a:pt x="41" y="33"/>
                      </a:cubicBezTo>
                      <a:cubicBezTo>
                        <a:pt x="11" y="63"/>
                        <a:pt x="11" y="63"/>
                        <a:pt x="11" y="63"/>
                      </a:cubicBezTo>
                      <a:cubicBezTo>
                        <a:pt x="10" y="64"/>
                        <a:pt x="8" y="65"/>
                        <a:pt x="7" y="65"/>
                      </a:cubicBez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63" name="Freeform 300">
                  <a:extLst>
                    <a:ext uri="{FF2B5EF4-FFF2-40B4-BE49-F238E27FC236}">
                      <a16:creationId xmlns:a16="http://schemas.microsoft.com/office/drawing/2014/main" id="{34B93DB2-DB70-45AC-B996-8E8E902DFA4A}"/>
                    </a:ext>
                  </a:extLst>
                </p:cNvPr>
                <p:cNvSpPr/>
                <p:nvPr/>
              </p:nvSpPr>
              <p:spPr bwMode="auto">
                <a:xfrm>
                  <a:off x="3175001" y="1981200"/>
                  <a:ext cx="130175" cy="206375"/>
                </a:xfrm>
                <a:custGeom>
                  <a:avLst/>
                  <a:gdLst>
                    <a:gd name="T0" fmla="*/ 7 w 41"/>
                    <a:gd name="T1" fmla="*/ 65 h 65"/>
                    <a:gd name="T2" fmla="*/ 2 w 41"/>
                    <a:gd name="T3" fmla="*/ 63 h 65"/>
                    <a:gd name="T4" fmla="*/ 2 w 41"/>
                    <a:gd name="T5" fmla="*/ 55 h 65"/>
                    <a:gd name="T6" fmla="*/ 24 w 41"/>
                    <a:gd name="T7" fmla="*/ 33 h 65"/>
                    <a:gd name="T8" fmla="*/ 2 w 41"/>
                    <a:gd name="T9" fmla="*/ 11 h 65"/>
                    <a:gd name="T10" fmla="*/ 2 w 41"/>
                    <a:gd name="T11" fmla="*/ 2 h 65"/>
                    <a:gd name="T12" fmla="*/ 11 w 41"/>
                    <a:gd name="T13" fmla="*/ 2 h 65"/>
                    <a:gd name="T14" fmla="*/ 41 w 41"/>
                    <a:gd name="T15" fmla="*/ 33 h 65"/>
                    <a:gd name="T16" fmla="*/ 11 w 41"/>
                    <a:gd name="T17" fmla="*/ 63 h 65"/>
                    <a:gd name="T18" fmla="*/ 7 w 41"/>
                    <a:gd name="T1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5">
                      <a:moveTo>
                        <a:pt x="7" y="65"/>
                      </a:moveTo>
                      <a:cubicBezTo>
                        <a:pt x="5" y="65"/>
                        <a:pt x="4" y="64"/>
                        <a:pt x="2" y="63"/>
                      </a:cubicBezTo>
                      <a:cubicBezTo>
                        <a:pt x="0" y="61"/>
                        <a:pt x="0" y="57"/>
                        <a:pt x="2" y="55"/>
                      </a:cubicBezTo>
                      <a:cubicBezTo>
                        <a:pt x="24" y="33"/>
                        <a:pt x="24" y="33"/>
                        <a:pt x="24" y="33"/>
                      </a:cubicBezTo>
                      <a:cubicBezTo>
                        <a:pt x="2" y="11"/>
                        <a:pt x="2" y="11"/>
                        <a:pt x="2" y="11"/>
                      </a:cubicBezTo>
                      <a:cubicBezTo>
                        <a:pt x="0" y="9"/>
                        <a:pt x="0" y="5"/>
                        <a:pt x="2" y="2"/>
                      </a:cubicBezTo>
                      <a:cubicBezTo>
                        <a:pt x="5" y="0"/>
                        <a:pt x="9" y="0"/>
                        <a:pt x="11" y="2"/>
                      </a:cubicBezTo>
                      <a:cubicBezTo>
                        <a:pt x="41" y="33"/>
                        <a:pt x="41" y="33"/>
                        <a:pt x="41" y="33"/>
                      </a:cubicBezTo>
                      <a:cubicBezTo>
                        <a:pt x="11" y="63"/>
                        <a:pt x="11" y="63"/>
                        <a:pt x="11" y="63"/>
                      </a:cubicBezTo>
                      <a:cubicBezTo>
                        <a:pt x="10" y="64"/>
                        <a:pt x="8" y="65"/>
                        <a:pt x="7" y="65"/>
                      </a:cubicBez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64" name="Freeform 301">
                  <a:extLst>
                    <a:ext uri="{FF2B5EF4-FFF2-40B4-BE49-F238E27FC236}">
                      <a16:creationId xmlns:a16="http://schemas.microsoft.com/office/drawing/2014/main" id="{258A12EA-7CC6-4F79-86DA-36F781EF22B3}"/>
                    </a:ext>
                  </a:extLst>
                </p:cNvPr>
                <p:cNvSpPr/>
                <p:nvPr/>
              </p:nvSpPr>
              <p:spPr bwMode="auto">
                <a:xfrm>
                  <a:off x="3028951" y="1981200"/>
                  <a:ext cx="130175" cy="206375"/>
                </a:xfrm>
                <a:custGeom>
                  <a:avLst/>
                  <a:gdLst>
                    <a:gd name="T0" fmla="*/ 7 w 41"/>
                    <a:gd name="T1" fmla="*/ 65 h 65"/>
                    <a:gd name="T2" fmla="*/ 2 w 41"/>
                    <a:gd name="T3" fmla="*/ 63 h 65"/>
                    <a:gd name="T4" fmla="*/ 2 w 41"/>
                    <a:gd name="T5" fmla="*/ 55 h 65"/>
                    <a:gd name="T6" fmla="*/ 24 w 41"/>
                    <a:gd name="T7" fmla="*/ 33 h 65"/>
                    <a:gd name="T8" fmla="*/ 2 w 41"/>
                    <a:gd name="T9" fmla="*/ 11 h 65"/>
                    <a:gd name="T10" fmla="*/ 2 w 41"/>
                    <a:gd name="T11" fmla="*/ 2 h 65"/>
                    <a:gd name="T12" fmla="*/ 11 w 41"/>
                    <a:gd name="T13" fmla="*/ 2 h 65"/>
                    <a:gd name="T14" fmla="*/ 41 w 41"/>
                    <a:gd name="T15" fmla="*/ 33 h 65"/>
                    <a:gd name="T16" fmla="*/ 11 w 41"/>
                    <a:gd name="T17" fmla="*/ 63 h 65"/>
                    <a:gd name="T18" fmla="*/ 7 w 41"/>
                    <a:gd name="T1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5">
                      <a:moveTo>
                        <a:pt x="7" y="65"/>
                      </a:moveTo>
                      <a:cubicBezTo>
                        <a:pt x="5" y="65"/>
                        <a:pt x="4" y="64"/>
                        <a:pt x="2" y="63"/>
                      </a:cubicBezTo>
                      <a:cubicBezTo>
                        <a:pt x="0" y="61"/>
                        <a:pt x="0" y="57"/>
                        <a:pt x="2" y="55"/>
                      </a:cubicBezTo>
                      <a:cubicBezTo>
                        <a:pt x="24" y="33"/>
                        <a:pt x="24" y="33"/>
                        <a:pt x="24" y="33"/>
                      </a:cubicBezTo>
                      <a:cubicBezTo>
                        <a:pt x="2" y="11"/>
                        <a:pt x="2" y="11"/>
                        <a:pt x="2" y="11"/>
                      </a:cubicBezTo>
                      <a:cubicBezTo>
                        <a:pt x="0" y="9"/>
                        <a:pt x="0" y="5"/>
                        <a:pt x="2" y="2"/>
                      </a:cubicBezTo>
                      <a:cubicBezTo>
                        <a:pt x="5" y="0"/>
                        <a:pt x="8" y="0"/>
                        <a:pt x="11" y="2"/>
                      </a:cubicBezTo>
                      <a:cubicBezTo>
                        <a:pt x="41" y="33"/>
                        <a:pt x="41" y="33"/>
                        <a:pt x="41" y="33"/>
                      </a:cubicBezTo>
                      <a:cubicBezTo>
                        <a:pt x="11" y="63"/>
                        <a:pt x="11" y="63"/>
                        <a:pt x="11" y="63"/>
                      </a:cubicBezTo>
                      <a:cubicBezTo>
                        <a:pt x="10" y="64"/>
                        <a:pt x="8" y="65"/>
                        <a:pt x="7" y="65"/>
                      </a:cubicBez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grpSp>
          <p:grpSp>
            <p:nvGrpSpPr>
              <p:cNvPr id="46" name="Group 42">
                <a:extLst>
                  <a:ext uri="{FF2B5EF4-FFF2-40B4-BE49-F238E27FC236}">
                    <a16:creationId xmlns:a16="http://schemas.microsoft.com/office/drawing/2014/main" id="{2A88E7ED-33E4-435D-9ABB-0054FD91785A}"/>
                  </a:ext>
                </a:extLst>
              </p:cNvPr>
              <p:cNvGrpSpPr/>
              <p:nvPr/>
            </p:nvGrpSpPr>
            <p:grpSpPr>
              <a:xfrm>
                <a:off x="2481901" y="3767864"/>
                <a:ext cx="206375" cy="422275"/>
                <a:chOff x="2584451" y="5089525"/>
                <a:chExt cx="206375" cy="422275"/>
              </a:xfrm>
              <a:solidFill>
                <a:schemeClr val="accent3"/>
              </a:solidFill>
            </p:grpSpPr>
            <p:sp>
              <p:nvSpPr>
                <p:cNvPr id="59" name="Freeform 302">
                  <a:extLst>
                    <a:ext uri="{FF2B5EF4-FFF2-40B4-BE49-F238E27FC236}">
                      <a16:creationId xmlns:a16="http://schemas.microsoft.com/office/drawing/2014/main" id="{2D75CE1C-29FB-4696-99B5-564ED458C99A}"/>
                    </a:ext>
                  </a:extLst>
                </p:cNvPr>
                <p:cNvSpPr/>
                <p:nvPr/>
              </p:nvSpPr>
              <p:spPr bwMode="auto">
                <a:xfrm>
                  <a:off x="2584451" y="5089525"/>
                  <a:ext cx="206375" cy="130175"/>
                </a:xfrm>
                <a:custGeom>
                  <a:avLst/>
                  <a:gdLst>
                    <a:gd name="T0" fmla="*/ 59 w 65"/>
                    <a:gd name="T1" fmla="*/ 40 h 41"/>
                    <a:gd name="T2" fmla="*/ 55 w 65"/>
                    <a:gd name="T3" fmla="*/ 39 h 41"/>
                    <a:gd name="T4" fmla="*/ 33 w 65"/>
                    <a:gd name="T5" fmla="*/ 17 h 41"/>
                    <a:gd name="T6" fmla="*/ 11 w 65"/>
                    <a:gd name="T7" fmla="*/ 39 h 41"/>
                    <a:gd name="T8" fmla="*/ 2 w 65"/>
                    <a:gd name="T9" fmla="*/ 39 h 41"/>
                    <a:gd name="T10" fmla="*/ 2 w 65"/>
                    <a:gd name="T11" fmla="*/ 30 h 41"/>
                    <a:gd name="T12" fmla="*/ 33 w 65"/>
                    <a:gd name="T13" fmla="*/ 0 h 41"/>
                    <a:gd name="T14" fmla="*/ 63 w 65"/>
                    <a:gd name="T15" fmla="*/ 30 h 41"/>
                    <a:gd name="T16" fmla="*/ 63 w 65"/>
                    <a:gd name="T17" fmla="*/ 39 h 41"/>
                    <a:gd name="T18" fmla="*/ 59 w 65"/>
                    <a:gd name="T19"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41">
                      <a:moveTo>
                        <a:pt x="59" y="40"/>
                      </a:moveTo>
                      <a:cubicBezTo>
                        <a:pt x="57" y="40"/>
                        <a:pt x="56" y="40"/>
                        <a:pt x="55" y="39"/>
                      </a:cubicBezTo>
                      <a:cubicBezTo>
                        <a:pt x="33" y="17"/>
                        <a:pt x="33" y="17"/>
                        <a:pt x="33" y="17"/>
                      </a:cubicBezTo>
                      <a:cubicBezTo>
                        <a:pt x="11" y="39"/>
                        <a:pt x="11" y="39"/>
                        <a:pt x="11" y="39"/>
                      </a:cubicBezTo>
                      <a:cubicBezTo>
                        <a:pt x="9" y="41"/>
                        <a:pt x="5" y="41"/>
                        <a:pt x="2" y="39"/>
                      </a:cubicBezTo>
                      <a:cubicBezTo>
                        <a:pt x="0" y="36"/>
                        <a:pt x="0" y="32"/>
                        <a:pt x="2" y="30"/>
                      </a:cubicBezTo>
                      <a:cubicBezTo>
                        <a:pt x="33" y="0"/>
                        <a:pt x="33" y="0"/>
                        <a:pt x="33" y="0"/>
                      </a:cubicBezTo>
                      <a:cubicBezTo>
                        <a:pt x="63" y="30"/>
                        <a:pt x="63" y="30"/>
                        <a:pt x="63" y="30"/>
                      </a:cubicBezTo>
                      <a:cubicBezTo>
                        <a:pt x="65" y="32"/>
                        <a:pt x="65" y="36"/>
                        <a:pt x="63" y="39"/>
                      </a:cubicBezTo>
                      <a:cubicBezTo>
                        <a:pt x="62" y="40"/>
                        <a:pt x="60" y="40"/>
                        <a:pt x="59" y="40"/>
                      </a:cubicBezTo>
                      <a:close/>
                    </a:path>
                  </a:pathLst>
                </a:custGeom>
                <a:solidFill>
                  <a:schemeClr val="accent2"/>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60" name="Freeform 303">
                  <a:extLst>
                    <a:ext uri="{FF2B5EF4-FFF2-40B4-BE49-F238E27FC236}">
                      <a16:creationId xmlns:a16="http://schemas.microsoft.com/office/drawing/2014/main" id="{A74BA421-3B81-4046-8066-54659E358D69}"/>
                    </a:ext>
                  </a:extLst>
                </p:cNvPr>
                <p:cNvSpPr/>
                <p:nvPr/>
              </p:nvSpPr>
              <p:spPr bwMode="auto">
                <a:xfrm>
                  <a:off x="2584451" y="5235575"/>
                  <a:ext cx="206375" cy="130175"/>
                </a:xfrm>
                <a:custGeom>
                  <a:avLst/>
                  <a:gdLst>
                    <a:gd name="T0" fmla="*/ 7 w 65"/>
                    <a:gd name="T1" fmla="*/ 40 h 41"/>
                    <a:gd name="T2" fmla="*/ 2 w 65"/>
                    <a:gd name="T3" fmla="*/ 39 h 41"/>
                    <a:gd name="T4" fmla="*/ 2 w 65"/>
                    <a:gd name="T5" fmla="*/ 30 h 41"/>
                    <a:gd name="T6" fmla="*/ 33 w 65"/>
                    <a:gd name="T7" fmla="*/ 0 h 41"/>
                    <a:gd name="T8" fmla="*/ 63 w 65"/>
                    <a:gd name="T9" fmla="*/ 30 h 41"/>
                    <a:gd name="T10" fmla="*/ 63 w 65"/>
                    <a:gd name="T11" fmla="*/ 39 h 41"/>
                    <a:gd name="T12" fmla="*/ 55 w 65"/>
                    <a:gd name="T13" fmla="*/ 39 h 41"/>
                    <a:gd name="T14" fmla="*/ 33 w 65"/>
                    <a:gd name="T15" fmla="*/ 17 h 41"/>
                    <a:gd name="T16" fmla="*/ 11 w 65"/>
                    <a:gd name="T17" fmla="*/ 39 h 41"/>
                    <a:gd name="T18" fmla="*/ 7 w 65"/>
                    <a:gd name="T19"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41">
                      <a:moveTo>
                        <a:pt x="7" y="40"/>
                      </a:moveTo>
                      <a:cubicBezTo>
                        <a:pt x="5" y="40"/>
                        <a:pt x="4" y="40"/>
                        <a:pt x="2" y="39"/>
                      </a:cubicBezTo>
                      <a:cubicBezTo>
                        <a:pt x="0" y="36"/>
                        <a:pt x="0" y="33"/>
                        <a:pt x="2" y="30"/>
                      </a:cubicBezTo>
                      <a:cubicBezTo>
                        <a:pt x="33" y="0"/>
                        <a:pt x="33" y="0"/>
                        <a:pt x="33" y="0"/>
                      </a:cubicBezTo>
                      <a:cubicBezTo>
                        <a:pt x="63" y="30"/>
                        <a:pt x="63" y="30"/>
                        <a:pt x="63" y="30"/>
                      </a:cubicBezTo>
                      <a:cubicBezTo>
                        <a:pt x="65" y="33"/>
                        <a:pt x="65" y="36"/>
                        <a:pt x="63" y="39"/>
                      </a:cubicBezTo>
                      <a:cubicBezTo>
                        <a:pt x="61" y="41"/>
                        <a:pt x="57" y="41"/>
                        <a:pt x="55" y="39"/>
                      </a:cubicBezTo>
                      <a:cubicBezTo>
                        <a:pt x="33" y="17"/>
                        <a:pt x="33" y="17"/>
                        <a:pt x="33" y="17"/>
                      </a:cubicBezTo>
                      <a:cubicBezTo>
                        <a:pt x="11" y="39"/>
                        <a:pt x="11" y="39"/>
                        <a:pt x="11" y="39"/>
                      </a:cubicBezTo>
                      <a:cubicBezTo>
                        <a:pt x="10" y="40"/>
                        <a:pt x="8" y="40"/>
                        <a:pt x="7" y="40"/>
                      </a:cubicBezTo>
                      <a:close/>
                    </a:path>
                  </a:pathLst>
                </a:custGeom>
                <a:solidFill>
                  <a:schemeClr val="accent2"/>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61" name="Freeform 304">
                  <a:extLst>
                    <a:ext uri="{FF2B5EF4-FFF2-40B4-BE49-F238E27FC236}">
                      <a16:creationId xmlns:a16="http://schemas.microsoft.com/office/drawing/2014/main" id="{032A028B-A229-45EC-871A-981F00EDB1E5}"/>
                    </a:ext>
                  </a:extLst>
                </p:cNvPr>
                <p:cNvSpPr/>
                <p:nvPr/>
              </p:nvSpPr>
              <p:spPr bwMode="auto">
                <a:xfrm>
                  <a:off x="2584451" y="5381625"/>
                  <a:ext cx="206375" cy="130175"/>
                </a:xfrm>
                <a:custGeom>
                  <a:avLst/>
                  <a:gdLst>
                    <a:gd name="T0" fmla="*/ 59 w 65"/>
                    <a:gd name="T1" fmla="*/ 40 h 41"/>
                    <a:gd name="T2" fmla="*/ 55 w 65"/>
                    <a:gd name="T3" fmla="*/ 39 h 41"/>
                    <a:gd name="T4" fmla="*/ 33 w 65"/>
                    <a:gd name="T5" fmla="*/ 17 h 41"/>
                    <a:gd name="T6" fmla="*/ 11 w 65"/>
                    <a:gd name="T7" fmla="*/ 39 h 41"/>
                    <a:gd name="T8" fmla="*/ 2 w 65"/>
                    <a:gd name="T9" fmla="*/ 39 h 41"/>
                    <a:gd name="T10" fmla="*/ 2 w 65"/>
                    <a:gd name="T11" fmla="*/ 30 h 41"/>
                    <a:gd name="T12" fmla="*/ 33 w 65"/>
                    <a:gd name="T13" fmla="*/ 0 h 41"/>
                    <a:gd name="T14" fmla="*/ 63 w 65"/>
                    <a:gd name="T15" fmla="*/ 30 h 41"/>
                    <a:gd name="T16" fmla="*/ 63 w 65"/>
                    <a:gd name="T17" fmla="*/ 39 h 41"/>
                    <a:gd name="T18" fmla="*/ 59 w 65"/>
                    <a:gd name="T19"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41">
                      <a:moveTo>
                        <a:pt x="59" y="40"/>
                      </a:moveTo>
                      <a:cubicBezTo>
                        <a:pt x="57" y="40"/>
                        <a:pt x="56" y="40"/>
                        <a:pt x="55" y="39"/>
                      </a:cubicBezTo>
                      <a:cubicBezTo>
                        <a:pt x="33" y="17"/>
                        <a:pt x="33" y="17"/>
                        <a:pt x="33" y="17"/>
                      </a:cubicBezTo>
                      <a:cubicBezTo>
                        <a:pt x="11" y="39"/>
                        <a:pt x="11" y="39"/>
                        <a:pt x="11" y="39"/>
                      </a:cubicBezTo>
                      <a:cubicBezTo>
                        <a:pt x="9" y="41"/>
                        <a:pt x="5" y="41"/>
                        <a:pt x="2" y="39"/>
                      </a:cubicBezTo>
                      <a:cubicBezTo>
                        <a:pt x="0" y="36"/>
                        <a:pt x="0" y="33"/>
                        <a:pt x="2" y="30"/>
                      </a:cubicBezTo>
                      <a:cubicBezTo>
                        <a:pt x="33" y="0"/>
                        <a:pt x="33" y="0"/>
                        <a:pt x="33" y="0"/>
                      </a:cubicBezTo>
                      <a:cubicBezTo>
                        <a:pt x="63" y="30"/>
                        <a:pt x="63" y="30"/>
                        <a:pt x="63" y="30"/>
                      </a:cubicBezTo>
                      <a:cubicBezTo>
                        <a:pt x="65" y="33"/>
                        <a:pt x="65" y="36"/>
                        <a:pt x="63" y="39"/>
                      </a:cubicBezTo>
                      <a:cubicBezTo>
                        <a:pt x="62" y="40"/>
                        <a:pt x="60" y="40"/>
                        <a:pt x="59" y="40"/>
                      </a:cubicBezTo>
                      <a:close/>
                    </a:path>
                  </a:pathLst>
                </a:custGeom>
                <a:solidFill>
                  <a:schemeClr val="accent2"/>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grpSp>
          <p:grpSp>
            <p:nvGrpSpPr>
              <p:cNvPr id="47" name="Group 46">
                <a:extLst>
                  <a:ext uri="{FF2B5EF4-FFF2-40B4-BE49-F238E27FC236}">
                    <a16:creationId xmlns:a16="http://schemas.microsoft.com/office/drawing/2014/main" id="{5494C279-96EA-4615-BC53-6B0830216AA5}"/>
                  </a:ext>
                </a:extLst>
              </p:cNvPr>
              <p:cNvGrpSpPr/>
              <p:nvPr/>
            </p:nvGrpSpPr>
            <p:grpSpPr>
              <a:xfrm>
                <a:off x="5590226" y="4428264"/>
                <a:ext cx="422275" cy="203200"/>
                <a:chOff x="5692776" y="5749925"/>
                <a:chExt cx="422275" cy="203200"/>
              </a:xfrm>
              <a:solidFill>
                <a:schemeClr val="accent4"/>
              </a:solidFill>
            </p:grpSpPr>
            <p:sp>
              <p:nvSpPr>
                <p:cNvPr id="56" name="Freeform 305">
                  <a:extLst>
                    <a:ext uri="{FF2B5EF4-FFF2-40B4-BE49-F238E27FC236}">
                      <a16:creationId xmlns:a16="http://schemas.microsoft.com/office/drawing/2014/main" id="{EA9B8712-D011-48AD-A7F0-A50C7EC1A712}"/>
                    </a:ext>
                  </a:extLst>
                </p:cNvPr>
                <p:cNvSpPr/>
                <p:nvPr/>
              </p:nvSpPr>
              <p:spPr bwMode="auto">
                <a:xfrm>
                  <a:off x="5692776" y="5749925"/>
                  <a:ext cx="130175" cy="203200"/>
                </a:xfrm>
                <a:custGeom>
                  <a:avLst/>
                  <a:gdLst>
                    <a:gd name="T0" fmla="*/ 34 w 41"/>
                    <a:gd name="T1" fmla="*/ 64 h 64"/>
                    <a:gd name="T2" fmla="*/ 30 w 41"/>
                    <a:gd name="T3" fmla="*/ 63 h 64"/>
                    <a:gd name="T4" fmla="*/ 0 w 41"/>
                    <a:gd name="T5" fmla="*/ 32 h 64"/>
                    <a:gd name="T6" fmla="*/ 30 w 41"/>
                    <a:gd name="T7" fmla="*/ 2 h 64"/>
                    <a:gd name="T8" fmla="*/ 39 w 41"/>
                    <a:gd name="T9" fmla="*/ 2 h 64"/>
                    <a:gd name="T10" fmla="*/ 39 w 41"/>
                    <a:gd name="T11" fmla="*/ 10 h 64"/>
                    <a:gd name="T12" fmla="*/ 17 w 41"/>
                    <a:gd name="T13" fmla="*/ 32 h 64"/>
                    <a:gd name="T14" fmla="*/ 39 w 41"/>
                    <a:gd name="T15" fmla="*/ 54 h 64"/>
                    <a:gd name="T16" fmla="*/ 39 w 41"/>
                    <a:gd name="T17" fmla="*/ 63 h 64"/>
                    <a:gd name="T18" fmla="*/ 34 w 41"/>
                    <a:gd name="T1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4">
                      <a:moveTo>
                        <a:pt x="34" y="64"/>
                      </a:moveTo>
                      <a:cubicBezTo>
                        <a:pt x="33" y="64"/>
                        <a:pt x="31" y="64"/>
                        <a:pt x="30" y="63"/>
                      </a:cubicBezTo>
                      <a:cubicBezTo>
                        <a:pt x="0" y="32"/>
                        <a:pt x="0" y="32"/>
                        <a:pt x="0" y="32"/>
                      </a:cubicBezTo>
                      <a:cubicBezTo>
                        <a:pt x="30" y="2"/>
                        <a:pt x="30" y="2"/>
                        <a:pt x="30" y="2"/>
                      </a:cubicBezTo>
                      <a:cubicBezTo>
                        <a:pt x="32" y="0"/>
                        <a:pt x="36" y="0"/>
                        <a:pt x="39" y="2"/>
                      </a:cubicBezTo>
                      <a:cubicBezTo>
                        <a:pt x="41" y="4"/>
                        <a:pt x="41" y="8"/>
                        <a:pt x="39" y="10"/>
                      </a:cubicBezTo>
                      <a:cubicBezTo>
                        <a:pt x="17" y="32"/>
                        <a:pt x="17" y="32"/>
                        <a:pt x="17" y="32"/>
                      </a:cubicBezTo>
                      <a:cubicBezTo>
                        <a:pt x="39" y="54"/>
                        <a:pt x="39" y="54"/>
                        <a:pt x="39" y="54"/>
                      </a:cubicBezTo>
                      <a:cubicBezTo>
                        <a:pt x="41" y="57"/>
                        <a:pt x="41" y="60"/>
                        <a:pt x="39" y="63"/>
                      </a:cubicBezTo>
                      <a:cubicBezTo>
                        <a:pt x="37" y="64"/>
                        <a:pt x="36" y="64"/>
                        <a:pt x="34" y="64"/>
                      </a:cubicBezTo>
                      <a:close/>
                    </a:path>
                  </a:pathLst>
                </a:custGeom>
                <a:solidFill>
                  <a:schemeClr val="accent2">
                    <a:lumMod val="40000"/>
                    <a:lumOff val="60000"/>
                  </a:schemeClr>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57" name="Freeform 306">
                  <a:extLst>
                    <a:ext uri="{FF2B5EF4-FFF2-40B4-BE49-F238E27FC236}">
                      <a16:creationId xmlns:a16="http://schemas.microsoft.com/office/drawing/2014/main" id="{8831EA9A-7E96-497D-AC48-E859FC6E6505}"/>
                    </a:ext>
                  </a:extLst>
                </p:cNvPr>
                <p:cNvSpPr/>
                <p:nvPr/>
              </p:nvSpPr>
              <p:spPr bwMode="auto">
                <a:xfrm>
                  <a:off x="5838826" y="5749925"/>
                  <a:ext cx="130175" cy="203200"/>
                </a:xfrm>
                <a:custGeom>
                  <a:avLst/>
                  <a:gdLst>
                    <a:gd name="T0" fmla="*/ 34 w 41"/>
                    <a:gd name="T1" fmla="*/ 64 h 64"/>
                    <a:gd name="T2" fmla="*/ 30 w 41"/>
                    <a:gd name="T3" fmla="*/ 63 h 64"/>
                    <a:gd name="T4" fmla="*/ 0 w 41"/>
                    <a:gd name="T5" fmla="*/ 32 h 64"/>
                    <a:gd name="T6" fmla="*/ 30 w 41"/>
                    <a:gd name="T7" fmla="*/ 2 h 64"/>
                    <a:gd name="T8" fmla="*/ 39 w 41"/>
                    <a:gd name="T9" fmla="*/ 2 h 64"/>
                    <a:gd name="T10" fmla="*/ 39 w 41"/>
                    <a:gd name="T11" fmla="*/ 10 h 64"/>
                    <a:gd name="T12" fmla="*/ 17 w 41"/>
                    <a:gd name="T13" fmla="*/ 32 h 64"/>
                    <a:gd name="T14" fmla="*/ 39 w 41"/>
                    <a:gd name="T15" fmla="*/ 54 h 64"/>
                    <a:gd name="T16" fmla="*/ 39 w 41"/>
                    <a:gd name="T17" fmla="*/ 63 h 64"/>
                    <a:gd name="T18" fmla="*/ 34 w 41"/>
                    <a:gd name="T1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4">
                      <a:moveTo>
                        <a:pt x="34" y="64"/>
                      </a:moveTo>
                      <a:cubicBezTo>
                        <a:pt x="33" y="64"/>
                        <a:pt x="31" y="64"/>
                        <a:pt x="30" y="63"/>
                      </a:cubicBezTo>
                      <a:cubicBezTo>
                        <a:pt x="0" y="32"/>
                        <a:pt x="0" y="32"/>
                        <a:pt x="0" y="32"/>
                      </a:cubicBezTo>
                      <a:cubicBezTo>
                        <a:pt x="30" y="2"/>
                        <a:pt x="30" y="2"/>
                        <a:pt x="30" y="2"/>
                      </a:cubicBezTo>
                      <a:cubicBezTo>
                        <a:pt x="32" y="0"/>
                        <a:pt x="36" y="0"/>
                        <a:pt x="39" y="2"/>
                      </a:cubicBezTo>
                      <a:cubicBezTo>
                        <a:pt x="41" y="4"/>
                        <a:pt x="41" y="8"/>
                        <a:pt x="39" y="10"/>
                      </a:cubicBezTo>
                      <a:cubicBezTo>
                        <a:pt x="17" y="32"/>
                        <a:pt x="17" y="32"/>
                        <a:pt x="17" y="32"/>
                      </a:cubicBezTo>
                      <a:cubicBezTo>
                        <a:pt x="39" y="54"/>
                        <a:pt x="39" y="54"/>
                        <a:pt x="39" y="54"/>
                      </a:cubicBezTo>
                      <a:cubicBezTo>
                        <a:pt x="41" y="57"/>
                        <a:pt x="41" y="60"/>
                        <a:pt x="39" y="63"/>
                      </a:cubicBezTo>
                      <a:cubicBezTo>
                        <a:pt x="37" y="64"/>
                        <a:pt x="36" y="64"/>
                        <a:pt x="34" y="64"/>
                      </a:cubicBezTo>
                      <a:close/>
                    </a:path>
                  </a:pathLst>
                </a:custGeom>
                <a:solidFill>
                  <a:schemeClr val="accent2">
                    <a:lumMod val="40000"/>
                    <a:lumOff val="60000"/>
                  </a:schemeClr>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58" name="Freeform 307">
                  <a:extLst>
                    <a:ext uri="{FF2B5EF4-FFF2-40B4-BE49-F238E27FC236}">
                      <a16:creationId xmlns:a16="http://schemas.microsoft.com/office/drawing/2014/main" id="{35BEBAEE-6FE0-41A6-9705-CC2D4434AC31}"/>
                    </a:ext>
                  </a:extLst>
                </p:cNvPr>
                <p:cNvSpPr/>
                <p:nvPr/>
              </p:nvSpPr>
              <p:spPr bwMode="auto">
                <a:xfrm>
                  <a:off x="5984876" y="5749925"/>
                  <a:ext cx="130175" cy="203200"/>
                </a:xfrm>
                <a:custGeom>
                  <a:avLst/>
                  <a:gdLst>
                    <a:gd name="T0" fmla="*/ 34 w 41"/>
                    <a:gd name="T1" fmla="*/ 64 h 64"/>
                    <a:gd name="T2" fmla="*/ 30 w 41"/>
                    <a:gd name="T3" fmla="*/ 63 h 64"/>
                    <a:gd name="T4" fmla="*/ 0 w 41"/>
                    <a:gd name="T5" fmla="*/ 32 h 64"/>
                    <a:gd name="T6" fmla="*/ 30 w 41"/>
                    <a:gd name="T7" fmla="*/ 2 h 64"/>
                    <a:gd name="T8" fmla="*/ 39 w 41"/>
                    <a:gd name="T9" fmla="*/ 2 h 64"/>
                    <a:gd name="T10" fmla="*/ 39 w 41"/>
                    <a:gd name="T11" fmla="*/ 10 h 64"/>
                    <a:gd name="T12" fmla="*/ 17 w 41"/>
                    <a:gd name="T13" fmla="*/ 32 h 64"/>
                    <a:gd name="T14" fmla="*/ 39 w 41"/>
                    <a:gd name="T15" fmla="*/ 54 h 64"/>
                    <a:gd name="T16" fmla="*/ 39 w 41"/>
                    <a:gd name="T17" fmla="*/ 63 h 64"/>
                    <a:gd name="T18" fmla="*/ 34 w 41"/>
                    <a:gd name="T1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4">
                      <a:moveTo>
                        <a:pt x="34" y="64"/>
                      </a:moveTo>
                      <a:cubicBezTo>
                        <a:pt x="33" y="64"/>
                        <a:pt x="31" y="64"/>
                        <a:pt x="30" y="63"/>
                      </a:cubicBezTo>
                      <a:cubicBezTo>
                        <a:pt x="0" y="32"/>
                        <a:pt x="0" y="32"/>
                        <a:pt x="0" y="32"/>
                      </a:cubicBezTo>
                      <a:cubicBezTo>
                        <a:pt x="30" y="2"/>
                        <a:pt x="30" y="2"/>
                        <a:pt x="30" y="2"/>
                      </a:cubicBezTo>
                      <a:cubicBezTo>
                        <a:pt x="33" y="0"/>
                        <a:pt x="36" y="0"/>
                        <a:pt x="39" y="2"/>
                      </a:cubicBezTo>
                      <a:cubicBezTo>
                        <a:pt x="41" y="4"/>
                        <a:pt x="41" y="8"/>
                        <a:pt x="39" y="10"/>
                      </a:cubicBezTo>
                      <a:cubicBezTo>
                        <a:pt x="17" y="32"/>
                        <a:pt x="17" y="32"/>
                        <a:pt x="17" y="32"/>
                      </a:cubicBezTo>
                      <a:cubicBezTo>
                        <a:pt x="39" y="54"/>
                        <a:pt x="39" y="54"/>
                        <a:pt x="39" y="54"/>
                      </a:cubicBezTo>
                      <a:cubicBezTo>
                        <a:pt x="41" y="57"/>
                        <a:pt x="41" y="60"/>
                        <a:pt x="39" y="63"/>
                      </a:cubicBezTo>
                      <a:cubicBezTo>
                        <a:pt x="37" y="64"/>
                        <a:pt x="36" y="64"/>
                        <a:pt x="34" y="64"/>
                      </a:cubicBezTo>
                      <a:close/>
                    </a:path>
                  </a:pathLst>
                </a:custGeom>
                <a:solidFill>
                  <a:schemeClr val="accent2">
                    <a:lumMod val="40000"/>
                    <a:lumOff val="60000"/>
                  </a:schemeClr>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grpSp>
          <p:grpSp>
            <p:nvGrpSpPr>
              <p:cNvPr id="48" name="Group 50">
                <a:extLst>
                  <a:ext uri="{FF2B5EF4-FFF2-40B4-BE49-F238E27FC236}">
                    <a16:creationId xmlns:a16="http://schemas.microsoft.com/office/drawing/2014/main" id="{CF06B70B-E8A9-486B-9C4A-8A535C96400C}"/>
                  </a:ext>
                </a:extLst>
              </p:cNvPr>
              <p:cNvGrpSpPr/>
              <p:nvPr/>
            </p:nvGrpSpPr>
            <p:grpSpPr>
              <a:xfrm>
                <a:off x="6250626" y="1104039"/>
                <a:ext cx="206375" cy="422275"/>
                <a:chOff x="6353176" y="2425700"/>
                <a:chExt cx="206375" cy="422275"/>
              </a:xfrm>
              <a:solidFill>
                <a:schemeClr val="accent2"/>
              </a:solidFill>
            </p:grpSpPr>
            <p:sp>
              <p:nvSpPr>
                <p:cNvPr id="53" name="Freeform 308">
                  <a:extLst>
                    <a:ext uri="{FF2B5EF4-FFF2-40B4-BE49-F238E27FC236}">
                      <a16:creationId xmlns:a16="http://schemas.microsoft.com/office/drawing/2014/main" id="{59B0FC23-A46B-4988-8707-F9BB1D8C6579}"/>
                    </a:ext>
                  </a:extLst>
                </p:cNvPr>
                <p:cNvSpPr/>
                <p:nvPr/>
              </p:nvSpPr>
              <p:spPr bwMode="auto">
                <a:xfrm>
                  <a:off x="6353176" y="2717800"/>
                  <a:ext cx="206375" cy="130175"/>
                </a:xfrm>
                <a:custGeom>
                  <a:avLst/>
                  <a:gdLst>
                    <a:gd name="T0" fmla="*/ 32 w 65"/>
                    <a:gd name="T1" fmla="*/ 41 h 41"/>
                    <a:gd name="T2" fmla="*/ 2 w 65"/>
                    <a:gd name="T3" fmla="*/ 11 h 41"/>
                    <a:gd name="T4" fmla="*/ 2 w 65"/>
                    <a:gd name="T5" fmla="*/ 3 h 41"/>
                    <a:gd name="T6" fmla="*/ 10 w 65"/>
                    <a:gd name="T7" fmla="*/ 3 h 41"/>
                    <a:gd name="T8" fmla="*/ 32 w 65"/>
                    <a:gd name="T9" fmla="*/ 24 h 41"/>
                    <a:gd name="T10" fmla="*/ 54 w 65"/>
                    <a:gd name="T11" fmla="*/ 3 h 41"/>
                    <a:gd name="T12" fmla="*/ 63 w 65"/>
                    <a:gd name="T13" fmla="*/ 3 h 41"/>
                    <a:gd name="T14" fmla="*/ 63 w 65"/>
                    <a:gd name="T15" fmla="*/ 11 h 41"/>
                    <a:gd name="T16" fmla="*/ 32 w 65"/>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41">
                      <a:moveTo>
                        <a:pt x="32" y="41"/>
                      </a:moveTo>
                      <a:cubicBezTo>
                        <a:pt x="2" y="11"/>
                        <a:pt x="2" y="11"/>
                        <a:pt x="2" y="11"/>
                      </a:cubicBezTo>
                      <a:cubicBezTo>
                        <a:pt x="0" y="9"/>
                        <a:pt x="0" y="5"/>
                        <a:pt x="2" y="3"/>
                      </a:cubicBezTo>
                      <a:cubicBezTo>
                        <a:pt x="4" y="0"/>
                        <a:pt x="8" y="0"/>
                        <a:pt x="10" y="3"/>
                      </a:cubicBezTo>
                      <a:cubicBezTo>
                        <a:pt x="32" y="24"/>
                        <a:pt x="32" y="24"/>
                        <a:pt x="32" y="24"/>
                      </a:cubicBezTo>
                      <a:cubicBezTo>
                        <a:pt x="54" y="3"/>
                        <a:pt x="54" y="3"/>
                        <a:pt x="54" y="3"/>
                      </a:cubicBezTo>
                      <a:cubicBezTo>
                        <a:pt x="56" y="0"/>
                        <a:pt x="60" y="0"/>
                        <a:pt x="63" y="3"/>
                      </a:cubicBezTo>
                      <a:cubicBezTo>
                        <a:pt x="65" y="5"/>
                        <a:pt x="65" y="9"/>
                        <a:pt x="63" y="11"/>
                      </a:cubicBezTo>
                      <a:lnTo>
                        <a:pt x="32" y="41"/>
                      </a:lnTo>
                      <a:close/>
                    </a:path>
                  </a:pathLst>
                </a:custGeom>
                <a:solidFill>
                  <a:schemeClr val="accent2"/>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54" name="Freeform 309">
                  <a:extLst>
                    <a:ext uri="{FF2B5EF4-FFF2-40B4-BE49-F238E27FC236}">
                      <a16:creationId xmlns:a16="http://schemas.microsoft.com/office/drawing/2014/main" id="{0939AA45-9411-4392-8613-6C0116F4144D}"/>
                    </a:ext>
                  </a:extLst>
                </p:cNvPr>
                <p:cNvSpPr/>
                <p:nvPr/>
              </p:nvSpPr>
              <p:spPr bwMode="auto">
                <a:xfrm>
                  <a:off x="6353176" y="2571750"/>
                  <a:ext cx="206375" cy="130175"/>
                </a:xfrm>
                <a:custGeom>
                  <a:avLst/>
                  <a:gdLst>
                    <a:gd name="T0" fmla="*/ 32 w 65"/>
                    <a:gd name="T1" fmla="*/ 41 h 41"/>
                    <a:gd name="T2" fmla="*/ 2 w 65"/>
                    <a:gd name="T3" fmla="*/ 11 h 41"/>
                    <a:gd name="T4" fmla="*/ 2 w 65"/>
                    <a:gd name="T5" fmla="*/ 2 h 41"/>
                    <a:gd name="T6" fmla="*/ 10 w 65"/>
                    <a:gd name="T7" fmla="*/ 2 h 41"/>
                    <a:gd name="T8" fmla="*/ 32 w 65"/>
                    <a:gd name="T9" fmla="*/ 24 h 41"/>
                    <a:gd name="T10" fmla="*/ 54 w 65"/>
                    <a:gd name="T11" fmla="*/ 2 h 41"/>
                    <a:gd name="T12" fmla="*/ 63 w 65"/>
                    <a:gd name="T13" fmla="*/ 2 h 41"/>
                    <a:gd name="T14" fmla="*/ 63 w 65"/>
                    <a:gd name="T15" fmla="*/ 11 h 41"/>
                    <a:gd name="T16" fmla="*/ 32 w 65"/>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41">
                      <a:moveTo>
                        <a:pt x="32" y="41"/>
                      </a:moveTo>
                      <a:cubicBezTo>
                        <a:pt x="2" y="11"/>
                        <a:pt x="2" y="11"/>
                        <a:pt x="2" y="11"/>
                      </a:cubicBezTo>
                      <a:cubicBezTo>
                        <a:pt x="0" y="9"/>
                        <a:pt x="0" y="5"/>
                        <a:pt x="2" y="2"/>
                      </a:cubicBezTo>
                      <a:cubicBezTo>
                        <a:pt x="4" y="0"/>
                        <a:pt x="8" y="0"/>
                        <a:pt x="10" y="2"/>
                      </a:cubicBezTo>
                      <a:cubicBezTo>
                        <a:pt x="32" y="24"/>
                        <a:pt x="32" y="24"/>
                        <a:pt x="32" y="24"/>
                      </a:cubicBezTo>
                      <a:cubicBezTo>
                        <a:pt x="54" y="2"/>
                        <a:pt x="54" y="2"/>
                        <a:pt x="54" y="2"/>
                      </a:cubicBezTo>
                      <a:cubicBezTo>
                        <a:pt x="56" y="0"/>
                        <a:pt x="60" y="0"/>
                        <a:pt x="63" y="2"/>
                      </a:cubicBezTo>
                      <a:cubicBezTo>
                        <a:pt x="65" y="5"/>
                        <a:pt x="65" y="9"/>
                        <a:pt x="63" y="11"/>
                      </a:cubicBezTo>
                      <a:lnTo>
                        <a:pt x="32" y="41"/>
                      </a:lnTo>
                      <a:close/>
                    </a:path>
                  </a:pathLst>
                </a:custGeom>
                <a:solidFill>
                  <a:schemeClr val="accent2"/>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55" name="Freeform 310">
                  <a:extLst>
                    <a:ext uri="{FF2B5EF4-FFF2-40B4-BE49-F238E27FC236}">
                      <a16:creationId xmlns:a16="http://schemas.microsoft.com/office/drawing/2014/main" id="{F156F055-471F-4783-B402-A04FC9EFAE15}"/>
                    </a:ext>
                  </a:extLst>
                </p:cNvPr>
                <p:cNvSpPr/>
                <p:nvPr/>
              </p:nvSpPr>
              <p:spPr bwMode="auto">
                <a:xfrm>
                  <a:off x="6353176" y="2425700"/>
                  <a:ext cx="206375" cy="130175"/>
                </a:xfrm>
                <a:custGeom>
                  <a:avLst/>
                  <a:gdLst>
                    <a:gd name="T0" fmla="*/ 32 w 65"/>
                    <a:gd name="T1" fmla="*/ 41 h 41"/>
                    <a:gd name="T2" fmla="*/ 2 w 65"/>
                    <a:gd name="T3" fmla="*/ 11 h 41"/>
                    <a:gd name="T4" fmla="*/ 2 w 65"/>
                    <a:gd name="T5" fmla="*/ 2 h 41"/>
                    <a:gd name="T6" fmla="*/ 10 w 65"/>
                    <a:gd name="T7" fmla="*/ 2 h 41"/>
                    <a:gd name="T8" fmla="*/ 32 w 65"/>
                    <a:gd name="T9" fmla="*/ 24 h 41"/>
                    <a:gd name="T10" fmla="*/ 54 w 65"/>
                    <a:gd name="T11" fmla="*/ 2 h 41"/>
                    <a:gd name="T12" fmla="*/ 63 w 65"/>
                    <a:gd name="T13" fmla="*/ 2 h 41"/>
                    <a:gd name="T14" fmla="*/ 63 w 65"/>
                    <a:gd name="T15" fmla="*/ 11 h 41"/>
                    <a:gd name="T16" fmla="*/ 32 w 65"/>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41">
                      <a:moveTo>
                        <a:pt x="32" y="41"/>
                      </a:moveTo>
                      <a:cubicBezTo>
                        <a:pt x="2" y="11"/>
                        <a:pt x="2" y="11"/>
                        <a:pt x="2" y="11"/>
                      </a:cubicBezTo>
                      <a:cubicBezTo>
                        <a:pt x="0" y="9"/>
                        <a:pt x="0" y="5"/>
                        <a:pt x="2" y="2"/>
                      </a:cubicBezTo>
                      <a:cubicBezTo>
                        <a:pt x="4" y="0"/>
                        <a:pt x="8" y="0"/>
                        <a:pt x="10" y="2"/>
                      </a:cubicBezTo>
                      <a:cubicBezTo>
                        <a:pt x="32" y="24"/>
                        <a:pt x="32" y="24"/>
                        <a:pt x="32" y="24"/>
                      </a:cubicBezTo>
                      <a:cubicBezTo>
                        <a:pt x="54" y="2"/>
                        <a:pt x="54" y="2"/>
                        <a:pt x="54" y="2"/>
                      </a:cubicBezTo>
                      <a:cubicBezTo>
                        <a:pt x="56" y="0"/>
                        <a:pt x="60" y="0"/>
                        <a:pt x="63" y="2"/>
                      </a:cubicBezTo>
                      <a:cubicBezTo>
                        <a:pt x="65" y="5"/>
                        <a:pt x="65" y="9"/>
                        <a:pt x="63" y="11"/>
                      </a:cubicBezTo>
                      <a:lnTo>
                        <a:pt x="32" y="41"/>
                      </a:lnTo>
                      <a:close/>
                    </a:path>
                  </a:pathLst>
                </a:custGeom>
                <a:solidFill>
                  <a:schemeClr val="accent2"/>
                </a:solidFill>
                <a:ln>
                  <a:noFill/>
                </a:ln>
              </p:spPr>
              <p:txBody>
                <a:bodyPr vert="horz" wrap="square" lIns="120140" tIns="60070" rIns="120140" bIns="60070" numCol="1" anchor="t" anchorCtr="0" compatLnSpc="1"/>
                <a:lstStyle/>
                <a:p>
                  <a:endParaRPr lang="en-US" sz="2365" spc="-39" dirty="0">
                    <a:latin typeface="DIN-LightItalicAlt" pitchFamily="50" charset="0"/>
                    <a:cs typeface="DIN-LightItalicAlt" pitchFamily="50" charset="0"/>
                  </a:endParaRPr>
                </a:p>
              </p:txBody>
            </p:sp>
          </p:grpSp>
          <p:sp>
            <p:nvSpPr>
              <p:cNvPr id="49" name="Freeform 311">
                <a:extLst>
                  <a:ext uri="{FF2B5EF4-FFF2-40B4-BE49-F238E27FC236}">
                    <a16:creationId xmlns:a16="http://schemas.microsoft.com/office/drawing/2014/main" id="{D3A467F1-6107-443F-9969-60FD627CEBD3}"/>
                  </a:ext>
                </a:extLst>
              </p:cNvPr>
              <p:cNvSpPr>
                <a:spLocks noEditPoints="1"/>
              </p:cNvSpPr>
              <p:nvPr/>
            </p:nvSpPr>
            <p:spPr bwMode="auto">
              <a:xfrm>
                <a:off x="4059876" y="580164"/>
                <a:ext cx="254000" cy="368300"/>
              </a:xfrm>
              <a:custGeom>
                <a:avLst/>
                <a:gdLst>
                  <a:gd name="T0" fmla="*/ 22 w 80"/>
                  <a:gd name="T1" fmla="*/ 89 h 116"/>
                  <a:gd name="T2" fmla="*/ 23 w 80"/>
                  <a:gd name="T3" fmla="*/ 95 h 116"/>
                  <a:gd name="T4" fmla="*/ 40 w 80"/>
                  <a:gd name="T5" fmla="*/ 98 h 116"/>
                  <a:gd name="T6" fmla="*/ 58 w 80"/>
                  <a:gd name="T7" fmla="*/ 95 h 116"/>
                  <a:gd name="T8" fmla="*/ 59 w 80"/>
                  <a:gd name="T9" fmla="*/ 89 h 116"/>
                  <a:gd name="T10" fmla="*/ 40 w 80"/>
                  <a:gd name="T11" fmla="*/ 92 h 116"/>
                  <a:gd name="T12" fmla="*/ 22 w 80"/>
                  <a:gd name="T13" fmla="*/ 89 h 116"/>
                  <a:gd name="T14" fmla="*/ 23 w 80"/>
                  <a:gd name="T15" fmla="*/ 100 h 116"/>
                  <a:gd name="T16" fmla="*/ 24 w 80"/>
                  <a:gd name="T17" fmla="*/ 107 h 116"/>
                  <a:gd name="T18" fmla="*/ 30 w 80"/>
                  <a:gd name="T19" fmla="*/ 110 h 116"/>
                  <a:gd name="T20" fmla="*/ 30 w 80"/>
                  <a:gd name="T21" fmla="*/ 113 h 116"/>
                  <a:gd name="T22" fmla="*/ 40 w 80"/>
                  <a:gd name="T23" fmla="*/ 116 h 116"/>
                  <a:gd name="T24" fmla="*/ 51 w 80"/>
                  <a:gd name="T25" fmla="*/ 113 h 116"/>
                  <a:gd name="T26" fmla="*/ 51 w 80"/>
                  <a:gd name="T27" fmla="*/ 110 h 116"/>
                  <a:gd name="T28" fmla="*/ 56 w 80"/>
                  <a:gd name="T29" fmla="*/ 107 h 116"/>
                  <a:gd name="T30" fmla="*/ 57 w 80"/>
                  <a:gd name="T31" fmla="*/ 100 h 116"/>
                  <a:gd name="T32" fmla="*/ 40 w 80"/>
                  <a:gd name="T33" fmla="*/ 103 h 116"/>
                  <a:gd name="T34" fmla="*/ 23 w 80"/>
                  <a:gd name="T35" fmla="*/ 100 h 116"/>
                  <a:gd name="T36" fmla="*/ 40 w 80"/>
                  <a:gd name="T37" fmla="*/ 16 h 116"/>
                  <a:gd name="T38" fmla="*/ 42 w 80"/>
                  <a:gd name="T39" fmla="*/ 14 h 116"/>
                  <a:gd name="T40" fmla="*/ 40 w 80"/>
                  <a:gd name="T41" fmla="*/ 12 h 116"/>
                  <a:gd name="T42" fmla="*/ 13 w 80"/>
                  <a:gd name="T43" fmla="*/ 40 h 116"/>
                  <a:gd name="T44" fmla="*/ 15 w 80"/>
                  <a:gd name="T45" fmla="*/ 42 h 116"/>
                  <a:gd name="T46" fmla="*/ 17 w 80"/>
                  <a:gd name="T47" fmla="*/ 40 h 116"/>
                  <a:gd name="T48" fmla="*/ 40 w 80"/>
                  <a:gd name="T49" fmla="*/ 16 h 116"/>
                  <a:gd name="T50" fmla="*/ 49 w 80"/>
                  <a:gd name="T51" fmla="*/ 54 h 116"/>
                  <a:gd name="T52" fmla="*/ 40 w 80"/>
                  <a:gd name="T53" fmla="*/ 38 h 116"/>
                  <a:gd name="T54" fmla="*/ 31 w 80"/>
                  <a:gd name="T55" fmla="*/ 54 h 116"/>
                  <a:gd name="T56" fmla="*/ 28 w 80"/>
                  <a:gd name="T57" fmla="*/ 47 h 116"/>
                  <a:gd name="T58" fmla="*/ 22 w 80"/>
                  <a:gd name="T59" fmla="*/ 49 h 116"/>
                  <a:gd name="T60" fmla="*/ 31 w 80"/>
                  <a:gd name="T61" fmla="*/ 68 h 116"/>
                  <a:gd name="T62" fmla="*/ 40 w 80"/>
                  <a:gd name="T63" fmla="*/ 51 h 116"/>
                  <a:gd name="T64" fmla="*/ 50 w 80"/>
                  <a:gd name="T65" fmla="*/ 68 h 116"/>
                  <a:gd name="T66" fmla="*/ 59 w 80"/>
                  <a:gd name="T67" fmla="*/ 49 h 116"/>
                  <a:gd name="T68" fmla="*/ 53 w 80"/>
                  <a:gd name="T69" fmla="*/ 47 h 116"/>
                  <a:gd name="T70" fmla="*/ 49 w 80"/>
                  <a:gd name="T71" fmla="*/ 54 h 116"/>
                  <a:gd name="T72" fmla="*/ 40 w 80"/>
                  <a:gd name="T73" fmla="*/ 0 h 116"/>
                  <a:gd name="T74" fmla="*/ 0 w 80"/>
                  <a:gd name="T75" fmla="*/ 40 h 116"/>
                  <a:gd name="T76" fmla="*/ 20 w 80"/>
                  <a:gd name="T77" fmla="*/ 74 h 116"/>
                  <a:gd name="T78" fmla="*/ 21 w 80"/>
                  <a:gd name="T79" fmla="*/ 84 h 116"/>
                  <a:gd name="T80" fmla="*/ 40 w 80"/>
                  <a:gd name="T81" fmla="*/ 88 h 116"/>
                  <a:gd name="T82" fmla="*/ 60 w 80"/>
                  <a:gd name="T83" fmla="*/ 84 h 116"/>
                  <a:gd name="T84" fmla="*/ 61 w 80"/>
                  <a:gd name="T85" fmla="*/ 74 h 116"/>
                  <a:gd name="T86" fmla="*/ 80 w 80"/>
                  <a:gd name="T87" fmla="*/ 40 h 116"/>
                  <a:gd name="T88" fmla="*/ 40 w 80"/>
                  <a:gd name="T89" fmla="*/ 0 h 116"/>
                  <a:gd name="T90" fmla="*/ 55 w 80"/>
                  <a:gd name="T91" fmla="*/ 69 h 116"/>
                  <a:gd name="T92" fmla="*/ 54 w 80"/>
                  <a:gd name="T93" fmla="*/ 79 h 116"/>
                  <a:gd name="T94" fmla="*/ 40 w 80"/>
                  <a:gd name="T95" fmla="*/ 81 h 116"/>
                  <a:gd name="T96" fmla="*/ 27 w 80"/>
                  <a:gd name="T97" fmla="*/ 79 h 116"/>
                  <a:gd name="T98" fmla="*/ 26 w 80"/>
                  <a:gd name="T99" fmla="*/ 69 h 116"/>
                  <a:gd name="T100" fmla="*/ 7 w 80"/>
                  <a:gd name="T101" fmla="*/ 40 h 116"/>
                  <a:gd name="T102" fmla="*/ 40 w 80"/>
                  <a:gd name="T103" fmla="*/ 7 h 116"/>
                  <a:gd name="T104" fmla="*/ 73 w 80"/>
                  <a:gd name="T105" fmla="*/ 40 h 116"/>
                  <a:gd name="T106" fmla="*/ 55 w 80"/>
                  <a:gd name="T107" fmla="*/ 6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116">
                    <a:moveTo>
                      <a:pt x="22" y="89"/>
                    </a:moveTo>
                    <a:cubicBezTo>
                      <a:pt x="23" y="95"/>
                      <a:pt x="23" y="95"/>
                      <a:pt x="23" y="95"/>
                    </a:cubicBezTo>
                    <a:cubicBezTo>
                      <a:pt x="28" y="97"/>
                      <a:pt x="34" y="98"/>
                      <a:pt x="40" y="98"/>
                    </a:cubicBezTo>
                    <a:cubicBezTo>
                      <a:pt x="47" y="98"/>
                      <a:pt x="53" y="97"/>
                      <a:pt x="58" y="95"/>
                    </a:cubicBezTo>
                    <a:cubicBezTo>
                      <a:pt x="59" y="89"/>
                      <a:pt x="59" y="89"/>
                      <a:pt x="59" y="89"/>
                    </a:cubicBezTo>
                    <a:cubicBezTo>
                      <a:pt x="53" y="91"/>
                      <a:pt x="47" y="92"/>
                      <a:pt x="40" y="92"/>
                    </a:cubicBezTo>
                    <a:cubicBezTo>
                      <a:pt x="34" y="92"/>
                      <a:pt x="27" y="91"/>
                      <a:pt x="22" y="89"/>
                    </a:cubicBezTo>
                    <a:close/>
                    <a:moveTo>
                      <a:pt x="23" y="100"/>
                    </a:moveTo>
                    <a:cubicBezTo>
                      <a:pt x="24" y="107"/>
                      <a:pt x="24" y="107"/>
                      <a:pt x="24" y="107"/>
                    </a:cubicBezTo>
                    <a:cubicBezTo>
                      <a:pt x="24" y="107"/>
                      <a:pt x="26" y="108"/>
                      <a:pt x="30" y="110"/>
                    </a:cubicBezTo>
                    <a:cubicBezTo>
                      <a:pt x="30" y="113"/>
                      <a:pt x="30" y="113"/>
                      <a:pt x="30" y="113"/>
                    </a:cubicBezTo>
                    <a:cubicBezTo>
                      <a:pt x="30" y="113"/>
                      <a:pt x="33" y="116"/>
                      <a:pt x="40" y="116"/>
                    </a:cubicBezTo>
                    <a:cubicBezTo>
                      <a:pt x="48" y="116"/>
                      <a:pt x="51" y="113"/>
                      <a:pt x="51" y="113"/>
                    </a:cubicBezTo>
                    <a:cubicBezTo>
                      <a:pt x="51" y="110"/>
                      <a:pt x="51" y="110"/>
                      <a:pt x="51" y="110"/>
                    </a:cubicBezTo>
                    <a:cubicBezTo>
                      <a:pt x="55" y="108"/>
                      <a:pt x="56" y="107"/>
                      <a:pt x="56" y="107"/>
                    </a:cubicBezTo>
                    <a:cubicBezTo>
                      <a:pt x="57" y="100"/>
                      <a:pt x="57" y="100"/>
                      <a:pt x="57" y="100"/>
                    </a:cubicBezTo>
                    <a:cubicBezTo>
                      <a:pt x="52" y="102"/>
                      <a:pt x="46" y="103"/>
                      <a:pt x="40" y="103"/>
                    </a:cubicBezTo>
                    <a:cubicBezTo>
                      <a:pt x="34" y="103"/>
                      <a:pt x="29" y="102"/>
                      <a:pt x="23" y="100"/>
                    </a:cubicBezTo>
                    <a:close/>
                    <a:moveTo>
                      <a:pt x="40" y="16"/>
                    </a:moveTo>
                    <a:cubicBezTo>
                      <a:pt x="42" y="16"/>
                      <a:pt x="42" y="15"/>
                      <a:pt x="42" y="14"/>
                    </a:cubicBezTo>
                    <a:cubicBezTo>
                      <a:pt x="42" y="13"/>
                      <a:pt x="42" y="12"/>
                      <a:pt x="40" y="12"/>
                    </a:cubicBezTo>
                    <a:cubicBezTo>
                      <a:pt x="25" y="12"/>
                      <a:pt x="13" y="24"/>
                      <a:pt x="13" y="40"/>
                    </a:cubicBezTo>
                    <a:cubicBezTo>
                      <a:pt x="13" y="41"/>
                      <a:pt x="14" y="42"/>
                      <a:pt x="15" y="42"/>
                    </a:cubicBezTo>
                    <a:cubicBezTo>
                      <a:pt x="16" y="42"/>
                      <a:pt x="17" y="41"/>
                      <a:pt x="17" y="40"/>
                    </a:cubicBezTo>
                    <a:cubicBezTo>
                      <a:pt x="17" y="27"/>
                      <a:pt x="27" y="16"/>
                      <a:pt x="40" y="16"/>
                    </a:cubicBezTo>
                    <a:close/>
                    <a:moveTo>
                      <a:pt x="49" y="54"/>
                    </a:moveTo>
                    <a:cubicBezTo>
                      <a:pt x="40" y="38"/>
                      <a:pt x="40" y="38"/>
                      <a:pt x="40" y="38"/>
                    </a:cubicBezTo>
                    <a:cubicBezTo>
                      <a:pt x="31" y="54"/>
                      <a:pt x="31" y="54"/>
                      <a:pt x="31" y="54"/>
                    </a:cubicBezTo>
                    <a:cubicBezTo>
                      <a:pt x="28" y="47"/>
                      <a:pt x="28" y="47"/>
                      <a:pt x="28" y="47"/>
                    </a:cubicBezTo>
                    <a:cubicBezTo>
                      <a:pt x="22" y="49"/>
                      <a:pt x="22" y="49"/>
                      <a:pt x="22" y="49"/>
                    </a:cubicBezTo>
                    <a:cubicBezTo>
                      <a:pt x="31" y="68"/>
                      <a:pt x="31" y="68"/>
                      <a:pt x="31" y="68"/>
                    </a:cubicBezTo>
                    <a:cubicBezTo>
                      <a:pt x="40" y="51"/>
                      <a:pt x="40" y="51"/>
                      <a:pt x="40" y="51"/>
                    </a:cubicBezTo>
                    <a:cubicBezTo>
                      <a:pt x="50" y="68"/>
                      <a:pt x="50" y="68"/>
                      <a:pt x="50" y="68"/>
                    </a:cubicBezTo>
                    <a:cubicBezTo>
                      <a:pt x="59" y="49"/>
                      <a:pt x="59" y="49"/>
                      <a:pt x="59" y="49"/>
                    </a:cubicBezTo>
                    <a:cubicBezTo>
                      <a:pt x="53" y="47"/>
                      <a:pt x="53" y="47"/>
                      <a:pt x="53" y="47"/>
                    </a:cubicBezTo>
                    <a:lnTo>
                      <a:pt x="49" y="54"/>
                    </a:lnTo>
                    <a:close/>
                    <a:moveTo>
                      <a:pt x="40" y="0"/>
                    </a:moveTo>
                    <a:cubicBezTo>
                      <a:pt x="18" y="0"/>
                      <a:pt x="0" y="18"/>
                      <a:pt x="0" y="40"/>
                    </a:cubicBezTo>
                    <a:cubicBezTo>
                      <a:pt x="0" y="54"/>
                      <a:pt x="8" y="67"/>
                      <a:pt x="20" y="74"/>
                    </a:cubicBezTo>
                    <a:cubicBezTo>
                      <a:pt x="21" y="84"/>
                      <a:pt x="21" y="84"/>
                      <a:pt x="21" y="84"/>
                    </a:cubicBezTo>
                    <a:cubicBezTo>
                      <a:pt x="27" y="86"/>
                      <a:pt x="33" y="88"/>
                      <a:pt x="40" y="88"/>
                    </a:cubicBezTo>
                    <a:cubicBezTo>
                      <a:pt x="47" y="88"/>
                      <a:pt x="54" y="86"/>
                      <a:pt x="60" y="84"/>
                    </a:cubicBezTo>
                    <a:cubicBezTo>
                      <a:pt x="61" y="74"/>
                      <a:pt x="61" y="74"/>
                      <a:pt x="61" y="74"/>
                    </a:cubicBezTo>
                    <a:cubicBezTo>
                      <a:pt x="73" y="67"/>
                      <a:pt x="80" y="54"/>
                      <a:pt x="80" y="40"/>
                    </a:cubicBezTo>
                    <a:cubicBezTo>
                      <a:pt x="80" y="18"/>
                      <a:pt x="62" y="0"/>
                      <a:pt x="40" y="0"/>
                    </a:cubicBezTo>
                    <a:close/>
                    <a:moveTo>
                      <a:pt x="55" y="69"/>
                    </a:moveTo>
                    <a:cubicBezTo>
                      <a:pt x="54" y="79"/>
                      <a:pt x="54" y="79"/>
                      <a:pt x="54" y="79"/>
                    </a:cubicBezTo>
                    <a:cubicBezTo>
                      <a:pt x="54" y="79"/>
                      <a:pt x="51" y="81"/>
                      <a:pt x="40" y="81"/>
                    </a:cubicBezTo>
                    <a:cubicBezTo>
                      <a:pt x="30" y="81"/>
                      <a:pt x="27" y="79"/>
                      <a:pt x="27" y="79"/>
                    </a:cubicBezTo>
                    <a:cubicBezTo>
                      <a:pt x="26" y="69"/>
                      <a:pt x="26" y="69"/>
                      <a:pt x="26" y="69"/>
                    </a:cubicBezTo>
                    <a:cubicBezTo>
                      <a:pt x="15" y="64"/>
                      <a:pt x="7" y="53"/>
                      <a:pt x="7" y="40"/>
                    </a:cubicBezTo>
                    <a:cubicBezTo>
                      <a:pt x="7" y="21"/>
                      <a:pt x="22" y="7"/>
                      <a:pt x="40" y="7"/>
                    </a:cubicBezTo>
                    <a:cubicBezTo>
                      <a:pt x="59" y="7"/>
                      <a:pt x="73" y="21"/>
                      <a:pt x="73" y="40"/>
                    </a:cubicBezTo>
                    <a:cubicBezTo>
                      <a:pt x="73" y="52"/>
                      <a:pt x="66" y="64"/>
                      <a:pt x="55" y="69"/>
                    </a:cubicBezTo>
                    <a:close/>
                  </a:path>
                </a:pathLst>
              </a:custGeom>
              <a:solidFill>
                <a:schemeClr val="bg1"/>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50" name="Freeform 312">
                <a:extLst>
                  <a:ext uri="{FF2B5EF4-FFF2-40B4-BE49-F238E27FC236}">
                    <a16:creationId xmlns:a16="http://schemas.microsoft.com/office/drawing/2014/main" id="{8EE4974E-F826-42E2-B1C1-44F1BBBEAF63}"/>
                  </a:ext>
                </a:extLst>
              </p:cNvPr>
              <p:cNvSpPr>
                <a:spLocks noEditPoints="1"/>
              </p:cNvSpPr>
              <p:nvPr/>
            </p:nvSpPr>
            <p:spPr bwMode="auto">
              <a:xfrm>
                <a:off x="6209351" y="2180364"/>
                <a:ext cx="279400" cy="352425"/>
              </a:xfrm>
              <a:custGeom>
                <a:avLst/>
                <a:gdLst>
                  <a:gd name="T0" fmla="*/ 128 w 176"/>
                  <a:gd name="T1" fmla="*/ 64 h 222"/>
                  <a:gd name="T2" fmla="*/ 30 w 176"/>
                  <a:gd name="T3" fmla="*/ 64 h 222"/>
                  <a:gd name="T4" fmla="*/ 30 w 176"/>
                  <a:gd name="T5" fmla="*/ 78 h 222"/>
                  <a:gd name="T6" fmla="*/ 128 w 176"/>
                  <a:gd name="T7" fmla="*/ 78 h 222"/>
                  <a:gd name="T8" fmla="*/ 128 w 176"/>
                  <a:gd name="T9" fmla="*/ 64 h 222"/>
                  <a:gd name="T10" fmla="*/ 128 w 176"/>
                  <a:gd name="T11" fmla="*/ 92 h 222"/>
                  <a:gd name="T12" fmla="*/ 30 w 176"/>
                  <a:gd name="T13" fmla="*/ 92 h 222"/>
                  <a:gd name="T14" fmla="*/ 30 w 176"/>
                  <a:gd name="T15" fmla="*/ 106 h 222"/>
                  <a:gd name="T16" fmla="*/ 128 w 176"/>
                  <a:gd name="T17" fmla="*/ 106 h 222"/>
                  <a:gd name="T18" fmla="*/ 128 w 176"/>
                  <a:gd name="T19" fmla="*/ 92 h 222"/>
                  <a:gd name="T20" fmla="*/ 128 w 176"/>
                  <a:gd name="T21" fmla="*/ 38 h 222"/>
                  <a:gd name="T22" fmla="*/ 30 w 176"/>
                  <a:gd name="T23" fmla="*/ 38 h 222"/>
                  <a:gd name="T24" fmla="*/ 30 w 176"/>
                  <a:gd name="T25" fmla="*/ 50 h 222"/>
                  <a:gd name="T26" fmla="*/ 128 w 176"/>
                  <a:gd name="T27" fmla="*/ 50 h 222"/>
                  <a:gd name="T28" fmla="*/ 128 w 176"/>
                  <a:gd name="T29" fmla="*/ 38 h 222"/>
                  <a:gd name="T30" fmla="*/ 158 w 176"/>
                  <a:gd name="T31" fmla="*/ 20 h 222"/>
                  <a:gd name="T32" fmla="*/ 158 w 176"/>
                  <a:gd name="T33" fmla="*/ 0 h 222"/>
                  <a:gd name="T34" fmla="*/ 0 w 176"/>
                  <a:gd name="T35" fmla="*/ 0 h 222"/>
                  <a:gd name="T36" fmla="*/ 0 w 176"/>
                  <a:gd name="T37" fmla="*/ 204 h 222"/>
                  <a:gd name="T38" fmla="*/ 20 w 176"/>
                  <a:gd name="T39" fmla="*/ 204 h 222"/>
                  <a:gd name="T40" fmla="*/ 20 w 176"/>
                  <a:gd name="T41" fmla="*/ 222 h 222"/>
                  <a:gd name="T42" fmla="*/ 176 w 176"/>
                  <a:gd name="T43" fmla="*/ 222 h 222"/>
                  <a:gd name="T44" fmla="*/ 176 w 176"/>
                  <a:gd name="T45" fmla="*/ 20 h 222"/>
                  <a:gd name="T46" fmla="*/ 158 w 176"/>
                  <a:gd name="T47" fmla="*/ 20 h 222"/>
                  <a:gd name="T48" fmla="*/ 12 w 176"/>
                  <a:gd name="T49" fmla="*/ 192 h 222"/>
                  <a:gd name="T50" fmla="*/ 12 w 176"/>
                  <a:gd name="T51" fmla="*/ 12 h 222"/>
                  <a:gd name="T52" fmla="*/ 146 w 176"/>
                  <a:gd name="T53" fmla="*/ 12 h 222"/>
                  <a:gd name="T54" fmla="*/ 146 w 176"/>
                  <a:gd name="T55" fmla="*/ 146 h 222"/>
                  <a:gd name="T56" fmla="*/ 100 w 176"/>
                  <a:gd name="T57" fmla="*/ 146 h 222"/>
                  <a:gd name="T58" fmla="*/ 100 w 176"/>
                  <a:gd name="T59" fmla="*/ 192 h 222"/>
                  <a:gd name="T60" fmla="*/ 12 w 176"/>
                  <a:gd name="T61" fmla="*/ 192 h 222"/>
                  <a:gd name="T62" fmla="*/ 166 w 176"/>
                  <a:gd name="T63" fmla="*/ 212 h 222"/>
                  <a:gd name="T64" fmla="*/ 30 w 176"/>
                  <a:gd name="T65" fmla="*/ 212 h 222"/>
                  <a:gd name="T66" fmla="*/ 30 w 176"/>
                  <a:gd name="T67" fmla="*/ 204 h 222"/>
                  <a:gd name="T68" fmla="*/ 106 w 176"/>
                  <a:gd name="T69" fmla="*/ 204 h 222"/>
                  <a:gd name="T70" fmla="*/ 158 w 176"/>
                  <a:gd name="T71" fmla="*/ 152 h 222"/>
                  <a:gd name="T72" fmla="*/ 158 w 176"/>
                  <a:gd name="T73" fmla="*/ 30 h 222"/>
                  <a:gd name="T74" fmla="*/ 166 w 176"/>
                  <a:gd name="T75" fmla="*/ 30 h 222"/>
                  <a:gd name="T76" fmla="*/ 166 w 176"/>
                  <a:gd name="T77" fmla="*/ 212 h 222"/>
                  <a:gd name="T78" fmla="*/ 30 w 176"/>
                  <a:gd name="T79" fmla="*/ 132 h 222"/>
                  <a:gd name="T80" fmla="*/ 78 w 176"/>
                  <a:gd name="T81" fmla="*/ 132 h 222"/>
                  <a:gd name="T82" fmla="*/ 78 w 176"/>
                  <a:gd name="T83" fmla="*/ 118 h 222"/>
                  <a:gd name="T84" fmla="*/ 30 w 176"/>
                  <a:gd name="T85" fmla="*/ 118 h 222"/>
                  <a:gd name="T86" fmla="*/ 30 w 176"/>
                  <a:gd name="T87" fmla="*/ 13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222">
                    <a:moveTo>
                      <a:pt x="128" y="64"/>
                    </a:moveTo>
                    <a:lnTo>
                      <a:pt x="30" y="64"/>
                    </a:lnTo>
                    <a:lnTo>
                      <a:pt x="30" y="78"/>
                    </a:lnTo>
                    <a:lnTo>
                      <a:pt x="128" y="78"/>
                    </a:lnTo>
                    <a:lnTo>
                      <a:pt x="128" y="64"/>
                    </a:lnTo>
                    <a:close/>
                    <a:moveTo>
                      <a:pt x="128" y="92"/>
                    </a:moveTo>
                    <a:lnTo>
                      <a:pt x="30" y="92"/>
                    </a:lnTo>
                    <a:lnTo>
                      <a:pt x="30" y="106"/>
                    </a:lnTo>
                    <a:lnTo>
                      <a:pt x="128" y="106"/>
                    </a:lnTo>
                    <a:lnTo>
                      <a:pt x="128" y="92"/>
                    </a:lnTo>
                    <a:close/>
                    <a:moveTo>
                      <a:pt x="128" y="38"/>
                    </a:moveTo>
                    <a:lnTo>
                      <a:pt x="30" y="38"/>
                    </a:lnTo>
                    <a:lnTo>
                      <a:pt x="30" y="50"/>
                    </a:lnTo>
                    <a:lnTo>
                      <a:pt x="128" y="50"/>
                    </a:lnTo>
                    <a:lnTo>
                      <a:pt x="128" y="38"/>
                    </a:lnTo>
                    <a:close/>
                    <a:moveTo>
                      <a:pt x="158" y="20"/>
                    </a:moveTo>
                    <a:lnTo>
                      <a:pt x="158" y="0"/>
                    </a:lnTo>
                    <a:lnTo>
                      <a:pt x="0" y="0"/>
                    </a:lnTo>
                    <a:lnTo>
                      <a:pt x="0" y="204"/>
                    </a:lnTo>
                    <a:lnTo>
                      <a:pt x="20" y="204"/>
                    </a:lnTo>
                    <a:lnTo>
                      <a:pt x="20" y="222"/>
                    </a:lnTo>
                    <a:lnTo>
                      <a:pt x="176" y="222"/>
                    </a:lnTo>
                    <a:lnTo>
                      <a:pt x="176" y="20"/>
                    </a:lnTo>
                    <a:lnTo>
                      <a:pt x="158" y="20"/>
                    </a:lnTo>
                    <a:close/>
                    <a:moveTo>
                      <a:pt x="12" y="192"/>
                    </a:moveTo>
                    <a:lnTo>
                      <a:pt x="12" y="12"/>
                    </a:lnTo>
                    <a:lnTo>
                      <a:pt x="146" y="12"/>
                    </a:lnTo>
                    <a:lnTo>
                      <a:pt x="146" y="146"/>
                    </a:lnTo>
                    <a:lnTo>
                      <a:pt x="100" y="146"/>
                    </a:lnTo>
                    <a:lnTo>
                      <a:pt x="100" y="192"/>
                    </a:lnTo>
                    <a:lnTo>
                      <a:pt x="12" y="192"/>
                    </a:lnTo>
                    <a:close/>
                    <a:moveTo>
                      <a:pt x="166" y="212"/>
                    </a:moveTo>
                    <a:lnTo>
                      <a:pt x="30" y="212"/>
                    </a:lnTo>
                    <a:lnTo>
                      <a:pt x="30" y="204"/>
                    </a:lnTo>
                    <a:lnTo>
                      <a:pt x="106" y="204"/>
                    </a:lnTo>
                    <a:lnTo>
                      <a:pt x="158" y="152"/>
                    </a:lnTo>
                    <a:lnTo>
                      <a:pt x="158" y="30"/>
                    </a:lnTo>
                    <a:lnTo>
                      <a:pt x="166" y="30"/>
                    </a:lnTo>
                    <a:lnTo>
                      <a:pt x="166" y="212"/>
                    </a:lnTo>
                    <a:close/>
                    <a:moveTo>
                      <a:pt x="30" y="132"/>
                    </a:moveTo>
                    <a:lnTo>
                      <a:pt x="78" y="132"/>
                    </a:lnTo>
                    <a:lnTo>
                      <a:pt x="78" y="118"/>
                    </a:lnTo>
                    <a:lnTo>
                      <a:pt x="30" y="118"/>
                    </a:lnTo>
                    <a:lnTo>
                      <a:pt x="30" y="132"/>
                    </a:lnTo>
                    <a:close/>
                  </a:path>
                </a:pathLst>
              </a:custGeom>
              <a:solidFill>
                <a:schemeClr val="bg1"/>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51" name="Freeform 313">
                <a:extLst>
                  <a:ext uri="{FF2B5EF4-FFF2-40B4-BE49-F238E27FC236}">
                    <a16:creationId xmlns:a16="http://schemas.microsoft.com/office/drawing/2014/main" id="{4DABE222-D36A-4D81-96FC-81053EB057C7}"/>
                  </a:ext>
                </a:extLst>
              </p:cNvPr>
              <p:cNvSpPr>
                <a:spLocks noEditPoints="1"/>
              </p:cNvSpPr>
              <p:nvPr/>
            </p:nvSpPr>
            <p:spPr bwMode="auto">
              <a:xfrm>
                <a:off x="2408876" y="2786789"/>
                <a:ext cx="352425" cy="298450"/>
              </a:xfrm>
              <a:custGeom>
                <a:avLst/>
                <a:gdLst>
                  <a:gd name="T0" fmla="*/ 5 w 111"/>
                  <a:gd name="T1" fmla="*/ 90 h 94"/>
                  <a:gd name="T2" fmla="*/ 9 w 111"/>
                  <a:gd name="T3" fmla="*/ 94 h 94"/>
                  <a:gd name="T4" fmla="*/ 30 w 111"/>
                  <a:gd name="T5" fmla="*/ 94 h 94"/>
                  <a:gd name="T6" fmla="*/ 30 w 111"/>
                  <a:gd name="T7" fmla="*/ 51 h 94"/>
                  <a:gd name="T8" fmla="*/ 5 w 111"/>
                  <a:gd name="T9" fmla="*/ 76 h 94"/>
                  <a:gd name="T10" fmla="*/ 5 w 111"/>
                  <a:gd name="T11" fmla="*/ 90 h 94"/>
                  <a:gd name="T12" fmla="*/ 40 w 111"/>
                  <a:gd name="T13" fmla="*/ 61 h 94"/>
                  <a:gd name="T14" fmla="*/ 40 w 111"/>
                  <a:gd name="T15" fmla="*/ 94 h 94"/>
                  <a:gd name="T16" fmla="*/ 64 w 111"/>
                  <a:gd name="T17" fmla="*/ 94 h 94"/>
                  <a:gd name="T18" fmla="*/ 64 w 111"/>
                  <a:gd name="T19" fmla="*/ 65 h 94"/>
                  <a:gd name="T20" fmla="*/ 54 w 111"/>
                  <a:gd name="T21" fmla="*/ 75 h 94"/>
                  <a:gd name="T22" fmla="*/ 40 w 111"/>
                  <a:gd name="T23" fmla="*/ 61 h 94"/>
                  <a:gd name="T24" fmla="*/ 74 w 111"/>
                  <a:gd name="T25" fmla="*/ 55 h 94"/>
                  <a:gd name="T26" fmla="*/ 74 w 111"/>
                  <a:gd name="T27" fmla="*/ 94 h 94"/>
                  <a:gd name="T28" fmla="*/ 95 w 111"/>
                  <a:gd name="T29" fmla="*/ 94 h 94"/>
                  <a:gd name="T30" fmla="*/ 99 w 111"/>
                  <a:gd name="T31" fmla="*/ 90 h 94"/>
                  <a:gd name="T32" fmla="*/ 99 w 111"/>
                  <a:gd name="T33" fmla="*/ 30 h 94"/>
                  <a:gd name="T34" fmla="*/ 78 w 111"/>
                  <a:gd name="T35" fmla="*/ 51 h 94"/>
                  <a:gd name="T36" fmla="*/ 74 w 111"/>
                  <a:gd name="T37" fmla="*/ 55 h 94"/>
                  <a:gd name="T38" fmla="*/ 89 w 111"/>
                  <a:gd name="T39" fmla="*/ 2 h 94"/>
                  <a:gd name="T40" fmla="*/ 85 w 111"/>
                  <a:gd name="T41" fmla="*/ 7 h 94"/>
                  <a:gd name="T42" fmla="*/ 90 w 111"/>
                  <a:gd name="T43" fmla="*/ 11 h 94"/>
                  <a:gd name="T44" fmla="*/ 95 w 111"/>
                  <a:gd name="T45" fmla="*/ 10 h 94"/>
                  <a:gd name="T46" fmla="*/ 54 w 111"/>
                  <a:gd name="T47" fmla="*/ 51 h 94"/>
                  <a:gd name="T48" fmla="*/ 30 w 111"/>
                  <a:gd name="T49" fmla="*/ 27 h 94"/>
                  <a:gd name="T50" fmla="*/ 2 w 111"/>
                  <a:gd name="T51" fmla="*/ 55 h 94"/>
                  <a:gd name="T52" fmla="*/ 2 w 111"/>
                  <a:gd name="T53" fmla="*/ 62 h 94"/>
                  <a:gd name="T54" fmla="*/ 8 w 111"/>
                  <a:gd name="T55" fmla="*/ 62 h 94"/>
                  <a:gd name="T56" fmla="*/ 30 w 111"/>
                  <a:gd name="T57" fmla="*/ 40 h 94"/>
                  <a:gd name="T58" fmla="*/ 54 w 111"/>
                  <a:gd name="T59" fmla="*/ 64 h 94"/>
                  <a:gd name="T60" fmla="*/ 101 w 111"/>
                  <a:gd name="T61" fmla="*/ 17 h 94"/>
                  <a:gd name="T62" fmla="*/ 101 w 111"/>
                  <a:gd name="T63" fmla="*/ 21 h 94"/>
                  <a:gd name="T64" fmla="*/ 105 w 111"/>
                  <a:gd name="T65" fmla="*/ 26 h 94"/>
                  <a:gd name="T66" fmla="*/ 105 w 111"/>
                  <a:gd name="T67" fmla="*/ 26 h 94"/>
                  <a:gd name="T68" fmla="*/ 109 w 111"/>
                  <a:gd name="T69" fmla="*/ 22 h 94"/>
                  <a:gd name="T70" fmla="*/ 111 w 111"/>
                  <a:gd name="T71" fmla="*/ 0 h 94"/>
                  <a:gd name="T72" fmla="*/ 89 w 111"/>
                  <a:gd name="T73"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1" h="94">
                    <a:moveTo>
                      <a:pt x="5" y="90"/>
                    </a:moveTo>
                    <a:cubicBezTo>
                      <a:pt x="5" y="92"/>
                      <a:pt x="7" y="94"/>
                      <a:pt x="9" y="94"/>
                    </a:cubicBezTo>
                    <a:cubicBezTo>
                      <a:pt x="30" y="94"/>
                      <a:pt x="30" y="94"/>
                      <a:pt x="30" y="94"/>
                    </a:cubicBezTo>
                    <a:cubicBezTo>
                      <a:pt x="30" y="51"/>
                      <a:pt x="30" y="51"/>
                      <a:pt x="30" y="51"/>
                    </a:cubicBezTo>
                    <a:cubicBezTo>
                      <a:pt x="5" y="76"/>
                      <a:pt x="5" y="76"/>
                      <a:pt x="5" y="76"/>
                    </a:cubicBezTo>
                    <a:lnTo>
                      <a:pt x="5" y="90"/>
                    </a:lnTo>
                    <a:close/>
                    <a:moveTo>
                      <a:pt x="40" y="61"/>
                    </a:moveTo>
                    <a:cubicBezTo>
                      <a:pt x="40" y="94"/>
                      <a:pt x="40" y="94"/>
                      <a:pt x="40" y="94"/>
                    </a:cubicBezTo>
                    <a:cubicBezTo>
                      <a:pt x="64" y="94"/>
                      <a:pt x="64" y="94"/>
                      <a:pt x="64" y="94"/>
                    </a:cubicBezTo>
                    <a:cubicBezTo>
                      <a:pt x="64" y="65"/>
                      <a:pt x="64" y="65"/>
                      <a:pt x="64" y="65"/>
                    </a:cubicBezTo>
                    <a:cubicBezTo>
                      <a:pt x="54" y="75"/>
                      <a:pt x="54" y="75"/>
                      <a:pt x="54" y="75"/>
                    </a:cubicBezTo>
                    <a:lnTo>
                      <a:pt x="40" y="61"/>
                    </a:lnTo>
                    <a:close/>
                    <a:moveTo>
                      <a:pt x="74" y="55"/>
                    </a:moveTo>
                    <a:cubicBezTo>
                      <a:pt x="74" y="94"/>
                      <a:pt x="74" y="94"/>
                      <a:pt x="74" y="94"/>
                    </a:cubicBezTo>
                    <a:cubicBezTo>
                      <a:pt x="95" y="94"/>
                      <a:pt x="95" y="94"/>
                      <a:pt x="95" y="94"/>
                    </a:cubicBezTo>
                    <a:cubicBezTo>
                      <a:pt x="97" y="94"/>
                      <a:pt x="99" y="92"/>
                      <a:pt x="99" y="90"/>
                    </a:cubicBezTo>
                    <a:cubicBezTo>
                      <a:pt x="99" y="30"/>
                      <a:pt x="99" y="30"/>
                      <a:pt x="99" y="30"/>
                    </a:cubicBezTo>
                    <a:cubicBezTo>
                      <a:pt x="78" y="51"/>
                      <a:pt x="78" y="51"/>
                      <a:pt x="78" y="51"/>
                    </a:cubicBezTo>
                    <a:lnTo>
                      <a:pt x="74" y="55"/>
                    </a:lnTo>
                    <a:close/>
                    <a:moveTo>
                      <a:pt x="89" y="2"/>
                    </a:moveTo>
                    <a:cubicBezTo>
                      <a:pt x="87" y="2"/>
                      <a:pt x="85" y="4"/>
                      <a:pt x="85" y="7"/>
                    </a:cubicBezTo>
                    <a:cubicBezTo>
                      <a:pt x="85" y="9"/>
                      <a:pt x="88" y="11"/>
                      <a:pt x="90" y="11"/>
                    </a:cubicBezTo>
                    <a:cubicBezTo>
                      <a:pt x="95" y="10"/>
                      <a:pt x="95" y="10"/>
                      <a:pt x="95" y="10"/>
                    </a:cubicBezTo>
                    <a:cubicBezTo>
                      <a:pt x="54" y="51"/>
                      <a:pt x="54" y="51"/>
                      <a:pt x="54" y="51"/>
                    </a:cubicBezTo>
                    <a:cubicBezTo>
                      <a:pt x="30" y="27"/>
                      <a:pt x="30" y="27"/>
                      <a:pt x="30" y="27"/>
                    </a:cubicBezTo>
                    <a:cubicBezTo>
                      <a:pt x="2" y="55"/>
                      <a:pt x="2" y="55"/>
                      <a:pt x="2" y="55"/>
                    </a:cubicBezTo>
                    <a:cubicBezTo>
                      <a:pt x="0" y="57"/>
                      <a:pt x="0" y="60"/>
                      <a:pt x="2" y="62"/>
                    </a:cubicBezTo>
                    <a:cubicBezTo>
                      <a:pt x="4" y="63"/>
                      <a:pt x="7" y="63"/>
                      <a:pt x="8" y="62"/>
                    </a:cubicBezTo>
                    <a:cubicBezTo>
                      <a:pt x="30" y="40"/>
                      <a:pt x="30" y="40"/>
                      <a:pt x="30" y="40"/>
                    </a:cubicBezTo>
                    <a:cubicBezTo>
                      <a:pt x="54" y="64"/>
                      <a:pt x="54" y="64"/>
                      <a:pt x="54" y="64"/>
                    </a:cubicBezTo>
                    <a:cubicBezTo>
                      <a:pt x="101" y="17"/>
                      <a:pt x="101" y="17"/>
                      <a:pt x="101" y="17"/>
                    </a:cubicBezTo>
                    <a:cubicBezTo>
                      <a:pt x="101" y="21"/>
                      <a:pt x="101" y="21"/>
                      <a:pt x="101" y="21"/>
                    </a:cubicBezTo>
                    <a:cubicBezTo>
                      <a:pt x="100" y="24"/>
                      <a:pt x="102" y="26"/>
                      <a:pt x="105" y="26"/>
                    </a:cubicBezTo>
                    <a:cubicBezTo>
                      <a:pt x="105" y="26"/>
                      <a:pt x="105" y="26"/>
                      <a:pt x="105" y="26"/>
                    </a:cubicBezTo>
                    <a:cubicBezTo>
                      <a:pt x="107" y="26"/>
                      <a:pt x="109" y="25"/>
                      <a:pt x="109" y="22"/>
                    </a:cubicBezTo>
                    <a:cubicBezTo>
                      <a:pt x="111" y="0"/>
                      <a:pt x="111" y="0"/>
                      <a:pt x="111" y="0"/>
                    </a:cubicBezTo>
                    <a:lnTo>
                      <a:pt x="89" y="2"/>
                    </a:lnTo>
                    <a:close/>
                  </a:path>
                </a:pathLst>
              </a:custGeom>
              <a:solidFill>
                <a:schemeClr val="bg1"/>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sp>
            <p:nvSpPr>
              <p:cNvPr id="52" name="Freeform 314">
                <a:extLst>
                  <a:ext uri="{FF2B5EF4-FFF2-40B4-BE49-F238E27FC236}">
                    <a16:creationId xmlns:a16="http://schemas.microsoft.com/office/drawing/2014/main" id="{65CEDD54-BD3B-414F-85FF-B46C19C3FE86}"/>
                  </a:ext>
                </a:extLst>
              </p:cNvPr>
              <p:cNvSpPr>
                <a:spLocks noEditPoints="1"/>
              </p:cNvSpPr>
              <p:nvPr/>
            </p:nvSpPr>
            <p:spPr bwMode="auto">
              <a:xfrm>
                <a:off x="4586926" y="4355239"/>
                <a:ext cx="323850" cy="358775"/>
              </a:xfrm>
              <a:custGeom>
                <a:avLst/>
                <a:gdLst>
                  <a:gd name="T0" fmla="*/ 56 w 102"/>
                  <a:gd name="T1" fmla="*/ 63 h 113"/>
                  <a:gd name="T2" fmla="*/ 56 w 102"/>
                  <a:gd name="T3" fmla="*/ 62 h 113"/>
                  <a:gd name="T4" fmla="*/ 56 w 102"/>
                  <a:gd name="T5" fmla="*/ 39 h 113"/>
                  <a:gd name="T6" fmla="*/ 51 w 102"/>
                  <a:gd name="T7" fmla="*/ 35 h 113"/>
                  <a:gd name="T8" fmla="*/ 47 w 102"/>
                  <a:gd name="T9" fmla="*/ 39 h 113"/>
                  <a:gd name="T10" fmla="*/ 47 w 102"/>
                  <a:gd name="T11" fmla="*/ 62 h 113"/>
                  <a:gd name="T12" fmla="*/ 51 w 102"/>
                  <a:gd name="T13" fmla="*/ 67 h 113"/>
                  <a:gd name="T14" fmla="*/ 52 w 102"/>
                  <a:gd name="T15" fmla="*/ 67 h 113"/>
                  <a:gd name="T16" fmla="*/ 72 w 102"/>
                  <a:gd name="T17" fmla="*/ 87 h 113"/>
                  <a:gd name="T18" fmla="*/ 74 w 102"/>
                  <a:gd name="T19" fmla="*/ 88 h 113"/>
                  <a:gd name="T20" fmla="*/ 76 w 102"/>
                  <a:gd name="T21" fmla="*/ 87 h 113"/>
                  <a:gd name="T22" fmla="*/ 76 w 102"/>
                  <a:gd name="T23" fmla="*/ 83 h 113"/>
                  <a:gd name="T24" fmla="*/ 56 w 102"/>
                  <a:gd name="T25" fmla="*/ 63 h 113"/>
                  <a:gd name="T26" fmla="*/ 83 w 102"/>
                  <a:gd name="T27" fmla="*/ 22 h 113"/>
                  <a:gd name="T28" fmla="*/ 86 w 102"/>
                  <a:gd name="T29" fmla="*/ 17 h 113"/>
                  <a:gd name="T30" fmla="*/ 87 w 102"/>
                  <a:gd name="T31" fmla="*/ 18 h 113"/>
                  <a:gd name="T32" fmla="*/ 89 w 102"/>
                  <a:gd name="T33" fmla="*/ 18 h 113"/>
                  <a:gd name="T34" fmla="*/ 91 w 102"/>
                  <a:gd name="T35" fmla="*/ 17 h 113"/>
                  <a:gd name="T36" fmla="*/ 93 w 102"/>
                  <a:gd name="T37" fmla="*/ 13 h 113"/>
                  <a:gd name="T38" fmla="*/ 92 w 102"/>
                  <a:gd name="T39" fmla="*/ 9 h 113"/>
                  <a:gd name="T40" fmla="*/ 78 w 102"/>
                  <a:gd name="T41" fmla="*/ 1 h 113"/>
                  <a:gd name="T42" fmla="*/ 73 w 102"/>
                  <a:gd name="T43" fmla="*/ 2 h 113"/>
                  <a:gd name="T44" fmla="*/ 71 w 102"/>
                  <a:gd name="T45" fmla="*/ 5 h 113"/>
                  <a:gd name="T46" fmla="*/ 71 w 102"/>
                  <a:gd name="T47" fmla="*/ 8 h 113"/>
                  <a:gd name="T48" fmla="*/ 73 w 102"/>
                  <a:gd name="T49" fmla="*/ 10 h 113"/>
                  <a:gd name="T50" fmla="*/ 74 w 102"/>
                  <a:gd name="T51" fmla="*/ 10 h 113"/>
                  <a:gd name="T52" fmla="*/ 71 w 102"/>
                  <a:gd name="T53" fmla="*/ 15 h 113"/>
                  <a:gd name="T54" fmla="*/ 51 w 102"/>
                  <a:gd name="T55" fmla="*/ 11 h 113"/>
                  <a:gd name="T56" fmla="*/ 32 w 102"/>
                  <a:gd name="T57" fmla="*/ 15 h 113"/>
                  <a:gd name="T58" fmla="*/ 29 w 102"/>
                  <a:gd name="T59" fmla="*/ 10 h 113"/>
                  <a:gd name="T60" fmla="*/ 30 w 102"/>
                  <a:gd name="T61" fmla="*/ 10 h 113"/>
                  <a:gd name="T62" fmla="*/ 31 w 102"/>
                  <a:gd name="T63" fmla="*/ 8 h 113"/>
                  <a:gd name="T64" fmla="*/ 31 w 102"/>
                  <a:gd name="T65" fmla="*/ 5 h 113"/>
                  <a:gd name="T66" fmla="*/ 29 w 102"/>
                  <a:gd name="T67" fmla="*/ 2 h 113"/>
                  <a:gd name="T68" fmla="*/ 24 w 102"/>
                  <a:gd name="T69" fmla="*/ 1 h 113"/>
                  <a:gd name="T70" fmla="*/ 10 w 102"/>
                  <a:gd name="T71" fmla="*/ 9 h 113"/>
                  <a:gd name="T72" fmla="*/ 9 w 102"/>
                  <a:gd name="T73" fmla="*/ 13 h 113"/>
                  <a:gd name="T74" fmla="*/ 11 w 102"/>
                  <a:gd name="T75" fmla="*/ 17 h 113"/>
                  <a:gd name="T76" fmla="*/ 13 w 102"/>
                  <a:gd name="T77" fmla="*/ 18 h 113"/>
                  <a:gd name="T78" fmla="*/ 16 w 102"/>
                  <a:gd name="T79" fmla="*/ 18 h 113"/>
                  <a:gd name="T80" fmla="*/ 17 w 102"/>
                  <a:gd name="T81" fmla="*/ 17 h 113"/>
                  <a:gd name="T82" fmla="*/ 20 w 102"/>
                  <a:gd name="T83" fmla="*/ 22 h 113"/>
                  <a:gd name="T84" fmla="*/ 0 w 102"/>
                  <a:gd name="T85" fmla="*/ 62 h 113"/>
                  <a:gd name="T86" fmla="*/ 51 w 102"/>
                  <a:gd name="T87" fmla="*/ 113 h 113"/>
                  <a:gd name="T88" fmla="*/ 102 w 102"/>
                  <a:gd name="T89" fmla="*/ 62 h 113"/>
                  <a:gd name="T90" fmla="*/ 83 w 102"/>
                  <a:gd name="T91" fmla="*/ 22 h 113"/>
                  <a:gd name="T92" fmla="*/ 51 w 102"/>
                  <a:gd name="T93" fmla="*/ 103 h 113"/>
                  <a:gd name="T94" fmla="*/ 10 w 102"/>
                  <a:gd name="T95" fmla="*/ 62 h 113"/>
                  <a:gd name="T96" fmla="*/ 51 w 102"/>
                  <a:gd name="T97" fmla="*/ 21 h 113"/>
                  <a:gd name="T98" fmla="*/ 92 w 102"/>
                  <a:gd name="T99" fmla="*/ 62 h 113"/>
                  <a:gd name="T100" fmla="*/ 51 w 102"/>
                  <a:gd name="T101" fmla="*/ 10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2" h="113">
                    <a:moveTo>
                      <a:pt x="56" y="63"/>
                    </a:moveTo>
                    <a:cubicBezTo>
                      <a:pt x="56" y="63"/>
                      <a:pt x="56" y="62"/>
                      <a:pt x="56" y="62"/>
                    </a:cubicBezTo>
                    <a:cubicBezTo>
                      <a:pt x="56" y="39"/>
                      <a:pt x="56" y="39"/>
                      <a:pt x="56" y="39"/>
                    </a:cubicBezTo>
                    <a:cubicBezTo>
                      <a:pt x="56" y="37"/>
                      <a:pt x="54" y="35"/>
                      <a:pt x="51" y="35"/>
                    </a:cubicBezTo>
                    <a:cubicBezTo>
                      <a:pt x="49" y="35"/>
                      <a:pt x="47" y="37"/>
                      <a:pt x="47" y="39"/>
                    </a:cubicBezTo>
                    <a:cubicBezTo>
                      <a:pt x="47" y="62"/>
                      <a:pt x="47" y="62"/>
                      <a:pt x="47" y="62"/>
                    </a:cubicBezTo>
                    <a:cubicBezTo>
                      <a:pt x="47" y="65"/>
                      <a:pt x="49" y="67"/>
                      <a:pt x="51" y="67"/>
                    </a:cubicBezTo>
                    <a:cubicBezTo>
                      <a:pt x="51" y="67"/>
                      <a:pt x="52" y="67"/>
                      <a:pt x="52" y="67"/>
                    </a:cubicBezTo>
                    <a:cubicBezTo>
                      <a:pt x="72" y="87"/>
                      <a:pt x="72" y="87"/>
                      <a:pt x="72" y="87"/>
                    </a:cubicBezTo>
                    <a:cubicBezTo>
                      <a:pt x="73" y="88"/>
                      <a:pt x="73" y="88"/>
                      <a:pt x="74" y="88"/>
                    </a:cubicBezTo>
                    <a:cubicBezTo>
                      <a:pt x="75" y="88"/>
                      <a:pt x="75" y="88"/>
                      <a:pt x="76" y="87"/>
                    </a:cubicBezTo>
                    <a:cubicBezTo>
                      <a:pt x="77" y="86"/>
                      <a:pt x="77" y="84"/>
                      <a:pt x="76" y="83"/>
                    </a:cubicBezTo>
                    <a:lnTo>
                      <a:pt x="56" y="63"/>
                    </a:lnTo>
                    <a:close/>
                    <a:moveTo>
                      <a:pt x="83" y="22"/>
                    </a:moveTo>
                    <a:cubicBezTo>
                      <a:pt x="86" y="17"/>
                      <a:pt x="86" y="17"/>
                      <a:pt x="86" y="17"/>
                    </a:cubicBezTo>
                    <a:cubicBezTo>
                      <a:pt x="87" y="18"/>
                      <a:pt x="87" y="18"/>
                      <a:pt x="87" y="18"/>
                    </a:cubicBezTo>
                    <a:cubicBezTo>
                      <a:pt x="87" y="18"/>
                      <a:pt x="88" y="19"/>
                      <a:pt x="89" y="18"/>
                    </a:cubicBezTo>
                    <a:cubicBezTo>
                      <a:pt x="90" y="18"/>
                      <a:pt x="91" y="18"/>
                      <a:pt x="91" y="17"/>
                    </a:cubicBezTo>
                    <a:cubicBezTo>
                      <a:pt x="93" y="13"/>
                      <a:pt x="93" y="13"/>
                      <a:pt x="93" y="13"/>
                    </a:cubicBezTo>
                    <a:cubicBezTo>
                      <a:pt x="94" y="12"/>
                      <a:pt x="94" y="10"/>
                      <a:pt x="92" y="9"/>
                    </a:cubicBezTo>
                    <a:cubicBezTo>
                      <a:pt x="78" y="1"/>
                      <a:pt x="78" y="1"/>
                      <a:pt x="78" y="1"/>
                    </a:cubicBezTo>
                    <a:cubicBezTo>
                      <a:pt x="76" y="0"/>
                      <a:pt x="74" y="0"/>
                      <a:pt x="73" y="2"/>
                    </a:cubicBezTo>
                    <a:cubicBezTo>
                      <a:pt x="71" y="5"/>
                      <a:pt x="71" y="5"/>
                      <a:pt x="71" y="5"/>
                    </a:cubicBezTo>
                    <a:cubicBezTo>
                      <a:pt x="71" y="6"/>
                      <a:pt x="71" y="7"/>
                      <a:pt x="71" y="8"/>
                    </a:cubicBezTo>
                    <a:cubicBezTo>
                      <a:pt x="71" y="9"/>
                      <a:pt x="72" y="9"/>
                      <a:pt x="73" y="10"/>
                    </a:cubicBezTo>
                    <a:cubicBezTo>
                      <a:pt x="74" y="10"/>
                      <a:pt x="74" y="10"/>
                      <a:pt x="74" y="10"/>
                    </a:cubicBezTo>
                    <a:cubicBezTo>
                      <a:pt x="71" y="15"/>
                      <a:pt x="71" y="15"/>
                      <a:pt x="71" y="15"/>
                    </a:cubicBezTo>
                    <a:cubicBezTo>
                      <a:pt x="65" y="13"/>
                      <a:pt x="58" y="11"/>
                      <a:pt x="51" y="11"/>
                    </a:cubicBezTo>
                    <a:cubicBezTo>
                      <a:pt x="44" y="11"/>
                      <a:pt x="38" y="13"/>
                      <a:pt x="32" y="15"/>
                    </a:cubicBezTo>
                    <a:cubicBezTo>
                      <a:pt x="29" y="10"/>
                      <a:pt x="29" y="10"/>
                      <a:pt x="29" y="10"/>
                    </a:cubicBezTo>
                    <a:cubicBezTo>
                      <a:pt x="30" y="10"/>
                      <a:pt x="30" y="10"/>
                      <a:pt x="30" y="10"/>
                    </a:cubicBezTo>
                    <a:cubicBezTo>
                      <a:pt x="31" y="9"/>
                      <a:pt x="31" y="9"/>
                      <a:pt x="31" y="8"/>
                    </a:cubicBezTo>
                    <a:cubicBezTo>
                      <a:pt x="31" y="7"/>
                      <a:pt x="31" y="6"/>
                      <a:pt x="31" y="5"/>
                    </a:cubicBezTo>
                    <a:cubicBezTo>
                      <a:pt x="29" y="2"/>
                      <a:pt x="29" y="2"/>
                      <a:pt x="29" y="2"/>
                    </a:cubicBezTo>
                    <a:cubicBezTo>
                      <a:pt x="28" y="0"/>
                      <a:pt x="26" y="0"/>
                      <a:pt x="24" y="1"/>
                    </a:cubicBezTo>
                    <a:cubicBezTo>
                      <a:pt x="10" y="9"/>
                      <a:pt x="10" y="9"/>
                      <a:pt x="10" y="9"/>
                    </a:cubicBezTo>
                    <a:cubicBezTo>
                      <a:pt x="9" y="10"/>
                      <a:pt x="8" y="12"/>
                      <a:pt x="9" y="13"/>
                    </a:cubicBezTo>
                    <a:cubicBezTo>
                      <a:pt x="11" y="17"/>
                      <a:pt x="11" y="17"/>
                      <a:pt x="11" y="17"/>
                    </a:cubicBezTo>
                    <a:cubicBezTo>
                      <a:pt x="12" y="18"/>
                      <a:pt x="12" y="18"/>
                      <a:pt x="13" y="18"/>
                    </a:cubicBezTo>
                    <a:cubicBezTo>
                      <a:pt x="14" y="19"/>
                      <a:pt x="15" y="18"/>
                      <a:pt x="16" y="18"/>
                    </a:cubicBezTo>
                    <a:cubicBezTo>
                      <a:pt x="17" y="17"/>
                      <a:pt x="17" y="17"/>
                      <a:pt x="17" y="17"/>
                    </a:cubicBezTo>
                    <a:cubicBezTo>
                      <a:pt x="20" y="22"/>
                      <a:pt x="20" y="22"/>
                      <a:pt x="20" y="22"/>
                    </a:cubicBezTo>
                    <a:cubicBezTo>
                      <a:pt x="8" y="32"/>
                      <a:pt x="0" y="46"/>
                      <a:pt x="0" y="62"/>
                    </a:cubicBezTo>
                    <a:cubicBezTo>
                      <a:pt x="0" y="90"/>
                      <a:pt x="23" y="113"/>
                      <a:pt x="51" y="113"/>
                    </a:cubicBezTo>
                    <a:cubicBezTo>
                      <a:pt x="79" y="113"/>
                      <a:pt x="102" y="90"/>
                      <a:pt x="102" y="62"/>
                    </a:cubicBezTo>
                    <a:cubicBezTo>
                      <a:pt x="102" y="46"/>
                      <a:pt x="94" y="32"/>
                      <a:pt x="83" y="22"/>
                    </a:cubicBezTo>
                    <a:close/>
                    <a:moveTo>
                      <a:pt x="51" y="103"/>
                    </a:moveTo>
                    <a:cubicBezTo>
                      <a:pt x="28" y="103"/>
                      <a:pt x="10" y="85"/>
                      <a:pt x="10" y="62"/>
                    </a:cubicBezTo>
                    <a:cubicBezTo>
                      <a:pt x="10" y="40"/>
                      <a:pt x="28" y="21"/>
                      <a:pt x="51" y="21"/>
                    </a:cubicBezTo>
                    <a:cubicBezTo>
                      <a:pt x="74" y="21"/>
                      <a:pt x="92" y="40"/>
                      <a:pt x="92" y="62"/>
                    </a:cubicBezTo>
                    <a:cubicBezTo>
                      <a:pt x="92" y="85"/>
                      <a:pt x="74" y="103"/>
                      <a:pt x="51" y="103"/>
                    </a:cubicBezTo>
                    <a:close/>
                  </a:path>
                </a:pathLst>
              </a:custGeom>
              <a:solidFill>
                <a:schemeClr val="bg1"/>
              </a:solidFill>
              <a:ln>
                <a:noFill/>
              </a:ln>
            </p:spPr>
            <p:txBody>
              <a:bodyPr vert="horz" wrap="square" lIns="120140" tIns="60070" rIns="120140" bIns="60070" numCol="1" anchor="t" anchorCtr="0" compatLnSpc="1"/>
              <a:lstStyle/>
              <a:p>
                <a:endParaRPr lang="en-US" sz="2365" spc="-39">
                  <a:latin typeface="DIN-LightItalicAlt" pitchFamily="50" charset="0"/>
                  <a:cs typeface="DIN-LightItalicAlt" pitchFamily="50" charset="0"/>
                </a:endParaRPr>
              </a:p>
            </p:txBody>
          </p:sp>
        </p:grpSp>
        <p:sp>
          <p:nvSpPr>
            <p:cNvPr id="34" name="文本框 33">
              <a:extLst>
                <a:ext uri="{FF2B5EF4-FFF2-40B4-BE49-F238E27FC236}">
                  <a16:creationId xmlns:a16="http://schemas.microsoft.com/office/drawing/2014/main" id="{DD965EE8-8265-4BC8-935D-B0B8C24E37E5}"/>
                </a:ext>
              </a:extLst>
            </p:cNvPr>
            <p:cNvSpPr txBox="1"/>
            <p:nvPr/>
          </p:nvSpPr>
          <p:spPr>
            <a:xfrm>
              <a:off x="7161" y="4793"/>
              <a:ext cx="2340" cy="857"/>
            </a:xfrm>
            <a:prstGeom prst="rect">
              <a:avLst/>
            </a:prstGeom>
            <a:noFill/>
          </p:spPr>
          <p:txBody>
            <a:bodyPr wrap="square" rtlCol="0">
              <a:spAutoFit/>
            </a:bodyPr>
            <a:lstStyle/>
            <a:p>
              <a:r>
                <a:rPr lang="en-US" altLang="zh-CN" sz="2630" b="1" spc="394" dirty="0">
                  <a:solidFill>
                    <a:schemeClr val="bg1"/>
                  </a:solidFill>
                  <a:latin typeface="阿里巴巴普惠体" panose="00020600040101010101" pitchFamily="18" charset="-122"/>
                  <a:ea typeface="阿里巴巴普惠体" panose="00020600040101010101" pitchFamily="18" charset="-122"/>
                  <a:cs typeface="DIN-LightItalicAlt" pitchFamily="50" charset="0"/>
                  <a:sym typeface="阿里巴巴普惠体" panose="00020600040101010101" pitchFamily="18" charset="-122"/>
                </a:rPr>
                <a:t>01</a:t>
              </a:r>
            </a:p>
          </p:txBody>
        </p:sp>
        <p:sp>
          <p:nvSpPr>
            <p:cNvPr id="35" name="文本框 34">
              <a:extLst>
                <a:ext uri="{FF2B5EF4-FFF2-40B4-BE49-F238E27FC236}">
                  <a16:creationId xmlns:a16="http://schemas.microsoft.com/office/drawing/2014/main" id="{71E16970-15E6-49AB-991B-C729B15C622B}"/>
                </a:ext>
              </a:extLst>
            </p:cNvPr>
            <p:cNvSpPr txBox="1"/>
            <p:nvPr/>
          </p:nvSpPr>
          <p:spPr>
            <a:xfrm>
              <a:off x="9813" y="4441"/>
              <a:ext cx="2340" cy="857"/>
            </a:xfrm>
            <a:prstGeom prst="rect">
              <a:avLst/>
            </a:prstGeom>
            <a:noFill/>
          </p:spPr>
          <p:txBody>
            <a:bodyPr wrap="square" rtlCol="0">
              <a:spAutoFit/>
            </a:bodyPr>
            <a:lstStyle/>
            <a:p>
              <a:r>
                <a:rPr lang="en-US" altLang="zh-CN" sz="2630" b="1" spc="394" dirty="0">
                  <a:solidFill>
                    <a:schemeClr val="bg1"/>
                  </a:solidFill>
                  <a:latin typeface="阿里巴巴普惠体" panose="00020600040101010101" pitchFamily="18" charset="-122"/>
                  <a:ea typeface="阿里巴巴普惠体" panose="00020600040101010101" pitchFamily="18" charset="-122"/>
                  <a:cs typeface="DIN-LightItalicAlt" pitchFamily="50" charset="0"/>
                  <a:sym typeface="阿里巴巴普惠体" panose="00020600040101010101" pitchFamily="18" charset="-122"/>
                </a:rPr>
                <a:t>02</a:t>
              </a:r>
            </a:p>
          </p:txBody>
        </p:sp>
        <p:sp>
          <p:nvSpPr>
            <p:cNvPr id="36" name="文本框 35">
              <a:extLst>
                <a:ext uri="{FF2B5EF4-FFF2-40B4-BE49-F238E27FC236}">
                  <a16:creationId xmlns:a16="http://schemas.microsoft.com/office/drawing/2014/main" id="{EACD0771-BEDD-4F50-9DD9-28AB3BE55499}"/>
                </a:ext>
              </a:extLst>
            </p:cNvPr>
            <p:cNvSpPr txBox="1"/>
            <p:nvPr/>
          </p:nvSpPr>
          <p:spPr>
            <a:xfrm>
              <a:off x="10187" y="7145"/>
              <a:ext cx="2340" cy="857"/>
            </a:xfrm>
            <a:prstGeom prst="rect">
              <a:avLst/>
            </a:prstGeom>
            <a:noFill/>
          </p:spPr>
          <p:txBody>
            <a:bodyPr wrap="square" rtlCol="0">
              <a:spAutoFit/>
            </a:bodyPr>
            <a:lstStyle/>
            <a:p>
              <a:r>
                <a:rPr lang="en-US" altLang="zh-CN" sz="2630" b="1" spc="394" dirty="0">
                  <a:solidFill>
                    <a:schemeClr val="bg1"/>
                  </a:solidFill>
                  <a:latin typeface="阿里巴巴普惠体" panose="00020600040101010101" pitchFamily="18" charset="-122"/>
                  <a:ea typeface="阿里巴巴普惠体" panose="00020600040101010101" pitchFamily="18" charset="-122"/>
                  <a:cs typeface="DIN-LightItalicAlt" pitchFamily="50" charset="0"/>
                  <a:sym typeface="阿里巴巴普惠体" panose="00020600040101010101" pitchFamily="18" charset="-122"/>
                </a:rPr>
                <a:t>03</a:t>
              </a:r>
            </a:p>
          </p:txBody>
        </p:sp>
        <p:sp>
          <p:nvSpPr>
            <p:cNvPr id="37" name="文本框 36">
              <a:extLst>
                <a:ext uri="{FF2B5EF4-FFF2-40B4-BE49-F238E27FC236}">
                  <a16:creationId xmlns:a16="http://schemas.microsoft.com/office/drawing/2014/main" id="{581C70AA-DD1F-41A6-9BCE-D95FD22D9FFC}"/>
                </a:ext>
              </a:extLst>
            </p:cNvPr>
            <p:cNvSpPr txBox="1"/>
            <p:nvPr/>
          </p:nvSpPr>
          <p:spPr>
            <a:xfrm>
              <a:off x="7314" y="7344"/>
              <a:ext cx="2340" cy="857"/>
            </a:xfrm>
            <a:prstGeom prst="rect">
              <a:avLst/>
            </a:prstGeom>
            <a:noFill/>
          </p:spPr>
          <p:txBody>
            <a:bodyPr wrap="square" rtlCol="0">
              <a:spAutoFit/>
            </a:bodyPr>
            <a:lstStyle/>
            <a:p>
              <a:r>
                <a:rPr lang="en-US" altLang="zh-CN" sz="2630" b="1" spc="394" dirty="0">
                  <a:solidFill>
                    <a:schemeClr val="bg1"/>
                  </a:solidFill>
                  <a:latin typeface="阿里巴巴普惠体" panose="00020600040101010101" pitchFamily="18" charset="-122"/>
                  <a:ea typeface="阿里巴巴普惠体" panose="00020600040101010101" pitchFamily="18" charset="-122"/>
                  <a:cs typeface="DIN-LightItalicAlt" pitchFamily="50" charset="0"/>
                  <a:sym typeface="阿里巴巴普惠体" panose="00020600040101010101" pitchFamily="18" charset="-122"/>
                </a:rPr>
                <a:t>04</a:t>
              </a:r>
            </a:p>
          </p:txBody>
        </p:sp>
      </p:grpSp>
      <p:grpSp>
        <p:nvGrpSpPr>
          <p:cNvPr id="10" name="组合 9">
            <a:extLst>
              <a:ext uri="{FF2B5EF4-FFF2-40B4-BE49-F238E27FC236}">
                <a16:creationId xmlns:a16="http://schemas.microsoft.com/office/drawing/2014/main" id="{C62E9273-73FE-498A-B6D6-9990B0D52123}"/>
              </a:ext>
            </a:extLst>
          </p:cNvPr>
          <p:cNvGrpSpPr/>
          <p:nvPr/>
        </p:nvGrpSpPr>
        <p:grpSpPr>
          <a:xfrm>
            <a:off x="658502" y="1760552"/>
            <a:ext cx="2617157" cy="1771608"/>
            <a:chOff x="847404" y="1760552"/>
            <a:chExt cx="2617157" cy="1771608"/>
          </a:xfrm>
        </p:grpSpPr>
        <p:sp>
          <p:nvSpPr>
            <p:cNvPr id="66" name="文本框 65">
              <a:extLst>
                <a:ext uri="{FF2B5EF4-FFF2-40B4-BE49-F238E27FC236}">
                  <a16:creationId xmlns:a16="http://schemas.microsoft.com/office/drawing/2014/main" id="{05E5E04F-1FE6-40D0-A58C-E751DE8B795B}"/>
                </a:ext>
              </a:extLst>
            </p:cNvPr>
            <p:cNvSpPr txBox="1"/>
            <p:nvPr/>
          </p:nvSpPr>
          <p:spPr>
            <a:xfrm flipH="1">
              <a:off x="876787" y="2269699"/>
              <a:ext cx="2587774" cy="1262461"/>
            </a:xfrm>
            <a:prstGeom prst="rect">
              <a:avLst/>
            </a:prstGeom>
            <a:noFill/>
          </p:spPr>
          <p:txBody>
            <a:bodyPr wrap="square" lIns="0" tIns="0" rIns="0" bIns="0" rtlCol="0">
              <a:spAutoFit/>
            </a:bodyPr>
            <a:lstStyle/>
            <a:p>
              <a:pPr algn="just">
                <a:lnSpc>
                  <a:spcPct val="150000"/>
                </a:lnSpc>
              </a:pP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您的内容请在这里输入，或者复制您的文本后在此处选择黏贴，并选择只保留文字您的内容请在这里输入或者复制选择黏贴</a:t>
              </a:r>
            </a:p>
          </p:txBody>
        </p:sp>
        <p:sp>
          <p:nvSpPr>
            <p:cNvPr id="68" name="矩形 67">
              <a:extLst>
                <a:ext uri="{FF2B5EF4-FFF2-40B4-BE49-F238E27FC236}">
                  <a16:creationId xmlns:a16="http://schemas.microsoft.com/office/drawing/2014/main" id="{E852E44C-ED89-40C8-976F-739566F00342}"/>
                </a:ext>
              </a:extLst>
            </p:cNvPr>
            <p:cNvSpPr/>
            <p:nvPr/>
          </p:nvSpPr>
          <p:spPr>
            <a:xfrm>
              <a:off x="847404" y="1760552"/>
              <a:ext cx="2587774" cy="447675"/>
            </a:xfrm>
            <a:prstGeom prst="rect">
              <a:avLst/>
            </a:prstGeom>
            <a:gradFill flip="none" rotWithShape="1">
              <a:gsLst>
                <a:gs pos="0">
                  <a:schemeClr val="accent2">
                    <a:lumMod val="75000"/>
                  </a:schemeClr>
                </a:gs>
                <a:gs pos="100000">
                  <a:schemeClr val="accent2">
                    <a:lumMod val="7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AC8A6CDA-9412-42DA-B5FE-EFE699BBF5F0}"/>
                </a:ext>
              </a:extLst>
            </p:cNvPr>
            <p:cNvSpPr txBox="1"/>
            <p:nvPr/>
          </p:nvSpPr>
          <p:spPr>
            <a:xfrm>
              <a:off x="1185903" y="1836850"/>
              <a:ext cx="1735455" cy="307777"/>
            </a:xfrm>
            <a:prstGeom prst="rect">
              <a:avLst/>
            </a:prstGeom>
            <a:noFill/>
          </p:spPr>
          <p:txBody>
            <a:bodyPr wrap="square" lIns="0" tIns="0" rIns="0" bIns="0" rtlCol="0" anchor="ctr" anchorCtr="0">
              <a:spAutoFit/>
            </a:bodyPr>
            <a:lstStyle/>
            <a:p>
              <a:pPr algn="l" defTabSz="914400">
                <a:lnSpc>
                  <a:spcPct val="100000"/>
                </a:lnSpc>
              </a:pPr>
              <a:r>
                <a:rPr lang="zh-CN" altLang="en-US" sz="2000" b="1"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grpSp>
      <p:grpSp>
        <p:nvGrpSpPr>
          <p:cNvPr id="86" name="组合 85">
            <a:extLst>
              <a:ext uri="{FF2B5EF4-FFF2-40B4-BE49-F238E27FC236}">
                <a16:creationId xmlns:a16="http://schemas.microsoft.com/office/drawing/2014/main" id="{09D61C69-3052-4085-8512-69B20DD62F17}"/>
              </a:ext>
            </a:extLst>
          </p:cNvPr>
          <p:cNvGrpSpPr/>
          <p:nvPr/>
        </p:nvGrpSpPr>
        <p:grpSpPr>
          <a:xfrm>
            <a:off x="663108" y="3808723"/>
            <a:ext cx="2617157" cy="1771608"/>
            <a:chOff x="847404" y="1760552"/>
            <a:chExt cx="2617157" cy="1771608"/>
          </a:xfrm>
        </p:grpSpPr>
        <p:sp>
          <p:nvSpPr>
            <p:cNvPr id="87" name="文本框 86">
              <a:extLst>
                <a:ext uri="{FF2B5EF4-FFF2-40B4-BE49-F238E27FC236}">
                  <a16:creationId xmlns:a16="http://schemas.microsoft.com/office/drawing/2014/main" id="{074822F5-AC80-4A10-B71F-6358456C3FF2}"/>
                </a:ext>
              </a:extLst>
            </p:cNvPr>
            <p:cNvSpPr txBox="1"/>
            <p:nvPr/>
          </p:nvSpPr>
          <p:spPr>
            <a:xfrm flipH="1">
              <a:off x="876787" y="2269699"/>
              <a:ext cx="2587774" cy="1262461"/>
            </a:xfrm>
            <a:prstGeom prst="rect">
              <a:avLst/>
            </a:prstGeom>
            <a:noFill/>
          </p:spPr>
          <p:txBody>
            <a:bodyPr wrap="square" lIns="0" tIns="0" rIns="0" bIns="0" rtlCol="0">
              <a:spAutoFit/>
            </a:bodyPr>
            <a:lstStyle/>
            <a:p>
              <a:pPr algn="just">
                <a:lnSpc>
                  <a:spcPct val="150000"/>
                </a:lnSpc>
              </a:pP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您的内容请在这里输入，或者复制您的文本后在此处选择黏贴，并选择只保留文字您的内容请在这里输入或者复制选择黏贴</a:t>
              </a:r>
            </a:p>
          </p:txBody>
        </p:sp>
        <p:sp>
          <p:nvSpPr>
            <p:cNvPr id="88" name="矩形 87">
              <a:extLst>
                <a:ext uri="{FF2B5EF4-FFF2-40B4-BE49-F238E27FC236}">
                  <a16:creationId xmlns:a16="http://schemas.microsoft.com/office/drawing/2014/main" id="{6A388BEF-4BCD-4549-B384-967F19942333}"/>
                </a:ext>
              </a:extLst>
            </p:cNvPr>
            <p:cNvSpPr/>
            <p:nvPr/>
          </p:nvSpPr>
          <p:spPr>
            <a:xfrm>
              <a:off x="847404" y="1760552"/>
              <a:ext cx="2587774" cy="447675"/>
            </a:xfrm>
            <a:prstGeom prst="rect">
              <a:avLst/>
            </a:prstGeom>
            <a:gradFill flip="none" rotWithShape="1">
              <a:gsLst>
                <a:gs pos="0">
                  <a:schemeClr val="accent2"/>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id="{956C3C4F-2E5F-41A2-829A-0E43C657E340}"/>
                </a:ext>
              </a:extLst>
            </p:cNvPr>
            <p:cNvSpPr txBox="1"/>
            <p:nvPr/>
          </p:nvSpPr>
          <p:spPr>
            <a:xfrm>
              <a:off x="1185903" y="1836850"/>
              <a:ext cx="1735455" cy="307777"/>
            </a:xfrm>
            <a:prstGeom prst="rect">
              <a:avLst/>
            </a:prstGeom>
            <a:noFill/>
          </p:spPr>
          <p:txBody>
            <a:bodyPr wrap="square" lIns="0" tIns="0" rIns="0" bIns="0" rtlCol="0" anchor="ctr" anchorCtr="0">
              <a:spAutoFit/>
            </a:bodyPr>
            <a:lstStyle/>
            <a:p>
              <a:pPr algn="l" defTabSz="914400">
                <a:lnSpc>
                  <a:spcPct val="100000"/>
                </a:lnSpc>
              </a:pPr>
              <a:r>
                <a:rPr lang="zh-CN" altLang="en-US" sz="2000" b="1"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grpSp>
      <p:grpSp>
        <p:nvGrpSpPr>
          <p:cNvPr id="90" name="组合 89">
            <a:extLst>
              <a:ext uri="{FF2B5EF4-FFF2-40B4-BE49-F238E27FC236}">
                <a16:creationId xmlns:a16="http://schemas.microsoft.com/office/drawing/2014/main" id="{243BEACA-EE22-406F-846D-AFA412EF79B6}"/>
              </a:ext>
            </a:extLst>
          </p:cNvPr>
          <p:cNvGrpSpPr/>
          <p:nvPr/>
        </p:nvGrpSpPr>
        <p:grpSpPr>
          <a:xfrm>
            <a:off x="8901743" y="3808723"/>
            <a:ext cx="2617157" cy="1771608"/>
            <a:chOff x="847404" y="1760552"/>
            <a:chExt cx="2617157" cy="1771608"/>
          </a:xfrm>
        </p:grpSpPr>
        <p:sp>
          <p:nvSpPr>
            <p:cNvPr id="91" name="文本框 90">
              <a:extLst>
                <a:ext uri="{FF2B5EF4-FFF2-40B4-BE49-F238E27FC236}">
                  <a16:creationId xmlns:a16="http://schemas.microsoft.com/office/drawing/2014/main" id="{781ED2F0-9785-4E0D-AC55-BF23941B98C2}"/>
                </a:ext>
              </a:extLst>
            </p:cNvPr>
            <p:cNvSpPr txBox="1"/>
            <p:nvPr/>
          </p:nvSpPr>
          <p:spPr>
            <a:xfrm flipH="1">
              <a:off x="876787" y="2269699"/>
              <a:ext cx="2587774" cy="1262461"/>
            </a:xfrm>
            <a:prstGeom prst="rect">
              <a:avLst/>
            </a:prstGeom>
            <a:noFill/>
          </p:spPr>
          <p:txBody>
            <a:bodyPr wrap="square" lIns="0" tIns="0" rIns="0" bIns="0" rtlCol="0">
              <a:spAutoFit/>
            </a:bodyPr>
            <a:lstStyle/>
            <a:p>
              <a:pPr algn="just">
                <a:lnSpc>
                  <a:spcPct val="150000"/>
                </a:lnSpc>
              </a:pP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您的内容请在这里输入，或者复制您的文本后在此处选择黏贴，并选择只保留文字您的内容请在这里输入或者复制选择黏贴</a:t>
              </a:r>
            </a:p>
          </p:txBody>
        </p:sp>
        <p:sp>
          <p:nvSpPr>
            <p:cNvPr id="92" name="矩形 91">
              <a:extLst>
                <a:ext uri="{FF2B5EF4-FFF2-40B4-BE49-F238E27FC236}">
                  <a16:creationId xmlns:a16="http://schemas.microsoft.com/office/drawing/2014/main" id="{E7793C21-A7F2-4EBC-ABF7-556D314879FF}"/>
                </a:ext>
              </a:extLst>
            </p:cNvPr>
            <p:cNvSpPr/>
            <p:nvPr/>
          </p:nvSpPr>
          <p:spPr>
            <a:xfrm flipH="1">
              <a:off x="847404" y="1760552"/>
              <a:ext cx="2587774" cy="447675"/>
            </a:xfrm>
            <a:prstGeom prst="rect">
              <a:avLst/>
            </a:prstGeom>
            <a:gradFill flip="none" rotWithShape="1">
              <a:gsLst>
                <a:gs pos="0">
                  <a:schemeClr val="accent2">
                    <a:lumMod val="75000"/>
                  </a:schemeClr>
                </a:gs>
                <a:gs pos="100000">
                  <a:schemeClr val="accent2">
                    <a:lumMod val="7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a:extLst>
                <a:ext uri="{FF2B5EF4-FFF2-40B4-BE49-F238E27FC236}">
                  <a16:creationId xmlns:a16="http://schemas.microsoft.com/office/drawing/2014/main" id="{F80F3E09-86BF-4F95-B746-B6966293D28A}"/>
                </a:ext>
              </a:extLst>
            </p:cNvPr>
            <p:cNvSpPr txBox="1"/>
            <p:nvPr/>
          </p:nvSpPr>
          <p:spPr>
            <a:xfrm>
              <a:off x="1498941" y="1836850"/>
              <a:ext cx="1735455" cy="307777"/>
            </a:xfrm>
            <a:prstGeom prst="rect">
              <a:avLst/>
            </a:prstGeom>
            <a:noFill/>
          </p:spPr>
          <p:txBody>
            <a:bodyPr wrap="square" lIns="0" tIns="0" rIns="0" bIns="0" rtlCol="0" anchor="ctr" anchorCtr="0">
              <a:spAutoFit/>
            </a:bodyPr>
            <a:lstStyle/>
            <a:p>
              <a:pPr algn="r" defTabSz="914400">
                <a:lnSpc>
                  <a:spcPct val="100000"/>
                </a:lnSpc>
              </a:pPr>
              <a:r>
                <a:rPr lang="zh-CN" altLang="en-US" sz="2000" b="1"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grpSp>
      <p:grpSp>
        <p:nvGrpSpPr>
          <p:cNvPr id="94" name="组合 93">
            <a:extLst>
              <a:ext uri="{FF2B5EF4-FFF2-40B4-BE49-F238E27FC236}">
                <a16:creationId xmlns:a16="http://schemas.microsoft.com/office/drawing/2014/main" id="{7F203E4A-D63C-4783-88EE-979D6AF1F953}"/>
              </a:ext>
            </a:extLst>
          </p:cNvPr>
          <p:cNvGrpSpPr/>
          <p:nvPr/>
        </p:nvGrpSpPr>
        <p:grpSpPr>
          <a:xfrm flipH="1">
            <a:off x="8879518" y="1760552"/>
            <a:ext cx="2617157" cy="1771608"/>
            <a:chOff x="847404" y="1760552"/>
            <a:chExt cx="2617157" cy="1771608"/>
          </a:xfrm>
        </p:grpSpPr>
        <p:sp>
          <p:nvSpPr>
            <p:cNvPr id="95" name="文本框 94">
              <a:extLst>
                <a:ext uri="{FF2B5EF4-FFF2-40B4-BE49-F238E27FC236}">
                  <a16:creationId xmlns:a16="http://schemas.microsoft.com/office/drawing/2014/main" id="{E89F8964-AD59-432A-A1B4-8DC1E086838A}"/>
                </a:ext>
              </a:extLst>
            </p:cNvPr>
            <p:cNvSpPr txBox="1"/>
            <p:nvPr/>
          </p:nvSpPr>
          <p:spPr>
            <a:xfrm flipH="1">
              <a:off x="876787" y="2269699"/>
              <a:ext cx="2587774" cy="1262461"/>
            </a:xfrm>
            <a:prstGeom prst="rect">
              <a:avLst/>
            </a:prstGeom>
            <a:noFill/>
          </p:spPr>
          <p:txBody>
            <a:bodyPr wrap="square" lIns="0" tIns="0" rIns="0" bIns="0" rtlCol="0">
              <a:spAutoFit/>
            </a:bodyPr>
            <a:lstStyle/>
            <a:p>
              <a:pPr algn="just">
                <a:lnSpc>
                  <a:spcPct val="150000"/>
                </a:lnSpc>
              </a:pPr>
              <a:r>
                <a:rPr lang="zh-CN" altLang="en-US" sz="14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您的内容请在这里输入，或者复制您的文本后在此处选择黏贴，并选择只保留文字您的内容请在这里输入或者复制选择黏贴</a:t>
              </a:r>
            </a:p>
          </p:txBody>
        </p:sp>
        <p:sp>
          <p:nvSpPr>
            <p:cNvPr id="96" name="矩形 95">
              <a:extLst>
                <a:ext uri="{FF2B5EF4-FFF2-40B4-BE49-F238E27FC236}">
                  <a16:creationId xmlns:a16="http://schemas.microsoft.com/office/drawing/2014/main" id="{19E72B7F-8731-4637-B016-75F02F73B696}"/>
                </a:ext>
              </a:extLst>
            </p:cNvPr>
            <p:cNvSpPr/>
            <p:nvPr/>
          </p:nvSpPr>
          <p:spPr>
            <a:xfrm>
              <a:off x="847404" y="1760552"/>
              <a:ext cx="2587774" cy="447675"/>
            </a:xfrm>
            <a:prstGeom prst="rect">
              <a:avLst/>
            </a:prstGeom>
            <a:gradFill flip="none" rotWithShape="1">
              <a:gsLst>
                <a:gs pos="0">
                  <a:schemeClr val="accent2"/>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a:extLst>
                <a:ext uri="{FF2B5EF4-FFF2-40B4-BE49-F238E27FC236}">
                  <a16:creationId xmlns:a16="http://schemas.microsoft.com/office/drawing/2014/main" id="{9BF790D1-6583-4D09-A072-17926C669AE6}"/>
                </a:ext>
              </a:extLst>
            </p:cNvPr>
            <p:cNvSpPr txBox="1"/>
            <p:nvPr/>
          </p:nvSpPr>
          <p:spPr>
            <a:xfrm>
              <a:off x="1055345" y="1836850"/>
              <a:ext cx="1735455" cy="307777"/>
            </a:xfrm>
            <a:prstGeom prst="rect">
              <a:avLst/>
            </a:prstGeom>
            <a:noFill/>
          </p:spPr>
          <p:txBody>
            <a:bodyPr wrap="square" lIns="0" tIns="0" rIns="0" bIns="0" rtlCol="0" anchor="ctr" anchorCtr="0">
              <a:spAutoFit/>
            </a:bodyPr>
            <a:lstStyle/>
            <a:p>
              <a:pPr algn="r" defTabSz="914400">
                <a:lnSpc>
                  <a:spcPct val="100000"/>
                </a:lnSpc>
              </a:pPr>
              <a:r>
                <a:rPr lang="zh-CN" altLang="en-US" sz="2000" b="1"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grpSp>
      <p:grpSp>
        <p:nvGrpSpPr>
          <p:cNvPr id="65" name="组合 64">
            <a:extLst>
              <a:ext uri="{FF2B5EF4-FFF2-40B4-BE49-F238E27FC236}">
                <a16:creationId xmlns:a16="http://schemas.microsoft.com/office/drawing/2014/main" id="{04FCA896-3207-4991-9EF3-33441216FDE3}"/>
              </a:ext>
            </a:extLst>
          </p:cNvPr>
          <p:cNvGrpSpPr/>
          <p:nvPr/>
        </p:nvGrpSpPr>
        <p:grpSpPr>
          <a:xfrm>
            <a:off x="385517" y="455676"/>
            <a:ext cx="549766" cy="958572"/>
            <a:chOff x="2271247" y="1985437"/>
            <a:chExt cx="726603" cy="1266906"/>
          </a:xfrm>
        </p:grpSpPr>
        <p:sp>
          <p:nvSpPr>
            <p:cNvPr id="67" name="矩形: 圆角 66">
              <a:extLst>
                <a:ext uri="{FF2B5EF4-FFF2-40B4-BE49-F238E27FC236}">
                  <a16:creationId xmlns:a16="http://schemas.microsoft.com/office/drawing/2014/main" id="{3FABDCE3-B396-477B-9A3D-2A92EE6120E7}"/>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70" name="矩形: 圆角 69">
              <a:extLst>
                <a:ext uri="{FF2B5EF4-FFF2-40B4-BE49-F238E27FC236}">
                  <a16:creationId xmlns:a16="http://schemas.microsoft.com/office/drawing/2014/main" id="{ECE30E16-9C2F-40AD-84CB-1362F12B4E0B}"/>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71" name="组合 70">
            <a:extLst>
              <a:ext uri="{FF2B5EF4-FFF2-40B4-BE49-F238E27FC236}">
                <a16:creationId xmlns:a16="http://schemas.microsoft.com/office/drawing/2014/main" id="{DB18E21F-9D3A-4827-AB6E-47E31F1CDB35}"/>
              </a:ext>
            </a:extLst>
          </p:cNvPr>
          <p:cNvGrpSpPr/>
          <p:nvPr/>
        </p:nvGrpSpPr>
        <p:grpSpPr>
          <a:xfrm>
            <a:off x="1045903" y="577088"/>
            <a:ext cx="10472997" cy="553720"/>
            <a:chOff x="1144143" y="474980"/>
            <a:chExt cx="10472997" cy="553720"/>
          </a:xfrm>
        </p:grpSpPr>
        <p:sp>
          <p:nvSpPr>
            <p:cNvPr id="72" name="矩形 71">
              <a:extLst>
                <a:ext uri="{FF2B5EF4-FFF2-40B4-BE49-F238E27FC236}">
                  <a16:creationId xmlns:a16="http://schemas.microsoft.com/office/drawing/2014/main" id="{C1554794-750D-4B05-AA8F-639DA60F26AE}"/>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工作计划</a:t>
              </a:r>
            </a:p>
          </p:txBody>
        </p:sp>
        <p:sp>
          <p:nvSpPr>
            <p:cNvPr id="73" name="矩形 72">
              <a:extLst>
                <a:ext uri="{FF2B5EF4-FFF2-40B4-BE49-F238E27FC236}">
                  <a16:creationId xmlns:a16="http://schemas.microsoft.com/office/drawing/2014/main" id="{24CED563-1A07-4914-8D5C-CBFEFC893321}"/>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THE WORK PLAN</a:t>
              </a:r>
            </a:p>
          </p:txBody>
        </p:sp>
        <p:grpSp>
          <p:nvGrpSpPr>
            <p:cNvPr id="74" name="组合 73">
              <a:extLst>
                <a:ext uri="{FF2B5EF4-FFF2-40B4-BE49-F238E27FC236}">
                  <a16:creationId xmlns:a16="http://schemas.microsoft.com/office/drawing/2014/main" id="{4CE341FE-B097-451A-8AC2-2B192269056B}"/>
                </a:ext>
              </a:extLst>
            </p:cNvPr>
            <p:cNvGrpSpPr/>
            <p:nvPr/>
          </p:nvGrpSpPr>
          <p:grpSpPr>
            <a:xfrm>
              <a:off x="1144143" y="1028700"/>
              <a:ext cx="10472997" cy="0"/>
              <a:chOff x="1552575" y="1796104"/>
              <a:chExt cx="10472997" cy="0"/>
            </a:xfrm>
          </p:grpSpPr>
          <p:cxnSp>
            <p:nvCxnSpPr>
              <p:cNvPr id="75" name="直接连接符 74">
                <a:extLst>
                  <a:ext uri="{FF2B5EF4-FFF2-40B4-BE49-F238E27FC236}">
                    <a16:creationId xmlns:a16="http://schemas.microsoft.com/office/drawing/2014/main" id="{21C5E5CE-240F-4FBF-B644-134FD50CE7F6}"/>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3108486A-430B-40AE-856A-6FBFE37F32C9}"/>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356524583"/>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anim calcmode="lin" valueType="num">
                                      <p:cBhvr>
                                        <p:cTn id="8" dur="500" fill="hold"/>
                                        <p:tgtEl>
                                          <p:spTgt spid="65"/>
                                        </p:tgtEl>
                                        <p:attrNameLst>
                                          <p:attrName>ppt_x</p:attrName>
                                        </p:attrNameLst>
                                      </p:cBhvr>
                                      <p:tavLst>
                                        <p:tav tm="0">
                                          <p:val>
                                            <p:strVal val="#ppt_x"/>
                                          </p:val>
                                        </p:tav>
                                        <p:tav tm="100000">
                                          <p:val>
                                            <p:strVal val="#ppt_x"/>
                                          </p:val>
                                        </p:tav>
                                      </p:tavLst>
                                    </p:anim>
                                    <p:anim calcmode="lin" valueType="num">
                                      <p:cBhvr>
                                        <p:cTn id="9" dur="50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400"/>
                                        <p:tgtEl>
                                          <p:spTgt spid="10"/>
                                        </p:tgtEl>
                                      </p:cBhvr>
                                    </p:animEffect>
                                    <p:anim calcmode="lin" valueType="num">
                                      <p:cBhvr>
                                        <p:cTn id="24" dur="400" fill="hold"/>
                                        <p:tgtEl>
                                          <p:spTgt spid="10"/>
                                        </p:tgtEl>
                                        <p:attrNameLst>
                                          <p:attrName>ppt_x</p:attrName>
                                        </p:attrNameLst>
                                      </p:cBhvr>
                                      <p:tavLst>
                                        <p:tav tm="0">
                                          <p:val>
                                            <p:strVal val="#ppt_x"/>
                                          </p:val>
                                        </p:tav>
                                        <p:tav tm="100000">
                                          <p:val>
                                            <p:strVal val="#ppt_x"/>
                                          </p:val>
                                        </p:tav>
                                      </p:tavLst>
                                    </p:anim>
                                    <p:anim calcmode="lin" valueType="num">
                                      <p:cBhvr>
                                        <p:cTn id="25" dur="4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400"/>
                                        <p:tgtEl>
                                          <p:spTgt spid="94"/>
                                        </p:tgtEl>
                                      </p:cBhvr>
                                    </p:animEffect>
                                    <p:anim calcmode="lin" valueType="num">
                                      <p:cBhvr>
                                        <p:cTn id="29" dur="400" fill="hold"/>
                                        <p:tgtEl>
                                          <p:spTgt spid="94"/>
                                        </p:tgtEl>
                                        <p:attrNameLst>
                                          <p:attrName>ppt_x</p:attrName>
                                        </p:attrNameLst>
                                      </p:cBhvr>
                                      <p:tavLst>
                                        <p:tav tm="0">
                                          <p:val>
                                            <p:strVal val="#ppt_x"/>
                                          </p:val>
                                        </p:tav>
                                        <p:tav tm="100000">
                                          <p:val>
                                            <p:strVal val="#ppt_x"/>
                                          </p:val>
                                        </p:tav>
                                      </p:tavLst>
                                    </p:anim>
                                    <p:anim calcmode="lin" valueType="num">
                                      <p:cBhvr>
                                        <p:cTn id="30" dur="400" fill="hold"/>
                                        <p:tgtEl>
                                          <p:spTgt spid="9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0"/>
                                        </p:tgtEl>
                                        <p:attrNameLst>
                                          <p:attrName>style.visibility</p:attrName>
                                        </p:attrNameLst>
                                      </p:cBhvr>
                                      <p:to>
                                        <p:strVal val="visible"/>
                                      </p:to>
                                    </p:set>
                                    <p:animEffect transition="in" filter="fade">
                                      <p:cBhvr>
                                        <p:cTn id="33" dur="400"/>
                                        <p:tgtEl>
                                          <p:spTgt spid="90"/>
                                        </p:tgtEl>
                                      </p:cBhvr>
                                    </p:animEffect>
                                    <p:anim calcmode="lin" valueType="num">
                                      <p:cBhvr>
                                        <p:cTn id="34" dur="400" fill="hold"/>
                                        <p:tgtEl>
                                          <p:spTgt spid="90"/>
                                        </p:tgtEl>
                                        <p:attrNameLst>
                                          <p:attrName>ppt_x</p:attrName>
                                        </p:attrNameLst>
                                      </p:cBhvr>
                                      <p:tavLst>
                                        <p:tav tm="0">
                                          <p:val>
                                            <p:strVal val="#ppt_x"/>
                                          </p:val>
                                        </p:tav>
                                        <p:tav tm="100000">
                                          <p:val>
                                            <p:strVal val="#ppt_x"/>
                                          </p:val>
                                        </p:tav>
                                      </p:tavLst>
                                    </p:anim>
                                    <p:anim calcmode="lin" valueType="num">
                                      <p:cBhvr>
                                        <p:cTn id="35" dur="400" fill="hold"/>
                                        <p:tgtEl>
                                          <p:spTgt spid="9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86"/>
                                        </p:tgtEl>
                                        <p:attrNameLst>
                                          <p:attrName>style.visibility</p:attrName>
                                        </p:attrNameLst>
                                      </p:cBhvr>
                                      <p:to>
                                        <p:strVal val="visible"/>
                                      </p:to>
                                    </p:set>
                                    <p:animEffect transition="in" filter="fade">
                                      <p:cBhvr>
                                        <p:cTn id="38" dur="400"/>
                                        <p:tgtEl>
                                          <p:spTgt spid="86"/>
                                        </p:tgtEl>
                                      </p:cBhvr>
                                    </p:animEffect>
                                    <p:anim calcmode="lin" valueType="num">
                                      <p:cBhvr>
                                        <p:cTn id="39" dur="400" fill="hold"/>
                                        <p:tgtEl>
                                          <p:spTgt spid="86"/>
                                        </p:tgtEl>
                                        <p:attrNameLst>
                                          <p:attrName>ppt_x</p:attrName>
                                        </p:attrNameLst>
                                      </p:cBhvr>
                                      <p:tavLst>
                                        <p:tav tm="0">
                                          <p:val>
                                            <p:strVal val="#ppt_x"/>
                                          </p:val>
                                        </p:tav>
                                        <p:tav tm="100000">
                                          <p:val>
                                            <p:strVal val="#ppt_x"/>
                                          </p:val>
                                        </p:tav>
                                      </p:tavLst>
                                    </p:anim>
                                    <p:anim calcmode="lin" valueType="num">
                                      <p:cBhvr>
                                        <p:cTn id="40" dur="4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id="{0B857BC2-C186-4EDF-A646-3EE60D352312}"/>
              </a:ext>
            </a:extLst>
          </p:cNvPr>
          <p:cNvGrpSpPr/>
          <p:nvPr/>
        </p:nvGrpSpPr>
        <p:grpSpPr>
          <a:xfrm>
            <a:off x="660400" y="1170719"/>
            <a:ext cx="3376779" cy="4923470"/>
            <a:chOff x="660400" y="1338080"/>
            <a:chExt cx="3376779" cy="4923470"/>
          </a:xfrm>
        </p:grpSpPr>
        <p:sp>
          <p:nvSpPr>
            <p:cNvPr id="37" name="矩形: 剪去单角 36">
              <a:extLst>
                <a:ext uri="{FF2B5EF4-FFF2-40B4-BE49-F238E27FC236}">
                  <a16:creationId xmlns:a16="http://schemas.microsoft.com/office/drawing/2014/main" id="{B6BE2D00-AE4F-4D94-918C-57BBBF6E3C84}"/>
                </a:ext>
              </a:extLst>
            </p:cNvPr>
            <p:cNvSpPr/>
            <p:nvPr/>
          </p:nvSpPr>
          <p:spPr>
            <a:xfrm>
              <a:off x="660400" y="1695178"/>
              <a:ext cx="3101895" cy="4566372"/>
            </a:xfrm>
            <a:prstGeom prst="snip1Rect">
              <a:avLst/>
            </a:prstGeom>
            <a:gradFill>
              <a:gsLst>
                <a:gs pos="0">
                  <a:schemeClr val="accent2">
                    <a:lumMod val="20000"/>
                    <a:lumOff val="80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矩形: 剪去单角 37">
              <a:extLst>
                <a:ext uri="{FF2B5EF4-FFF2-40B4-BE49-F238E27FC236}">
                  <a16:creationId xmlns:a16="http://schemas.microsoft.com/office/drawing/2014/main" id="{CE4F538C-C3FD-4C17-AE4D-832CE5F9DF72}"/>
                </a:ext>
              </a:extLst>
            </p:cNvPr>
            <p:cNvSpPr/>
            <p:nvPr/>
          </p:nvSpPr>
          <p:spPr>
            <a:xfrm>
              <a:off x="935283" y="2080340"/>
              <a:ext cx="2223968" cy="502103"/>
            </a:xfrm>
            <a:prstGeom prst="snip1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斜纹 40">
              <a:extLst>
                <a:ext uri="{FF2B5EF4-FFF2-40B4-BE49-F238E27FC236}">
                  <a16:creationId xmlns:a16="http://schemas.microsoft.com/office/drawing/2014/main" id="{6217EEE1-B650-4BBC-A7D6-43D7A41DA371}"/>
                </a:ext>
              </a:extLst>
            </p:cNvPr>
            <p:cNvSpPr/>
            <p:nvPr/>
          </p:nvSpPr>
          <p:spPr>
            <a:xfrm flipH="1">
              <a:off x="2337629" y="1695177"/>
              <a:ext cx="1424666" cy="1424666"/>
            </a:xfrm>
            <a:prstGeom prst="diagStripe">
              <a:avLst>
                <a:gd name="adj" fmla="val 56141"/>
              </a:avLst>
            </a:prstGeom>
            <a:gradFill>
              <a:gsLst>
                <a:gs pos="0">
                  <a:schemeClr val="accent2">
                    <a:lumMod val="60000"/>
                    <a:lumOff val="40000"/>
                  </a:schemeClr>
                </a:gs>
                <a:gs pos="100000">
                  <a:schemeClr val="accent2">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6" name="图片 45">
              <a:extLst>
                <a:ext uri="{FF2B5EF4-FFF2-40B4-BE49-F238E27FC236}">
                  <a16:creationId xmlns:a16="http://schemas.microsoft.com/office/drawing/2014/main" id="{FBF78E37-A275-464E-A183-744950768DBE}"/>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25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rot="2817769" flipV="1">
              <a:off x="1975137" y="2258386"/>
              <a:ext cx="1886332" cy="45719"/>
            </a:xfrm>
            <a:prstGeom prst="rect">
              <a:avLst/>
            </a:prstGeom>
          </p:spPr>
        </p:pic>
        <p:sp>
          <p:nvSpPr>
            <p:cNvPr id="48" name="文本框 47">
              <a:extLst>
                <a:ext uri="{FF2B5EF4-FFF2-40B4-BE49-F238E27FC236}">
                  <a16:creationId xmlns:a16="http://schemas.microsoft.com/office/drawing/2014/main" id="{6DA7896B-DBD7-4B3C-9124-E7821729696D}"/>
                </a:ext>
              </a:extLst>
            </p:cNvPr>
            <p:cNvSpPr txBox="1"/>
            <p:nvPr/>
          </p:nvSpPr>
          <p:spPr>
            <a:xfrm>
              <a:off x="1094908" y="2187092"/>
              <a:ext cx="1365796" cy="307777"/>
            </a:xfrm>
            <a:prstGeom prst="rect">
              <a:avLst/>
            </a:prstGeom>
            <a:noFill/>
          </p:spPr>
          <p:txBody>
            <a:bodyPr wrap="square" lIns="0" tIns="0" rIns="0" bIns="0" rtlCol="0">
              <a:spAutoFit/>
            </a:bodyPr>
            <a:lstStyle/>
            <a:p>
              <a:pPr algn="l" defTabSz="914400"/>
              <a:r>
                <a:rPr lang="zh-CN" altLang="en-US" sz="2000" b="1"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sp>
          <p:nvSpPr>
            <p:cNvPr id="50" name="文本框 49">
              <a:extLst>
                <a:ext uri="{FF2B5EF4-FFF2-40B4-BE49-F238E27FC236}">
                  <a16:creationId xmlns:a16="http://schemas.microsoft.com/office/drawing/2014/main" id="{7F1806F0-3617-4147-8C83-45CC810E3DE7}"/>
                </a:ext>
              </a:extLst>
            </p:cNvPr>
            <p:cNvSpPr txBox="1"/>
            <p:nvPr/>
          </p:nvSpPr>
          <p:spPr>
            <a:xfrm flipH="1">
              <a:off x="1001135" y="4600258"/>
              <a:ext cx="2513548" cy="1262461"/>
            </a:xfrm>
            <a:prstGeom prst="rect">
              <a:avLst/>
            </a:prstGeom>
            <a:noFill/>
          </p:spPr>
          <p:txBody>
            <a:bodyPr wrap="square" lIns="0" tIns="0" rIns="0" bIns="0" rtlCol="0">
              <a:spAutoFit/>
            </a:bodyPr>
            <a:lstStyle/>
            <a:p>
              <a:pPr marL="285750" indent="-28575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285750" indent="-28575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a:t>
              </a:r>
            </a:p>
          </p:txBody>
        </p:sp>
        <p:pic>
          <p:nvPicPr>
            <p:cNvPr id="51" name="图片 50" descr="一群人坐在桌子前&#10;&#10;描述已自动生成">
              <a:extLst>
                <a:ext uri="{FF2B5EF4-FFF2-40B4-BE49-F238E27FC236}">
                  <a16:creationId xmlns:a16="http://schemas.microsoft.com/office/drawing/2014/main" id="{2A39F771-76F2-4470-B5DB-F73FBA43E752}"/>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935283" y="2856665"/>
              <a:ext cx="3101896" cy="1624689"/>
            </a:xfrm>
            <a:prstGeom prst="rect">
              <a:avLst/>
            </a:prstGeom>
          </p:spPr>
        </p:pic>
      </p:grpSp>
      <p:grpSp>
        <p:nvGrpSpPr>
          <p:cNvPr id="52" name="组合 51">
            <a:extLst>
              <a:ext uri="{FF2B5EF4-FFF2-40B4-BE49-F238E27FC236}">
                <a16:creationId xmlns:a16="http://schemas.microsoft.com/office/drawing/2014/main" id="{8C26A645-F0A4-49C8-8A9F-5D3E1A7BB31B}"/>
              </a:ext>
            </a:extLst>
          </p:cNvPr>
          <p:cNvGrpSpPr/>
          <p:nvPr/>
        </p:nvGrpSpPr>
        <p:grpSpPr>
          <a:xfrm>
            <a:off x="4407611" y="1170719"/>
            <a:ext cx="3376779" cy="4923470"/>
            <a:chOff x="660400" y="1338080"/>
            <a:chExt cx="3376779" cy="4923470"/>
          </a:xfrm>
        </p:grpSpPr>
        <p:sp>
          <p:nvSpPr>
            <p:cNvPr id="53" name="矩形: 剪去单角 52">
              <a:extLst>
                <a:ext uri="{FF2B5EF4-FFF2-40B4-BE49-F238E27FC236}">
                  <a16:creationId xmlns:a16="http://schemas.microsoft.com/office/drawing/2014/main" id="{4C404532-D8E9-41F8-AFFD-9D3FD20A4879}"/>
                </a:ext>
              </a:extLst>
            </p:cNvPr>
            <p:cNvSpPr/>
            <p:nvPr/>
          </p:nvSpPr>
          <p:spPr>
            <a:xfrm>
              <a:off x="660400" y="1695178"/>
              <a:ext cx="3101895" cy="4566372"/>
            </a:xfrm>
            <a:prstGeom prst="snip1Rect">
              <a:avLst/>
            </a:prstGeom>
            <a:gradFill>
              <a:gsLst>
                <a:gs pos="0">
                  <a:schemeClr val="accent2">
                    <a:lumMod val="20000"/>
                    <a:lumOff val="80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矩形: 剪去单角 53">
              <a:extLst>
                <a:ext uri="{FF2B5EF4-FFF2-40B4-BE49-F238E27FC236}">
                  <a16:creationId xmlns:a16="http://schemas.microsoft.com/office/drawing/2014/main" id="{E01AA5A0-DFB4-4214-B7A2-FDAA7FA00079}"/>
                </a:ext>
              </a:extLst>
            </p:cNvPr>
            <p:cNvSpPr/>
            <p:nvPr/>
          </p:nvSpPr>
          <p:spPr>
            <a:xfrm>
              <a:off x="935283" y="2080340"/>
              <a:ext cx="2223968" cy="502103"/>
            </a:xfrm>
            <a:prstGeom prst="snip1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斜纹 54">
              <a:extLst>
                <a:ext uri="{FF2B5EF4-FFF2-40B4-BE49-F238E27FC236}">
                  <a16:creationId xmlns:a16="http://schemas.microsoft.com/office/drawing/2014/main" id="{87D4F3E3-3541-4B01-A291-8C739A921314}"/>
                </a:ext>
              </a:extLst>
            </p:cNvPr>
            <p:cNvSpPr/>
            <p:nvPr/>
          </p:nvSpPr>
          <p:spPr>
            <a:xfrm flipH="1">
              <a:off x="2337629" y="1695177"/>
              <a:ext cx="1424666" cy="1424666"/>
            </a:xfrm>
            <a:prstGeom prst="diagStripe">
              <a:avLst>
                <a:gd name="adj" fmla="val 56141"/>
              </a:avLst>
            </a:prstGeom>
            <a:gradFill>
              <a:gsLst>
                <a:gs pos="0">
                  <a:schemeClr val="accent2">
                    <a:lumMod val="60000"/>
                    <a:lumOff val="40000"/>
                  </a:schemeClr>
                </a:gs>
                <a:gs pos="100000">
                  <a:schemeClr val="accent2">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6" name="图片 55">
              <a:extLst>
                <a:ext uri="{FF2B5EF4-FFF2-40B4-BE49-F238E27FC236}">
                  <a16:creationId xmlns:a16="http://schemas.microsoft.com/office/drawing/2014/main" id="{4D510566-0789-4C41-9EA7-92892165D817}"/>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25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rot="2817769" flipV="1">
              <a:off x="1975137" y="2258386"/>
              <a:ext cx="1886332" cy="45719"/>
            </a:xfrm>
            <a:prstGeom prst="rect">
              <a:avLst/>
            </a:prstGeom>
          </p:spPr>
        </p:pic>
        <p:sp>
          <p:nvSpPr>
            <p:cNvPr id="57" name="文本框 56">
              <a:extLst>
                <a:ext uri="{FF2B5EF4-FFF2-40B4-BE49-F238E27FC236}">
                  <a16:creationId xmlns:a16="http://schemas.microsoft.com/office/drawing/2014/main" id="{BB02669E-E9FD-4E60-80A5-3C9BD3FE351C}"/>
                </a:ext>
              </a:extLst>
            </p:cNvPr>
            <p:cNvSpPr txBox="1"/>
            <p:nvPr/>
          </p:nvSpPr>
          <p:spPr>
            <a:xfrm>
              <a:off x="1094908" y="2187092"/>
              <a:ext cx="1365796" cy="307777"/>
            </a:xfrm>
            <a:prstGeom prst="rect">
              <a:avLst/>
            </a:prstGeom>
            <a:noFill/>
          </p:spPr>
          <p:txBody>
            <a:bodyPr wrap="square" lIns="0" tIns="0" rIns="0" bIns="0" rtlCol="0">
              <a:spAutoFit/>
            </a:bodyPr>
            <a:lstStyle/>
            <a:p>
              <a:pPr algn="l" defTabSz="914400"/>
              <a:r>
                <a:rPr lang="zh-CN" altLang="en-US" sz="2000" b="1"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sp>
          <p:nvSpPr>
            <p:cNvPr id="58" name="文本框 57">
              <a:extLst>
                <a:ext uri="{FF2B5EF4-FFF2-40B4-BE49-F238E27FC236}">
                  <a16:creationId xmlns:a16="http://schemas.microsoft.com/office/drawing/2014/main" id="{0FB73606-E576-4A87-B604-CB9B4358CEBD}"/>
                </a:ext>
              </a:extLst>
            </p:cNvPr>
            <p:cNvSpPr txBox="1"/>
            <p:nvPr/>
          </p:nvSpPr>
          <p:spPr>
            <a:xfrm flipH="1">
              <a:off x="1001135" y="4600258"/>
              <a:ext cx="2513548" cy="1262461"/>
            </a:xfrm>
            <a:prstGeom prst="rect">
              <a:avLst/>
            </a:prstGeom>
            <a:noFill/>
          </p:spPr>
          <p:txBody>
            <a:bodyPr wrap="square" lIns="0" tIns="0" rIns="0" bIns="0" rtlCol="0">
              <a:spAutoFit/>
            </a:bodyPr>
            <a:lstStyle/>
            <a:p>
              <a:pPr marL="285750" indent="-28575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285750" indent="-28575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a:t>
              </a:r>
            </a:p>
          </p:txBody>
        </p:sp>
        <p:pic>
          <p:nvPicPr>
            <p:cNvPr id="59" name="图片 58" descr="一群人坐在桌子前&#10;&#10;描述已自动生成">
              <a:extLst>
                <a:ext uri="{FF2B5EF4-FFF2-40B4-BE49-F238E27FC236}">
                  <a16:creationId xmlns:a16="http://schemas.microsoft.com/office/drawing/2014/main" id="{4470F677-A9C0-4163-9803-18E5735722DD}"/>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935283" y="2856665"/>
              <a:ext cx="3101896" cy="1624689"/>
            </a:xfrm>
            <a:prstGeom prst="rect">
              <a:avLst/>
            </a:prstGeom>
          </p:spPr>
        </p:pic>
      </p:grpSp>
      <p:grpSp>
        <p:nvGrpSpPr>
          <p:cNvPr id="60" name="组合 59">
            <a:extLst>
              <a:ext uri="{FF2B5EF4-FFF2-40B4-BE49-F238E27FC236}">
                <a16:creationId xmlns:a16="http://schemas.microsoft.com/office/drawing/2014/main" id="{9BD4A4A6-B978-4F7E-A5F2-84675A72F418}"/>
              </a:ext>
            </a:extLst>
          </p:cNvPr>
          <p:cNvGrpSpPr/>
          <p:nvPr/>
        </p:nvGrpSpPr>
        <p:grpSpPr>
          <a:xfrm>
            <a:off x="8154821" y="1170719"/>
            <a:ext cx="3376779" cy="4923470"/>
            <a:chOff x="660400" y="1338080"/>
            <a:chExt cx="3376779" cy="4923470"/>
          </a:xfrm>
        </p:grpSpPr>
        <p:sp>
          <p:nvSpPr>
            <p:cNvPr id="61" name="矩形: 剪去单角 60">
              <a:extLst>
                <a:ext uri="{FF2B5EF4-FFF2-40B4-BE49-F238E27FC236}">
                  <a16:creationId xmlns:a16="http://schemas.microsoft.com/office/drawing/2014/main" id="{2EE3BB40-11CD-4B83-9CDC-7152CE161C30}"/>
                </a:ext>
              </a:extLst>
            </p:cNvPr>
            <p:cNvSpPr/>
            <p:nvPr/>
          </p:nvSpPr>
          <p:spPr>
            <a:xfrm>
              <a:off x="660400" y="1695178"/>
              <a:ext cx="3101895" cy="4566372"/>
            </a:xfrm>
            <a:prstGeom prst="snip1Rect">
              <a:avLst/>
            </a:prstGeom>
            <a:gradFill>
              <a:gsLst>
                <a:gs pos="0">
                  <a:schemeClr val="accent2">
                    <a:lumMod val="20000"/>
                    <a:lumOff val="80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矩形: 剪去单角 61">
              <a:extLst>
                <a:ext uri="{FF2B5EF4-FFF2-40B4-BE49-F238E27FC236}">
                  <a16:creationId xmlns:a16="http://schemas.microsoft.com/office/drawing/2014/main" id="{3846CA78-40D1-4DB6-A102-0CAF59D253D0}"/>
                </a:ext>
              </a:extLst>
            </p:cNvPr>
            <p:cNvSpPr/>
            <p:nvPr/>
          </p:nvSpPr>
          <p:spPr>
            <a:xfrm>
              <a:off x="935283" y="2080340"/>
              <a:ext cx="2223968" cy="502103"/>
            </a:xfrm>
            <a:prstGeom prst="snip1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斜纹 62">
              <a:extLst>
                <a:ext uri="{FF2B5EF4-FFF2-40B4-BE49-F238E27FC236}">
                  <a16:creationId xmlns:a16="http://schemas.microsoft.com/office/drawing/2014/main" id="{28F890AA-1F7F-4661-A750-45DD918895B2}"/>
                </a:ext>
              </a:extLst>
            </p:cNvPr>
            <p:cNvSpPr/>
            <p:nvPr/>
          </p:nvSpPr>
          <p:spPr>
            <a:xfrm flipH="1">
              <a:off x="2337629" y="1695177"/>
              <a:ext cx="1424666" cy="1424666"/>
            </a:xfrm>
            <a:prstGeom prst="diagStripe">
              <a:avLst>
                <a:gd name="adj" fmla="val 56141"/>
              </a:avLst>
            </a:prstGeom>
            <a:gradFill>
              <a:gsLst>
                <a:gs pos="0">
                  <a:schemeClr val="accent2">
                    <a:lumMod val="60000"/>
                    <a:lumOff val="40000"/>
                  </a:schemeClr>
                </a:gs>
                <a:gs pos="100000">
                  <a:schemeClr val="accent2">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64" name="图片 63">
              <a:extLst>
                <a:ext uri="{FF2B5EF4-FFF2-40B4-BE49-F238E27FC236}">
                  <a16:creationId xmlns:a16="http://schemas.microsoft.com/office/drawing/2014/main" id="{EE010CB9-E10F-4B6C-8931-C95EB22E34F7}"/>
                </a:ext>
              </a:extLst>
            </p:cNvPr>
            <p:cNvPicPr>
              <a:picLocks noChangeAspect="1"/>
            </p:cNvPicPr>
            <p:nvPr/>
          </p:nvPicPr>
          <p: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sharpenSoften amount="25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rot="2817769" flipV="1">
              <a:off x="1975137" y="2258386"/>
              <a:ext cx="1886332" cy="45719"/>
            </a:xfrm>
            <a:prstGeom prst="rect">
              <a:avLst/>
            </a:prstGeom>
          </p:spPr>
        </p:pic>
        <p:sp>
          <p:nvSpPr>
            <p:cNvPr id="65" name="文本框 64">
              <a:extLst>
                <a:ext uri="{FF2B5EF4-FFF2-40B4-BE49-F238E27FC236}">
                  <a16:creationId xmlns:a16="http://schemas.microsoft.com/office/drawing/2014/main" id="{A88CDE67-9199-46CA-95DF-8542C52F2AA0}"/>
                </a:ext>
              </a:extLst>
            </p:cNvPr>
            <p:cNvSpPr txBox="1"/>
            <p:nvPr/>
          </p:nvSpPr>
          <p:spPr>
            <a:xfrm>
              <a:off x="1094908" y="2187092"/>
              <a:ext cx="1365796" cy="307777"/>
            </a:xfrm>
            <a:prstGeom prst="rect">
              <a:avLst/>
            </a:prstGeom>
            <a:noFill/>
          </p:spPr>
          <p:txBody>
            <a:bodyPr wrap="square" lIns="0" tIns="0" rIns="0" bIns="0" rtlCol="0">
              <a:spAutoFit/>
            </a:bodyPr>
            <a:lstStyle/>
            <a:p>
              <a:pPr algn="l" defTabSz="914400"/>
              <a:r>
                <a:rPr lang="zh-CN" altLang="en-US" sz="2000" b="1"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sp>
          <p:nvSpPr>
            <p:cNvPr id="66" name="文本框 65">
              <a:extLst>
                <a:ext uri="{FF2B5EF4-FFF2-40B4-BE49-F238E27FC236}">
                  <a16:creationId xmlns:a16="http://schemas.microsoft.com/office/drawing/2014/main" id="{0E6D5E0B-3042-4D74-99F2-0D27FA13CEEC}"/>
                </a:ext>
              </a:extLst>
            </p:cNvPr>
            <p:cNvSpPr txBox="1"/>
            <p:nvPr/>
          </p:nvSpPr>
          <p:spPr>
            <a:xfrm flipH="1">
              <a:off x="1001135" y="4600258"/>
              <a:ext cx="2513548" cy="1262461"/>
            </a:xfrm>
            <a:prstGeom prst="rect">
              <a:avLst/>
            </a:prstGeom>
            <a:noFill/>
          </p:spPr>
          <p:txBody>
            <a:bodyPr wrap="square" lIns="0" tIns="0" rIns="0" bIns="0" rtlCol="0">
              <a:spAutoFit/>
            </a:bodyPr>
            <a:lstStyle/>
            <a:p>
              <a:pPr marL="285750" indent="-28575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a:t>
              </a:r>
              <a:endPar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marL="285750" indent="-285750">
                <a:lnSpc>
                  <a:spcPct val="150000"/>
                </a:lnSpc>
                <a:buClr>
                  <a:schemeClr val="accent2"/>
                </a:buClr>
                <a:buFont typeface="Arial" panose="020B0604020202020204" pitchFamily="34" charset="0"/>
                <a:buChar char="•"/>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a:t>
              </a:r>
            </a:p>
          </p:txBody>
        </p:sp>
        <p:pic>
          <p:nvPicPr>
            <p:cNvPr id="67" name="图片 66" descr="一群人坐在桌子前&#10;&#10;描述已自动生成">
              <a:extLst>
                <a:ext uri="{FF2B5EF4-FFF2-40B4-BE49-F238E27FC236}">
                  <a16:creationId xmlns:a16="http://schemas.microsoft.com/office/drawing/2014/main" id="{52E430C7-FEFD-4BB0-BDA4-F04CDA6434D8}"/>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935283" y="2856665"/>
              <a:ext cx="3101896" cy="1624689"/>
            </a:xfrm>
            <a:prstGeom prst="rect">
              <a:avLst/>
            </a:prstGeom>
          </p:spPr>
        </p:pic>
      </p:grpSp>
      <p:grpSp>
        <p:nvGrpSpPr>
          <p:cNvPr id="35" name="组合 34">
            <a:extLst>
              <a:ext uri="{FF2B5EF4-FFF2-40B4-BE49-F238E27FC236}">
                <a16:creationId xmlns:a16="http://schemas.microsoft.com/office/drawing/2014/main" id="{D7DF452C-6A3A-4903-B054-706B68061EC3}"/>
              </a:ext>
            </a:extLst>
          </p:cNvPr>
          <p:cNvGrpSpPr/>
          <p:nvPr/>
        </p:nvGrpSpPr>
        <p:grpSpPr>
          <a:xfrm>
            <a:off x="385517" y="455676"/>
            <a:ext cx="549766" cy="958572"/>
            <a:chOff x="2271247" y="1985437"/>
            <a:chExt cx="726603" cy="1266906"/>
          </a:xfrm>
        </p:grpSpPr>
        <p:sp>
          <p:nvSpPr>
            <p:cNvPr id="36" name="矩形: 圆角 35">
              <a:extLst>
                <a:ext uri="{FF2B5EF4-FFF2-40B4-BE49-F238E27FC236}">
                  <a16:creationId xmlns:a16="http://schemas.microsoft.com/office/drawing/2014/main" id="{32A4A41F-8FFF-4AAE-B9DB-73894F58E153}"/>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39" name="矩形: 圆角 38">
              <a:extLst>
                <a:ext uri="{FF2B5EF4-FFF2-40B4-BE49-F238E27FC236}">
                  <a16:creationId xmlns:a16="http://schemas.microsoft.com/office/drawing/2014/main" id="{BB0FEF94-7E0C-4AF5-96E0-9C90A871ADA0}"/>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40" name="组合 39">
            <a:extLst>
              <a:ext uri="{FF2B5EF4-FFF2-40B4-BE49-F238E27FC236}">
                <a16:creationId xmlns:a16="http://schemas.microsoft.com/office/drawing/2014/main" id="{01663A84-AFB2-426D-B6AE-6AC3CC0BF302}"/>
              </a:ext>
            </a:extLst>
          </p:cNvPr>
          <p:cNvGrpSpPr/>
          <p:nvPr/>
        </p:nvGrpSpPr>
        <p:grpSpPr>
          <a:xfrm>
            <a:off x="1045903" y="577088"/>
            <a:ext cx="10472997" cy="553720"/>
            <a:chOff x="1144143" y="474980"/>
            <a:chExt cx="10472997" cy="553720"/>
          </a:xfrm>
        </p:grpSpPr>
        <p:sp>
          <p:nvSpPr>
            <p:cNvPr id="42" name="矩形 41">
              <a:extLst>
                <a:ext uri="{FF2B5EF4-FFF2-40B4-BE49-F238E27FC236}">
                  <a16:creationId xmlns:a16="http://schemas.microsoft.com/office/drawing/2014/main" id="{E07B2177-0636-4120-A402-A8CBC3A8B4BF}"/>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工作计划</a:t>
              </a:r>
            </a:p>
          </p:txBody>
        </p:sp>
        <p:sp>
          <p:nvSpPr>
            <p:cNvPr id="43" name="矩形 42">
              <a:extLst>
                <a:ext uri="{FF2B5EF4-FFF2-40B4-BE49-F238E27FC236}">
                  <a16:creationId xmlns:a16="http://schemas.microsoft.com/office/drawing/2014/main" id="{D473AAF3-0EF3-4A24-86E9-D8EFD7ACF5F6}"/>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THE WORK PLAN</a:t>
              </a:r>
            </a:p>
          </p:txBody>
        </p:sp>
        <p:grpSp>
          <p:nvGrpSpPr>
            <p:cNvPr id="44" name="组合 43">
              <a:extLst>
                <a:ext uri="{FF2B5EF4-FFF2-40B4-BE49-F238E27FC236}">
                  <a16:creationId xmlns:a16="http://schemas.microsoft.com/office/drawing/2014/main" id="{049A2DA6-E3DF-4F07-A162-5F42D5EF765A}"/>
                </a:ext>
              </a:extLst>
            </p:cNvPr>
            <p:cNvGrpSpPr/>
            <p:nvPr/>
          </p:nvGrpSpPr>
          <p:grpSpPr>
            <a:xfrm>
              <a:off x="1144143" y="1028700"/>
              <a:ext cx="10472997" cy="0"/>
              <a:chOff x="1552575" y="1796104"/>
              <a:chExt cx="10472997" cy="0"/>
            </a:xfrm>
          </p:grpSpPr>
          <p:cxnSp>
            <p:nvCxnSpPr>
              <p:cNvPr id="45" name="直接连接符 44">
                <a:extLst>
                  <a:ext uri="{FF2B5EF4-FFF2-40B4-BE49-F238E27FC236}">
                    <a16:creationId xmlns:a16="http://schemas.microsoft.com/office/drawing/2014/main" id="{4D0D84E1-CAB6-4295-957F-43241CEC0619}"/>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D5C1454F-E392-4028-8C38-EE824DF68FF8}"/>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32487846"/>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400"/>
                                        <p:tgtEl>
                                          <p:spTgt spid="34"/>
                                        </p:tgtEl>
                                      </p:cBhvr>
                                    </p:animEffect>
                                    <p:anim calcmode="lin" valueType="num">
                                      <p:cBhvr>
                                        <p:cTn id="18" dur="400" fill="hold"/>
                                        <p:tgtEl>
                                          <p:spTgt spid="34"/>
                                        </p:tgtEl>
                                        <p:attrNameLst>
                                          <p:attrName>ppt_x</p:attrName>
                                        </p:attrNameLst>
                                      </p:cBhvr>
                                      <p:tavLst>
                                        <p:tav tm="0">
                                          <p:val>
                                            <p:strVal val="#ppt_x"/>
                                          </p:val>
                                        </p:tav>
                                        <p:tav tm="100000">
                                          <p:val>
                                            <p:strVal val="#ppt_x"/>
                                          </p:val>
                                        </p:tav>
                                      </p:tavLst>
                                    </p:anim>
                                    <p:anim calcmode="lin" valueType="num">
                                      <p:cBhvr>
                                        <p:cTn id="19" dur="4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400"/>
                                        <p:tgtEl>
                                          <p:spTgt spid="52"/>
                                        </p:tgtEl>
                                      </p:cBhvr>
                                    </p:animEffect>
                                    <p:anim calcmode="lin" valueType="num">
                                      <p:cBhvr>
                                        <p:cTn id="23" dur="400" fill="hold"/>
                                        <p:tgtEl>
                                          <p:spTgt spid="52"/>
                                        </p:tgtEl>
                                        <p:attrNameLst>
                                          <p:attrName>ppt_x</p:attrName>
                                        </p:attrNameLst>
                                      </p:cBhvr>
                                      <p:tavLst>
                                        <p:tav tm="0">
                                          <p:val>
                                            <p:strVal val="#ppt_x"/>
                                          </p:val>
                                        </p:tav>
                                        <p:tav tm="100000">
                                          <p:val>
                                            <p:strVal val="#ppt_x"/>
                                          </p:val>
                                        </p:tav>
                                      </p:tavLst>
                                    </p:anim>
                                    <p:anim calcmode="lin" valueType="num">
                                      <p:cBhvr>
                                        <p:cTn id="24" dur="400" fill="hold"/>
                                        <p:tgtEl>
                                          <p:spTgt spid="5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40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400"/>
                                        <p:tgtEl>
                                          <p:spTgt spid="60"/>
                                        </p:tgtEl>
                                      </p:cBhvr>
                                    </p:animEffect>
                                    <p:anim calcmode="lin" valueType="num">
                                      <p:cBhvr>
                                        <p:cTn id="28" dur="400" fill="hold"/>
                                        <p:tgtEl>
                                          <p:spTgt spid="60"/>
                                        </p:tgtEl>
                                        <p:attrNameLst>
                                          <p:attrName>ppt_x</p:attrName>
                                        </p:attrNameLst>
                                      </p:cBhvr>
                                      <p:tavLst>
                                        <p:tav tm="0">
                                          <p:val>
                                            <p:strVal val="#ppt_x"/>
                                          </p:val>
                                        </p:tav>
                                        <p:tav tm="100000">
                                          <p:val>
                                            <p:strVal val="#ppt_x"/>
                                          </p:val>
                                        </p:tav>
                                      </p:tavLst>
                                    </p:anim>
                                    <p:anim calcmode="lin" valueType="num">
                                      <p:cBhvr>
                                        <p:cTn id="29" dur="4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31219D1-1E87-4ADD-9924-8E2718A1FC62}"/>
              </a:ext>
            </a:extLst>
          </p:cNvPr>
          <p:cNvGrpSpPr/>
          <p:nvPr/>
        </p:nvGrpSpPr>
        <p:grpSpPr>
          <a:xfrm>
            <a:off x="0" y="3931375"/>
            <a:ext cx="12192000" cy="2926623"/>
            <a:chOff x="0" y="3931375"/>
            <a:chExt cx="12192000" cy="2926623"/>
          </a:xfrm>
        </p:grpSpPr>
        <p:sp>
          <p:nvSpPr>
            <p:cNvPr id="111" name="矩形 110">
              <a:extLst>
                <a:ext uri="{FF2B5EF4-FFF2-40B4-BE49-F238E27FC236}">
                  <a16:creationId xmlns:a16="http://schemas.microsoft.com/office/drawing/2014/main" id="{70574D72-44CF-4226-9FC6-6396FC578494}"/>
                </a:ext>
              </a:extLst>
            </p:cNvPr>
            <p:cNvSpPr/>
            <p:nvPr/>
          </p:nvSpPr>
          <p:spPr>
            <a:xfrm>
              <a:off x="0" y="3931375"/>
              <a:ext cx="12192000" cy="276549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a:extLst>
                <a:ext uri="{FF2B5EF4-FFF2-40B4-BE49-F238E27FC236}">
                  <a16:creationId xmlns:a16="http://schemas.microsoft.com/office/drawing/2014/main" id="{6641A96D-4927-4C0B-BD66-21A626F9C50B}"/>
                </a:ext>
              </a:extLst>
            </p:cNvPr>
            <p:cNvSpPr/>
            <p:nvPr/>
          </p:nvSpPr>
          <p:spPr>
            <a:xfrm>
              <a:off x="0" y="4092502"/>
              <a:ext cx="12192000" cy="276549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a:extLst>
              <a:ext uri="{FF2B5EF4-FFF2-40B4-BE49-F238E27FC236}">
                <a16:creationId xmlns:a16="http://schemas.microsoft.com/office/drawing/2014/main" id="{844F8ACE-53F1-45DA-A78D-DDCC8F7D1EB2}"/>
              </a:ext>
            </a:extLst>
          </p:cNvPr>
          <p:cNvGrpSpPr/>
          <p:nvPr/>
        </p:nvGrpSpPr>
        <p:grpSpPr>
          <a:xfrm>
            <a:off x="659572" y="1745496"/>
            <a:ext cx="2617028" cy="4400320"/>
            <a:chOff x="659572" y="1745496"/>
            <a:chExt cx="2617028" cy="4400320"/>
          </a:xfrm>
        </p:grpSpPr>
        <p:sp>
          <p:nvSpPr>
            <p:cNvPr id="83" name="矩形 82">
              <a:extLst>
                <a:ext uri="{FF2B5EF4-FFF2-40B4-BE49-F238E27FC236}">
                  <a16:creationId xmlns:a16="http://schemas.microsoft.com/office/drawing/2014/main" id="{568E104D-7BE7-43A2-A48E-FEF73F55669C}"/>
                </a:ext>
              </a:extLst>
            </p:cNvPr>
            <p:cNvSpPr/>
            <p:nvPr/>
          </p:nvSpPr>
          <p:spPr>
            <a:xfrm>
              <a:off x="659572" y="1745496"/>
              <a:ext cx="2617028" cy="4388604"/>
            </a:xfrm>
            <a:prstGeom prst="rect">
              <a:avLst/>
            </a:prstGeom>
            <a:solidFill>
              <a:schemeClr val="bg1"/>
            </a:solid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55 Regular" panose="00020600040101010101" pitchFamily="18" charset="-122"/>
                <a:ea typeface="阿里巴巴普惠体 2.0 55 Regular" panose="00020600040101010101" pitchFamily="18" charset="-122"/>
              </a:endParaRPr>
            </a:p>
          </p:txBody>
        </p:sp>
        <p:sp>
          <p:nvSpPr>
            <p:cNvPr id="84" name="直角三角形 83">
              <a:extLst>
                <a:ext uri="{FF2B5EF4-FFF2-40B4-BE49-F238E27FC236}">
                  <a16:creationId xmlns:a16="http://schemas.microsoft.com/office/drawing/2014/main" id="{CCFD5D8A-030F-40D8-99B5-F11F4191C513}"/>
                </a:ext>
              </a:extLst>
            </p:cNvPr>
            <p:cNvSpPr/>
            <p:nvPr/>
          </p:nvSpPr>
          <p:spPr>
            <a:xfrm flipV="1">
              <a:off x="660400" y="1745496"/>
              <a:ext cx="830943" cy="4388604"/>
            </a:xfrm>
            <a:prstGeom prst="rtTriangle">
              <a:avLst/>
            </a:prstGeom>
            <a:gradFill flip="none" rotWithShape="1">
              <a:gsLst>
                <a:gs pos="0">
                  <a:schemeClr val="accent1">
                    <a:alpha val="29000"/>
                  </a:schemeClr>
                </a:gs>
                <a:gs pos="53000">
                  <a:schemeClr val="accent1">
                    <a:lumMod val="10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直角三角形 84">
              <a:extLst>
                <a:ext uri="{FF2B5EF4-FFF2-40B4-BE49-F238E27FC236}">
                  <a16:creationId xmlns:a16="http://schemas.microsoft.com/office/drawing/2014/main" id="{660466AF-55F8-48EC-A9FC-676744E3DA47}"/>
                </a:ext>
              </a:extLst>
            </p:cNvPr>
            <p:cNvSpPr/>
            <p:nvPr/>
          </p:nvSpPr>
          <p:spPr>
            <a:xfrm flipH="1">
              <a:off x="2858910" y="3939798"/>
              <a:ext cx="417690" cy="2206018"/>
            </a:xfrm>
            <a:prstGeom prst="rtTriangle">
              <a:avLst/>
            </a:prstGeom>
            <a:gradFill flip="none" rotWithShape="1">
              <a:gsLst>
                <a:gs pos="0">
                  <a:schemeClr val="accent1">
                    <a:alpha val="29000"/>
                  </a:schemeClr>
                </a:gs>
                <a:gs pos="53000">
                  <a:schemeClr val="accent1">
                    <a:lumMod val="10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a16="http://schemas.microsoft.com/office/drawing/2014/main" id="{ADF955B1-D516-4954-B1AF-9F29F98AED7C}"/>
                </a:ext>
              </a:extLst>
            </p:cNvPr>
            <p:cNvSpPr txBox="1"/>
            <p:nvPr/>
          </p:nvSpPr>
          <p:spPr>
            <a:xfrm>
              <a:off x="1075871" y="2253291"/>
              <a:ext cx="703462" cy="923330"/>
            </a:xfrm>
            <a:prstGeom prst="rect">
              <a:avLst/>
            </a:prstGeom>
            <a:noFill/>
          </p:spPr>
          <p:txBody>
            <a:bodyPr wrap="none" lIns="0" tIns="0" rIns="0" bIns="0" rtlCol="0">
              <a:spAutoFit/>
            </a:bodyPr>
            <a:lstStyle/>
            <a:p>
              <a:r>
                <a:rPr lang="en-US" altLang="zh-CN" sz="6000" b="1" dirty="0">
                  <a:solidFill>
                    <a:schemeClr val="accent1"/>
                  </a:solidFill>
                  <a:effectLst>
                    <a:outerShdw blurRad="368300" dist="38100" dir="5400000" sx="106000" sy="106000" algn="t" rotWithShape="0">
                      <a:schemeClr val="accent1">
                        <a:lumMod val="50000"/>
                        <a:alpha val="39000"/>
                      </a:schemeClr>
                    </a:outerShdw>
                  </a:effectLst>
                  <a:latin typeface="Bebas" pitchFamily="50" charset="0"/>
                  <a:ea typeface="思源宋体 CN" panose="02020400000000000000" pitchFamily="18" charset="-122"/>
                </a:rPr>
                <a:t>01</a:t>
              </a:r>
              <a:endParaRPr lang="zh-CN" altLang="en-US" sz="6000" b="1" dirty="0">
                <a:solidFill>
                  <a:schemeClr val="accent1"/>
                </a:solidFill>
                <a:effectLst>
                  <a:outerShdw blurRad="368300" dist="38100" dir="5400000" sx="106000" sy="106000" algn="t" rotWithShape="0">
                    <a:schemeClr val="accent1">
                      <a:lumMod val="50000"/>
                      <a:alpha val="39000"/>
                    </a:schemeClr>
                  </a:outerShdw>
                </a:effectLst>
                <a:latin typeface="Bebas" pitchFamily="50" charset="0"/>
                <a:ea typeface="思源宋体 CN" panose="02020400000000000000" pitchFamily="18" charset="-122"/>
              </a:endParaRPr>
            </a:p>
          </p:txBody>
        </p:sp>
        <p:sp>
          <p:nvSpPr>
            <p:cNvPr id="87" name="矩形 86">
              <a:extLst>
                <a:ext uri="{FF2B5EF4-FFF2-40B4-BE49-F238E27FC236}">
                  <a16:creationId xmlns:a16="http://schemas.microsoft.com/office/drawing/2014/main" id="{5D21FBC5-8027-4B83-85F5-FC29BE7AA6C5}"/>
                </a:ext>
              </a:extLst>
            </p:cNvPr>
            <p:cNvSpPr/>
            <p:nvPr/>
          </p:nvSpPr>
          <p:spPr>
            <a:xfrm>
              <a:off x="1075871" y="3209169"/>
              <a:ext cx="1211870" cy="369332"/>
            </a:xfrm>
            <a:prstGeom prst="rect">
              <a:avLst/>
            </a:prstGeom>
          </p:spPr>
          <p:txBody>
            <a:bodyPr wrap="none" lIns="0" tIns="0" rIns="0" bIns="0">
              <a:spAutoFit/>
            </a:bodyPr>
            <a:lstStyle/>
            <a:p>
              <a:pPr lvl="0" algn="ctr">
                <a:defRPr/>
              </a:pPr>
              <a:r>
                <a:rPr lang="zh-CN" altLang="en-US" sz="2400" b="1" dirty="0">
                  <a:latin typeface="+mj-ea"/>
                  <a:ea typeface="+mj-ea"/>
                  <a:cs typeface="阿里巴巴普惠体 2.0 55 Regular" panose="00020600040101010101" pitchFamily="18" charset="-122"/>
                  <a:sym typeface="思源宋体 CN" panose="02020400000000000000" pitchFamily="18" charset="-122"/>
                </a:rPr>
                <a:t>添加标题</a:t>
              </a:r>
              <a:endParaRPr lang="en-US" altLang="zh-CN" sz="2400" b="1" dirty="0">
                <a:latin typeface="+mj-ea"/>
                <a:ea typeface="+mj-ea"/>
                <a:cs typeface="阿里巴巴普惠体 2.0 55 Regular" panose="00020600040101010101" pitchFamily="18" charset="-122"/>
                <a:sym typeface="思源宋体 CN" panose="02020400000000000000" pitchFamily="18" charset="-122"/>
              </a:endParaRPr>
            </a:p>
          </p:txBody>
        </p:sp>
        <p:sp>
          <p:nvSpPr>
            <p:cNvPr id="88" name="文本框 87">
              <a:extLst>
                <a:ext uri="{FF2B5EF4-FFF2-40B4-BE49-F238E27FC236}">
                  <a16:creationId xmlns:a16="http://schemas.microsoft.com/office/drawing/2014/main" id="{7E88CAA1-F09B-4F7A-9CF4-1413ED7BC25B}"/>
                </a:ext>
              </a:extLst>
            </p:cNvPr>
            <p:cNvSpPr txBox="1"/>
            <p:nvPr/>
          </p:nvSpPr>
          <p:spPr>
            <a:xfrm>
              <a:off x="1154768" y="3609362"/>
              <a:ext cx="1626637" cy="1587358"/>
            </a:xfrm>
            <a:prstGeom prst="rect">
              <a:avLst/>
            </a:prstGeom>
            <a:noFill/>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阿里巴巴普惠体 2.0 55 Regular" panose="00020600040101010101" pitchFamily="18" charset="-122"/>
                  <a:ea typeface="阿里巴巴普惠体 2.0 55 Regular" panose="00020600040101010101" pitchFamily="18" charset="-122"/>
                  <a:cs typeface="+mn-cs"/>
                </a:rPr>
                <a:t>请您单击此处添加合适文字加以解释说明，可以根据自己的需要适当地调整文字大小或者颜色等属性。</a:t>
              </a:r>
            </a:p>
          </p:txBody>
        </p:sp>
      </p:grpSp>
      <p:grpSp>
        <p:nvGrpSpPr>
          <p:cNvPr id="89" name="组合 88">
            <a:extLst>
              <a:ext uri="{FF2B5EF4-FFF2-40B4-BE49-F238E27FC236}">
                <a16:creationId xmlns:a16="http://schemas.microsoft.com/office/drawing/2014/main" id="{00D46812-277B-43A9-8902-DC7DE54614BF}"/>
              </a:ext>
            </a:extLst>
          </p:cNvPr>
          <p:cNvGrpSpPr/>
          <p:nvPr/>
        </p:nvGrpSpPr>
        <p:grpSpPr>
          <a:xfrm>
            <a:off x="3398123" y="1745496"/>
            <a:ext cx="2624438" cy="4400320"/>
            <a:chOff x="652162" y="1745496"/>
            <a:chExt cx="2624438" cy="4400320"/>
          </a:xfrm>
        </p:grpSpPr>
        <p:sp>
          <p:nvSpPr>
            <p:cNvPr id="90" name="矩形 89">
              <a:extLst>
                <a:ext uri="{FF2B5EF4-FFF2-40B4-BE49-F238E27FC236}">
                  <a16:creationId xmlns:a16="http://schemas.microsoft.com/office/drawing/2014/main" id="{115AC5C8-9970-46BB-A9F4-9BF2D153831C}"/>
                </a:ext>
              </a:extLst>
            </p:cNvPr>
            <p:cNvSpPr/>
            <p:nvPr/>
          </p:nvSpPr>
          <p:spPr>
            <a:xfrm>
              <a:off x="659572" y="1745496"/>
              <a:ext cx="2617028" cy="4388604"/>
            </a:xfrm>
            <a:prstGeom prst="rect">
              <a:avLst/>
            </a:prstGeom>
            <a:solidFill>
              <a:schemeClr val="bg1"/>
            </a:solid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55 Regular" panose="00020600040101010101" pitchFamily="18" charset="-122"/>
                <a:ea typeface="阿里巴巴普惠体 2.0 55 Regular" panose="00020600040101010101" pitchFamily="18" charset="-122"/>
              </a:endParaRPr>
            </a:p>
          </p:txBody>
        </p:sp>
        <p:sp>
          <p:nvSpPr>
            <p:cNvPr id="91" name="直角三角形 90">
              <a:extLst>
                <a:ext uri="{FF2B5EF4-FFF2-40B4-BE49-F238E27FC236}">
                  <a16:creationId xmlns:a16="http://schemas.microsoft.com/office/drawing/2014/main" id="{8C1080B8-F178-41FB-B551-8AFB5DB58046}"/>
                </a:ext>
              </a:extLst>
            </p:cNvPr>
            <p:cNvSpPr/>
            <p:nvPr/>
          </p:nvSpPr>
          <p:spPr>
            <a:xfrm flipV="1">
              <a:off x="652162" y="1745496"/>
              <a:ext cx="830943" cy="4388604"/>
            </a:xfrm>
            <a:prstGeom prst="rtTriangle">
              <a:avLst/>
            </a:prstGeom>
            <a:gradFill flip="none" rotWithShape="1">
              <a:gsLst>
                <a:gs pos="0">
                  <a:schemeClr val="accent2">
                    <a:alpha val="29000"/>
                  </a:schemeClr>
                </a:gs>
                <a:gs pos="53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直角三角形 91">
              <a:extLst>
                <a:ext uri="{FF2B5EF4-FFF2-40B4-BE49-F238E27FC236}">
                  <a16:creationId xmlns:a16="http://schemas.microsoft.com/office/drawing/2014/main" id="{46A49104-21B7-49C8-9A2A-82FA8AC67CCF}"/>
                </a:ext>
              </a:extLst>
            </p:cNvPr>
            <p:cNvSpPr/>
            <p:nvPr/>
          </p:nvSpPr>
          <p:spPr>
            <a:xfrm flipH="1">
              <a:off x="2858910" y="3939798"/>
              <a:ext cx="417690" cy="2206018"/>
            </a:xfrm>
            <a:prstGeom prst="rtTriangle">
              <a:avLst/>
            </a:prstGeom>
            <a:gradFill flip="none" rotWithShape="1">
              <a:gsLst>
                <a:gs pos="0">
                  <a:schemeClr val="accent2">
                    <a:alpha val="29000"/>
                  </a:schemeClr>
                </a:gs>
                <a:gs pos="53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a:extLst>
                <a:ext uri="{FF2B5EF4-FFF2-40B4-BE49-F238E27FC236}">
                  <a16:creationId xmlns:a16="http://schemas.microsoft.com/office/drawing/2014/main" id="{16C3DD7B-DD8F-4387-97D1-52441762FC87}"/>
                </a:ext>
              </a:extLst>
            </p:cNvPr>
            <p:cNvSpPr txBox="1"/>
            <p:nvPr/>
          </p:nvSpPr>
          <p:spPr>
            <a:xfrm>
              <a:off x="1075871" y="2253291"/>
              <a:ext cx="847668" cy="923330"/>
            </a:xfrm>
            <a:prstGeom prst="rect">
              <a:avLst/>
            </a:prstGeom>
            <a:noFill/>
          </p:spPr>
          <p:txBody>
            <a:bodyPr wrap="none" lIns="0" tIns="0" rIns="0" bIns="0" rtlCol="0">
              <a:spAutoFit/>
            </a:bodyPr>
            <a:lstStyle/>
            <a:p>
              <a:r>
                <a:rPr lang="en-US" altLang="zh-CN" sz="6000" b="1" dirty="0">
                  <a:solidFill>
                    <a:schemeClr val="accent2"/>
                  </a:solidFill>
                  <a:effectLst>
                    <a:outerShdw blurRad="368300" dist="38100" dir="5400000" sx="106000" sy="106000" algn="t" rotWithShape="0">
                      <a:schemeClr val="accent2">
                        <a:lumMod val="50000"/>
                        <a:alpha val="39000"/>
                      </a:schemeClr>
                    </a:outerShdw>
                  </a:effectLst>
                  <a:latin typeface="Bebas" pitchFamily="50" charset="0"/>
                  <a:ea typeface="思源宋体 CN" panose="02020400000000000000" pitchFamily="18" charset="-122"/>
                </a:rPr>
                <a:t>02</a:t>
              </a:r>
              <a:endParaRPr lang="zh-CN" altLang="en-US" sz="6000" b="1" dirty="0">
                <a:solidFill>
                  <a:schemeClr val="accent2"/>
                </a:solidFill>
                <a:effectLst>
                  <a:outerShdw blurRad="368300" dist="38100" dir="5400000" sx="106000" sy="106000" algn="t" rotWithShape="0">
                    <a:schemeClr val="accent2">
                      <a:lumMod val="50000"/>
                      <a:alpha val="39000"/>
                    </a:schemeClr>
                  </a:outerShdw>
                </a:effectLst>
                <a:latin typeface="Bebas" pitchFamily="50" charset="0"/>
                <a:ea typeface="思源宋体 CN" panose="02020400000000000000" pitchFamily="18" charset="-122"/>
              </a:endParaRPr>
            </a:p>
          </p:txBody>
        </p:sp>
        <p:sp>
          <p:nvSpPr>
            <p:cNvPr id="94" name="矩形 93">
              <a:extLst>
                <a:ext uri="{FF2B5EF4-FFF2-40B4-BE49-F238E27FC236}">
                  <a16:creationId xmlns:a16="http://schemas.microsoft.com/office/drawing/2014/main" id="{BC81FD12-A83B-42CC-A932-17C11CC72DAE}"/>
                </a:ext>
              </a:extLst>
            </p:cNvPr>
            <p:cNvSpPr/>
            <p:nvPr/>
          </p:nvSpPr>
          <p:spPr>
            <a:xfrm>
              <a:off x="1075871" y="3209169"/>
              <a:ext cx="1211870" cy="369332"/>
            </a:xfrm>
            <a:prstGeom prst="rect">
              <a:avLst/>
            </a:prstGeom>
          </p:spPr>
          <p:txBody>
            <a:bodyPr wrap="none" lIns="0" tIns="0" rIns="0" bIns="0">
              <a:spAutoFit/>
            </a:bodyPr>
            <a:lstStyle/>
            <a:p>
              <a:pPr lvl="0" algn="ctr">
                <a:defRPr/>
              </a:pPr>
              <a:r>
                <a:rPr lang="zh-CN" altLang="en-US" sz="2400" b="1" dirty="0">
                  <a:latin typeface="+mj-ea"/>
                  <a:ea typeface="+mj-ea"/>
                  <a:cs typeface="阿里巴巴普惠体 2.0 55 Regular" panose="00020600040101010101" pitchFamily="18" charset="-122"/>
                  <a:sym typeface="思源宋体 CN" panose="02020400000000000000" pitchFamily="18" charset="-122"/>
                </a:rPr>
                <a:t>添加标题</a:t>
              </a:r>
              <a:endParaRPr lang="en-US" altLang="zh-CN" sz="2400" b="1" dirty="0">
                <a:latin typeface="+mj-ea"/>
                <a:ea typeface="+mj-ea"/>
                <a:cs typeface="阿里巴巴普惠体 2.0 55 Regular" panose="00020600040101010101" pitchFamily="18" charset="-122"/>
                <a:sym typeface="思源宋体 CN" panose="02020400000000000000" pitchFamily="18" charset="-122"/>
              </a:endParaRPr>
            </a:p>
          </p:txBody>
        </p:sp>
        <p:sp>
          <p:nvSpPr>
            <p:cNvPr id="95" name="文本框 94">
              <a:extLst>
                <a:ext uri="{FF2B5EF4-FFF2-40B4-BE49-F238E27FC236}">
                  <a16:creationId xmlns:a16="http://schemas.microsoft.com/office/drawing/2014/main" id="{0C7E3169-96F0-4BAD-BB44-B1C37A924D36}"/>
                </a:ext>
              </a:extLst>
            </p:cNvPr>
            <p:cNvSpPr txBox="1"/>
            <p:nvPr/>
          </p:nvSpPr>
          <p:spPr>
            <a:xfrm>
              <a:off x="1154768" y="3609362"/>
              <a:ext cx="1626637" cy="1587358"/>
            </a:xfrm>
            <a:prstGeom prst="rect">
              <a:avLst/>
            </a:prstGeom>
            <a:noFill/>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阿里巴巴普惠体 2.0 55 Regular" panose="00020600040101010101" pitchFamily="18" charset="-122"/>
                  <a:ea typeface="阿里巴巴普惠体 2.0 55 Regular" panose="00020600040101010101" pitchFamily="18" charset="-122"/>
                  <a:cs typeface="+mn-cs"/>
                </a:rPr>
                <a:t>请您单击此处添加合适文字加以解释说明，可以根据自己的需要适当地调整文字大小或者颜色等属性。</a:t>
              </a:r>
            </a:p>
          </p:txBody>
        </p:sp>
      </p:grpSp>
      <p:grpSp>
        <p:nvGrpSpPr>
          <p:cNvPr id="96" name="组合 95">
            <a:extLst>
              <a:ext uri="{FF2B5EF4-FFF2-40B4-BE49-F238E27FC236}">
                <a16:creationId xmlns:a16="http://schemas.microsoft.com/office/drawing/2014/main" id="{EED3C465-DB93-443B-AB8E-A7F4CE19D7C6}"/>
              </a:ext>
            </a:extLst>
          </p:cNvPr>
          <p:cNvGrpSpPr/>
          <p:nvPr/>
        </p:nvGrpSpPr>
        <p:grpSpPr>
          <a:xfrm>
            <a:off x="6151494" y="1733780"/>
            <a:ext cx="2617028" cy="4400320"/>
            <a:chOff x="659572" y="1745496"/>
            <a:chExt cx="2617028" cy="4400320"/>
          </a:xfrm>
        </p:grpSpPr>
        <p:sp>
          <p:nvSpPr>
            <p:cNvPr id="97" name="矩形 96">
              <a:extLst>
                <a:ext uri="{FF2B5EF4-FFF2-40B4-BE49-F238E27FC236}">
                  <a16:creationId xmlns:a16="http://schemas.microsoft.com/office/drawing/2014/main" id="{D828A44F-C216-4C63-9E8A-D20C7B1AD98C}"/>
                </a:ext>
              </a:extLst>
            </p:cNvPr>
            <p:cNvSpPr/>
            <p:nvPr/>
          </p:nvSpPr>
          <p:spPr>
            <a:xfrm>
              <a:off x="659572" y="1745496"/>
              <a:ext cx="2617028" cy="4388604"/>
            </a:xfrm>
            <a:prstGeom prst="rect">
              <a:avLst/>
            </a:prstGeom>
            <a:solidFill>
              <a:schemeClr val="bg1"/>
            </a:solid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55 Regular" panose="00020600040101010101" pitchFamily="18" charset="-122"/>
                <a:ea typeface="阿里巴巴普惠体 2.0 55 Regular" panose="00020600040101010101" pitchFamily="18" charset="-122"/>
              </a:endParaRPr>
            </a:p>
          </p:txBody>
        </p:sp>
        <p:sp>
          <p:nvSpPr>
            <p:cNvPr id="98" name="直角三角形 97">
              <a:extLst>
                <a:ext uri="{FF2B5EF4-FFF2-40B4-BE49-F238E27FC236}">
                  <a16:creationId xmlns:a16="http://schemas.microsoft.com/office/drawing/2014/main" id="{6B1D2EB9-C169-4E88-8F10-4948E575C590}"/>
                </a:ext>
              </a:extLst>
            </p:cNvPr>
            <p:cNvSpPr/>
            <p:nvPr/>
          </p:nvSpPr>
          <p:spPr>
            <a:xfrm flipV="1">
              <a:off x="660400" y="1745496"/>
              <a:ext cx="830943" cy="4388604"/>
            </a:xfrm>
            <a:prstGeom prst="rtTriangle">
              <a:avLst/>
            </a:prstGeom>
            <a:gradFill flip="none" rotWithShape="1">
              <a:gsLst>
                <a:gs pos="0">
                  <a:schemeClr val="accent1">
                    <a:alpha val="29000"/>
                  </a:schemeClr>
                </a:gs>
                <a:gs pos="53000">
                  <a:schemeClr val="accent1">
                    <a:lumMod val="10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直角三角形 98">
              <a:extLst>
                <a:ext uri="{FF2B5EF4-FFF2-40B4-BE49-F238E27FC236}">
                  <a16:creationId xmlns:a16="http://schemas.microsoft.com/office/drawing/2014/main" id="{DF7CFE7F-4C69-40B1-90DE-1FEA2F7AD486}"/>
                </a:ext>
              </a:extLst>
            </p:cNvPr>
            <p:cNvSpPr/>
            <p:nvPr/>
          </p:nvSpPr>
          <p:spPr>
            <a:xfrm flipH="1">
              <a:off x="2858910" y="3939798"/>
              <a:ext cx="417690" cy="2206018"/>
            </a:xfrm>
            <a:prstGeom prst="rtTriangle">
              <a:avLst/>
            </a:prstGeom>
            <a:gradFill flip="none" rotWithShape="1">
              <a:gsLst>
                <a:gs pos="0">
                  <a:schemeClr val="accent1">
                    <a:alpha val="29000"/>
                  </a:schemeClr>
                </a:gs>
                <a:gs pos="53000">
                  <a:schemeClr val="accent1">
                    <a:lumMod val="10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a:extLst>
                <a:ext uri="{FF2B5EF4-FFF2-40B4-BE49-F238E27FC236}">
                  <a16:creationId xmlns:a16="http://schemas.microsoft.com/office/drawing/2014/main" id="{BDE294C5-61A4-4003-93DB-5CC021BDFC28}"/>
                </a:ext>
              </a:extLst>
            </p:cNvPr>
            <p:cNvSpPr txBox="1"/>
            <p:nvPr/>
          </p:nvSpPr>
          <p:spPr>
            <a:xfrm>
              <a:off x="1075871" y="2253291"/>
              <a:ext cx="835165" cy="923330"/>
            </a:xfrm>
            <a:prstGeom prst="rect">
              <a:avLst/>
            </a:prstGeom>
            <a:noFill/>
          </p:spPr>
          <p:txBody>
            <a:bodyPr wrap="none" lIns="0" tIns="0" rIns="0" bIns="0" rtlCol="0">
              <a:spAutoFit/>
            </a:bodyPr>
            <a:lstStyle/>
            <a:p>
              <a:r>
                <a:rPr lang="en-US" altLang="zh-CN" sz="6000" b="1" dirty="0">
                  <a:solidFill>
                    <a:schemeClr val="accent1"/>
                  </a:solidFill>
                  <a:effectLst>
                    <a:outerShdw blurRad="368300" dist="38100" dir="5400000" sx="106000" sy="106000" algn="t" rotWithShape="0">
                      <a:schemeClr val="accent1">
                        <a:lumMod val="50000"/>
                        <a:alpha val="39000"/>
                      </a:schemeClr>
                    </a:outerShdw>
                  </a:effectLst>
                  <a:latin typeface="Bebas" pitchFamily="50" charset="0"/>
                  <a:ea typeface="思源宋体 CN" panose="02020400000000000000" pitchFamily="18" charset="-122"/>
                </a:rPr>
                <a:t>03</a:t>
              </a:r>
              <a:endParaRPr lang="zh-CN" altLang="en-US" sz="6000" b="1" dirty="0">
                <a:solidFill>
                  <a:schemeClr val="accent1"/>
                </a:solidFill>
                <a:effectLst>
                  <a:outerShdw blurRad="368300" dist="38100" dir="5400000" sx="106000" sy="106000" algn="t" rotWithShape="0">
                    <a:schemeClr val="accent1">
                      <a:lumMod val="50000"/>
                      <a:alpha val="39000"/>
                    </a:schemeClr>
                  </a:outerShdw>
                </a:effectLst>
                <a:latin typeface="Bebas" pitchFamily="50" charset="0"/>
                <a:ea typeface="思源宋体 CN" panose="02020400000000000000" pitchFamily="18" charset="-122"/>
              </a:endParaRPr>
            </a:p>
          </p:txBody>
        </p:sp>
        <p:sp>
          <p:nvSpPr>
            <p:cNvPr id="101" name="矩形 100">
              <a:extLst>
                <a:ext uri="{FF2B5EF4-FFF2-40B4-BE49-F238E27FC236}">
                  <a16:creationId xmlns:a16="http://schemas.microsoft.com/office/drawing/2014/main" id="{870F37B4-172C-41D4-BEB0-E42D9F30C67B}"/>
                </a:ext>
              </a:extLst>
            </p:cNvPr>
            <p:cNvSpPr/>
            <p:nvPr/>
          </p:nvSpPr>
          <p:spPr>
            <a:xfrm>
              <a:off x="1075871" y="3209169"/>
              <a:ext cx="1211870" cy="369332"/>
            </a:xfrm>
            <a:prstGeom prst="rect">
              <a:avLst/>
            </a:prstGeom>
          </p:spPr>
          <p:txBody>
            <a:bodyPr wrap="none" lIns="0" tIns="0" rIns="0" bIns="0">
              <a:spAutoFit/>
            </a:bodyPr>
            <a:lstStyle/>
            <a:p>
              <a:pPr lvl="0" algn="ctr">
                <a:defRPr/>
              </a:pPr>
              <a:r>
                <a:rPr lang="zh-CN" altLang="en-US" sz="2400" b="1" dirty="0">
                  <a:latin typeface="+mj-ea"/>
                  <a:ea typeface="+mj-ea"/>
                  <a:cs typeface="阿里巴巴普惠体 2.0 55 Regular" panose="00020600040101010101" pitchFamily="18" charset="-122"/>
                  <a:sym typeface="思源宋体 CN" panose="02020400000000000000" pitchFamily="18" charset="-122"/>
                </a:rPr>
                <a:t>添加标题</a:t>
              </a:r>
              <a:endParaRPr lang="en-US" altLang="zh-CN" sz="2400" b="1" dirty="0">
                <a:latin typeface="+mj-ea"/>
                <a:ea typeface="+mj-ea"/>
                <a:cs typeface="阿里巴巴普惠体 2.0 55 Regular" panose="00020600040101010101" pitchFamily="18" charset="-122"/>
                <a:sym typeface="思源宋体 CN" panose="02020400000000000000" pitchFamily="18" charset="-122"/>
              </a:endParaRPr>
            </a:p>
          </p:txBody>
        </p:sp>
        <p:sp>
          <p:nvSpPr>
            <p:cNvPr id="102" name="文本框 101">
              <a:extLst>
                <a:ext uri="{FF2B5EF4-FFF2-40B4-BE49-F238E27FC236}">
                  <a16:creationId xmlns:a16="http://schemas.microsoft.com/office/drawing/2014/main" id="{08384599-8355-4CC1-A91B-4AE3BADAF4CB}"/>
                </a:ext>
              </a:extLst>
            </p:cNvPr>
            <p:cNvSpPr txBox="1"/>
            <p:nvPr/>
          </p:nvSpPr>
          <p:spPr>
            <a:xfrm>
              <a:off x="1154768" y="3609362"/>
              <a:ext cx="1626637" cy="1587358"/>
            </a:xfrm>
            <a:prstGeom prst="rect">
              <a:avLst/>
            </a:prstGeom>
            <a:noFill/>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阿里巴巴普惠体 2.0 55 Regular" panose="00020600040101010101" pitchFamily="18" charset="-122"/>
                  <a:ea typeface="阿里巴巴普惠体 2.0 55 Regular" panose="00020600040101010101" pitchFamily="18" charset="-122"/>
                  <a:cs typeface="+mn-cs"/>
                </a:rPr>
                <a:t>请您单击此处添加合适文字加以解释说明，可以根据自己的需要适当地调整文字大小或者颜色等属性。</a:t>
              </a:r>
            </a:p>
          </p:txBody>
        </p:sp>
      </p:grpSp>
      <p:grpSp>
        <p:nvGrpSpPr>
          <p:cNvPr id="103" name="组合 102">
            <a:extLst>
              <a:ext uri="{FF2B5EF4-FFF2-40B4-BE49-F238E27FC236}">
                <a16:creationId xmlns:a16="http://schemas.microsoft.com/office/drawing/2014/main" id="{823F637E-1FCD-4E29-BDEA-D523CA9C800B}"/>
              </a:ext>
            </a:extLst>
          </p:cNvPr>
          <p:cNvGrpSpPr/>
          <p:nvPr/>
        </p:nvGrpSpPr>
        <p:grpSpPr>
          <a:xfrm>
            <a:off x="8914572" y="1733780"/>
            <a:ext cx="2617028" cy="4400320"/>
            <a:chOff x="659572" y="1745496"/>
            <a:chExt cx="2617028" cy="4400320"/>
          </a:xfrm>
        </p:grpSpPr>
        <p:sp>
          <p:nvSpPr>
            <p:cNvPr id="104" name="矩形 103">
              <a:extLst>
                <a:ext uri="{FF2B5EF4-FFF2-40B4-BE49-F238E27FC236}">
                  <a16:creationId xmlns:a16="http://schemas.microsoft.com/office/drawing/2014/main" id="{FCE70305-5EF0-494C-808A-6A89E69132F7}"/>
                </a:ext>
              </a:extLst>
            </p:cNvPr>
            <p:cNvSpPr/>
            <p:nvPr/>
          </p:nvSpPr>
          <p:spPr>
            <a:xfrm>
              <a:off x="659572" y="1745496"/>
              <a:ext cx="2617028" cy="4388604"/>
            </a:xfrm>
            <a:prstGeom prst="rect">
              <a:avLst/>
            </a:prstGeom>
            <a:solidFill>
              <a:schemeClr val="bg1"/>
            </a:solidFill>
            <a:ln>
              <a:noFill/>
            </a:ln>
            <a:effectLst>
              <a:outerShdw blurRad="406400" dist="254000" dir="2700000" algn="tl" rotWithShape="0">
                <a:schemeClr val="accent1">
                  <a:lumMod val="50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55 Regular" panose="00020600040101010101" pitchFamily="18" charset="-122"/>
                <a:ea typeface="阿里巴巴普惠体 2.0 55 Regular" panose="00020600040101010101" pitchFamily="18" charset="-122"/>
              </a:endParaRPr>
            </a:p>
          </p:txBody>
        </p:sp>
        <p:sp>
          <p:nvSpPr>
            <p:cNvPr id="105" name="直角三角形 104">
              <a:extLst>
                <a:ext uri="{FF2B5EF4-FFF2-40B4-BE49-F238E27FC236}">
                  <a16:creationId xmlns:a16="http://schemas.microsoft.com/office/drawing/2014/main" id="{8F12A78B-E77B-475E-8D5C-5029E752CB2C}"/>
                </a:ext>
              </a:extLst>
            </p:cNvPr>
            <p:cNvSpPr/>
            <p:nvPr/>
          </p:nvSpPr>
          <p:spPr>
            <a:xfrm flipV="1">
              <a:off x="660400" y="1745496"/>
              <a:ext cx="830943" cy="4388604"/>
            </a:xfrm>
            <a:prstGeom prst="rtTriangle">
              <a:avLst/>
            </a:prstGeom>
            <a:gradFill flip="none" rotWithShape="1">
              <a:gsLst>
                <a:gs pos="0">
                  <a:schemeClr val="accent2">
                    <a:alpha val="29000"/>
                  </a:schemeClr>
                </a:gs>
                <a:gs pos="53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直角三角形 105">
              <a:extLst>
                <a:ext uri="{FF2B5EF4-FFF2-40B4-BE49-F238E27FC236}">
                  <a16:creationId xmlns:a16="http://schemas.microsoft.com/office/drawing/2014/main" id="{51905468-7290-4823-A0C7-4BAAD52271B3}"/>
                </a:ext>
              </a:extLst>
            </p:cNvPr>
            <p:cNvSpPr/>
            <p:nvPr/>
          </p:nvSpPr>
          <p:spPr>
            <a:xfrm flipH="1">
              <a:off x="2858910" y="3939798"/>
              <a:ext cx="417690" cy="2206018"/>
            </a:xfrm>
            <a:prstGeom prst="rtTriangle">
              <a:avLst/>
            </a:prstGeom>
            <a:gradFill flip="none" rotWithShape="1">
              <a:gsLst>
                <a:gs pos="0">
                  <a:schemeClr val="accent2">
                    <a:alpha val="29000"/>
                  </a:schemeClr>
                </a:gs>
                <a:gs pos="53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06">
              <a:extLst>
                <a:ext uri="{FF2B5EF4-FFF2-40B4-BE49-F238E27FC236}">
                  <a16:creationId xmlns:a16="http://schemas.microsoft.com/office/drawing/2014/main" id="{84448BE1-9534-466A-BE90-AD786EA4E9F0}"/>
                </a:ext>
              </a:extLst>
            </p:cNvPr>
            <p:cNvSpPr txBox="1"/>
            <p:nvPr/>
          </p:nvSpPr>
          <p:spPr>
            <a:xfrm>
              <a:off x="1075871" y="2253291"/>
              <a:ext cx="851195" cy="923330"/>
            </a:xfrm>
            <a:prstGeom prst="rect">
              <a:avLst/>
            </a:prstGeom>
            <a:noFill/>
          </p:spPr>
          <p:txBody>
            <a:bodyPr wrap="none" lIns="0" tIns="0" rIns="0" bIns="0" rtlCol="0">
              <a:spAutoFit/>
            </a:bodyPr>
            <a:lstStyle/>
            <a:p>
              <a:r>
                <a:rPr lang="en-US" altLang="zh-CN" sz="6000" b="1" dirty="0">
                  <a:solidFill>
                    <a:schemeClr val="accent2"/>
                  </a:solidFill>
                  <a:effectLst>
                    <a:outerShdw blurRad="368300" dist="38100" dir="5400000" sx="106000" sy="106000" algn="t" rotWithShape="0">
                      <a:schemeClr val="accent2">
                        <a:lumMod val="50000"/>
                        <a:alpha val="39000"/>
                      </a:schemeClr>
                    </a:outerShdw>
                  </a:effectLst>
                  <a:latin typeface="Bebas" pitchFamily="50" charset="0"/>
                  <a:ea typeface="思源宋体 CN" panose="02020400000000000000" pitchFamily="18" charset="-122"/>
                </a:rPr>
                <a:t>04</a:t>
              </a:r>
              <a:endParaRPr lang="zh-CN" altLang="en-US" sz="6000" b="1" dirty="0">
                <a:solidFill>
                  <a:schemeClr val="accent2"/>
                </a:solidFill>
                <a:effectLst>
                  <a:outerShdw blurRad="368300" dist="38100" dir="5400000" sx="106000" sy="106000" algn="t" rotWithShape="0">
                    <a:schemeClr val="accent2">
                      <a:lumMod val="50000"/>
                      <a:alpha val="39000"/>
                    </a:schemeClr>
                  </a:outerShdw>
                </a:effectLst>
                <a:latin typeface="Bebas" pitchFamily="50" charset="0"/>
                <a:ea typeface="思源宋体 CN" panose="02020400000000000000" pitchFamily="18" charset="-122"/>
              </a:endParaRPr>
            </a:p>
          </p:txBody>
        </p:sp>
        <p:sp>
          <p:nvSpPr>
            <p:cNvPr id="108" name="矩形 107">
              <a:extLst>
                <a:ext uri="{FF2B5EF4-FFF2-40B4-BE49-F238E27FC236}">
                  <a16:creationId xmlns:a16="http://schemas.microsoft.com/office/drawing/2014/main" id="{14FC5523-B11A-4CE8-A2C5-533A1B94437C}"/>
                </a:ext>
              </a:extLst>
            </p:cNvPr>
            <p:cNvSpPr/>
            <p:nvPr/>
          </p:nvSpPr>
          <p:spPr>
            <a:xfrm>
              <a:off x="1075871" y="3209169"/>
              <a:ext cx="1211870" cy="369332"/>
            </a:xfrm>
            <a:prstGeom prst="rect">
              <a:avLst/>
            </a:prstGeom>
          </p:spPr>
          <p:txBody>
            <a:bodyPr wrap="none" lIns="0" tIns="0" rIns="0" bIns="0">
              <a:spAutoFit/>
            </a:bodyPr>
            <a:lstStyle/>
            <a:p>
              <a:pPr lvl="0" algn="ctr">
                <a:defRPr/>
              </a:pPr>
              <a:r>
                <a:rPr lang="zh-CN" altLang="en-US" sz="2400" b="1" dirty="0">
                  <a:latin typeface="+mj-ea"/>
                  <a:ea typeface="+mj-ea"/>
                  <a:cs typeface="阿里巴巴普惠体 2.0 55 Regular" panose="00020600040101010101" pitchFamily="18" charset="-122"/>
                  <a:sym typeface="思源宋体 CN" panose="02020400000000000000" pitchFamily="18" charset="-122"/>
                </a:rPr>
                <a:t>添加标题</a:t>
              </a:r>
              <a:endParaRPr lang="en-US" altLang="zh-CN" sz="2400" b="1" dirty="0">
                <a:latin typeface="+mj-ea"/>
                <a:ea typeface="+mj-ea"/>
                <a:cs typeface="阿里巴巴普惠体 2.0 55 Regular" panose="00020600040101010101" pitchFamily="18" charset="-122"/>
                <a:sym typeface="思源宋体 CN" panose="02020400000000000000" pitchFamily="18" charset="-122"/>
              </a:endParaRPr>
            </a:p>
          </p:txBody>
        </p:sp>
        <p:sp>
          <p:nvSpPr>
            <p:cNvPr id="109" name="文本框 108">
              <a:extLst>
                <a:ext uri="{FF2B5EF4-FFF2-40B4-BE49-F238E27FC236}">
                  <a16:creationId xmlns:a16="http://schemas.microsoft.com/office/drawing/2014/main" id="{9C92B5BB-1424-42D7-A855-4B7A6420FFDD}"/>
                </a:ext>
              </a:extLst>
            </p:cNvPr>
            <p:cNvSpPr txBox="1"/>
            <p:nvPr/>
          </p:nvSpPr>
          <p:spPr>
            <a:xfrm>
              <a:off x="1154768" y="3609362"/>
              <a:ext cx="1626637" cy="1587358"/>
            </a:xfrm>
            <a:prstGeom prst="rect">
              <a:avLst/>
            </a:prstGeom>
            <a:noFill/>
          </p:spPr>
          <p:txBody>
            <a:bodyPr wrap="square" lIns="0" tIns="0" rIns="0" bIns="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阿里巴巴普惠体 2.0 55 Regular" panose="00020600040101010101" pitchFamily="18" charset="-122"/>
                  <a:ea typeface="阿里巴巴普惠体 2.0 55 Regular" panose="00020600040101010101" pitchFamily="18" charset="-122"/>
                  <a:cs typeface="+mn-cs"/>
                </a:rPr>
                <a:t>请您单击此处添加合适文字加以解释说明，可以根据自己的需要适当地调整文字大小或者颜色等属性。</a:t>
              </a:r>
            </a:p>
          </p:txBody>
        </p:sp>
      </p:grpSp>
      <p:grpSp>
        <p:nvGrpSpPr>
          <p:cNvPr id="41" name="组合 40">
            <a:extLst>
              <a:ext uri="{FF2B5EF4-FFF2-40B4-BE49-F238E27FC236}">
                <a16:creationId xmlns:a16="http://schemas.microsoft.com/office/drawing/2014/main" id="{49F12052-B9C2-4211-AC79-43713A005E2B}"/>
              </a:ext>
            </a:extLst>
          </p:cNvPr>
          <p:cNvGrpSpPr/>
          <p:nvPr/>
        </p:nvGrpSpPr>
        <p:grpSpPr>
          <a:xfrm>
            <a:off x="385517" y="455676"/>
            <a:ext cx="549766" cy="958572"/>
            <a:chOff x="2271247" y="1985437"/>
            <a:chExt cx="726603" cy="1266906"/>
          </a:xfrm>
        </p:grpSpPr>
        <p:sp>
          <p:nvSpPr>
            <p:cNvPr id="42" name="矩形: 圆角 41">
              <a:extLst>
                <a:ext uri="{FF2B5EF4-FFF2-40B4-BE49-F238E27FC236}">
                  <a16:creationId xmlns:a16="http://schemas.microsoft.com/office/drawing/2014/main" id="{11D84B75-D29F-4529-BCCC-2EC420DDEF48}"/>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43" name="矩形: 圆角 42">
              <a:extLst>
                <a:ext uri="{FF2B5EF4-FFF2-40B4-BE49-F238E27FC236}">
                  <a16:creationId xmlns:a16="http://schemas.microsoft.com/office/drawing/2014/main" id="{580E2181-8387-4A30-B0F8-ED4346C5DACA}"/>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44" name="组合 43">
            <a:extLst>
              <a:ext uri="{FF2B5EF4-FFF2-40B4-BE49-F238E27FC236}">
                <a16:creationId xmlns:a16="http://schemas.microsoft.com/office/drawing/2014/main" id="{2DCB5D30-DF74-4C10-918F-1EB595734715}"/>
              </a:ext>
            </a:extLst>
          </p:cNvPr>
          <p:cNvGrpSpPr/>
          <p:nvPr/>
        </p:nvGrpSpPr>
        <p:grpSpPr>
          <a:xfrm>
            <a:off x="1045903" y="577088"/>
            <a:ext cx="10472997" cy="553720"/>
            <a:chOff x="1144143" y="474980"/>
            <a:chExt cx="10472997" cy="553720"/>
          </a:xfrm>
        </p:grpSpPr>
        <p:sp>
          <p:nvSpPr>
            <p:cNvPr id="45" name="矩形 44">
              <a:extLst>
                <a:ext uri="{FF2B5EF4-FFF2-40B4-BE49-F238E27FC236}">
                  <a16:creationId xmlns:a16="http://schemas.microsoft.com/office/drawing/2014/main" id="{4B4712E4-730A-4252-B163-BB647FA30011}"/>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工作计划</a:t>
              </a:r>
            </a:p>
          </p:txBody>
        </p:sp>
        <p:sp>
          <p:nvSpPr>
            <p:cNvPr id="46" name="矩形 45">
              <a:extLst>
                <a:ext uri="{FF2B5EF4-FFF2-40B4-BE49-F238E27FC236}">
                  <a16:creationId xmlns:a16="http://schemas.microsoft.com/office/drawing/2014/main" id="{44FDD84F-5143-4BD2-8CDE-2ED484E07CF6}"/>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THE WORK PLAN</a:t>
              </a:r>
            </a:p>
          </p:txBody>
        </p:sp>
        <p:grpSp>
          <p:nvGrpSpPr>
            <p:cNvPr id="47" name="组合 46">
              <a:extLst>
                <a:ext uri="{FF2B5EF4-FFF2-40B4-BE49-F238E27FC236}">
                  <a16:creationId xmlns:a16="http://schemas.microsoft.com/office/drawing/2014/main" id="{DAB268C9-F10B-4388-9EF5-5FD02583C6EF}"/>
                </a:ext>
              </a:extLst>
            </p:cNvPr>
            <p:cNvGrpSpPr/>
            <p:nvPr/>
          </p:nvGrpSpPr>
          <p:grpSpPr>
            <a:xfrm>
              <a:off x="1144143" y="1028700"/>
              <a:ext cx="10472997" cy="0"/>
              <a:chOff x="1552575" y="1796104"/>
              <a:chExt cx="10472997" cy="0"/>
            </a:xfrm>
          </p:grpSpPr>
          <p:cxnSp>
            <p:nvCxnSpPr>
              <p:cNvPr id="48" name="直接连接符 47">
                <a:extLst>
                  <a:ext uri="{FF2B5EF4-FFF2-40B4-BE49-F238E27FC236}">
                    <a16:creationId xmlns:a16="http://schemas.microsoft.com/office/drawing/2014/main" id="{DF87AC42-E509-4392-93D1-3CD32810741E}"/>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8F873603-75FF-4980-8D51-19051903C862}"/>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539503328"/>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30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500"/>
                                        <p:tgtEl>
                                          <p:spTgt spid="44"/>
                                        </p:tgtEl>
                                      </p:cBhvr>
                                    </p:animEffect>
                                  </p:childTnLst>
                                </p:cTn>
                              </p:par>
                              <p:par>
                                <p:cTn id="13" presetID="42" presetClass="entr" presetSubtype="0" fill="hold" nodeType="withEffect">
                                  <p:stCondLst>
                                    <p:cond delay="40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anim calcmode="lin" valueType="num">
                                      <p:cBhvr>
                                        <p:cTn id="16" dur="500" fill="hold"/>
                                        <p:tgtEl>
                                          <p:spTgt spid="82"/>
                                        </p:tgtEl>
                                        <p:attrNameLst>
                                          <p:attrName>ppt_x</p:attrName>
                                        </p:attrNameLst>
                                      </p:cBhvr>
                                      <p:tavLst>
                                        <p:tav tm="0">
                                          <p:val>
                                            <p:strVal val="#ppt_x"/>
                                          </p:val>
                                        </p:tav>
                                        <p:tav tm="100000">
                                          <p:val>
                                            <p:strVal val="#ppt_x"/>
                                          </p:val>
                                        </p:tav>
                                      </p:tavLst>
                                    </p:anim>
                                    <p:anim calcmode="lin" valueType="num">
                                      <p:cBhvr>
                                        <p:cTn id="17" dur="500" fill="hold"/>
                                        <p:tgtEl>
                                          <p:spTgt spid="8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6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anim calcmode="lin" valueType="num">
                                      <p:cBhvr>
                                        <p:cTn id="21" dur="500" fill="hold"/>
                                        <p:tgtEl>
                                          <p:spTgt spid="89"/>
                                        </p:tgtEl>
                                        <p:attrNameLst>
                                          <p:attrName>ppt_x</p:attrName>
                                        </p:attrNameLst>
                                      </p:cBhvr>
                                      <p:tavLst>
                                        <p:tav tm="0">
                                          <p:val>
                                            <p:strVal val="#ppt_x"/>
                                          </p:val>
                                        </p:tav>
                                        <p:tav tm="100000">
                                          <p:val>
                                            <p:strVal val="#ppt_x"/>
                                          </p:val>
                                        </p:tav>
                                      </p:tavLst>
                                    </p:anim>
                                    <p:anim calcmode="lin" valueType="num">
                                      <p:cBhvr>
                                        <p:cTn id="22" dur="500" fill="hold"/>
                                        <p:tgtEl>
                                          <p:spTgt spid="8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900"/>
                                  </p:stCondLst>
                                  <p:childTnLst>
                                    <p:set>
                                      <p:cBhvr>
                                        <p:cTn id="24" dur="1" fill="hold">
                                          <p:stCondLst>
                                            <p:cond delay="0"/>
                                          </p:stCondLst>
                                        </p:cTn>
                                        <p:tgtEl>
                                          <p:spTgt spid="96"/>
                                        </p:tgtEl>
                                        <p:attrNameLst>
                                          <p:attrName>style.visibility</p:attrName>
                                        </p:attrNameLst>
                                      </p:cBhvr>
                                      <p:to>
                                        <p:strVal val="visible"/>
                                      </p:to>
                                    </p:set>
                                    <p:animEffect transition="in" filter="fade">
                                      <p:cBhvr>
                                        <p:cTn id="25" dur="500"/>
                                        <p:tgtEl>
                                          <p:spTgt spid="96"/>
                                        </p:tgtEl>
                                      </p:cBhvr>
                                    </p:animEffect>
                                    <p:anim calcmode="lin" valueType="num">
                                      <p:cBhvr>
                                        <p:cTn id="26" dur="500" fill="hold"/>
                                        <p:tgtEl>
                                          <p:spTgt spid="96"/>
                                        </p:tgtEl>
                                        <p:attrNameLst>
                                          <p:attrName>ppt_x</p:attrName>
                                        </p:attrNameLst>
                                      </p:cBhvr>
                                      <p:tavLst>
                                        <p:tav tm="0">
                                          <p:val>
                                            <p:strVal val="#ppt_x"/>
                                          </p:val>
                                        </p:tav>
                                        <p:tav tm="100000">
                                          <p:val>
                                            <p:strVal val="#ppt_x"/>
                                          </p:val>
                                        </p:tav>
                                      </p:tavLst>
                                    </p:anim>
                                    <p:anim calcmode="lin" valueType="num">
                                      <p:cBhvr>
                                        <p:cTn id="27" dur="500" fill="hold"/>
                                        <p:tgtEl>
                                          <p:spTgt spid="9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100"/>
                                  </p:stCondLst>
                                  <p:childTnLst>
                                    <p:set>
                                      <p:cBhvr>
                                        <p:cTn id="29" dur="1" fill="hold">
                                          <p:stCondLst>
                                            <p:cond delay="0"/>
                                          </p:stCondLst>
                                        </p:cTn>
                                        <p:tgtEl>
                                          <p:spTgt spid="103"/>
                                        </p:tgtEl>
                                        <p:attrNameLst>
                                          <p:attrName>style.visibility</p:attrName>
                                        </p:attrNameLst>
                                      </p:cBhvr>
                                      <p:to>
                                        <p:strVal val="visible"/>
                                      </p:to>
                                    </p:set>
                                    <p:animEffect transition="in" filter="fade">
                                      <p:cBhvr>
                                        <p:cTn id="30" dur="500"/>
                                        <p:tgtEl>
                                          <p:spTgt spid="103"/>
                                        </p:tgtEl>
                                      </p:cBhvr>
                                    </p:animEffect>
                                    <p:anim calcmode="lin" valueType="num">
                                      <p:cBhvr>
                                        <p:cTn id="31" dur="500" fill="hold"/>
                                        <p:tgtEl>
                                          <p:spTgt spid="103"/>
                                        </p:tgtEl>
                                        <p:attrNameLst>
                                          <p:attrName>ppt_x</p:attrName>
                                        </p:attrNameLst>
                                      </p:cBhvr>
                                      <p:tavLst>
                                        <p:tav tm="0">
                                          <p:val>
                                            <p:strVal val="#ppt_x"/>
                                          </p:val>
                                        </p:tav>
                                        <p:tav tm="100000">
                                          <p:val>
                                            <p:strVal val="#ppt_x"/>
                                          </p:val>
                                        </p:tav>
                                      </p:tavLst>
                                    </p:anim>
                                    <p:anim calcmode="lin" valueType="num">
                                      <p:cBhvr>
                                        <p:cTn id="32" dur="500" fill="hold"/>
                                        <p:tgtEl>
                                          <p:spTgt spid="103"/>
                                        </p:tgtEl>
                                        <p:attrNameLst>
                                          <p:attrName>ppt_y</p:attrName>
                                        </p:attrNameLst>
                                      </p:cBhvr>
                                      <p:tavLst>
                                        <p:tav tm="0">
                                          <p:val>
                                            <p:strVal val="#ppt_y+.1"/>
                                          </p:val>
                                        </p:tav>
                                        <p:tav tm="100000">
                                          <p:val>
                                            <p:strVal val="#ppt_y"/>
                                          </p:val>
                                        </p:tav>
                                      </p:tavLst>
                                    </p:anim>
                                  </p:childTnLst>
                                </p:cTn>
                              </p:par>
                              <p:par>
                                <p:cTn id="33" presetID="16" presetClass="entr" presetSubtype="37" fill="hold" nodeType="withEffect">
                                  <p:stCondLst>
                                    <p:cond delay="1300"/>
                                  </p:stCondLst>
                                  <p:childTnLst>
                                    <p:set>
                                      <p:cBhvr>
                                        <p:cTn id="34" dur="1" fill="hold">
                                          <p:stCondLst>
                                            <p:cond delay="0"/>
                                          </p:stCondLst>
                                        </p:cTn>
                                        <p:tgtEl>
                                          <p:spTgt spid="2"/>
                                        </p:tgtEl>
                                        <p:attrNameLst>
                                          <p:attrName>style.visibility</p:attrName>
                                        </p:attrNameLst>
                                      </p:cBhvr>
                                      <p:to>
                                        <p:strVal val="visible"/>
                                      </p:to>
                                    </p:set>
                                    <p:animEffect transition="in" filter="barn(outVertical)">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id="{202177AB-776A-475D-B2B9-68C8D7B02119}"/>
              </a:ext>
            </a:extLst>
          </p:cNvPr>
          <p:cNvSpPr>
            <a:spLocks/>
          </p:cNvSpPr>
          <p:nvPr/>
        </p:nvSpPr>
        <p:spPr>
          <a:xfrm>
            <a:off x="0" y="1936337"/>
            <a:ext cx="12192000" cy="4896549"/>
          </a:xfrm>
          <a:custGeom>
            <a:avLst/>
            <a:gdLst>
              <a:gd name="connsiteX0" fmla="*/ 10469792 w 12192000"/>
              <a:gd name="connsiteY0" fmla="*/ 0 h 4896549"/>
              <a:gd name="connsiteX1" fmla="*/ 10561753 w 12192000"/>
              <a:gd name="connsiteY1" fmla="*/ 13658 h 4896549"/>
              <a:gd name="connsiteX2" fmla="*/ 10708235 w 12192000"/>
              <a:gd name="connsiteY2" fmla="*/ 71667 h 4896549"/>
              <a:gd name="connsiteX3" fmla="*/ 10730178 w 12192000"/>
              <a:gd name="connsiteY3" fmla="*/ 102105 h 4896549"/>
              <a:gd name="connsiteX4" fmla="*/ 10764950 w 12192000"/>
              <a:gd name="connsiteY4" fmla="*/ 151273 h 4896549"/>
              <a:gd name="connsiteX5" fmla="*/ 10793292 w 12192000"/>
              <a:gd name="connsiteY5" fmla="*/ 223716 h 4896549"/>
              <a:gd name="connsiteX6" fmla="*/ 10848251 w 12192000"/>
              <a:gd name="connsiteY6" fmla="*/ 297649 h 4896549"/>
              <a:gd name="connsiteX7" fmla="*/ 10887694 w 12192000"/>
              <a:gd name="connsiteY7" fmla="*/ 332304 h 4896549"/>
              <a:gd name="connsiteX8" fmla="*/ 10914778 w 12192000"/>
              <a:gd name="connsiteY8" fmla="*/ 299637 h 4896549"/>
              <a:gd name="connsiteX9" fmla="*/ 10957226 w 12192000"/>
              <a:gd name="connsiteY9" fmla="*/ 266970 h 4896549"/>
              <a:gd name="connsiteX10" fmla="*/ 11130257 w 12192000"/>
              <a:gd name="connsiteY10" fmla="*/ 364169 h 4896549"/>
              <a:gd name="connsiteX11" fmla="*/ 11253837 w 12192000"/>
              <a:gd name="connsiteY11" fmla="*/ 436471 h 4896549"/>
              <a:gd name="connsiteX12" fmla="*/ 11363117 w 12192000"/>
              <a:gd name="connsiteY12" fmla="*/ 385072 h 4896549"/>
              <a:gd name="connsiteX13" fmla="*/ 11517704 w 12192000"/>
              <a:gd name="connsiteY13" fmla="*/ 456711 h 4896549"/>
              <a:gd name="connsiteX14" fmla="*/ 11627411 w 12192000"/>
              <a:gd name="connsiteY14" fmla="*/ 557349 h 4896549"/>
              <a:gd name="connsiteX15" fmla="*/ 11682977 w 12192000"/>
              <a:gd name="connsiteY15" fmla="*/ 593358 h 4896549"/>
              <a:gd name="connsiteX16" fmla="*/ 11750966 w 12192000"/>
              <a:gd name="connsiteY16" fmla="*/ 675141 h 4896549"/>
              <a:gd name="connsiteX17" fmla="*/ 11848936 w 12192000"/>
              <a:gd name="connsiteY17" fmla="*/ 809764 h 4896549"/>
              <a:gd name="connsiteX18" fmla="*/ 11912565 w 12192000"/>
              <a:gd name="connsiteY18" fmla="*/ 889120 h 4896549"/>
              <a:gd name="connsiteX19" fmla="*/ 12060263 w 12192000"/>
              <a:gd name="connsiteY19" fmla="*/ 1008342 h 4896549"/>
              <a:gd name="connsiteX20" fmla="*/ 12176571 w 12192000"/>
              <a:gd name="connsiteY20" fmla="*/ 1127239 h 4896549"/>
              <a:gd name="connsiteX21" fmla="*/ 12192000 w 12192000"/>
              <a:gd name="connsiteY21" fmla="*/ 1146938 h 4896549"/>
              <a:gd name="connsiteX22" fmla="*/ 12192000 w 12192000"/>
              <a:gd name="connsiteY22" fmla="*/ 4896549 h 4896549"/>
              <a:gd name="connsiteX23" fmla="*/ 0 w 12192000"/>
              <a:gd name="connsiteY23" fmla="*/ 4896549 h 4896549"/>
              <a:gd name="connsiteX24" fmla="*/ 0 w 12192000"/>
              <a:gd name="connsiteY24" fmla="*/ 4526795 h 4896549"/>
              <a:gd name="connsiteX25" fmla="*/ 14158 w 12192000"/>
              <a:gd name="connsiteY25" fmla="*/ 4152235 h 4896549"/>
              <a:gd name="connsiteX26" fmla="*/ 56455 w 12192000"/>
              <a:gd name="connsiteY26" fmla="*/ 4200699 h 4896549"/>
              <a:gd name="connsiteX27" fmla="*/ 107714 w 12192000"/>
              <a:gd name="connsiteY27" fmla="*/ 4266020 h 4896549"/>
              <a:gd name="connsiteX28" fmla="*/ 216766 w 12192000"/>
              <a:gd name="connsiteY28" fmla="*/ 4404436 h 4896549"/>
              <a:gd name="connsiteX29" fmla="*/ 259375 w 12192000"/>
              <a:gd name="connsiteY29" fmla="*/ 4449987 h 4896549"/>
              <a:gd name="connsiteX30" fmla="*/ 301984 w 12192000"/>
              <a:gd name="connsiteY30" fmla="*/ 4485854 h 4896549"/>
              <a:gd name="connsiteX31" fmla="*/ 407498 w 12192000"/>
              <a:gd name="connsiteY31" fmla="*/ 4374239 h 4896549"/>
              <a:gd name="connsiteX32" fmla="*/ 556366 w 12192000"/>
              <a:gd name="connsiteY32" fmla="*/ 4207735 h 4896549"/>
              <a:gd name="connsiteX33" fmla="*/ 727654 w 12192000"/>
              <a:gd name="connsiteY33" fmla="*/ 4116366 h 4896549"/>
              <a:gd name="connsiteX34" fmla="*/ 878716 w 12192000"/>
              <a:gd name="connsiteY34" fmla="*/ 3981155 h 4896549"/>
              <a:gd name="connsiteX35" fmla="*/ 1025351 w 12192000"/>
              <a:gd name="connsiteY35" fmla="*/ 3818363 h 4896549"/>
              <a:gd name="connsiteX36" fmla="*/ 1231894 w 12192000"/>
              <a:gd name="connsiteY36" fmla="*/ 3745933 h 4896549"/>
              <a:gd name="connsiteX37" fmla="*/ 1351850 w 12192000"/>
              <a:gd name="connsiteY37" fmla="*/ 3725821 h 4896549"/>
              <a:gd name="connsiteX38" fmla="*/ 1805670 w 12192000"/>
              <a:gd name="connsiteY38" fmla="*/ 3713791 h 4896549"/>
              <a:gd name="connsiteX39" fmla="*/ 2019132 w 12192000"/>
              <a:gd name="connsiteY39" fmla="*/ 3666894 h 4896549"/>
              <a:gd name="connsiteX40" fmla="*/ 2209667 w 12192000"/>
              <a:gd name="connsiteY40" fmla="*/ 3551805 h 4896549"/>
              <a:gd name="connsiteX41" fmla="*/ 2321354 w 12192000"/>
              <a:gd name="connsiteY41" fmla="*/ 3496586 h 4896549"/>
              <a:gd name="connsiteX42" fmla="*/ 2435004 w 12192000"/>
              <a:gd name="connsiteY42" fmla="*/ 3497482 h 4896549"/>
              <a:gd name="connsiteX43" fmla="*/ 2645811 w 12192000"/>
              <a:gd name="connsiteY43" fmla="*/ 3517984 h 4896549"/>
              <a:gd name="connsiteX44" fmla="*/ 2739477 w 12192000"/>
              <a:gd name="connsiteY44" fmla="*/ 3505610 h 4896549"/>
              <a:gd name="connsiteX45" fmla="*/ 2862239 w 12192000"/>
              <a:gd name="connsiteY45" fmla="*/ 3474036 h 4896549"/>
              <a:gd name="connsiteX46" fmla="*/ 2936439 w 12192000"/>
              <a:gd name="connsiteY46" fmla="*/ 3458691 h 4896549"/>
              <a:gd name="connsiteX47" fmla="*/ 3076336 w 12192000"/>
              <a:gd name="connsiteY47" fmla="*/ 3440823 h 4896549"/>
              <a:gd name="connsiteX48" fmla="*/ 3199105 w 12192000"/>
              <a:gd name="connsiteY48" fmla="*/ 3432257 h 4896549"/>
              <a:gd name="connsiteX49" fmla="*/ 3236135 w 12192000"/>
              <a:gd name="connsiteY49" fmla="*/ 3379594 h 4896549"/>
              <a:gd name="connsiteX50" fmla="*/ 3328786 w 12192000"/>
              <a:gd name="connsiteY50" fmla="*/ 3333282 h 4896549"/>
              <a:gd name="connsiteX51" fmla="*/ 3512836 w 12192000"/>
              <a:gd name="connsiteY51" fmla="*/ 3244004 h 4896549"/>
              <a:gd name="connsiteX52" fmla="*/ 3607266 w 12192000"/>
              <a:gd name="connsiteY52" fmla="*/ 3180928 h 4896549"/>
              <a:gd name="connsiteX53" fmla="*/ 3704371 w 12192000"/>
              <a:gd name="connsiteY53" fmla="*/ 3148516 h 4896549"/>
              <a:gd name="connsiteX54" fmla="*/ 3926460 w 12192000"/>
              <a:gd name="connsiteY54" fmla="*/ 3063931 h 4896549"/>
              <a:gd name="connsiteX55" fmla="*/ 4014303 w 12192000"/>
              <a:gd name="connsiteY55" fmla="*/ 3031013 h 4896549"/>
              <a:gd name="connsiteX56" fmla="*/ 4128361 w 12192000"/>
              <a:gd name="connsiteY56" fmla="*/ 3009510 h 4896549"/>
              <a:gd name="connsiteX57" fmla="*/ 4273811 w 12192000"/>
              <a:gd name="connsiteY57" fmla="*/ 2972316 h 4896549"/>
              <a:gd name="connsiteX58" fmla="*/ 4548396 w 12192000"/>
              <a:gd name="connsiteY58" fmla="*/ 2851396 h 4896549"/>
              <a:gd name="connsiteX59" fmla="*/ 4707720 w 12192000"/>
              <a:gd name="connsiteY59" fmla="*/ 2795950 h 4896549"/>
              <a:gd name="connsiteX60" fmla="*/ 4894641 w 12192000"/>
              <a:gd name="connsiteY60" fmla="*/ 2704784 h 4896549"/>
              <a:gd name="connsiteX61" fmla="*/ 4975787 w 12192000"/>
              <a:gd name="connsiteY61" fmla="*/ 2658568 h 4896549"/>
              <a:gd name="connsiteX62" fmla="*/ 5244981 w 12192000"/>
              <a:gd name="connsiteY62" fmla="*/ 2514329 h 4896549"/>
              <a:gd name="connsiteX63" fmla="*/ 5462668 w 12192000"/>
              <a:gd name="connsiteY63" fmla="*/ 2421922 h 4896549"/>
              <a:gd name="connsiteX64" fmla="*/ 5794876 w 12192000"/>
              <a:gd name="connsiteY64" fmla="*/ 2355617 h 4896549"/>
              <a:gd name="connsiteX65" fmla="*/ 5915914 w 12192000"/>
              <a:gd name="connsiteY65" fmla="*/ 2368438 h 4896549"/>
              <a:gd name="connsiteX66" fmla="*/ 6047769 w 12192000"/>
              <a:gd name="connsiteY66" fmla="*/ 2391765 h 4896549"/>
              <a:gd name="connsiteX67" fmla="*/ 6380143 w 12192000"/>
              <a:gd name="connsiteY67" fmla="*/ 2411476 h 4896549"/>
              <a:gd name="connsiteX68" fmla="*/ 6748639 w 12192000"/>
              <a:gd name="connsiteY68" fmla="*/ 2388151 h 4896549"/>
              <a:gd name="connsiteX69" fmla="*/ 6889760 w 12192000"/>
              <a:gd name="connsiteY69" fmla="*/ 2374663 h 4896549"/>
              <a:gd name="connsiteX70" fmla="*/ 6999494 w 12192000"/>
              <a:gd name="connsiteY70" fmla="*/ 2329749 h 4896549"/>
              <a:gd name="connsiteX71" fmla="*/ 7125717 w 12192000"/>
              <a:gd name="connsiteY71" fmla="*/ 2270793 h 4896549"/>
              <a:gd name="connsiteX72" fmla="*/ 7255193 w 12192000"/>
              <a:gd name="connsiteY72" fmla="*/ 2203085 h 4896549"/>
              <a:gd name="connsiteX73" fmla="*/ 7368678 w 12192000"/>
              <a:gd name="connsiteY73" fmla="*/ 2140149 h 4896549"/>
              <a:gd name="connsiteX74" fmla="*/ 7453979 w 12192000"/>
              <a:gd name="connsiteY74" fmla="*/ 2099840 h 4896549"/>
              <a:gd name="connsiteX75" fmla="*/ 7528357 w 12192000"/>
              <a:gd name="connsiteY75" fmla="*/ 2065551 h 4896549"/>
              <a:gd name="connsiteX76" fmla="*/ 7736467 w 12192000"/>
              <a:gd name="connsiteY76" fmla="*/ 1939619 h 4896549"/>
              <a:gd name="connsiteX77" fmla="*/ 7898757 w 12192000"/>
              <a:gd name="connsiteY77" fmla="*/ 1833764 h 4896549"/>
              <a:gd name="connsiteX78" fmla="*/ 7964882 w 12192000"/>
              <a:gd name="connsiteY78" fmla="*/ 1774666 h 4896549"/>
              <a:gd name="connsiteX79" fmla="*/ 8084778 w 12192000"/>
              <a:gd name="connsiteY79" fmla="*/ 1676331 h 4896549"/>
              <a:gd name="connsiteX80" fmla="*/ 8143492 w 12192000"/>
              <a:gd name="connsiteY80" fmla="*/ 1633840 h 4896549"/>
              <a:gd name="connsiteX81" fmla="*/ 8289569 w 12192000"/>
              <a:gd name="connsiteY81" fmla="*/ 1579983 h 4896549"/>
              <a:gd name="connsiteX82" fmla="*/ 8423387 w 12192000"/>
              <a:gd name="connsiteY82" fmla="*/ 1485216 h 4896549"/>
              <a:gd name="connsiteX83" fmla="*/ 8689735 w 12192000"/>
              <a:gd name="connsiteY83" fmla="*/ 1240162 h 4896549"/>
              <a:gd name="connsiteX84" fmla="*/ 8851001 w 12192000"/>
              <a:gd name="connsiteY84" fmla="*/ 1169446 h 4896549"/>
              <a:gd name="connsiteX85" fmla="*/ 8973835 w 12192000"/>
              <a:gd name="connsiteY85" fmla="*/ 1096204 h 4896549"/>
              <a:gd name="connsiteX86" fmla="*/ 9072333 w 12192000"/>
              <a:gd name="connsiteY86" fmla="*/ 1007325 h 4896549"/>
              <a:gd name="connsiteX87" fmla="*/ 9149272 w 12192000"/>
              <a:gd name="connsiteY87" fmla="*/ 961139 h 4896549"/>
              <a:gd name="connsiteX88" fmla="*/ 9217287 w 12192000"/>
              <a:gd name="connsiteY88" fmla="*/ 926071 h 4896549"/>
              <a:gd name="connsiteX89" fmla="*/ 9296533 w 12192000"/>
              <a:gd name="connsiteY89" fmla="*/ 850877 h 4896549"/>
              <a:gd name="connsiteX90" fmla="*/ 9347057 w 12192000"/>
              <a:gd name="connsiteY90" fmla="*/ 781353 h 4896549"/>
              <a:gd name="connsiteX91" fmla="*/ 9396934 w 12192000"/>
              <a:gd name="connsiteY91" fmla="*/ 825793 h 4896549"/>
              <a:gd name="connsiteX92" fmla="*/ 9458070 w 12192000"/>
              <a:gd name="connsiteY92" fmla="*/ 876423 h 4896549"/>
              <a:gd name="connsiteX93" fmla="*/ 9696879 w 12192000"/>
              <a:gd name="connsiteY93" fmla="*/ 692791 h 4896549"/>
              <a:gd name="connsiteX94" fmla="*/ 9828434 w 12192000"/>
              <a:gd name="connsiteY94" fmla="*/ 567541 h 4896549"/>
              <a:gd name="connsiteX95" fmla="*/ 9977196 w 12192000"/>
              <a:gd name="connsiteY95" fmla="*/ 488121 h 4896549"/>
              <a:gd name="connsiteX96" fmla="*/ 10071174 w 12192000"/>
              <a:gd name="connsiteY96" fmla="*/ 439929 h 4896549"/>
              <a:gd name="connsiteX97" fmla="*/ 10141122 w 12192000"/>
              <a:gd name="connsiteY97" fmla="*/ 389451 h 4896549"/>
              <a:gd name="connsiteX98" fmla="*/ 10189523 w 12192000"/>
              <a:gd name="connsiteY98" fmla="*/ 353392 h 4896549"/>
              <a:gd name="connsiteX99" fmla="*/ 10420096 w 12192000"/>
              <a:gd name="connsiteY99" fmla="*/ 47781 h 4896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2192000" h="4896549">
                <a:moveTo>
                  <a:pt x="10469792" y="0"/>
                </a:moveTo>
                <a:lnTo>
                  <a:pt x="10561753" y="13658"/>
                </a:lnTo>
                <a:cubicBezTo>
                  <a:pt x="10658687" y="28053"/>
                  <a:pt x="10708235" y="47676"/>
                  <a:pt x="10708235" y="71667"/>
                </a:cubicBezTo>
                <a:cubicBezTo>
                  <a:pt x="10708235" y="79607"/>
                  <a:pt x="10718109" y="93304"/>
                  <a:pt x="10730178" y="102105"/>
                </a:cubicBezTo>
                <a:cubicBezTo>
                  <a:pt x="10742246" y="110904"/>
                  <a:pt x="10757894" y="133030"/>
                  <a:pt x="10764950" y="151273"/>
                </a:cubicBezTo>
                <a:cubicBezTo>
                  <a:pt x="10772006" y="169514"/>
                  <a:pt x="10784760" y="202115"/>
                  <a:pt x="10793292" y="223716"/>
                </a:cubicBezTo>
                <a:cubicBezTo>
                  <a:pt x="10801825" y="245318"/>
                  <a:pt x="10826556" y="278588"/>
                  <a:pt x="10848251" y="297649"/>
                </a:cubicBezTo>
                <a:lnTo>
                  <a:pt x="10887694" y="332304"/>
                </a:lnTo>
                <a:lnTo>
                  <a:pt x="10914778" y="299637"/>
                </a:lnTo>
                <a:cubicBezTo>
                  <a:pt x="10929675" y="281670"/>
                  <a:pt x="10948776" y="266970"/>
                  <a:pt x="10957226" y="266970"/>
                </a:cubicBezTo>
                <a:cubicBezTo>
                  <a:pt x="10978238" y="266970"/>
                  <a:pt x="11099966" y="335350"/>
                  <a:pt x="11130257" y="364169"/>
                </a:cubicBezTo>
                <a:cubicBezTo>
                  <a:pt x="11236073" y="464841"/>
                  <a:pt x="11226565" y="459279"/>
                  <a:pt x="11253837" y="436471"/>
                </a:cubicBezTo>
                <a:cubicBezTo>
                  <a:pt x="11287855" y="408025"/>
                  <a:pt x="11314699" y="395399"/>
                  <a:pt x="11363117" y="385072"/>
                </a:cubicBezTo>
                <a:cubicBezTo>
                  <a:pt x="11416183" y="373753"/>
                  <a:pt x="11500527" y="412841"/>
                  <a:pt x="11517704" y="456711"/>
                </a:cubicBezTo>
                <a:cubicBezTo>
                  <a:pt x="11536665" y="505144"/>
                  <a:pt x="11581923" y="546660"/>
                  <a:pt x="11627411" y="557349"/>
                </a:cubicBezTo>
                <a:cubicBezTo>
                  <a:pt x="11649637" y="562571"/>
                  <a:pt x="11674642" y="578776"/>
                  <a:pt x="11682977" y="593358"/>
                </a:cubicBezTo>
                <a:cubicBezTo>
                  <a:pt x="11691313" y="607941"/>
                  <a:pt x="11721908" y="644743"/>
                  <a:pt x="11750966" y="675141"/>
                </a:cubicBezTo>
                <a:cubicBezTo>
                  <a:pt x="11780026" y="705537"/>
                  <a:pt x="11824112" y="766119"/>
                  <a:pt x="11848936" y="809764"/>
                </a:cubicBezTo>
                <a:cubicBezTo>
                  <a:pt x="11873759" y="853410"/>
                  <a:pt x="11902392" y="889120"/>
                  <a:pt x="11912565" y="889120"/>
                </a:cubicBezTo>
                <a:cubicBezTo>
                  <a:pt x="11922737" y="889120"/>
                  <a:pt x="11989202" y="942770"/>
                  <a:pt x="12060263" y="1008342"/>
                </a:cubicBezTo>
                <a:cubicBezTo>
                  <a:pt x="12107383" y="1051821"/>
                  <a:pt x="12144573" y="1089595"/>
                  <a:pt x="12176571" y="1127239"/>
                </a:cubicBezTo>
                <a:lnTo>
                  <a:pt x="12192000" y="1146938"/>
                </a:lnTo>
                <a:lnTo>
                  <a:pt x="12192000" y="4896549"/>
                </a:lnTo>
                <a:lnTo>
                  <a:pt x="0" y="4896549"/>
                </a:lnTo>
                <a:lnTo>
                  <a:pt x="0" y="4526795"/>
                </a:lnTo>
                <a:cubicBezTo>
                  <a:pt x="0" y="4290733"/>
                  <a:pt x="5235" y="4152235"/>
                  <a:pt x="14158" y="4152235"/>
                </a:cubicBezTo>
                <a:cubicBezTo>
                  <a:pt x="21944" y="4152235"/>
                  <a:pt x="40977" y="4174043"/>
                  <a:pt x="56455" y="4200699"/>
                </a:cubicBezTo>
                <a:cubicBezTo>
                  <a:pt x="71931" y="4227353"/>
                  <a:pt x="94998" y="4256747"/>
                  <a:pt x="107714" y="4266020"/>
                </a:cubicBezTo>
                <a:cubicBezTo>
                  <a:pt x="134384" y="4285467"/>
                  <a:pt x="216766" y="4390032"/>
                  <a:pt x="216766" y="4404436"/>
                </a:cubicBezTo>
                <a:cubicBezTo>
                  <a:pt x="216766" y="4409763"/>
                  <a:pt x="235941" y="4430261"/>
                  <a:pt x="259375" y="4449987"/>
                </a:cubicBezTo>
                <a:lnTo>
                  <a:pt x="301984" y="4485854"/>
                </a:lnTo>
                <a:lnTo>
                  <a:pt x="407498" y="4374239"/>
                </a:lnTo>
                <a:cubicBezTo>
                  <a:pt x="465531" y="4312852"/>
                  <a:pt x="532522" y="4237924"/>
                  <a:pt x="556366" y="4207735"/>
                </a:cubicBezTo>
                <a:cubicBezTo>
                  <a:pt x="597965" y="4155067"/>
                  <a:pt x="638405" y="4133495"/>
                  <a:pt x="727654" y="4116366"/>
                </a:cubicBezTo>
                <a:cubicBezTo>
                  <a:pt x="758325" y="4110480"/>
                  <a:pt x="797011" y="4075853"/>
                  <a:pt x="878716" y="3981155"/>
                </a:cubicBezTo>
                <a:cubicBezTo>
                  <a:pt x="939123" y="3911141"/>
                  <a:pt x="1005109" y="3837884"/>
                  <a:pt x="1025351" y="3818363"/>
                </a:cubicBezTo>
                <a:cubicBezTo>
                  <a:pt x="1072507" y="3772882"/>
                  <a:pt x="1149356" y="3745933"/>
                  <a:pt x="1231894" y="3745933"/>
                </a:cubicBezTo>
                <a:cubicBezTo>
                  <a:pt x="1267738" y="3745933"/>
                  <a:pt x="1321719" y="3736882"/>
                  <a:pt x="1351850" y="3725821"/>
                </a:cubicBezTo>
                <a:cubicBezTo>
                  <a:pt x="1406896" y="3705614"/>
                  <a:pt x="1585121" y="3700889"/>
                  <a:pt x="1805670" y="3713791"/>
                </a:cubicBezTo>
                <a:cubicBezTo>
                  <a:pt x="1891927" y="3718837"/>
                  <a:pt x="1907869" y="3715334"/>
                  <a:pt x="2019132" y="3666894"/>
                </a:cubicBezTo>
                <a:cubicBezTo>
                  <a:pt x="2094766" y="3633965"/>
                  <a:pt x="2165453" y="3591267"/>
                  <a:pt x="2209667" y="3551805"/>
                </a:cubicBezTo>
                <a:cubicBezTo>
                  <a:pt x="2270166" y="3497807"/>
                  <a:pt x="2285727" y="3490114"/>
                  <a:pt x="2321354" y="3496586"/>
                </a:cubicBezTo>
                <a:cubicBezTo>
                  <a:pt x="2344120" y="3500722"/>
                  <a:pt x="2395263" y="3501126"/>
                  <a:pt x="2435004" y="3497482"/>
                </a:cubicBezTo>
                <a:cubicBezTo>
                  <a:pt x="2516781" y="3489985"/>
                  <a:pt x="2604385" y="3498505"/>
                  <a:pt x="2645811" y="3517984"/>
                </a:cubicBezTo>
                <a:cubicBezTo>
                  <a:pt x="2666950" y="3527923"/>
                  <a:pt x="2689848" y="3524898"/>
                  <a:pt x="2739477" y="3505610"/>
                </a:cubicBezTo>
                <a:cubicBezTo>
                  <a:pt x="2775605" y="3491568"/>
                  <a:pt x="2830848" y="3477361"/>
                  <a:pt x="2862239" y="3474036"/>
                </a:cubicBezTo>
                <a:cubicBezTo>
                  <a:pt x="2893629" y="3470712"/>
                  <a:pt x="2927019" y="3463807"/>
                  <a:pt x="2936439" y="3458691"/>
                </a:cubicBezTo>
                <a:cubicBezTo>
                  <a:pt x="2945859" y="3453576"/>
                  <a:pt x="3008812" y="3445535"/>
                  <a:pt x="3076336" y="3440823"/>
                </a:cubicBezTo>
                <a:lnTo>
                  <a:pt x="3199105" y="3432257"/>
                </a:lnTo>
                <a:lnTo>
                  <a:pt x="3236135" y="3379594"/>
                </a:lnTo>
                <a:cubicBezTo>
                  <a:pt x="3271109" y="3329857"/>
                  <a:pt x="3276253" y="3327286"/>
                  <a:pt x="3328786" y="3333282"/>
                </a:cubicBezTo>
                <a:cubicBezTo>
                  <a:pt x="3408461" y="3342377"/>
                  <a:pt x="3470867" y="3312105"/>
                  <a:pt x="3512836" y="3244004"/>
                </a:cubicBezTo>
                <a:cubicBezTo>
                  <a:pt x="3543762" y="3193819"/>
                  <a:pt x="3554513" y="3186639"/>
                  <a:pt x="3607266" y="3180928"/>
                </a:cubicBezTo>
                <a:cubicBezTo>
                  <a:pt x="3640008" y="3177384"/>
                  <a:pt x="3683705" y="3162798"/>
                  <a:pt x="3704371" y="3148516"/>
                </a:cubicBezTo>
                <a:cubicBezTo>
                  <a:pt x="3752590" y="3115191"/>
                  <a:pt x="3848996" y="3078474"/>
                  <a:pt x="3926460" y="3063931"/>
                </a:cubicBezTo>
                <a:cubicBezTo>
                  <a:pt x="3959900" y="3057654"/>
                  <a:pt x="3999430" y="3042840"/>
                  <a:pt x="4014303" y="3031013"/>
                </a:cubicBezTo>
                <a:cubicBezTo>
                  <a:pt x="4033413" y="3015819"/>
                  <a:pt x="4066874" y="3009510"/>
                  <a:pt x="4128361" y="3009510"/>
                </a:cubicBezTo>
                <a:cubicBezTo>
                  <a:pt x="4201641" y="3009510"/>
                  <a:pt x="4224596" y="3003641"/>
                  <a:pt x="4273811" y="2972316"/>
                </a:cubicBezTo>
                <a:cubicBezTo>
                  <a:pt x="4432426" y="2871363"/>
                  <a:pt x="4457915" y="2860139"/>
                  <a:pt x="4548396" y="2851396"/>
                </a:cubicBezTo>
                <a:cubicBezTo>
                  <a:pt x="4621713" y="2844313"/>
                  <a:pt x="4651597" y="2833912"/>
                  <a:pt x="4707720" y="2795950"/>
                </a:cubicBezTo>
                <a:cubicBezTo>
                  <a:pt x="4786380" y="2742743"/>
                  <a:pt x="4864210" y="2704784"/>
                  <a:pt x="4894641" y="2704784"/>
                </a:cubicBezTo>
                <a:cubicBezTo>
                  <a:pt x="4906047" y="2704784"/>
                  <a:pt x="4942562" y="2683987"/>
                  <a:pt x="4975787" y="2658568"/>
                </a:cubicBezTo>
                <a:cubicBezTo>
                  <a:pt x="5097555" y="2565406"/>
                  <a:pt x="5192881" y="2514329"/>
                  <a:pt x="5244981" y="2514329"/>
                </a:cubicBezTo>
                <a:cubicBezTo>
                  <a:pt x="5290201" y="2514329"/>
                  <a:pt x="5404068" y="2465993"/>
                  <a:pt x="5462668" y="2421922"/>
                </a:cubicBezTo>
                <a:cubicBezTo>
                  <a:pt x="5589971" y="2326182"/>
                  <a:pt x="5656856" y="2312833"/>
                  <a:pt x="5794876" y="2355617"/>
                </a:cubicBezTo>
                <a:cubicBezTo>
                  <a:pt x="5830312" y="2366603"/>
                  <a:pt x="5881536" y="2372029"/>
                  <a:pt x="5915914" y="2368438"/>
                </a:cubicBezTo>
                <a:cubicBezTo>
                  <a:pt x="5959236" y="2363914"/>
                  <a:pt x="5995247" y="2370285"/>
                  <a:pt x="6047769" y="2391765"/>
                </a:cubicBezTo>
                <a:cubicBezTo>
                  <a:pt x="6118267" y="2420596"/>
                  <a:pt x="6126348" y="2421076"/>
                  <a:pt x="6380143" y="2411476"/>
                </a:cubicBezTo>
                <a:cubicBezTo>
                  <a:pt x="6523208" y="2406065"/>
                  <a:pt x="6689032" y="2395568"/>
                  <a:pt x="6748639" y="2388151"/>
                </a:cubicBezTo>
                <a:cubicBezTo>
                  <a:pt x="6808247" y="2380732"/>
                  <a:pt x="6871751" y="2374663"/>
                  <a:pt x="6889760" y="2374663"/>
                </a:cubicBezTo>
                <a:cubicBezTo>
                  <a:pt x="6907769" y="2374663"/>
                  <a:pt x="6957149" y="2354452"/>
                  <a:pt x="6999494" y="2329749"/>
                </a:cubicBezTo>
                <a:cubicBezTo>
                  <a:pt x="7041839" y="2305046"/>
                  <a:pt x="7098639" y="2278516"/>
                  <a:pt x="7125717" y="2270793"/>
                </a:cubicBezTo>
                <a:cubicBezTo>
                  <a:pt x="7152796" y="2263070"/>
                  <a:pt x="7211059" y="2232602"/>
                  <a:pt x="7255193" y="2203085"/>
                </a:cubicBezTo>
                <a:cubicBezTo>
                  <a:pt x="7299326" y="2173569"/>
                  <a:pt x="7350394" y="2145248"/>
                  <a:pt x="7368678" y="2140149"/>
                </a:cubicBezTo>
                <a:cubicBezTo>
                  <a:pt x="7386963" y="2135051"/>
                  <a:pt x="7425348" y="2116911"/>
                  <a:pt x="7453979" y="2099840"/>
                </a:cubicBezTo>
                <a:cubicBezTo>
                  <a:pt x="7482610" y="2082769"/>
                  <a:pt x="7516079" y="2067339"/>
                  <a:pt x="7528357" y="2065551"/>
                </a:cubicBezTo>
                <a:cubicBezTo>
                  <a:pt x="7570267" y="2059448"/>
                  <a:pt x="7622904" y="2027595"/>
                  <a:pt x="7736467" y="1939619"/>
                </a:cubicBezTo>
                <a:cubicBezTo>
                  <a:pt x="7798910" y="1891243"/>
                  <a:pt x="7871941" y="1843609"/>
                  <a:pt x="7898757" y="1833764"/>
                </a:cubicBezTo>
                <a:cubicBezTo>
                  <a:pt x="7931345" y="1821801"/>
                  <a:pt x="7953275" y="1802202"/>
                  <a:pt x="7964882" y="1774666"/>
                </a:cubicBezTo>
                <a:cubicBezTo>
                  <a:pt x="7981717" y="1734727"/>
                  <a:pt x="8052918" y="1676331"/>
                  <a:pt x="8084778" y="1676331"/>
                </a:cubicBezTo>
                <a:cubicBezTo>
                  <a:pt x="8093404" y="1676331"/>
                  <a:pt x="8119824" y="1657211"/>
                  <a:pt x="8143492" y="1633840"/>
                </a:cubicBezTo>
                <a:cubicBezTo>
                  <a:pt x="8187316" y="1590570"/>
                  <a:pt x="8251157" y="1567032"/>
                  <a:pt x="8289569" y="1579983"/>
                </a:cubicBezTo>
                <a:cubicBezTo>
                  <a:pt x="8323140" y="1591301"/>
                  <a:pt x="8382267" y="1549429"/>
                  <a:pt x="8423387" y="1485216"/>
                </a:cubicBezTo>
                <a:cubicBezTo>
                  <a:pt x="8466174" y="1418399"/>
                  <a:pt x="8559167" y="1332842"/>
                  <a:pt x="8689735" y="1240162"/>
                </a:cubicBezTo>
                <a:cubicBezTo>
                  <a:pt x="8762009" y="1188860"/>
                  <a:pt x="8792731" y="1175388"/>
                  <a:pt x="8851001" y="1169446"/>
                </a:cubicBezTo>
                <a:cubicBezTo>
                  <a:pt x="8918231" y="1162590"/>
                  <a:pt x="8926342" y="1157754"/>
                  <a:pt x="8973835" y="1096204"/>
                </a:cubicBezTo>
                <a:cubicBezTo>
                  <a:pt x="9001804" y="1059958"/>
                  <a:pt x="9046128" y="1019963"/>
                  <a:pt x="9072333" y="1007325"/>
                </a:cubicBezTo>
                <a:cubicBezTo>
                  <a:pt x="9098539" y="994687"/>
                  <a:pt x="9133162" y="973904"/>
                  <a:pt x="9149272" y="961139"/>
                </a:cubicBezTo>
                <a:cubicBezTo>
                  <a:pt x="9165382" y="948375"/>
                  <a:pt x="9195990" y="932594"/>
                  <a:pt x="9217287" y="926071"/>
                </a:cubicBezTo>
                <a:cubicBezTo>
                  <a:pt x="9241523" y="918648"/>
                  <a:pt x="9271175" y="890512"/>
                  <a:pt x="9296533" y="850877"/>
                </a:cubicBezTo>
                <a:cubicBezTo>
                  <a:pt x="9318818" y="816044"/>
                  <a:pt x="9341554" y="784759"/>
                  <a:pt x="9347057" y="781353"/>
                </a:cubicBezTo>
                <a:cubicBezTo>
                  <a:pt x="9352559" y="777948"/>
                  <a:pt x="9375004" y="797946"/>
                  <a:pt x="9396934" y="825793"/>
                </a:cubicBezTo>
                <a:cubicBezTo>
                  <a:pt x="9418865" y="853640"/>
                  <a:pt x="9446376" y="876423"/>
                  <a:pt x="9458070" y="876423"/>
                </a:cubicBezTo>
                <a:cubicBezTo>
                  <a:pt x="9495632" y="876423"/>
                  <a:pt x="9621813" y="779396"/>
                  <a:pt x="9696879" y="692791"/>
                </a:cubicBezTo>
                <a:cubicBezTo>
                  <a:pt x="9714813" y="672100"/>
                  <a:pt x="9774013" y="615738"/>
                  <a:pt x="9828434" y="567541"/>
                </a:cubicBezTo>
                <a:cubicBezTo>
                  <a:pt x="9921677" y="484963"/>
                  <a:pt x="9930256" y="480384"/>
                  <a:pt x="9977196" y="488121"/>
                </a:cubicBezTo>
                <a:cubicBezTo>
                  <a:pt x="10023829" y="495808"/>
                  <a:pt x="10029826" y="492733"/>
                  <a:pt x="10071174" y="439929"/>
                </a:cubicBezTo>
                <a:cubicBezTo>
                  <a:pt x="10102302" y="400178"/>
                  <a:pt x="10122951" y="385276"/>
                  <a:pt x="10141122" y="389451"/>
                </a:cubicBezTo>
                <a:cubicBezTo>
                  <a:pt x="10159450" y="393662"/>
                  <a:pt x="10173442" y="383238"/>
                  <a:pt x="10189523" y="353392"/>
                </a:cubicBezTo>
                <a:cubicBezTo>
                  <a:pt x="10248317" y="244272"/>
                  <a:pt x="10334405" y="130167"/>
                  <a:pt x="10420096" y="47781"/>
                </a:cubicBezTo>
                <a:close/>
              </a:path>
            </a:pathLst>
          </a:custGeom>
          <a:solidFill>
            <a:schemeClr val="accent2">
              <a:alpha val="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雪山山顶&#10;&#10;描述已自动生成">
            <a:extLst>
              <a:ext uri="{FF2B5EF4-FFF2-40B4-BE49-F238E27FC236}">
                <a16:creationId xmlns:a16="http://schemas.microsoft.com/office/drawing/2014/main" id="{BD61361B-3C7E-4138-A6AE-50D5B9796AFA}"/>
              </a:ext>
            </a:extLst>
          </p:cNvPr>
          <p:cNvPicPr>
            <a:picLocks/>
          </p:cNvPicPr>
          <p:nvPr/>
        </p:nvPicPr>
        <p:blipFill rotWithShape="1">
          <a:blip r:embed="rId2"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flipH="1">
            <a:off x="0" y="1967968"/>
            <a:ext cx="12192000" cy="4890032"/>
          </a:xfrm>
          <a:custGeom>
            <a:avLst/>
            <a:gdLst>
              <a:gd name="connsiteX0" fmla="*/ 12192000 w 12192000"/>
              <a:gd name="connsiteY0" fmla="*/ 0 h 4890032"/>
              <a:gd name="connsiteX1" fmla="*/ 0 w 12192000"/>
              <a:gd name="connsiteY1" fmla="*/ 0 h 4890032"/>
              <a:gd name="connsiteX2" fmla="*/ 0 w 12192000"/>
              <a:gd name="connsiteY2" fmla="*/ 4890032 h 4890032"/>
              <a:gd name="connsiteX3" fmla="*/ 12192000 w 12192000"/>
              <a:gd name="connsiteY3" fmla="*/ 4890032 h 4890032"/>
            </a:gdLst>
            <a:ahLst/>
            <a:cxnLst>
              <a:cxn ang="0">
                <a:pos x="connsiteX0" y="connsiteY0"/>
              </a:cxn>
              <a:cxn ang="0">
                <a:pos x="connsiteX1" y="connsiteY1"/>
              </a:cxn>
              <a:cxn ang="0">
                <a:pos x="connsiteX2" y="connsiteY2"/>
              </a:cxn>
              <a:cxn ang="0">
                <a:pos x="connsiteX3" y="connsiteY3"/>
              </a:cxn>
            </a:cxnLst>
            <a:rect l="l" t="t" r="r" b="b"/>
            <a:pathLst>
              <a:path w="12192000" h="4890032">
                <a:moveTo>
                  <a:pt x="12192000" y="0"/>
                </a:moveTo>
                <a:lnTo>
                  <a:pt x="0" y="0"/>
                </a:lnTo>
                <a:lnTo>
                  <a:pt x="0" y="4890032"/>
                </a:lnTo>
                <a:lnTo>
                  <a:pt x="12192000" y="4890032"/>
                </a:lnTo>
                <a:close/>
              </a:path>
            </a:pathLst>
          </a:custGeom>
        </p:spPr>
      </p:pic>
      <p:sp>
        <p:nvSpPr>
          <p:cNvPr id="14" name="椭圆 13">
            <a:extLst>
              <a:ext uri="{FF2B5EF4-FFF2-40B4-BE49-F238E27FC236}">
                <a16:creationId xmlns:a16="http://schemas.microsoft.com/office/drawing/2014/main" id="{D1A38AF8-030F-4FA5-B0DA-08E7E0861A2B}"/>
              </a:ext>
            </a:extLst>
          </p:cNvPr>
          <p:cNvSpPr/>
          <p:nvPr/>
        </p:nvSpPr>
        <p:spPr>
          <a:xfrm>
            <a:off x="695325" y="5968494"/>
            <a:ext cx="165606" cy="165606"/>
          </a:xfrm>
          <a:prstGeom prst="ellipse">
            <a:avLst/>
          </a:prstGeom>
          <a:gradFill>
            <a:gsLst>
              <a:gs pos="0">
                <a:schemeClr val="accent2">
                  <a:lumMod val="75000"/>
                </a:schemeClr>
              </a:gs>
              <a:gs pos="100000">
                <a:schemeClr val="accent2"/>
              </a:gs>
            </a:gsLst>
            <a:lin ang="2700000" scaled="1"/>
          </a:gradFill>
          <a:ln>
            <a:noFill/>
          </a:ln>
          <a:effectLst>
            <a:outerShdw blurRad="177800" dist="190500" dir="7380000" algn="tr" rotWithShape="0">
              <a:schemeClr val="dk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a:extLst>
              <a:ext uri="{FF2B5EF4-FFF2-40B4-BE49-F238E27FC236}">
                <a16:creationId xmlns:a16="http://schemas.microsoft.com/office/drawing/2014/main" id="{59782619-4E30-4DD6-B932-9CADDA4C7978}"/>
              </a:ext>
            </a:extLst>
          </p:cNvPr>
          <p:cNvSpPr/>
          <p:nvPr/>
        </p:nvSpPr>
        <p:spPr>
          <a:xfrm>
            <a:off x="2699024" y="5394958"/>
            <a:ext cx="165606" cy="165606"/>
          </a:xfrm>
          <a:prstGeom prst="ellipse">
            <a:avLst/>
          </a:prstGeom>
          <a:gradFill>
            <a:gsLst>
              <a:gs pos="0">
                <a:schemeClr val="accent2">
                  <a:lumMod val="75000"/>
                </a:schemeClr>
              </a:gs>
              <a:gs pos="100000">
                <a:schemeClr val="accent2"/>
              </a:gs>
            </a:gsLst>
            <a:lin ang="2700000" scaled="1"/>
          </a:gradFill>
          <a:ln>
            <a:noFill/>
          </a:ln>
          <a:effectLst>
            <a:outerShdw blurRad="177800" dist="190500" dir="7380000" algn="tr" rotWithShape="0">
              <a:schemeClr val="dk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椭圆 15">
            <a:extLst>
              <a:ext uri="{FF2B5EF4-FFF2-40B4-BE49-F238E27FC236}">
                <a16:creationId xmlns:a16="http://schemas.microsoft.com/office/drawing/2014/main" id="{EDB58B55-99EC-462C-A4A1-4081674F2071}"/>
              </a:ext>
            </a:extLst>
          </p:cNvPr>
          <p:cNvSpPr/>
          <p:nvPr/>
        </p:nvSpPr>
        <p:spPr>
          <a:xfrm>
            <a:off x="4687310" y="4646656"/>
            <a:ext cx="165606" cy="165606"/>
          </a:xfrm>
          <a:prstGeom prst="ellipse">
            <a:avLst/>
          </a:prstGeom>
          <a:gradFill>
            <a:gsLst>
              <a:gs pos="0">
                <a:schemeClr val="accent2">
                  <a:lumMod val="75000"/>
                </a:schemeClr>
              </a:gs>
              <a:gs pos="100000">
                <a:schemeClr val="accent2"/>
              </a:gs>
            </a:gsLst>
            <a:lin ang="2700000" scaled="1"/>
          </a:gradFill>
          <a:ln>
            <a:noFill/>
          </a:ln>
          <a:effectLst>
            <a:outerShdw blurRad="177800" dist="190500" dir="7380000" algn="tr" rotWithShape="0">
              <a:schemeClr val="dk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椭圆 16">
            <a:extLst>
              <a:ext uri="{FF2B5EF4-FFF2-40B4-BE49-F238E27FC236}">
                <a16:creationId xmlns:a16="http://schemas.microsoft.com/office/drawing/2014/main" id="{BE99CA61-EF0B-4869-8017-BD5D19699DED}"/>
              </a:ext>
            </a:extLst>
          </p:cNvPr>
          <p:cNvSpPr/>
          <p:nvPr/>
        </p:nvSpPr>
        <p:spPr>
          <a:xfrm>
            <a:off x="6638011" y="4247378"/>
            <a:ext cx="165606" cy="165606"/>
          </a:xfrm>
          <a:prstGeom prst="ellipse">
            <a:avLst/>
          </a:prstGeom>
          <a:gradFill>
            <a:gsLst>
              <a:gs pos="0">
                <a:schemeClr val="accent2">
                  <a:lumMod val="75000"/>
                </a:schemeClr>
              </a:gs>
              <a:gs pos="100000">
                <a:schemeClr val="accent2"/>
              </a:gs>
            </a:gsLst>
            <a:lin ang="2700000" scaled="1"/>
          </a:gradFill>
          <a:ln>
            <a:noFill/>
          </a:ln>
          <a:effectLst>
            <a:outerShdw blurRad="177800" dist="190500" dir="7380000" algn="tr" rotWithShape="0">
              <a:schemeClr val="dk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a:extLst>
              <a:ext uri="{FF2B5EF4-FFF2-40B4-BE49-F238E27FC236}">
                <a16:creationId xmlns:a16="http://schemas.microsoft.com/office/drawing/2014/main" id="{3E419C89-42AB-46B5-8943-6AFC4E25C15E}"/>
              </a:ext>
            </a:extLst>
          </p:cNvPr>
          <p:cNvSpPr/>
          <p:nvPr/>
        </p:nvSpPr>
        <p:spPr>
          <a:xfrm>
            <a:off x="8550425" y="3135990"/>
            <a:ext cx="165606" cy="165606"/>
          </a:xfrm>
          <a:prstGeom prst="ellipse">
            <a:avLst/>
          </a:prstGeom>
          <a:gradFill>
            <a:gsLst>
              <a:gs pos="0">
                <a:schemeClr val="accent2">
                  <a:lumMod val="75000"/>
                </a:schemeClr>
              </a:gs>
              <a:gs pos="100000">
                <a:schemeClr val="accent2"/>
              </a:gs>
            </a:gsLst>
            <a:lin ang="2700000" scaled="1"/>
          </a:gradFill>
          <a:ln>
            <a:noFill/>
          </a:ln>
          <a:effectLst>
            <a:outerShdw blurRad="177800" dist="190500" dir="7380000" algn="tr" rotWithShape="0">
              <a:schemeClr val="dk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9" name="组合 18">
            <a:extLst>
              <a:ext uri="{FF2B5EF4-FFF2-40B4-BE49-F238E27FC236}">
                <a16:creationId xmlns:a16="http://schemas.microsoft.com/office/drawing/2014/main" id="{3B4F14A5-F863-46F9-B241-F167F6BEFF47}"/>
              </a:ext>
            </a:extLst>
          </p:cNvPr>
          <p:cNvGrpSpPr/>
          <p:nvPr/>
        </p:nvGrpSpPr>
        <p:grpSpPr>
          <a:xfrm>
            <a:off x="695325" y="4330181"/>
            <a:ext cx="2093379" cy="1351099"/>
            <a:chOff x="605645" y="4246543"/>
            <a:chExt cx="2093379" cy="1351099"/>
          </a:xfrm>
        </p:grpSpPr>
        <p:grpSp>
          <p:nvGrpSpPr>
            <p:cNvPr id="20" name="组合 19">
              <a:extLst>
                <a:ext uri="{FF2B5EF4-FFF2-40B4-BE49-F238E27FC236}">
                  <a16:creationId xmlns:a16="http://schemas.microsoft.com/office/drawing/2014/main" id="{C799C4D1-D64F-4CEE-A710-5EE7624382B5}"/>
                </a:ext>
              </a:extLst>
            </p:cNvPr>
            <p:cNvGrpSpPr/>
            <p:nvPr/>
          </p:nvGrpSpPr>
          <p:grpSpPr>
            <a:xfrm>
              <a:off x="825774" y="4246543"/>
              <a:ext cx="1873250" cy="862965"/>
              <a:chOff x="7897" y="-2440"/>
              <a:chExt cx="2950" cy="1359"/>
            </a:xfrm>
          </p:grpSpPr>
          <p:sp>
            <p:nvSpPr>
              <p:cNvPr id="24" name="文本框 23">
                <a:extLst>
                  <a:ext uri="{FF2B5EF4-FFF2-40B4-BE49-F238E27FC236}">
                    <a16:creationId xmlns:a16="http://schemas.microsoft.com/office/drawing/2014/main" id="{F0756E20-24FD-4B15-AF9D-B3F90CF748E2}"/>
                  </a:ext>
                </a:extLst>
              </p:cNvPr>
              <p:cNvSpPr txBox="1"/>
              <p:nvPr/>
            </p:nvSpPr>
            <p:spPr>
              <a:xfrm>
                <a:off x="7897" y="-2440"/>
                <a:ext cx="2950" cy="485"/>
              </a:xfrm>
              <a:prstGeom prst="rect">
                <a:avLst/>
              </a:prstGeom>
              <a:noFill/>
            </p:spPr>
            <p:txBody>
              <a:bodyPr wrap="square" lIns="0" tIns="0" rIns="0" bIns="0" rtlCol="0">
                <a:spAutoFit/>
              </a:bodyPr>
              <a:lstStyle/>
              <a:p>
                <a:pPr algn="l" defTabSz="914400"/>
                <a:r>
                  <a:rPr lang="en-US" altLang="zh-CN" sz="2000" b="1" dirty="0">
                    <a:solidFill>
                      <a:schemeClr val="accent2">
                        <a:lumMod val="7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20XX</a:t>
                </a:r>
                <a:endParaRPr lang="zh-CN" altLang="en-US" sz="2000" b="1" dirty="0">
                  <a:solidFill>
                    <a:schemeClr val="accent2">
                      <a:lumMod val="7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p:txBody>
          </p:sp>
          <p:sp>
            <p:nvSpPr>
              <p:cNvPr id="25" name="文本框 24">
                <a:extLst>
                  <a:ext uri="{FF2B5EF4-FFF2-40B4-BE49-F238E27FC236}">
                    <a16:creationId xmlns:a16="http://schemas.microsoft.com/office/drawing/2014/main" id="{86A71EE8-5359-4D27-9F31-D88391EEB3DB}"/>
                  </a:ext>
                </a:extLst>
              </p:cNvPr>
              <p:cNvSpPr txBox="1"/>
              <p:nvPr/>
            </p:nvSpPr>
            <p:spPr>
              <a:xfrm flipH="1">
                <a:off x="7897" y="-2051"/>
                <a:ext cx="2950" cy="970"/>
              </a:xfrm>
              <a:prstGeom prst="rect">
                <a:avLst/>
              </a:prstGeom>
              <a:noFill/>
            </p:spPr>
            <p:txBody>
              <a:bodyPr wrap="square" lIns="0" tIns="0" rIns="0" bIns="0" rtlCol="0">
                <a:spAutoFit/>
              </a:bodyPr>
              <a:lstStyle/>
              <a:p>
                <a:pPr algn="l">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a:t>
                </a:r>
              </a:p>
            </p:txBody>
          </p:sp>
        </p:grpSp>
        <p:grpSp>
          <p:nvGrpSpPr>
            <p:cNvPr id="21" name="组合 20">
              <a:extLst>
                <a:ext uri="{FF2B5EF4-FFF2-40B4-BE49-F238E27FC236}">
                  <a16:creationId xmlns:a16="http://schemas.microsoft.com/office/drawing/2014/main" id="{CD8C040B-7130-49A4-8BA8-DBFCB747D849}"/>
                </a:ext>
              </a:extLst>
            </p:cNvPr>
            <p:cNvGrpSpPr/>
            <p:nvPr/>
          </p:nvGrpSpPr>
          <p:grpSpPr>
            <a:xfrm>
              <a:off x="605645" y="4307501"/>
              <a:ext cx="141748" cy="1290141"/>
              <a:chOff x="4496067" y="1845636"/>
              <a:chExt cx="141748" cy="1290141"/>
            </a:xfrm>
          </p:grpSpPr>
          <p:cxnSp>
            <p:nvCxnSpPr>
              <p:cNvPr id="22" name="直接连接符 21">
                <a:extLst>
                  <a:ext uri="{FF2B5EF4-FFF2-40B4-BE49-F238E27FC236}">
                    <a16:creationId xmlns:a16="http://schemas.microsoft.com/office/drawing/2014/main" id="{C16DC3EC-FEA1-4B96-99DE-A0C232A616AE}"/>
                  </a:ext>
                </a:extLst>
              </p:cNvPr>
              <p:cNvCxnSpPr>
                <a:cxnSpLocks/>
              </p:cNvCxnSpPr>
              <p:nvPr/>
            </p:nvCxnSpPr>
            <p:spPr>
              <a:xfrm flipV="1">
                <a:off x="4566941" y="2010913"/>
                <a:ext cx="0" cy="1124864"/>
              </a:xfrm>
              <a:prstGeom prst="line">
                <a:avLst/>
              </a:prstGeom>
              <a:ln>
                <a:gradFill flip="none" rotWithShape="1">
                  <a:gsLst>
                    <a:gs pos="0">
                      <a:schemeClr val="accent2"/>
                    </a:gs>
                    <a:gs pos="100000">
                      <a:schemeClr val="accent2">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id="{C236D760-DD98-4DED-8682-533598266072}"/>
                  </a:ext>
                </a:extLst>
              </p:cNvPr>
              <p:cNvSpPr/>
              <p:nvPr/>
            </p:nvSpPr>
            <p:spPr>
              <a:xfrm>
                <a:off x="4496067" y="1845636"/>
                <a:ext cx="141748" cy="14174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grpSp>
        <p:nvGrpSpPr>
          <p:cNvPr id="26" name="组合 25">
            <a:extLst>
              <a:ext uri="{FF2B5EF4-FFF2-40B4-BE49-F238E27FC236}">
                <a16:creationId xmlns:a16="http://schemas.microsoft.com/office/drawing/2014/main" id="{4662CA57-6F23-4E8B-9804-828F80B9BFCC}"/>
              </a:ext>
            </a:extLst>
          </p:cNvPr>
          <p:cNvGrpSpPr/>
          <p:nvPr/>
        </p:nvGrpSpPr>
        <p:grpSpPr>
          <a:xfrm>
            <a:off x="2699024" y="3763346"/>
            <a:ext cx="2093379" cy="1351099"/>
            <a:chOff x="605645" y="4246543"/>
            <a:chExt cx="2093379" cy="1351099"/>
          </a:xfrm>
        </p:grpSpPr>
        <p:grpSp>
          <p:nvGrpSpPr>
            <p:cNvPr id="27" name="组合 26">
              <a:extLst>
                <a:ext uri="{FF2B5EF4-FFF2-40B4-BE49-F238E27FC236}">
                  <a16:creationId xmlns:a16="http://schemas.microsoft.com/office/drawing/2014/main" id="{B364CD2B-87DB-4C5A-B939-387EBD1106EB}"/>
                </a:ext>
              </a:extLst>
            </p:cNvPr>
            <p:cNvGrpSpPr/>
            <p:nvPr/>
          </p:nvGrpSpPr>
          <p:grpSpPr>
            <a:xfrm>
              <a:off x="825774" y="4246543"/>
              <a:ext cx="1873250" cy="862965"/>
              <a:chOff x="7897" y="-2440"/>
              <a:chExt cx="2950" cy="1359"/>
            </a:xfrm>
          </p:grpSpPr>
          <p:sp>
            <p:nvSpPr>
              <p:cNvPr id="31" name="文本框 30">
                <a:extLst>
                  <a:ext uri="{FF2B5EF4-FFF2-40B4-BE49-F238E27FC236}">
                    <a16:creationId xmlns:a16="http://schemas.microsoft.com/office/drawing/2014/main" id="{FDE51432-C79E-44E2-AA68-FE98AF53CEDB}"/>
                  </a:ext>
                </a:extLst>
              </p:cNvPr>
              <p:cNvSpPr txBox="1"/>
              <p:nvPr/>
            </p:nvSpPr>
            <p:spPr>
              <a:xfrm>
                <a:off x="7897" y="-2440"/>
                <a:ext cx="2950" cy="485"/>
              </a:xfrm>
              <a:prstGeom prst="rect">
                <a:avLst/>
              </a:prstGeom>
              <a:noFill/>
            </p:spPr>
            <p:txBody>
              <a:bodyPr wrap="square" lIns="0" tIns="0" rIns="0" bIns="0" rtlCol="0">
                <a:spAutoFit/>
              </a:bodyPr>
              <a:lstStyle/>
              <a:p>
                <a:pPr algn="l" defTabSz="914400"/>
                <a:r>
                  <a:rPr lang="en-US" altLang="zh-CN" sz="2000" b="1" dirty="0">
                    <a:solidFill>
                      <a:schemeClr val="accent2">
                        <a:lumMod val="7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20XX</a:t>
                </a:r>
                <a:endParaRPr lang="zh-CN" altLang="en-US" sz="2000" b="1" dirty="0">
                  <a:solidFill>
                    <a:schemeClr val="accent2">
                      <a:lumMod val="7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p:txBody>
          </p:sp>
          <p:sp>
            <p:nvSpPr>
              <p:cNvPr id="32" name="文本框 31">
                <a:extLst>
                  <a:ext uri="{FF2B5EF4-FFF2-40B4-BE49-F238E27FC236}">
                    <a16:creationId xmlns:a16="http://schemas.microsoft.com/office/drawing/2014/main" id="{F948B5F7-4A76-4362-BE16-EF125856A3BA}"/>
                  </a:ext>
                </a:extLst>
              </p:cNvPr>
              <p:cNvSpPr txBox="1"/>
              <p:nvPr/>
            </p:nvSpPr>
            <p:spPr>
              <a:xfrm flipH="1">
                <a:off x="7897" y="-2051"/>
                <a:ext cx="2950" cy="970"/>
              </a:xfrm>
              <a:prstGeom prst="rect">
                <a:avLst/>
              </a:prstGeom>
              <a:noFill/>
            </p:spPr>
            <p:txBody>
              <a:bodyPr wrap="square" lIns="0" tIns="0" rIns="0" bIns="0" rtlCol="0">
                <a:spAutoFit/>
              </a:bodyPr>
              <a:lstStyle/>
              <a:p>
                <a:pPr algn="l">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a:t>
                </a:r>
              </a:p>
            </p:txBody>
          </p:sp>
        </p:grpSp>
        <p:grpSp>
          <p:nvGrpSpPr>
            <p:cNvPr id="28" name="组合 27">
              <a:extLst>
                <a:ext uri="{FF2B5EF4-FFF2-40B4-BE49-F238E27FC236}">
                  <a16:creationId xmlns:a16="http://schemas.microsoft.com/office/drawing/2014/main" id="{AF7E5BF5-C67D-4A22-B323-2CAE14966F81}"/>
                </a:ext>
              </a:extLst>
            </p:cNvPr>
            <p:cNvGrpSpPr/>
            <p:nvPr/>
          </p:nvGrpSpPr>
          <p:grpSpPr>
            <a:xfrm>
              <a:off x="605645" y="4307501"/>
              <a:ext cx="141748" cy="1290141"/>
              <a:chOff x="4496067" y="1845636"/>
              <a:chExt cx="141748" cy="1290141"/>
            </a:xfrm>
          </p:grpSpPr>
          <p:cxnSp>
            <p:nvCxnSpPr>
              <p:cNvPr id="29" name="直接连接符 28">
                <a:extLst>
                  <a:ext uri="{FF2B5EF4-FFF2-40B4-BE49-F238E27FC236}">
                    <a16:creationId xmlns:a16="http://schemas.microsoft.com/office/drawing/2014/main" id="{86642896-43F3-460D-A695-3DE0B00E3277}"/>
                  </a:ext>
                </a:extLst>
              </p:cNvPr>
              <p:cNvCxnSpPr>
                <a:cxnSpLocks/>
              </p:cNvCxnSpPr>
              <p:nvPr/>
            </p:nvCxnSpPr>
            <p:spPr>
              <a:xfrm flipV="1">
                <a:off x="4566941" y="2010913"/>
                <a:ext cx="0" cy="1124864"/>
              </a:xfrm>
              <a:prstGeom prst="line">
                <a:avLst/>
              </a:prstGeom>
              <a:ln>
                <a:gradFill flip="none" rotWithShape="1">
                  <a:gsLst>
                    <a:gs pos="0">
                      <a:schemeClr val="accent2"/>
                    </a:gs>
                    <a:gs pos="100000">
                      <a:schemeClr val="accent2">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a16="http://schemas.microsoft.com/office/drawing/2014/main" id="{527CC292-A9D8-48D2-A1F4-54AC2452368C}"/>
                  </a:ext>
                </a:extLst>
              </p:cNvPr>
              <p:cNvSpPr/>
              <p:nvPr/>
            </p:nvSpPr>
            <p:spPr>
              <a:xfrm>
                <a:off x="4496067" y="1845636"/>
                <a:ext cx="141748" cy="14174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grpSp>
        <p:nvGrpSpPr>
          <p:cNvPr id="33" name="组合 32">
            <a:extLst>
              <a:ext uri="{FF2B5EF4-FFF2-40B4-BE49-F238E27FC236}">
                <a16:creationId xmlns:a16="http://schemas.microsoft.com/office/drawing/2014/main" id="{829B29FA-20F1-4537-9B0F-79933D4831AB}"/>
              </a:ext>
            </a:extLst>
          </p:cNvPr>
          <p:cNvGrpSpPr/>
          <p:nvPr/>
        </p:nvGrpSpPr>
        <p:grpSpPr>
          <a:xfrm>
            <a:off x="4687310" y="3015044"/>
            <a:ext cx="2093379" cy="1351099"/>
            <a:chOff x="605645" y="4246543"/>
            <a:chExt cx="2093379" cy="1351099"/>
          </a:xfrm>
        </p:grpSpPr>
        <p:grpSp>
          <p:nvGrpSpPr>
            <p:cNvPr id="34" name="组合 33">
              <a:extLst>
                <a:ext uri="{FF2B5EF4-FFF2-40B4-BE49-F238E27FC236}">
                  <a16:creationId xmlns:a16="http://schemas.microsoft.com/office/drawing/2014/main" id="{BEF14BDB-ADDB-4C21-B53B-76D13F5EE3BE}"/>
                </a:ext>
              </a:extLst>
            </p:cNvPr>
            <p:cNvGrpSpPr/>
            <p:nvPr/>
          </p:nvGrpSpPr>
          <p:grpSpPr>
            <a:xfrm>
              <a:off x="825774" y="4246543"/>
              <a:ext cx="1873250" cy="862965"/>
              <a:chOff x="7897" y="-2440"/>
              <a:chExt cx="2950" cy="1359"/>
            </a:xfrm>
          </p:grpSpPr>
          <p:sp>
            <p:nvSpPr>
              <p:cNvPr id="38" name="文本框 37">
                <a:extLst>
                  <a:ext uri="{FF2B5EF4-FFF2-40B4-BE49-F238E27FC236}">
                    <a16:creationId xmlns:a16="http://schemas.microsoft.com/office/drawing/2014/main" id="{09E0B7C7-7404-4220-9450-B60F84CBBFD5}"/>
                  </a:ext>
                </a:extLst>
              </p:cNvPr>
              <p:cNvSpPr txBox="1"/>
              <p:nvPr/>
            </p:nvSpPr>
            <p:spPr>
              <a:xfrm>
                <a:off x="7897" y="-2440"/>
                <a:ext cx="2950" cy="485"/>
              </a:xfrm>
              <a:prstGeom prst="rect">
                <a:avLst/>
              </a:prstGeom>
              <a:noFill/>
            </p:spPr>
            <p:txBody>
              <a:bodyPr wrap="square" lIns="0" tIns="0" rIns="0" bIns="0" rtlCol="0">
                <a:spAutoFit/>
              </a:bodyPr>
              <a:lstStyle/>
              <a:p>
                <a:pPr algn="l" defTabSz="914400"/>
                <a:r>
                  <a:rPr lang="en-US" altLang="zh-CN" sz="2000" b="1" dirty="0">
                    <a:solidFill>
                      <a:schemeClr val="accent2">
                        <a:lumMod val="7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20XX</a:t>
                </a:r>
                <a:endParaRPr lang="zh-CN" altLang="en-US" sz="2000" b="1" dirty="0">
                  <a:solidFill>
                    <a:schemeClr val="accent2">
                      <a:lumMod val="7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p:txBody>
          </p:sp>
          <p:sp>
            <p:nvSpPr>
              <p:cNvPr id="39" name="文本框 38">
                <a:extLst>
                  <a:ext uri="{FF2B5EF4-FFF2-40B4-BE49-F238E27FC236}">
                    <a16:creationId xmlns:a16="http://schemas.microsoft.com/office/drawing/2014/main" id="{59813168-C106-4DBD-866A-B5DE3B3E1156}"/>
                  </a:ext>
                </a:extLst>
              </p:cNvPr>
              <p:cNvSpPr txBox="1"/>
              <p:nvPr/>
            </p:nvSpPr>
            <p:spPr>
              <a:xfrm flipH="1">
                <a:off x="7897" y="-2051"/>
                <a:ext cx="2950" cy="970"/>
              </a:xfrm>
              <a:prstGeom prst="rect">
                <a:avLst/>
              </a:prstGeom>
              <a:noFill/>
            </p:spPr>
            <p:txBody>
              <a:bodyPr wrap="square" lIns="0" tIns="0" rIns="0" bIns="0" rtlCol="0">
                <a:spAutoFit/>
              </a:bodyPr>
              <a:lstStyle/>
              <a:p>
                <a:pPr algn="l">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a:t>
                </a:r>
              </a:p>
            </p:txBody>
          </p:sp>
        </p:grpSp>
        <p:grpSp>
          <p:nvGrpSpPr>
            <p:cNvPr id="35" name="组合 34">
              <a:extLst>
                <a:ext uri="{FF2B5EF4-FFF2-40B4-BE49-F238E27FC236}">
                  <a16:creationId xmlns:a16="http://schemas.microsoft.com/office/drawing/2014/main" id="{78ADA494-01D9-4A2E-820D-5052DBE1996D}"/>
                </a:ext>
              </a:extLst>
            </p:cNvPr>
            <p:cNvGrpSpPr/>
            <p:nvPr/>
          </p:nvGrpSpPr>
          <p:grpSpPr>
            <a:xfrm>
              <a:off x="605645" y="4307501"/>
              <a:ext cx="141748" cy="1290141"/>
              <a:chOff x="4496067" y="1845636"/>
              <a:chExt cx="141748" cy="1290141"/>
            </a:xfrm>
          </p:grpSpPr>
          <p:cxnSp>
            <p:nvCxnSpPr>
              <p:cNvPr id="36" name="直接连接符 35">
                <a:extLst>
                  <a:ext uri="{FF2B5EF4-FFF2-40B4-BE49-F238E27FC236}">
                    <a16:creationId xmlns:a16="http://schemas.microsoft.com/office/drawing/2014/main" id="{CA828845-D102-4FEC-9C91-201FCCB5C4FA}"/>
                  </a:ext>
                </a:extLst>
              </p:cNvPr>
              <p:cNvCxnSpPr>
                <a:cxnSpLocks/>
              </p:cNvCxnSpPr>
              <p:nvPr/>
            </p:nvCxnSpPr>
            <p:spPr>
              <a:xfrm flipV="1">
                <a:off x="4566941" y="2010913"/>
                <a:ext cx="0" cy="1124864"/>
              </a:xfrm>
              <a:prstGeom prst="line">
                <a:avLst/>
              </a:prstGeom>
              <a:ln>
                <a:gradFill flip="none" rotWithShape="1">
                  <a:gsLst>
                    <a:gs pos="0">
                      <a:schemeClr val="accent2"/>
                    </a:gs>
                    <a:gs pos="100000">
                      <a:schemeClr val="accent2">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a16="http://schemas.microsoft.com/office/drawing/2014/main" id="{A39C39EC-4336-424A-AF99-5EC00BB0CA4D}"/>
                  </a:ext>
                </a:extLst>
              </p:cNvPr>
              <p:cNvSpPr/>
              <p:nvPr/>
            </p:nvSpPr>
            <p:spPr>
              <a:xfrm>
                <a:off x="4496067" y="1845636"/>
                <a:ext cx="141748" cy="14174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grpSp>
        <p:nvGrpSpPr>
          <p:cNvPr id="40" name="组合 39">
            <a:extLst>
              <a:ext uri="{FF2B5EF4-FFF2-40B4-BE49-F238E27FC236}">
                <a16:creationId xmlns:a16="http://schemas.microsoft.com/office/drawing/2014/main" id="{0AF7C76F-4556-4E48-B5CF-B7418994501F}"/>
              </a:ext>
            </a:extLst>
          </p:cNvPr>
          <p:cNvGrpSpPr/>
          <p:nvPr/>
        </p:nvGrpSpPr>
        <p:grpSpPr>
          <a:xfrm>
            <a:off x="6649940" y="2392203"/>
            <a:ext cx="2093379" cy="1351099"/>
            <a:chOff x="605645" y="4246543"/>
            <a:chExt cx="2093379" cy="1351099"/>
          </a:xfrm>
        </p:grpSpPr>
        <p:grpSp>
          <p:nvGrpSpPr>
            <p:cNvPr id="41" name="组合 40">
              <a:extLst>
                <a:ext uri="{FF2B5EF4-FFF2-40B4-BE49-F238E27FC236}">
                  <a16:creationId xmlns:a16="http://schemas.microsoft.com/office/drawing/2014/main" id="{5634DB7B-7EE5-44AC-BEAC-515335F92714}"/>
                </a:ext>
              </a:extLst>
            </p:cNvPr>
            <p:cNvGrpSpPr/>
            <p:nvPr/>
          </p:nvGrpSpPr>
          <p:grpSpPr>
            <a:xfrm>
              <a:off x="825774" y="4246543"/>
              <a:ext cx="1873250" cy="862965"/>
              <a:chOff x="7897" y="-2440"/>
              <a:chExt cx="2950" cy="1359"/>
            </a:xfrm>
          </p:grpSpPr>
          <p:sp>
            <p:nvSpPr>
              <p:cNvPr id="45" name="文本框 44">
                <a:extLst>
                  <a:ext uri="{FF2B5EF4-FFF2-40B4-BE49-F238E27FC236}">
                    <a16:creationId xmlns:a16="http://schemas.microsoft.com/office/drawing/2014/main" id="{BB226422-128B-41CF-87D8-B5F4D183D3AA}"/>
                  </a:ext>
                </a:extLst>
              </p:cNvPr>
              <p:cNvSpPr txBox="1"/>
              <p:nvPr/>
            </p:nvSpPr>
            <p:spPr>
              <a:xfrm>
                <a:off x="7897" y="-2440"/>
                <a:ext cx="2950" cy="485"/>
              </a:xfrm>
              <a:prstGeom prst="rect">
                <a:avLst/>
              </a:prstGeom>
              <a:noFill/>
            </p:spPr>
            <p:txBody>
              <a:bodyPr wrap="square" lIns="0" tIns="0" rIns="0" bIns="0" rtlCol="0">
                <a:spAutoFit/>
              </a:bodyPr>
              <a:lstStyle/>
              <a:p>
                <a:pPr algn="l" defTabSz="914400"/>
                <a:r>
                  <a:rPr lang="en-US" altLang="zh-CN" sz="2000" b="1" dirty="0">
                    <a:solidFill>
                      <a:schemeClr val="accent2">
                        <a:lumMod val="7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20XX</a:t>
                </a:r>
                <a:endParaRPr lang="zh-CN" altLang="en-US" sz="2000" b="1" dirty="0">
                  <a:solidFill>
                    <a:schemeClr val="accent2">
                      <a:lumMod val="7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p:txBody>
          </p:sp>
          <p:sp>
            <p:nvSpPr>
              <p:cNvPr id="46" name="文本框 45">
                <a:extLst>
                  <a:ext uri="{FF2B5EF4-FFF2-40B4-BE49-F238E27FC236}">
                    <a16:creationId xmlns:a16="http://schemas.microsoft.com/office/drawing/2014/main" id="{EBFE5EE8-A3DE-449D-8A9D-50F6F6F7740A}"/>
                  </a:ext>
                </a:extLst>
              </p:cNvPr>
              <p:cNvSpPr txBox="1"/>
              <p:nvPr/>
            </p:nvSpPr>
            <p:spPr>
              <a:xfrm flipH="1">
                <a:off x="7897" y="-2051"/>
                <a:ext cx="2950" cy="970"/>
              </a:xfrm>
              <a:prstGeom prst="rect">
                <a:avLst/>
              </a:prstGeom>
              <a:noFill/>
            </p:spPr>
            <p:txBody>
              <a:bodyPr wrap="square" lIns="0" tIns="0" rIns="0" bIns="0" rtlCol="0">
                <a:spAutoFit/>
              </a:bodyPr>
              <a:lstStyle/>
              <a:p>
                <a:pPr algn="l">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a:t>
                </a:r>
              </a:p>
            </p:txBody>
          </p:sp>
        </p:grpSp>
        <p:grpSp>
          <p:nvGrpSpPr>
            <p:cNvPr id="42" name="组合 41">
              <a:extLst>
                <a:ext uri="{FF2B5EF4-FFF2-40B4-BE49-F238E27FC236}">
                  <a16:creationId xmlns:a16="http://schemas.microsoft.com/office/drawing/2014/main" id="{209D625A-20A8-4DAC-BED3-749486A8EFE5}"/>
                </a:ext>
              </a:extLst>
            </p:cNvPr>
            <p:cNvGrpSpPr/>
            <p:nvPr/>
          </p:nvGrpSpPr>
          <p:grpSpPr>
            <a:xfrm>
              <a:off x="605645" y="4307501"/>
              <a:ext cx="141748" cy="1290141"/>
              <a:chOff x="4496067" y="1845636"/>
              <a:chExt cx="141748" cy="1290141"/>
            </a:xfrm>
          </p:grpSpPr>
          <p:cxnSp>
            <p:nvCxnSpPr>
              <p:cNvPr id="43" name="直接连接符 42">
                <a:extLst>
                  <a:ext uri="{FF2B5EF4-FFF2-40B4-BE49-F238E27FC236}">
                    <a16:creationId xmlns:a16="http://schemas.microsoft.com/office/drawing/2014/main" id="{C7B8BC2C-CC8B-415D-BD4F-C91238759482}"/>
                  </a:ext>
                </a:extLst>
              </p:cNvPr>
              <p:cNvCxnSpPr>
                <a:cxnSpLocks/>
              </p:cNvCxnSpPr>
              <p:nvPr/>
            </p:nvCxnSpPr>
            <p:spPr>
              <a:xfrm flipV="1">
                <a:off x="4566941" y="2010913"/>
                <a:ext cx="0" cy="1124864"/>
              </a:xfrm>
              <a:prstGeom prst="line">
                <a:avLst/>
              </a:prstGeom>
              <a:ln>
                <a:gradFill flip="none" rotWithShape="1">
                  <a:gsLst>
                    <a:gs pos="0">
                      <a:schemeClr val="accent2"/>
                    </a:gs>
                    <a:gs pos="100000">
                      <a:schemeClr val="accent2">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id="{A4375247-7302-40DA-BB7C-6A32110D2C95}"/>
                  </a:ext>
                </a:extLst>
              </p:cNvPr>
              <p:cNvSpPr/>
              <p:nvPr/>
            </p:nvSpPr>
            <p:spPr>
              <a:xfrm>
                <a:off x="4496067" y="1845636"/>
                <a:ext cx="141748" cy="14174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grpSp>
        <p:nvGrpSpPr>
          <p:cNvPr id="47" name="组合 46">
            <a:extLst>
              <a:ext uri="{FF2B5EF4-FFF2-40B4-BE49-F238E27FC236}">
                <a16:creationId xmlns:a16="http://schemas.microsoft.com/office/drawing/2014/main" id="{C40B4429-CF0D-4427-A388-FB3BC7DCAA7E}"/>
              </a:ext>
            </a:extLst>
          </p:cNvPr>
          <p:cNvGrpSpPr/>
          <p:nvPr/>
        </p:nvGrpSpPr>
        <p:grpSpPr>
          <a:xfrm>
            <a:off x="8534190" y="1371548"/>
            <a:ext cx="2093379" cy="1351099"/>
            <a:chOff x="605645" y="4246543"/>
            <a:chExt cx="2093379" cy="1351099"/>
          </a:xfrm>
        </p:grpSpPr>
        <p:grpSp>
          <p:nvGrpSpPr>
            <p:cNvPr id="48" name="组合 47">
              <a:extLst>
                <a:ext uri="{FF2B5EF4-FFF2-40B4-BE49-F238E27FC236}">
                  <a16:creationId xmlns:a16="http://schemas.microsoft.com/office/drawing/2014/main" id="{B80FFF01-4759-46A7-A138-01ACB6962B7F}"/>
                </a:ext>
              </a:extLst>
            </p:cNvPr>
            <p:cNvGrpSpPr/>
            <p:nvPr/>
          </p:nvGrpSpPr>
          <p:grpSpPr>
            <a:xfrm>
              <a:off x="825774" y="4246543"/>
              <a:ext cx="1873250" cy="862965"/>
              <a:chOff x="7897" y="-2440"/>
              <a:chExt cx="2950" cy="1359"/>
            </a:xfrm>
          </p:grpSpPr>
          <p:sp>
            <p:nvSpPr>
              <p:cNvPr id="52" name="文本框 51">
                <a:extLst>
                  <a:ext uri="{FF2B5EF4-FFF2-40B4-BE49-F238E27FC236}">
                    <a16:creationId xmlns:a16="http://schemas.microsoft.com/office/drawing/2014/main" id="{51B6D6D2-6923-4DD4-9668-EA291C9D35F9}"/>
                  </a:ext>
                </a:extLst>
              </p:cNvPr>
              <p:cNvSpPr txBox="1"/>
              <p:nvPr/>
            </p:nvSpPr>
            <p:spPr>
              <a:xfrm>
                <a:off x="7897" y="-2440"/>
                <a:ext cx="2950" cy="485"/>
              </a:xfrm>
              <a:prstGeom prst="rect">
                <a:avLst/>
              </a:prstGeom>
              <a:noFill/>
            </p:spPr>
            <p:txBody>
              <a:bodyPr wrap="square" lIns="0" tIns="0" rIns="0" bIns="0" rtlCol="0">
                <a:spAutoFit/>
              </a:bodyPr>
              <a:lstStyle/>
              <a:p>
                <a:pPr algn="l" defTabSz="914400"/>
                <a:r>
                  <a:rPr lang="en-US" altLang="zh-CN" sz="2000" b="1" dirty="0">
                    <a:solidFill>
                      <a:schemeClr val="accent2">
                        <a:lumMod val="7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20XX</a:t>
                </a:r>
                <a:endParaRPr lang="zh-CN" altLang="en-US" sz="2000" b="1" dirty="0">
                  <a:solidFill>
                    <a:schemeClr val="accent2">
                      <a:lumMod val="7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p:txBody>
          </p:sp>
          <p:sp>
            <p:nvSpPr>
              <p:cNvPr id="53" name="文本框 52">
                <a:extLst>
                  <a:ext uri="{FF2B5EF4-FFF2-40B4-BE49-F238E27FC236}">
                    <a16:creationId xmlns:a16="http://schemas.microsoft.com/office/drawing/2014/main" id="{1D868F19-385A-4FBA-B799-81840FD4AF43}"/>
                  </a:ext>
                </a:extLst>
              </p:cNvPr>
              <p:cNvSpPr txBox="1"/>
              <p:nvPr/>
            </p:nvSpPr>
            <p:spPr>
              <a:xfrm flipH="1">
                <a:off x="7897" y="-2051"/>
                <a:ext cx="2950" cy="970"/>
              </a:xfrm>
              <a:prstGeom prst="rect">
                <a:avLst/>
              </a:prstGeom>
              <a:noFill/>
            </p:spPr>
            <p:txBody>
              <a:bodyPr wrap="square" lIns="0" tIns="0" rIns="0" bIns="0" rtlCol="0">
                <a:spAutoFit/>
              </a:bodyPr>
              <a:lstStyle/>
              <a:p>
                <a:pPr algn="l">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a:t>
                </a:r>
              </a:p>
            </p:txBody>
          </p:sp>
        </p:grpSp>
        <p:grpSp>
          <p:nvGrpSpPr>
            <p:cNvPr id="49" name="组合 48">
              <a:extLst>
                <a:ext uri="{FF2B5EF4-FFF2-40B4-BE49-F238E27FC236}">
                  <a16:creationId xmlns:a16="http://schemas.microsoft.com/office/drawing/2014/main" id="{84D1CACF-B9EF-4141-A24B-A20D36CE4B0A}"/>
                </a:ext>
              </a:extLst>
            </p:cNvPr>
            <p:cNvGrpSpPr/>
            <p:nvPr/>
          </p:nvGrpSpPr>
          <p:grpSpPr>
            <a:xfrm>
              <a:off x="605645" y="4307501"/>
              <a:ext cx="141748" cy="1290141"/>
              <a:chOff x="4496067" y="1845636"/>
              <a:chExt cx="141748" cy="1290141"/>
            </a:xfrm>
          </p:grpSpPr>
          <p:cxnSp>
            <p:nvCxnSpPr>
              <p:cNvPr id="50" name="直接连接符 49">
                <a:extLst>
                  <a:ext uri="{FF2B5EF4-FFF2-40B4-BE49-F238E27FC236}">
                    <a16:creationId xmlns:a16="http://schemas.microsoft.com/office/drawing/2014/main" id="{3EE33668-BBFA-4E8C-8883-E65768FAE2C7}"/>
                  </a:ext>
                </a:extLst>
              </p:cNvPr>
              <p:cNvCxnSpPr>
                <a:cxnSpLocks/>
              </p:cNvCxnSpPr>
              <p:nvPr/>
            </p:nvCxnSpPr>
            <p:spPr>
              <a:xfrm flipV="1">
                <a:off x="4566941" y="2010913"/>
                <a:ext cx="0" cy="1124864"/>
              </a:xfrm>
              <a:prstGeom prst="line">
                <a:avLst/>
              </a:prstGeom>
              <a:ln>
                <a:gradFill flip="none" rotWithShape="1">
                  <a:gsLst>
                    <a:gs pos="0">
                      <a:schemeClr val="accent2"/>
                    </a:gs>
                    <a:gs pos="100000">
                      <a:schemeClr val="accent2">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51" name="椭圆 50">
                <a:extLst>
                  <a:ext uri="{FF2B5EF4-FFF2-40B4-BE49-F238E27FC236}">
                    <a16:creationId xmlns:a16="http://schemas.microsoft.com/office/drawing/2014/main" id="{CFF6F5D2-6BB2-40A4-94EE-D7813322E7E2}"/>
                  </a:ext>
                </a:extLst>
              </p:cNvPr>
              <p:cNvSpPr/>
              <p:nvPr/>
            </p:nvSpPr>
            <p:spPr>
              <a:xfrm>
                <a:off x="4496067" y="1845636"/>
                <a:ext cx="141748" cy="14174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grpSp>
        <p:nvGrpSpPr>
          <p:cNvPr id="54" name="组合 53">
            <a:extLst>
              <a:ext uri="{FF2B5EF4-FFF2-40B4-BE49-F238E27FC236}">
                <a16:creationId xmlns:a16="http://schemas.microsoft.com/office/drawing/2014/main" id="{52B4A336-6E75-4D53-95F4-726D82778955}"/>
              </a:ext>
            </a:extLst>
          </p:cNvPr>
          <p:cNvGrpSpPr/>
          <p:nvPr/>
        </p:nvGrpSpPr>
        <p:grpSpPr>
          <a:xfrm>
            <a:off x="385517" y="455676"/>
            <a:ext cx="549766" cy="958572"/>
            <a:chOff x="2271247" y="1985437"/>
            <a:chExt cx="726603" cy="1266906"/>
          </a:xfrm>
        </p:grpSpPr>
        <p:sp>
          <p:nvSpPr>
            <p:cNvPr id="55" name="矩形: 圆角 54">
              <a:extLst>
                <a:ext uri="{FF2B5EF4-FFF2-40B4-BE49-F238E27FC236}">
                  <a16:creationId xmlns:a16="http://schemas.microsoft.com/office/drawing/2014/main" id="{66AC8281-7D44-474C-9CE8-9E9DC6ED7A40}"/>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56" name="矩形: 圆角 55">
              <a:extLst>
                <a:ext uri="{FF2B5EF4-FFF2-40B4-BE49-F238E27FC236}">
                  <a16:creationId xmlns:a16="http://schemas.microsoft.com/office/drawing/2014/main" id="{223A7305-2513-4B76-B88C-FBC4AF8916D8}"/>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57" name="组合 56">
            <a:extLst>
              <a:ext uri="{FF2B5EF4-FFF2-40B4-BE49-F238E27FC236}">
                <a16:creationId xmlns:a16="http://schemas.microsoft.com/office/drawing/2014/main" id="{7E1C4F2D-4046-4776-A550-B526FF6973E1}"/>
              </a:ext>
            </a:extLst>
          </p:cNvPr>
          <p:cNvGrpSpPr/>
          <p:nvPr/>
        </p:nvGrpSpPr>
        <p:grpSpPr>
          <a:xfrm>
            <a:off x="1045903" y="577088"/>
            <a:ext cx="10472997" cy="553720"/>
            <a:chOff x="1144143" y="474980"/>
            <a:chExt cx="10472997" cy="553720"/>
          </a:xfrm>
        </p:grpSpPr>
        <p:sp>
          <p:nvSpPr>
            <p:cNvPr id="58" name="矩形 57">
              <a:extLst>
                <a:ext uri="{FF2B5EF4-FFF2-40B4-BE49-F238E27FC236}">
                  <a16:creationId xmlns:a16="http://schemas.microsoft.com/office/drawing/2014/main" id="{AB93D343-F1FA-4CE6-BA3E-86F2462E0AB6}"/>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工作计划</a:t>
              </a:r>
            </a:p>
          </p:txBody>
        </p:sp>
        <p:sp>
          <p:nvSpPr>
            <p:cNvPr id="59" name="矩形 58">
              <a:extLst>
                <a:ext uri="{FF2B5EF4-FFF2-40B4-BE49-F238E27FC236}">
                  <a16:creationId xmlns:a16="http://schemas.microsoft.com/office/drawing/2014/main" id="{F8794203-D67A-441B-B0EB-F6608CB12046}"/>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THE WORK PLAN</a:t>
              </a:r>
            </a:p>
          </p:txBody>
        </p:sp>
        <p:grpSp>
          <p:nvGrpSpPr>
            <p:cNvPr id="60" name="组合 59">
              <a:extLst>
                <a:ext uri="{FF2B5EF4-FFF2-40B4-BE49-F238E27FC236}">
                  <a16:creationId xmlns:a16="http://schemas.microsoft.com/office/drawing/2014/main" id="{E2C78F51-3DAD-406D-9EB3-4C860F6A237A}"/>
                </a:ext>
              </a:extLst>
            </p:cNvPr>
            <p:cNvGrpSpPr/>
            <p:nvPr/>
          </p:nvGrpSpPr>
          <p:grpSpPr>
            <a:xfrm>
              <a:off x="1144143" y="1028700"/>
              <a:ext cx="10472997" cy="0"/>
              <a:chOff x="1552575" y="1796104"/>
              <a:chExt cx="10472997" cy="0"/>
            </a:xfrm>
          </p:grpSpPr>
          <p:cxnSp>
            <p:nvCxnSpPr>
              <p:cNvPr id="61" name="直接连接符 60">
                <a:extLst>
                  <a:ext uri="{FF2B5EF4-FFF2-40B4-BE49-F238E27FC236}">
                    <a16:creationId xmlns:a16="http://schemas.microsoft.com/office/drawing/2014/main" id="{399B26DB-DE2F-4B85-AC07-61ED5BC7F7F7}"/>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5C30E4E1-386F-4C58-9ACF-E366C1550933}"/>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865314806"/>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left)">
                                      <p:cBhvr>
                                        <p:cTn id="13" dur="500"/>
                                        <p:tgtEl>
                                          <p:spTgt spid="5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400"/>
                                        <p:tgtEl>
                                          <p:spTgt spid="13"/>
                                        </p:tgtEl>
                                      </p:cBhvr>
                                    </p:animEffect>
                                    <p:anim calcmode="lin" valueType="num">
                                      <p:cBhvr>
                                        <p:cTn id="18" dur="400" fill="hold"/>
                                        <p:tgtEl>
                                          <p:spTgt spid="13"/>
                                        </p:tgtEl>
                                        <p:attrNameLst>
                                          <p:attrName>ppt_x</p:attrName>
                                        </p:attrNameLst>
                                      </p:cBhvr>
                                      <p:tavLst>
                                        <p:tav tm="0">
                                          <p:val>
                                            <p:strVal val="#ppt_x"/>
                                          </p:val>
                                        </p:tav>
                                        <p:tav tm="100000">
                                          <p:val>
                                            <p:strVal val="#ppt_x"/>
                                          </p:val>
                                        </p:tav>
                                      </p:tavLst>
                                    </p:anim>
                                    <p:anim calcmode="lin" valueType="num">
                                      <p:cBhvr>
                                        <p:cTn id="19" dur="4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4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800"/>
                                        <p:tgtEl>
                                          <p:spTgt spid="12"/>
                                        </p:tgtEl>
                                      </p:cBhvr>
                                    </p:animEffect>
                                  </p:childTnLst>
                                </p:cTn>
                              </p:par>
                            </p:childTnLst>
                          </p:cTn>
                        </p:par>
                        <p:par>
                          <p:cTn id="24" fill="hold">
                            <p:stCondLst>
                              <p:cond delay="22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200" fill="hold"/>
                                        <p:tgtEl>
                                          <p:spTgt spid="14"/>
                                        </p:tgtEl>
                                        <p:attrNameLst>
                                          <p:attrName>ppt_w</p:attrName>
                                        </p:attrNameLst>
                                      </p:cBhvr>
                                      <p:tavLst>
                                        <p:tav tm="0">
                                          <p:val>
                                            <p:fltVal val="0"/>
                                          </p:val>
                                        </p:tav>
                                        <p:tav tm="100000">
                                          <p:val>
                                            <p:strVal val="#ppt_w"/>
                                          </p:val>
                                        </p:tav>
                                      </p:tavLst>
                                    </p:anim>
                                    <p:anim calcmode="lin" valueType="num">
                                      <p:cBhvr>
                                        <p:cTn id="28" dur="200" fill="hold"/>
                                        <p:tgtEl>
                                          <p:spTgt spid="14"/>
                                        </p:tgtEl>
                                        <p:attrNameLst>
                                          <p:attrName>ppt_h</p:attrName>
                                        </p:attrNameLst>
                                      </p:cBhvr>
                                      <p:tavLst>
                                        <p:tav tm="0">
                                          <p:val>
                                            <p:fltVal val="0"/>
                                          </p:val>
                                        </p:tav>
                                        <p:tav tm="100000">
                                          <p:val>
                                            <p:strVal val="#ppt_h"/>
                                          </p:val>
                                        </p:tav>
                                      </p:tavLst>
                                    </p:anim>
                                    <p:animEffect transition="in" filter="fade">
                                      <p:cBhvr>
                                        <p:cTn id="29" dur="200"/>
                                        <p:tgtEl>
                                          <p:spTgt spid="14"/>
                                        </p:tgtEl>
                                      </p:cBhvr>
                                    </p:animEffect>
                                  </p:childTnLst>
                                </p:cTn>
                              </p:par>
                            </p:childTnLst>
                          </p:cTn>
                        </p:par>
                        <p:par>
                          <p:cTn id="30" fill="hold">
                            <p:stCondLst>
                              <p:cond delay="2400"/>
                            </p:stCondLst>
                            <p:childTnLst>
                              <p:par>
                                <p:cTn id="31" presetID="42"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300"/>
                                        <p:tgtEl>
                                          <p:spTgt spid="19"/>
                                        </p:tgtEl>
                                      </p:cBhvr>
                                    </p:animEffect>
                                    <p:anim calcmode="lin" valueType="num">
                                      <p:cBhvr>
                                        <p:cTn id="34" dur="300" fill="hold"/>
                                        <p:tgtEl>
                                          <p:spTgt spid="19"/>
                                        </p:tgtEl>
                                        <p:attrNameLst>
                                          <p:attrName>ppt_x</p:attrName>
                                        </p:attrNameLst>
                                      </p:cBhvr>
                                      <p:tavLst>
                                        <p:tav tm="0">
                                          <p:val>
                                            <p:strVal val="#ppt_x"/>
                                          </p:val>
                                        </p:tav>
                                        <p:tav tm="100000">
                                          <p:val>
                                            <p:strVal val="#ppt_x"/>
                                          </p:val>
                                        </p:tav>
                                      </p:tavLst>
                                    </p:anim>
                                    <p:anim calcmode="lin" valueType="num">
                                      <p:cBhvr>
                                        <p:cTn id="35" dur="30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27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200" fill="hold"/>
                                        <p:tgtEl>
                                          <p:spTgt spid="15"/>
                                        </p:tgtEl>
                                        <p:attrNameLst>
                                          <p:attrName>ppt_w</p:attrName>
                                        </p:attrNameLst>
                                      </p:cBhvr>
                                      <p:tavLst>
                                        <p:tav tm="0">
                                          <p:val>
                                            <p:fltVal val="0"/>
                                          </p:val>
                                        </p:tav>
                                        <p:tav tm="100000">
                                          <p:val>
                                            <p:strVal val="#ppt_w"/>
                                          </p:val>
                                        </p:tav>
                                      </p:tavLst>
                                    </p:anim>
                                    <p:anim calcmode="lin" valueType="num">
                                      <p:cBhvr>
                                        <p:cTn id="40" dur="200" fill="hold"/>
                                        <p:tgtEl>
                                          <p:spTgt spid="15"/>
                                        </p:tgtEl>
                                        <p:attrNameLst>
                                          <p:attrName>ppt_h</p:attrName>
                                        </p:attrNameLst>
                                      </p:cBhvr>
                                      <p:tavLst>
                                        <p:tav tm="0">
                                          <p:val>
                                            <p:fltVal val="0"/>
                                          </p:val>
                                        </p:tav>
                                        <p:tav tm="100000">
                                          <p:val>
                                            <p:strVal val="#ppt_h"/>
                                          </p:val>
                                        </p:tav>
                                      </p:tavLst>
                                    </p:anim>
                                    <p:animEffect transition="in" filter="fade">
                                      <p:cBhvr>
                                        <p:cTn id="41" dur="200"/>
                                        <p:tgtEl>
                                          <p:spTgt spid="15"/>
                                        </p:tgtEl>
                                      </p:cBhvr>
                                    </p:animEffect>
                                  </p:childTnLst>
                                </p:cTn>
                              </p:par>
                            </p:childTnLst>
                          </p:cTn>
                        </p:par>
                        <p:par>
                          <p:cTn id="42" fill="hold">
                            <p:stCondLst>
                              <p:cond delay="2900"/>
                            </p:stCondLst>
                            <p:childTnLst>
                              <p:par>
                                <p:cTn id="43" presetID="42" presetClass="entr" presetSubtype="0"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300"/>
                                        <p:tgtEl>
                                          <p:spTgt spid="26"/>
                                        </p:tgtEl>
                                      </p:cBhvr>
                                    </p:animEffect>
                                    <p:anim calcmode="lin" valueType="num">
                                      <p:cBhvr>
                                        <p:cTn id="46" dur="300" fill="hold"/>
                                        <p:tgtEl>
                                          <p:spTgt spid="26"/>
                                        </p:tgtEl>
                                        <p:attrNameLst>
                                          <p:attrName>ppt_x</p:attrName>
                                        </p:attrNameLst>
                                      </p:cBhvr>
                                      <p:tavLst>
                                        <p:tav tm="0">
                                          <p:val>
                                            <p:strVal val="#ppt_x"/>
                                          </p:val>
                                        </p:tav>
                                        <p:tav tm="100000">
                                          <p:val>
                                            <p:strVal val="#ppt_x"/>
                                          </p:val>
                                        </p:tav>
                                      </p:tavLst>
                                    </p:anim>
                                    <p:anim calcmode="lin" valueType="num">
                                      <p:cBhvr>
                                        <p:cTn id="47" dur="3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320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200" fill="hold"/>
                                        <p:tgtEl>
                                          <p:spTgt spid="16"/>
                                        </p:tgtEl>
                                        <p:attrNameLst>
                                          <p:attrName>ppt_w</p:attrName>
                                        </p:attrNameLst>
                                      </p:cBhvr>
                                      <p:tavLst>
                                        <p:tav tm="0">
                                          <p:val>
                                            <p:fltVal val="0"/>
                                          </p:val>
                                        </p:tav>
                                        <p:tav tm="100000">
                                          <p:val>
                                            <p:strVal val="#ppt_w"/>
                                          </p:val>
                                        </p:tav>
                                      </p:tavLst>
                                    </p:anim>
                                    <p:anim calcmode="lin" valueType="num">
                                      <p:cBhvr>
                                        <p:cTn id="52" dur="200" fill="hold"/>
                                        <p:tgtEl>
                                          <p:spTgt spid="16"/>
                                        </p:tgtEl>
                                        <p:attrNameLst>
                                          <p:attrName>ppt_h</p:attrName>
                                        </p:attrNameLst>
                                      </p:cBhvr>
                                      <p:tavLst>
                                        <p:tav tm="0">
                                          <p:val>
                                            <p:fltVal val="0"/>
                                          </p:val>
                                        </p:tav>
                                        <p:tav tm="100000">
                                          <p:val>
                                            <p:strVal val="#ppt_h"/>
                                          </p:val>
                                        </p:tav>
                                      </p:tavLst>
                                    </p:anim>
                                    <p:animEffect transition="in" filter="fade">
                                      <p:cBhvr>
                                        <p:cTn id="53" dur="200"/>
                                        <p:tgtEl>
                                          <p:spTgt spid="16"/>
                                        </p:tgtEl>
                                      </p:cBhvr>
                                    </p:animEffect>
                                  </p:childTnLst>
                                </p:cTn>
                              </p:par>
                            </p:childTnLst>
                          </p:cTn>
                        </p:par>
                        <p:par>
                          <p:cTn id="54" fill="hold">
                            <p:stCondLst>
                              <p:cond delay="3400"/>
                            </p:stCondLst>
                            <p:childTnLst>
                              <p:par>
                                <p:cTn id="55" presetID="42" presetClass="entr" presetSubtype="0"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300"/>
                                        <p:tgtEl>
                                          <p:spTgt spid="33"/>
                                        </p:tgtEl>
                                      </p:cBhvr>
                                    </p:animEffect>
                                    <p:anim calcmode="lin" valueType="num">
                                      <p:cBhvr>
                                        <p:cTn id="58" dur="300" fill="hold"/>
                                        <p:tgtEl>
                                          <p:spTgt spid="33"/>
                                        </p:tgtEl>
                                        <p:attrNameLst>
                                          <p:attrName>ppt_x</p:attrName>
                                        </p:attrNameLst>
                                      </p:cBhvr>
                                      <p:tavLst>
                                        <p:tav tm="0">
                                          <p:val>
                                            <p:strVal val="#ppt_x"/>
                                          </p:val>
                                        </p:tav>
                                        <p:tav tm="100000">
                                          <p:val>
                                            <p:strVal val="#ppt_x"/>
                                          </p:val>
                                        </p:tav>
                                      </p:tavLst>
                                    </p:anim>
                                    <p:anim calcmode="lin" valueType="num">
                                      <p:cBhvr>
                                        <p:cTn id="59" dur="300" fill="hold"/>
                                        <p:tgtEl>
                                          <p:spTgt spid="33"/>
                                        </p:tgtEl>
                                        <p:attrNameLst>
                                          <p:attrName>ppt_y</p:attrName>
                                        </p:attrNameLst>
                                      </p:cBhvr>
                                      <p:tavLst>
                                        <p:tav tm="0">
                                          <p:val>
                                            <p:strVal val="#ppt_y+.1"/>
                                          </p:val>
                                        </p:tav>
                                        <p:tav tm="100000">
                                          <p:val>
                                            <p:strVal val="#ppt_y"/>
                                          </p:val>
                                        </p:tav>
                                      </p:tavLst>
                                    </p:anim>
                                  </p:childTnLst>
                                </p:cTn>
                              </p:par>
                            </p:childTnLst>
                          </p:cTn>
                        </p:par>
                        <p:par>
                          <p:cTn id="60" fill="hold">
                            <p:stCondLst>
                              <p:cond delay="3700"/>
                            </p:stCondLst>
                            <p:childTnLst>
                              <p:par>
                                <p:cTn id="61" presetID="53" presetClass="entr" presetSubtype="16"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200" fill="hold"/>
                                        <p:tgtEl>
                                          <p:spTgt spid="17"/>
                                        </p:tgtEl>
                                        <p:attrNameLst>
                                          <p:attrName>ppt_w</p:attrName>
                                        </p:attrNameLst>
                                      </p:cBhvr>
                                      <p:tavLst>
                                        <p:tav tm="0">
                                          <p:val>
                                            <p:fltVal val="0"/>
                                          </p:val>
                                        </p:tav>
                                        <p:tav tm="100000">
                                          <p:val>
                                            <p:strVal val="#ppt_w"/>
                                          </p:val>
                                        </p:tav>
                                      </p:tavLst>
                                    </p:anim>
                                    <p:anim calcmode="lin" valueType="num">
                                      <p:cBhvr>
                                        <p:cTn id="64" dur="200" fill="hold"/>
                                        <p:tgtEl>
                                          <p:spTgt spid="17"/>
                                        </p:tgtEl>
                                        <p:attrNameLst>
                                          <p:attrName>ppt_h</p:attrName>
                                        </p:attrNameLst>
                                      </p:cBhvr>
                                      <p:tavLst>
                                        <p:tav tm="0">
                                          <p:val>
                                            <p:fltVal val="0"/>
                                          </p:val>
                                        </p:tav>
                                        <p:tav tm="100000">
                                          <p:val>
                                            <p:strVal val="#ppt_h"/>
                                          </p:val>
                                        </p:tav>
                                      </p:tavLst>
                                    </p:anim>
                                    <p:animEffect transition="in" filter="fade">
                                      <p:cBhvr>
                                        <p:cTn id="65" dur="200"/>
                                        <p:tgtEl>
                                          <p:spTgt spid="17"/>
                                        </p:tgtEl>
                                      </p:cBhvr>
                                    </p:animEffect>
                                  </p:childTnLst>
                                </p:cTn>
                              </p:par>
                            </p:childTnLst>
                          </p:cTn>
                        </p:par>
                        <p:par>
                          <p:cTn id="66" fill="hold">
                            <p:stCondLst>
                              <p:cond delay="3900"/>
                            </p:stCondLst>
                            <p:childTnLst>
                              <p:par>
                                <p:cTn id="67" presetID="42" presetClass="entr" presetSubtype="0" fill="hold"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300"/>
                                        <p:tgtEl>
                                          <p:spTgt spid="40"/>
                                        </p:tgtEl>
                                      </p:cBhvr>
                                    </p:animEffect>
                                    <p:anim calcmode="lin" valueType="num">
                                      <p:cBhvr>
                                        <p:cTn id="70" dur="300" fill="hold"/>
                                        <p:tgtEl>
                                          <p:spTgt spid="40"/>
                                        </p:tgtEl>
                                        <p:attrNameLst>
                                          <p:attrName>ppt_x</p:attrName>
                                        </p:attrNameLst>
                                      </p:cBhvr>
                                      <p:tavLst>
                                        <p:tav tm="0">
                                          <p:val>
                                            <p:strVal val="#ppt_x"/>
                                          </p:val>
                                        </p:tav>
                                        <p:tav tm="100000">
                                          <p:val>
                                            <p:strVal val="#ppt_x"/>
                                          </p:val>
                                        </p:tav>
                                      </p:tavLst>
                                    </p:anim>
                                    <p:anim calcmode="lin" valueType="num">
                                      <p:cBhvr>
                                        <p:cTn id="71" dur="300" fill="hold"/>
                                        <p:tgtEl>
                                          <p:spTgt spid="40"/>
                                        </p:tgtEl>
                                        <p:attrNameLst>
                                          <p:attrName>ppt_y</p:attrName>
                                        </p:attrNameLst>
                                      </p:cBhvr>
                                      <p:tavLst>
                                        <p:tav tm="0">
                                          <p:val>
                                            <p:strVal val="#ppt_y+.1"/>
                                          </p:val>
                                        </p:tav>
                                        <p:tav tm="100000">
                                          <p:val>
                                            <p:strVal val="#ppt_y"/>
                                          </p:val>
                                        </p:tav>
                                      </p:tavLst>
                                    </p:anim>
                                  </p:childTnLst>
                                </p:cTn>
                              </p:par>
                            </p:childTnLst>
                          </p:cTn>
                        </p:par>
                        <p:par>
                          <p:cTn id="72" fill="hold">
                            <p:stCondLst>
                              <p:cond delay="4200"/>
                            </p:stCondLst>
                            <p:childTnLst>
                              <p:par>
                                <p:cTn id="73" presetID="53" presetClass="entr" presetSubtype="16"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200" fill="hold"/>
                                        <p:tgtEl>
                                          <p:spTgt spid="18"/>
                                        </p:tgtEl>
                                        <p:attrNameLst>
                                          <p:attrName>ppt_w</p:attrName>
                                        </p:attrNameLst>
                                      </p:cBhvr>
                                      <p:tavLst>
                                        <p:tav tm="0">
                                          <p:val>
                                            <p:fltVal val="0"/>
                                          </p:val>
                                        </p:tav>
                                        <p:tav tm="100000">
                                          <p:val>
                                            <p:strVal val="#ppt_w"/>
                                          </p:val>
                                        </p:tav>
                                      </p:tavLst>
                                    </p:anim>
                                    <p:anim calcmode="lin" valueType="num">
                                      <p:cBhvr>
                                        <p:cTn id="76" dur="200" fill="hold"/>
                                        <p:tgtEl>
                                          <p:spTgt spid="18"/>
                                        </p:tgtEl>
                                        <p:attrNameLst>
                                          <p:attrName>ppt_h</p:attrName>
                                        </p:attrNameLst>
                                      </p:cBhvr>
                                      <p:tavLst>
                                        <p:tav tm="0">
                                          <p:val>
                                            <p:fltVal val="0"/>
                                          </p:val>
                                        </p:tav>
                                        <p:tav tm="100000">
                                          <p:val>
                                            <p:strVal val="#ppt_h"/>
                                          </p:val>
                                        </p:tav>
                                      </p:tavLst>
                                    </p:anim>
                                    <p:animEffect transition="in" filter="fade">
                                      <p:cBhvr>
                                        <p:cTn id="77" dur="200"/>
                                        <p:tgtEl>
                                          <p:spTgt spid="18"/>
                                        </p:tgtEl>
                                      </p:cBhvr>
                                    </p:animEffect>
                                  </p:childTnLst>
                                </p:cTn>
                              </p:par>
                            </p:childTnLst>
                          </p:cTn>
                        </p:par>
                        <p:par>
                          <p:cTn id="78" fill="hold">
                            <p:stCondLst>
                              <p:cond delay="4400"/>
                            </p:stCondLst>
                            <p:childTnLst>
                              <p:par>
                                <p:cTn id="79" presetID="42" presetClass="entr" presetSubtype="0" fill="hold"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300"/>
                                        <p:tgtEl>
                                          <p:spTgt spid="47"/>
                                        </p:tgtEl>
                                      </p:cBhvr>
                                    </p:animEffect>
                                    <p:anim calcmode="lin" valueType="num">
                                      <p:cBhvr>
                                        <p:cTn id="82" dur="300" fill="hold"/>
                                        <p:tgtEl>
                                          <p:spTgt spid="47"/>
                                        </p:tgtEl>
                                        <p:attrNameLst>
                                          <p:attrName>ppt_x</p:attrName>
                                        </p:attrNameLst>
                                      </p:cBhvr>
                                      <p:tavLst>
                                        <p:tav tm="0">
                                          <p:val>
                                            <p:strVal val="#ppt_x"/>
                                          </p:val>
                                        </p:tav>
                                        <p:tav tm="100000">
                                          <p:val>
                                            <p:strVal val="#ppt_x"/>
                                          </p:val>
                                        </p:tav>
                                      </p:tavLst>
                                    </p:anim>
                                    <p:anim calcmode="lin" valueType="num">
                                      <p:cBhvr>
                                        <p:cTn id="83" dur="3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6" grpId="0" animBg="1"/>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F8BDC897-A8E5-4E39-9118-33CCF506FA26}"/>
              </a:ext>
            </a:extLst>
          </p:cNvPr>
          <p:cNvGrpSpPr/>
          <p:nvPr/>
        </p:nvGrpSpPr>
        <p:grpSpPr>
          <a:xfrm>
            <a:off x="1013068" y="959485"/>
            <a:ext cx="9867415" cy="3924300"/>
            <a:chOff x="892785" y="1337201"/>
            <a:chExt cx="9867415" cy="3924300"/>
          </a:xfrm>
        </p:grpSpPr>
        <p:sp>
          <p:nvSpPr>
            <p:cNvPr id="28" name="任意多边形: 形状 27">
              <a:extLst>
                <a:ext uri="{FF2B5EF4-FFF2-40B4-BE49-F238E27FC236}">
                  <a16:creationId xmlns:a16="http://schemas.microsoft.com/office/drawing/2014/main" id="{A4D7BE2A-7864-4AA0-A012-235E97361CF1}"/>
                </a:ext>
              </a:extLst>
            </p:cNvPr>
            <p:cNvSpPr/>
            <p:nvPr/>
          </p:nvSpPr>
          <p:spPr bwMode="auto">
            <a:xfrm>
              <a:off x="892785" y="1337201"/>
              <a:ext cx="9867415" cy="3924300"/>
            </a:xfrm>
            <a:custGeom>
              <a:avLst/>
              <a:gdLst>
                <a:gd name="connsiteX0" fmla="*/ 2423314 w 9867415"/>
                <a:gd name="connsiteY0" fmla="*/ 3890010 h 3924300"/>
                <a:gd name="connsiteX1" fmla="*/ 2445764 w 9867415"/>
                <a:gd name="connsiteY1" fmla="*/ 3905250 h 3924300"/>
                <a:gd name="connsiteX2" fmla="*/ 2423314 w 9867415"/>
                <a:gd name="connsiteY2" fmla="*/ 3924300 h 3924300"/>
                <a:gd name="connsiteX3" fmla="*/ 2397120 w 9867415"/>
                <a:gd name="connsiteY3" fmla="*/ 3909060 h 3924300"/>
                <a:gd name="connsiteX4" fmla="*/ 2423314 w 9867415"/>
                <a:gd name="connsiteY4" fmla="*/ 3890010 h 3924300"/>
                <a:gd name="connsiteX5" fmla="*/ 2502693 w 9867415"/>
                <a:gd name="connsiteY5" fmla="*/ 3881437 h 3924300"/>
                <a:gd name="connsiteX6" fmla="*/ 2528871 w 9867415"/>
                <a:gd name="connsiteY6" fmla="*/ 3896677 h 3924300"/>
                <a:gd name="connsiteX7" fmla="*/ 2502693 w 9867415"/>
                <a:gd name="connsiteY7" fmla="*/ 3915727 h 3924300"/>
                <a:gd name="connsiteX8" fmla="*/ 2476488 w 9867415"/>
                <a:gd name="connsiteY8" fmla="*/ 3900487 h 3924300"/>
                <a:gd name="connsiteX9" fmla="*/ 2502693 w 9867415"/>
                <a:gd name="connsiteY9" fmla="*/ 3881437 h 3924300"/>
                <a:gd name="connsiteX10" fmla="*/ 2343959 w 9867415"/>
                <a:gd name="connsiteY10" fmla="*/ 3840797 h 3924300"/>
                <a:gd name="connsiteX11" fmla="*/ 2370163 w 9867415"/>
                <a:gd name="connsiteY11" fmla="*/ 3856037 h 3924300"/>
                <a:gd name="connsiteX12" fmla="*/ 2343959 w 9867415"/>
                <a:gd name="connsiteY12" fmla="*/ 3875087 h 3924300"/>
                <a:gd name="connsiteX13" fmla="*/ 2317770 w 9867415"/>
                <a:gd name="connsiteY13" fmla="*/ 3859847 h 3924300"/>
                <a:gd name="connsiteX14" fmla="*/ 2343959 w 9867415"/>
                <a:gd name="connsiteY14" fmla="*/ 3840797 h 3924300"/>
                <a:gd name="connsiteX15" fmla="*/ 2423010 w 9867415"/>
                <a:gd name="connsiteY15" fmla="*/ 3833812 h 3924300"/>
                <a:gd name="connsiteX16" fmla="*/ 2449514 w 9867415"/>
                <a:gd name="connsiteY16" fmla="*/ 3848417 h 3924300"/>
                <a:gd name="connsiteX17" fmla="*/ 2423010 w 9867415"/>
                <a:gd name="connsiteY17" fmla="*/ 3866674 h 3924300"/>
                <a:gd name="connsiteX18" fmla="*/ 2400298 w 9867415"/>
                <a:gd name="connsiteY18" fmla="*/ 3852069 h 3924300"/>
                <a:gd name="connsiteX19" fmla="*/ 2423010 w 9867415"/>
                <a:gd name="connsiteY19" fmla="*/ 3833812 h 3924300"/>
                <a:gd name="connsiteX20" fmla="*/ 2826823 w 9867415"/>
                <a:gd name="connsiteY20" fmla="*/ 3806825 h 3924300"/>
                <a:gd name="connsiteX21" fmla="*/ 2849539 w 9867415"/>
                <a:gd name="connsiteY21" fmla="*/ 3825875 h 3924300"/>
                <a:gd name="connsiteX22" fmla="*/ 2823039 w 9867415"/>
                <a:gd name="connsiteY22" fmla="*/ 3844925 h 3924300"/>
                <a:gd name="connsiteX23" fmla="*/ 2800325 w 9867415"/>
                <a:gd name="connsiteY23" fmla="*/ 3825875 h 3924300"/>
                <a:gd name="connsiteX24" fmla="*/ 2826823 w 9867415"/>
                <a:gd name="connsiteY24" fmla="*/ 3806825 h 3924300"/>
                <a:gd name="connsiteX25" fmla="*/ 2347925 w 9867415"/>
                <a:gd name="connsiteY25" fmla="*/ 3784600 h 3924300"/>
                <a:gd name="connsiteX26" fmla="*/ 2374929 w 9867415"/>
                <a:gd name="connsiteY26" fmla="*/ 3799205 h 3924300"/>
                <a:gd name="connsiteX27" fmla="*/ 2347925 w 9867415"/>
                <a:gd name="connsiteY27" fmla="*/ 3817462 h 3924300"/>
                <a:gd name="connsiteX28" fmla="*/ 2320948 w 9867415"/>
                <a:gd name="connsiteY28" fmla="*/ 3802857 h 3924300"/>
                <a:gd name="connsiteX29" fmla="*/ 2347925 w 9867415"/>
                <a:gd name="connsiteY29" fmla="*/ 3784600 h 3924300"/>
                <a:gd name="connsiteX30" fmla="*/ 2427288 w 9867415"/>
                <a:gd name="connsiteY30" fmla="*/ 3776662 h 3924300"/>
                <a:gd name="connsiteX31" fmla="*/ 2454270 w 9867415"/>
                <a:gd name="connsiteY31" fmla="*/ 3795712 h 3924300"/>
                <a:gd name="connsiteX32" fmla="*/ 2427288 w 9867415"/>
                <a:gd name="connsiteY32" fmla="*/ 3814762 h 3924300"/>
                <a:gd name="connsiteX33" fmla="*/ 2400298 w 9867415"/>
                <a:gd name="connsiteY33" fmla="*/ 3799522 h 3924300"/>
                <a:gd name="connsiteX34" fmla="*/ 2427288 w 9867415"/>
                <a:gd name="connsiteY34" fmla="*/ 3776662 h 3924300"/>
                <a:gd name="connsiteX35" fmla="*/ 2505866 w 9867415"/>
                <a:gd name="connsiteY35" fmla="*/ 3771900 h 3924300"/>
                <a:gd name="connsiteX36" fmla="*/ 2532049 w 9867415"/>
                <a:gd name="connsiteY36" fmla="*/ 3787140 h 3924300"/>
                <a:gd name="connsiteX37" fmla="*/ 2505866 w 9867415"/>
                <a:gd name="connsiteY37" fmla="*/ 3806190 h 3924300"/>
                <a:gd name="connsiteX38" fmla="*/ 2483405 w 9867415"/>
                <a:gd name="connsiteY38" fmla="*/ 3790950 h 3924300"/>
                <a:gd name="connsiteX39" fmla="*/ 2505866 w 9867415"/>
                <a:gd name="connsiteY39" fmla="*/ 3771900 h 3924300"/>
                <a:gd name="connsiteX40" fmla="*/ 2351896 w 9867415"/>
                <a:gd name="connsiteY40" fmla="*/ 3728028 h 3924300"/>
                <a:gd name="connsiteX41" fmla="*/ 2378100 w 9867415"/>
                <a:gd name="connsiteY41" fmla="*/ 3743037 h 3924300"/>
                <a:gd name="connsiteX42" fmla="*/ 2351896 w 9867415"/>
                <a:gd name="connsiteY42" fmla="*/ 3761798 h 3924300"/>
                <a:gd name="connsiteX43" fmla="*/ 2325708 w 9867415"/>
                <a:gd name="connsiteY43" fmla="*/ 3746789 h 3924300"/>
                <a:gd name="connsiteX44" fmla="*/ 2351896 w 9867415"/>
                <a:gd name="connsiteY44" fmla="*/ 3728028 h 3924300"/>
                <a:gd name="connsiteX45" fmla="*/ 2431255 w 9867415"/>
                <a:gd name="connsiteY45" fmla="*/ 3719512 h 3924300"/>
                <a:gd name="connsiteX46" fmla="*/ 2457442 w 9867415"/>
                <a:gd name="connsiteY46" fmla="*/ 3738562 h 3924300"/>
                <a:gd name="connsiteX47" fmla="*/ 2431255 w 9867415"/>
                <a:gd name="connsiteY47" fmla="*/ 3757612 h 3924300"/>
                <a:gd name="connsiteX48" fmla="*/ 2405063 w 9867415"/>
                <a:gd name="connsiteY48" fmla="*/ 3742372 h 3924300"/>
                <a:gd name="connsiteX49" fmla="*/ 2431255 w 9867415"/>
                <a:gd name="connsiteY49" fmla="*/ 3719512 h 3924300"/>
                <a:gd name="connsiteX50" fmla="*/ 2510623 w 9867415"/>
                <a:gd name="connsiteY50" fmla="*/ 3716337 h 3924300"/>
                <a:gd name="connsiteX51" fmla="*/ 2536811 w 9867415"/>
                <a:gd name="connsiteY51" fmla="*/ 3731577 h 3924300"/>
                <a:gd name="connsiteX52" fmla="*/ 2510623 w 9867415"/>
                <a:gd name="connsiteY52" fmla="*/ 3750627 h 3924300"/>
                <a:gd name="connsiteX53" fmla="*/ 2484425 w 9867415"/>
                <a:gd name="connsiteY53" fmla="*/ 3735387 h 3924300"/>
                <a:gd name="connsiteX54" fmla="*/ 2510623 w 9867415"/>
                <a:gd name="connsiteY54" fmla="*/ 3716337 h 3924300"/>
                <a:gd name="connsiteX55" fmla="*/ 9739865 w 9867415"/>
                <a:gd name="connsiteY55" fmla="*/ 3708929 h 3924300"/>
                <a:gd name="connsiteX56" fmla="*/ 9769801 w 9867415"/>
                <a:gd name="connsiteY56" fmla="*/ 3731154 h 3924300"/>
                <a:gd name="connsiteX57" fmla="*/ 9754833 w 9867415"/>
                <a:gd name="connsiteY57" fmla="*/ 3745971 h 3924300"/>
                <a:gd name="connsiteX58" fmla="*/ 9724897 w 9867415"/>
                <a:gd name="connsiteY58" fmla="*/ 3723746 h 3924300"/>
                <a:gd name="connsiteX59" fmla="*/ 9739865 w 9867415"/>
                <a:gd name="connsiteY59" fmla="*/ 3708929 h 3924300"/>
                <a:gd name="connsiteX60" fmla="*/ 2593033 w 9867415"/>
                <a:gd name="connsiteY60" fmla="*/ 3708400 h 3924300"/>
                <a:gd name="connsiteX61" fmla="*/ 2616165 w 9867415"/>
                <a:gd name="connsiteY61" fmla="*/ 3727450 h 3924300"/>
                <a:gd name="connsiteX62" fmla="*/ 2589186 w 9867415"/>
                <a:gd name="connsiteY62" fmla="*/ 3746500 h 3924300"/>
                <a:gd name="connsiteX63" fmla="*/ 2566074 w 9867415"/>
                <a:gd name="connsiteY63" fmla="*/ 3731260 h 3924300"/>
                <a:gd name="connsiteX64" fmla="*/ 2593033 w 9867415"/>
                <a:gd name="connsiteY64" fmla="*/ 3708400 h 3924300"/>
                <a:gd name="connsiteX65" fmla="*/ 9664232 w 9867415"/>
                <a:gd name="connsiteY65" fmla="*/ 3697287 h 3924300"/>
                <a:gd name="connsiteX66" fmla="*/ 9695075 w 9867415"/>
                <a:gd name="connsiteY66" fmla="*/ 3719801 h 3924300"/>
                <a:gd name="connsiteX67" fmla="*/ 9679653 w 9867415"/>
                <a:gd name="connsiteY67" fmla="*/ 3738562 h 3924300"/>
                <a:gd name="connsiteX68" fmla="*/ 9648810 w 9867415"/>
                <a:gd name="connsiteY68" fmla="*/ 3716049 h 3924300"/>
                <a:gd name="connsiteX69" fmla="*/ 9664232 w 9867415"/>
                <a:gd name="connsiteY69" fmla="*/ 3697287 h 3924300"/>
                <a:gd name="connsiteX70" fmla="*/ 9593203 w 9867415"/>
                <a:gd name="connsiteY70" fmla="*/ 3689350 h 3924300"/>
                <a:gd name="connsiteX71" fmla="*/ 9623683 w 9867415"/>
                <a:gd name="connsiteY71" fmla="*/ 3711864 h 3924300"/>
                <a:gd name="connsiteX72" fmla="*/ 9604633 w 9867415"/>
                <a:gd name="connsiteY72" fmla="*/ 3730625 h 3924300"/>
                <a:gd name="connsiteX73" fmla="*/ 9574153 w 9867415"/>
                <a:gd name="connsiteY73" fmla="*/ 3708112 h 3924300"/>
                <a:gd name="connsiteX74" fmla="*/ 9593203 w 9867415"/>
                <a:gd name="connsiteY74" fmla="*/ 3689350 h 3924300"/>
                <a:gd name="connsiteX75" fmla="*/ 9517615 w 9867415"/>
                <a:gd name="connsiteY75" fmla="*/ 3681412 h 3924300"/>
                <a:gd name="connsiteX76" fmla="*/ 9547551 w 9867415"/>
                <a:gd name="connsiteY76" fmla="*/ 3704792 h 3924300"/>
                <a:gd name="connsiteX77" fmla="*/ 9532583 w 9867415"/>
                <a:gd name="connsiteY77" fmla="*/ 3724275 h 3924300"/>
                <a:gd name="connsiteX78" fmla="*/ 9502647 w 9867415"/>
                <a:gd name="connsiteY78" fmla="*/ 3700895 h 3924300"/>
                <a:gd name="connsiteX79" fmla="*/ 9517615 w 9867415"/>
                <a:gd name="connsiteY79" fmla="*/ 3681412 h 3924300"/>
                <a:gd name="connsiteX80" fmla="*/ 3067149 w 9867415"/>
                <a:gd name="connsiteY80" fmla="*/ 3681412 h 3924300"/>
                <a:gd name="connsiteX81" fmla="*/ 3093343 w 9867415"/>
                <a:gd name="connsiteY81" fmla="*/ 3696652 h 3924300"/>
                <a:gd name="connsiteX82" fmla="*/ 3067149 w 9867415"/>
                <a:gd name="connsiteY82" fmla="*/ 3719512 h 3924300"/>
                <a:gd name="connsiteX83" fmla="*/ 3040955 w 9867415"/>
                <a:gd name="connsiteY83" fmla="*/ 3700462 h 3924300"/>
                <a:gd name="connsiteX84" fmla="*/ 3067149 w 9867415"/>
                <a:gd name="connsiteY84" fmla="*/ 3681412 h 3924300"/>
                <a:gd name="connsiteX85" fmla="*/ 3146218 w 9867415"/>
                <a:gd name="connsiteY85" fmla="*/ 3678237 h 3924300"/>
                <a:gd name="connsiteX86" fmla="*/ 3172718 w 9867415"/>
                <a:gd name="connsiteY86" fmla="*/ 3693477 h 3924300"/>
                <a:gd name="connsiteX87" fmla="*/ 3146218 w 9867415"/>
                <a:gd name="connsiteY87" fmla="*/ 3712527 h 3924300"/>
                <a:gd name="connsiteX88" fmla="*/ 3123505 w 9867415"/>
                <a:gd name="connsiteY88" fmla="*/ 3697287 h 3924300"/>
                <a:gd name="connsiteX89" fmla="*/ 3146218 w 9867415"/>
                <a:gd name="connsiteY89" fmla="*/ 3678237 h 3924300"/>
                <a:gd name="connsiteX90" fmla="*/ 9441982 w 9867415"/>
                <a:gd name="connsiteY90" fmla="*/ 3675062 h 3924300"/>
                <a:gd name="connsiteX91" fmla="*/ 9472825 w 9867415"/>
                <a:gd name="connsiteY91" fmla="*/ 3697576 h 3924300"/>
                <a:gd name="connsiteX92" fmla="*/ 9457403 w 9867415"/>
                <a:gd name="connsiteY92" fmla="*/ 3716337 h 3924300"/>
                <a:gd name="connsiteX93" fmla="*/ 9426560 w 9867415"/>
                <a:gd name="connsiteY93" fmla="*/ 3693824 h 3924300"/>
                <a:gd name="connsiteX94" fmla="*/ 9441982 w 9867415"/>
                <a:gd name="connsiteY94" fmla="*/ 3675062 h 3924300"/>
                <a:gd name="connsiteX95" fmla="*/ 3229379 w 9867415"/>
                <a:gd name="connsiteY95" fmla="*/ 3675062 h 3924300"/>
                <a:gd name="connsiteX96" fmla="*/ 3252093 w 9867415"/>
                <a:gd name="connsiteY96" fmla="*/ 3689667 h 3924300"/>
                <a:gd name="connsiteX97" fmla="*/ 3225593 w 9867415"/>
                <a:gd name="connsiteY97" fmla="*/ 3707924 h 3924300"/>
                <a:gd name="connsiteX98" fmla="*/ 3202880 w 9867415"/>
                <a:gd name="connsiteY98" fmla="*/ 3693319 h 3924300"/>
                <a:gd name="connsiteX99" fmla="*/ 3229379 w 9867415"/>
                <a:gd name="connsiteY99" fmla="*/ 3675062 h 3924300"/>
                <a:gd name="connsiteX100" fmla="*/ 2358818 w 9867415"/>
                <a:gd name="connsiteY100" fmla="*/ 3667125 h 3924300"/>
                <a:gd name="connsiteX101" fmla="*/ 2381273 w 9867415"/>
                <a:gd name="connsiteY101" fmla="*/ 3686175 h 3924300"/>
                <a:gd name="connsiteX102" fmla="*/ 2355067 w 9867415"/>
                <a:gd name="connsiteY102" fmla="*/ 3705225 h 3924300"/>
                <a:gd name="connsiteX103" fmla="*/ 2332623 w 9867415"/>
                <a:gd name="connsiteY103" fmla="*/ 3689985 h 3924300"/>
                <a:gd name="connsiteX104" fmla="*/ 2358818 w 9867415"/>
                <a:gd name="connsiteY104" fmla="*/ 3667125 h 3924300"/>
                <a:gd name="connsiteX105" fmla="*/ 2438178 w 9867415"/>
                <a:gd name="connsiteY105" fmla="*/ 3663950 h 3924300"/>
                <a:gd name="connsiteX106" fmla="*/ 2460617 w 9867415"/>
                <a:gd name="connsiteY106" fmla="*/ 3678555 h 3924300"/>
                <a:gd name="connsiteX107" fmla="*/ 2434428 w 9867415"/>
                <a:gd name="connsiteY107" fmla="*/ 3700463 h 3924300"/>
                <a:gd name="connsiteX108" fmla="*/ 2411978 w 9867415"/>
                <a:gd name="connsiteY108" fmla="*/ 3682207 h 3924300"/>
                <a:gd name="connsiteX109" fmla="*/ 2438178 w 9867415"/>
                <a:gd name="connsiteY109" fmla="*/ 3663950 h 3924300"/>
                <a:gd name="connsiteX110" fmla="*/ 2517540 w 9867415"/>
                <a:gd name="connsiteY110" fmla="*/ 3656012 h 3924300"/>
                <a:gd name="connsiteX111" fmla="*/ 2539987 w 9867415"/>
                <a:gd name="connsiteY111" fmla="*/ 3674774 h 3924300"/>
                <a:gd name="connsiteX112" fmla="*/ 2513797 w 9867415"/>
                <a:gd name="connsiteY112" fmla="*/ 3693535 h 3924300"/>
                <a:gd name="connsiteX113" fmla="*/ 2491343 w 9867415"/>
                <a:gd name="connsiteY113" fmla="*/ 3678526 h 3924300"/>
                <a:gd name="connsiteX114" fmla="*/ 2517540 w 9867415"/>
                <a:gd name="connsiteY114" fmla="*/ 3656012 h 3924300"/>
                <a:gd name="connsiteX115" fmla="*/ 9789078 w 9867415"/>
                <a:gd name="connsiteY115" fmla="*/ 3651250 h 3924300"/>
                <a:gd name="connsiteX116" fmla="*/ 9819014 w 9867415"/>
                <a:gd name="connsiteY116" fmla="*/ 3674630 h 3924300"/>
                <a:gd name="connsiteX117" fmla="*/ 9804046 w 9867415"/>
                <a:gd name="connsiteY117" fmla="*/ 3694113 h 3924300"/>
                <a:gd name="connsiteX118" fmla="*/ 9774110 w 9867415"/>
                <a:gd name="connsiteY118" fmla="*/ 3670733 h 3924300"/>
                <a:gd name="connsiteX119" fmla="*/ 9789078 w 9867415"/>
                <a:gd name="connsiteY119" fmla="*/ 3651250 h 3924300"/>
                <a:gd name="connsiteX120" fmla="*/ 2596885 w 9867415"/>
                <a:gd name="connsiteY120" fmla="*/ 3651250 h 3924300"/>
                <a:gd name="connsiteX121" fmla="*/ 2619347 w 9867415"/>
                <a:gd name="connsiteY121" fmla="*/ 3670300 h 3924300"/>
                <a:gd name="connsiteX122" fmla="*/ 2593147 w 9867415"/>
                <a:gd name="connsiteY122" fmla="*/ 3689350 h 3924300"/>
                <a:gd name="connsiteX123" fmla="*/ 2570726 w 9867415"/>
                <a:gd name="connsiteY123" fmla="*/ 3670300 h 3924300"/>
                <a:gd name="connsiteX124" fmla="*/ 2596885 w 9867415"/>
                <a:gd name="connsiteY124" fmla="*/ 3651250 h 3924300"/>
                <a:gd name="connsiteX125" fmla="*/ 9713218 w 9867415"/>
                <a:gd name="connsiteY125" fmla="*/ 3643974 h 3924300"/>
                <a:gd name="connsiteX126" fmla="*/ 9747508 w 9867415"/>
                <a:gd name="connsiteY126" fmla="*/ 3666993 h 3924300"/>
                <a:gd name="connsiteX127" fmla="*/ 9732268 w 9867415"/>
                <a:gd name="connsiteY127" fmla="*/ 3686175 h 3924300"/>
                <a:gd name="connsiteX128" fmla="*/ 9697978 w 9867415"/>
                <a:gd name="connsiteY128" fmla="*/ 3663156 h 3924300"/>
                <a:gd name="connsiteX129" fmla="*/ 9713218 w 9867415"/>
                <a:gd name="connsiteY129" fmla="*/ 3643974 h 3924300"/>
                <a:gd name="connsiteX130" fmla="*/ 9641440 w 9867415"/>
                <a:gd name="connsiteY130" fmla="*/ 3637491 h 3924300"/>
                <a:gd name="connsiteX131" fmla="*/ 9671376 w 9867415"/>
                <a:gd name="connsiteY131" fmla="*/ 3659716 h 3924300"/>
                <a:gd name="connsiteX132" fmla="*/ 9656408 w 9867415"/>
                <a:gd name="connsiteY132" fmla="*/ 3674533 h 3924300"/>
                <a:gd name="connsiteX133" fmla="*/ 9626472 w 9867415"/>
                <a:gd name="connsiteY133" fmla="*/ 3652308 h 3924300"/>
                <a:gd name="connsiteX134" fmla="*/ 9641440 w 9867415"/>
                <a:gd name="connsiteY134" fmla="*/ 3637491 h 3924300"/>
                <a:gd name="connsiteX135" fmla="*/ 9570343 w 9867415"/>
                <a:gd name="connsiteY135" fmla="*/ 3629554 h 3924300"/>
                <a:gd name="connsiteX136" fmla="*/ 9599977 w 9867415"/>
                <a:gd name="connsiteY136" fmla="*/ 3651779 h 3924300"/>
                <a:gd name="connsiteX137" fmla="*/ 9581456 w 9867415"/>
                <a:gd name="connsiteY137" fmla="*/ 3666596 h 3924300"/>
                <a:gd name="connsiteX138" fmla="*/ 9551822 w 9867415"/>
                <a:gd name="connsiteY138" fmla="*/ 3644371 h 3924300"/>
                <a:gd name="connsiteX139" fmla="*/ 9570343 w 9867415"/>
                <a:gd name="connsiteY139" fmla="*/ 3629554 h 3924300"/>
                <a:gd name="connsiteX140" fmla="*/ 2991915 w 9867415"/>
                <a:gd name="connsiteY140" fmla="*/ 3629025 h 3924300"/>
                <a:gd name="connsiteX141" fmla="*/ 3014627 w 9867415"/>
                <a:gd name="connsiteY141" fmla="*/ 3644265 h 3924300"/>
                <a:gd name="connsiteX142" fmla="*/ 2988130 w 9867415"/>
                <a:gd name="connsiteY142" fmla="*/ 3667125 h 3924300"/>
                <a:gd name="connsiteX143" fmla="*/ 2965418 w 9867415"/>
                <a:gd name="connsiteY143" fmla="*/ 3648075 h 3924300"/>
                <a:gd name="connsiteX144" fmla="*/ 2991915 w 9867415"/>
                <a:gd name="connsiteY144" fmla="*/ 3629025 h 3924300"/>
                <a:gd name="connsiteX145" fmla="*/ 3070324 w 9867415"/>
                <a:gd name="connsiteY145" fmla="*/ 3625850 h 3924300"/>
                <a:gd name="connsiteX146" fmla="*/ 3092776 w 9867415"/>
                <a:gd name="connsiteY146" fmla="*/ 3641090 h 3924300"/>
                <a:gd name="connsiteX147" fmla="*/ 3070324 w 9867415"/>
                <a:gd name="connsiteY147" fmla="*/ 3663950 h 3924300"/>
                <a:gd name="connsiteX148" fmla="*/ 3044130 w 9867415"/>
                <a:gd name="connsiteY148" fmla="*/ 3644900 h 3924300"/>
                <a:gd name="connsiteX149" fmla="*/ 3070324 w 9867415"/>
                <a:gd name="connsiteY149" fmla="*/ 3625850 h 3924300"/>
                <a:gd name="connsiteX150" fmla="*/ 9495390 w 9867415"/>
                <a:gd name="connsiteY150" fmla="*/ 3621749 h 3924300"/>
                <a:gd name="connsiteX151" fmla="*/ 9525326 w 9867415"/>
                <a:gd name="connsiteY151" fmla="*/ 3644768 h 3924300"/>
                <a:gd name="connsiteX152" fmla="*/ 9510358 w 9867415"/>
                <a:gd name="connsiteY152" fmla="*/ 3660114 h 3924300"/>
                <a:gd name="connsiteX153" fmla="*/ 9480422 w 9867415"/>
                <a:gd name="connsiteY153" fmla="*/ 3637095 h 3924300"/>
                <a:gd name="connsiteX154" fmla="*/ 9495390 w 9867415"/>
                <a:gd name="connsiteY154" fmla="*/ 3621749 h 3924300"/>
                <a:gd name="connsiteX155" fmla="*/ 3149699 w 9867415"/>
                <a:gd name="connsiteY155" fmla="*/ 3621665 h 3924300"/>
                <a:gd name="connsiteX156" fmla="*/ 3175893 w 9867415"/>
                <a:gd name="connsiteY156" fmla="*/ 3636674 h 3924300"/>
                <a:gd name="connsiteX157" fmla="*/ 3149699 w 9867415"/>
                <a:gd name="connsiteY157" fmla="*/ 3655435 h 3924300"/>
                <a:gd name="connsiteX158" fmla="*/ 3123505 w 9867415"/>
                <a:gd name="connsiteY158" fmla="*/ 3640426 h 3924300"/>
                <a:gd name="connsiteX159" fmla="*/ 3149699 w 9867415"/>
                <a:gd name="connsiteY159" fmla="*/ 3621665 h 3924300"/>
                <a:gd name="connsiteX160" fmla="*/ 9419530 w 9867415"/>
                <a:gd name="connsiteY160" fmla="*/ 3609975 h 3924300"/>
                <a:gd name="connsiteX161" fmla="*/ 9450010 w 9867415"/>
                <a:gd name="connsiteY161" fmla="*/ 3632489 h 3924300"/>
                <a:gd name="connsiteX162" fmla="*/ 9434770 w 9867415"/>
                <a:gd name="connsiteY162" fmla="*/ 3651250 h 3924300"/>
                <a:gd name="connsiteX163" fmla="*/ 9404290 w 9867415"/>
                <a:gd name="connsiteY163" fmla="*/ 3628737 h 3924300"/>
                <a:gd name="connsiteX164" fmla="*/ 9419530 w 9867415"/>
                <a:gd name="connsiteY164" fmla="*/ 3609975 h 3924300"/>
                <a:gd name="connsiteX165" fmla="*/ 2363012 w 9867415"/>
                <a:gd name="connsiteY165" fmla="*/ 3609975 h 3924300"/>
                <a:gd name="connsiteX166" fmla="*/ 2385458 w 9867415"/>
                <a:gd name="connsiteY166" fmla="*/ 3625215 h 3924300"/>
                <a:gd name="connsiteX167" fmla="*/ 2359266 w 9867415"/>
                <a:gd name="connsiteY167" fmla="*/ 3648075 h 3924300"/>
                <a:gd name="connsiteX168" fmla="*/ 2336816 w 9867415"/>
                <a:gd name="connsiteY168" fmla="*/ 3629025 h 3924300"/>
                <a:gd name="connsiteX169" fmla="*/ 2363012 w 9867415"/>
                <a:gd name="connsiteY169" fmla="*/ 3609975 h 3924300"/>
                <a:gd name="connsiteX170" fmla="*/ 9348093 w 9867415"/>
                <a:gd name="connsiteY170" fmla="*/ 3603625 h 3924300"/>
                <a:gd name="connsiteX171" fmla="*/ 9377727 w 9867415"/>
                <a:gd name="connsiteY171" fmla="*/ 3626139 h 3924300"/>
                <a:gd name="connsiteX172" fmla="*/ 9359206 w 9867415"/>
                <a:gd name="connsiteY172" fmla="*/ 3644900 h 3924300"/>
                <a:gd name="connsiteX173" fmla="*/ 9329572 w 9867415"/>
                <a:gd name="connsiteY173" fmla="*/ 3622387 h 3924300"/>
                <a:gd name="connsiteX174" fmla="*/ 9348093 w 9867415"/>
                <a:gd name="connsiteY174" fmla="*/ 3603625 h 3924300"/>
                <a:gd name="connsiteX175" fmla="*/ 2442672 w 9867415"/>
                <a:gd name="connsiteY175" fmla="*/ 3603625 h 3924300"/>
                <a:gd name="connsiteX176" fmla="*/ 2465379 w 9867415"/>
                <a:gd name="connsiteY176" fmla="*/ 3622387 h 3924300"/>
                <a:gd name="connsiteX177" fmla="*/ 2438885 w 9867415"/>
                <a:gd name="connsiteY177" fmla="*/ 3641148 h 3924300"/>
                <a:gd name="connsiteX178" fmla="*/ 2416175 w 9867415"/>
                <a:gd name="connsiteY178" fmla="*/ 3626139 h 3924300"/>
                <a:gd name="connsiteX179" fmla="*/ 2442672 w 9867415"/>
                <a:gd name="connsiteY179" fmla="*/ 3603625 h 3924300"/>
                <a:gd name="connsiteX180" fmla="*/ 2521180 w 9867415"/>
                <a:gd name="connsiteY180" fmla="*/ 3598862 h 3924300"/>
                <a:gd name="connsiteX181" fmla="*/ 2543158 w 9867415"/>
                <a:gd name="connsiteY181" fmla="*/ 3617912 h 3924300"/>
                <a:gd name="connsiteX182" fmla="*/ 2517521 w 9867415"/>
                <a:gd name="connsiteY182" fmla="*/ 3636962 h 3924300"/>
                <a:gd name="connsiteX183" fmla="*/ 2495542 w 9867415"/>
                <a:gd name="connsiteY183" fmla="*/ 3617912 h 3924300"/>
                <a:gd name="connsiteX184" fmla="*/ 2521180 w 9867415"/>
                <a:gd name="connsiteY184" fmla="*/ 3598862 h 3924300"/>
                <a:gd name="connsiteX185" fmla="*/ 9833868 w 9867415"/>
                <a:gd name="connsiteY185" fmla="*/ 3595687 h 3924300"/>
                <a:gd name="connsiteX186" fmla="*/ 9864348 w 9867415"/>
                <a:gd name="connsiteY186" fmla="*/ 3618201 h 3924300"/>
                <a:gd name="connsiteX187" fmla="*/ 9852918 w 9867415"/>
                <a:gd name="connsiteY187" fmla="*/ 3636962 h 3924300"/>
                <a:gd name="connsiteX188" fmla="*/ 9818628 w 9867415"/>
                <a:gd name="connsiteY188" fmla="*/ 3614449 h 3924300"/>
                <a:gd name="connsiteX189" fmla="*/ 9833868 w 9867415"/>
                <a:gd name="connsiteY189" fmla="*/ 3595687 h 3924300"/>
                <a:gd name="connsiteX190" fmla="*/ 2599792 w 9867415"/>
                <a:gd name="connsiteY190" fmla="*/ 3594822 h 3924300"/>
                <a:gd name="connsiteX191" fmla="*/ 2622522 w 9867415"/>
                <a:gd name="connsiteY191" fmla="*/ 3610408 h 3924300"/>
                <a:gd name="connsiteX192" fmla="*/ 2596012 w 9867415"/>
                <a:gd name="connsiteY192" fmla="*/ 3633788 h 3924300"/>
                <a:gd name="connsiteX193" fmla="*/ 2573339 w 9867415"/>
                <a:gd name="connsiteY193" fmla="*/ 3614305 h 3924300"/>
                <a:gd name="connsiteX194" fmla="*/ 2599792 w 9867415"/>
                <a:gd name="connsiteY194" fmla="*/ 3594822 h 3924300"/>
                <a:gd name="connsiteX195" fmla="*/ 9762090 w 9867415"/>
                <a:gd name="connsiteY195" fmla="*/ 3587750 h 3924300"/>
                <a:gd name="connsiteX196" fmla="*/ 9792026 w 9867415"/>
                <a:gd name="connsiteY196" fmla="*/ 3610264 h 3924300"/>
                <a:gd name="connsiteX197" fmla="*/ 9777058 w 9867415"/>
                <a:gd name="connsiteY197" fmla="*/ 3629025 h 3924300"/>
                <a:gd name="connsiteX198" fmla="*/ 9747122 w 9867415"/>
                <a:gd name="connsiteY198" fmla="*/ 3606512 h 3924300"/>
                <a:gd name="connsiteX199" fmla="*/ 9762090 w 9867415"/>
                <a:gd name="connsiteY199" fmla="*/ 3587750 h 3924300"/>
                <a:gd name="connsiteX200" fmla="*/ 9690653 w 9867415"/>
                <a:gd name="connsiteY200" fmla="*/ 3579812 h 3924300"/>
                <a:gd name="connsiteX201" fmla="*/ 9720589 w 9867415"/>
                <a:gd name="connsiteY201" fmla="*/ 3602326 h 3924300"/>
                <a:gd name="connsiteX202" fmla="*/ 9705621 w 9867415"/>
                <a:gd name="connsiteY202" fmla="*/ 3621087 h 3924300"/>
                <a:gd name="connsiteX203" fmla="*/ 9675685 w 9867415"/>
                <a:gd name="connsiteY203" fmla="*/ 3598574 h 3924300"/>
                <a:gd name="connsiteX204" fmla="*/ 9690653 w 9867415"/>
                <a:gd name="connsiteY204" fmla="*/ 3579812 h 3924300"/>
                <a:gd name="connsiteX205" fmla="*/ 9619555 w 9867415"/>
                <a:gd name="connsiteY205" fmla="*/ 3572537 h 3924300"/>
                <a:gd name="connsiteX206" fmla="*/ 9649189 w 9867415"/>
                <a:gd name="connsiteY206" fmla="*/ 3595556 h 3924300"/>
                <a:gd name="connsiteX207" fmla="*/ 9634372 w 9867415"/>
                <a:gd name="connsiteY207" fmla="*/ 3614738 h 3924300"/>
                <a:gd name="connsiteX208" fmla="*/ 9604738 w 9867415"/>
                <a:gd name="connsiteY208" fmla="*/ 3591719 h 3924300"/>
                <a:gd name="connsiteX209" fmla="*/ 9619555 w 9867415"/>
                <a:gd name="connsiteY209" fmla="*/ 3572537 h 3924300"/>
                <a:gd name="connsiteX210" fmla="*/ 9543355 w 9867415"/>
                <a:gd name="connsiteY210" fmla="*/ 3564599 h 3924300"/>
                <a:gd name="connsiteX211" fmla="*/ 9573835 w 9867415"/>
                <a:gd name="connsiteY211" fmla="*/ 3587618 h 3924300"/>
                <a:gd name="connsiteX212" fmla="*/ 9558595 w 9867415"/>
                <a:gd name="connsiteY212" fmla="*/ 3606800 h 3924300"/>
                <a:gd name="connsiteX213" fmla="*/ 9528115 w 9867415"/>
                <a:gd name="connsiteY213" fmla="*/ 3583781 h 3924300"/>
                <a:gd name="connsiteX214" fmla="*/ 9543355 w 9867415"/>
                <a:gd name="connsiteY214" fmla="*/ 3564599 h 3924300"/>
                <a:gd name="connsiteX215" fmla="*/ 9472145 w 9867415"/>
                <a:gd name="connsiteY215" fmla="*/ 3558116 h 3924300"/>
                <a:gd name="connsiteX216" fmla="*/ 9502988 w 9867415"/>
                <a:gd name="connsiteY216" fmla="*/ 3580341 h 3924300"/>
                <a:gd name="connsiteX217" fmla="*/ 9487566 w 9867415"/>
                <a:gd name="connsiteY217" fmla="*/ 3595158 h 3924300"/>
                <a:gd name="connsiteX218" fmla="*/ 9456723 w 9867415"/>
                <a:gd name="connsiteY218" fmla="*/ 3572933 h 3924300"/>
                <a:gd name="connsiteX219" fmla="*/ 9472145 w 9867415"/>
                <a:gd name="connsiteY219" fmla="*/ 3558116 h 3924300"/>
                <a:gd name="connsiteX220" fmla="*/ 9401115 w 9867415"/>
                <a:gd name="connsiteY220" fmla="*/ 3550179 h 3924300"/>
                <a:gd name="connsiteX221" fmla="*/ 9431595 w 9867415"/>
                <a:gd name="connsiteY221" fmla="*/ 3572404 h 3924300"/>
                <a:gd name="connsiteX222" fmla="*/ 9412545 w 9867415"/>
                <a:gd name="connsiteY222" fmla="*/ 3587221 h 3924300"/>
                <a:gd name="connsiteX223" fmla="*/ 9382065 w 9867415"/>
                <a:gd name="connsiteY223" fmla="*/ 3564996 h 3924300"/>
                <a:gd name="connsiteX224" fmla="*/ 9401115 w 9867415"/>
                <a:gd name="connsiteY224" fmla="*/ 3550179 h 3924300"/>
                <a:gd name="connsiteX225" fmla="*/ 2370841 w 9867415"/>
                <a:gd name="connsiteY225" fmla="*/ 3549650 h 3924300"/>
                <a:gd name="connsiteX226" fmla="*/ 2393948 w 9867415"/>
                <a:gd name="connsiteY226" fmla="*/ 3568700 h 3924300"/>
                <a:gd name="connsiteX227" fmla="*/ 2366983 w 9867415"/>
                <a:gd name="connsiteY227" fmla="*/ 3587750 h 3924300"/>
                <a:gd name="connsiteX228" fmla="*/ 2343849 w 9867415"/>
                <a:gd name="connsiteY228" fmla="*/ 3572510 h 3924300"/>
                <a:gd name="connsiteX229" fmla="*/ 2370841 w 9867415"/>
                <a:gd name="connsiteY229" fmla="*/ 3549650 h 3924300"/>
                <a:gd name="connsiteX230" fmla="*/ 2449289 w 9867415"/>
                <a:gd name="connsiteY230" fmla="*/ 3547053 h 3924300"/>
                <a:gd name="connsiteX231" fmla="*/ 2471723 w 9867415"/>
                <a:gd name="connsiteY231" fmla="*/ 3562062 h 3924300"/>
                <a:gd name="connsiteX232" fmla="*/ 2445543 w 9867415"/>
                <a:gd name="connsiteY232" fmla="*/ 3584575 h 3924300"/>
                <a:gd name="connsiteX233" fmla="*/ 2423091 w 9867415"/>
                <a:gd name="connsiteY233" fmla="*/ 3565814 h 3924300"/>
                <a:gd name="connsiteX234" fmla="*/ 2449289 w 9867415"/>
                <a:gd name="connsiteY234" fmla="*/ 3547053 h 3924300"/>
                <a:gd name="connsiteX235" fmla="*/ 9325528 w 9867415"/>
                <a:gd name="connsiteY235" fmla="*/ 3542374 h 3924300"/>
                <a:gd name="connsiteX236" fmla="*/ 9355464 w 9867415"/>
                <a:gd name="connsiteY236" fmla="*/ 3565393 h 3924300"/>
                <a:gd name="connsiteX237" fmla="*/ 9340496 w 9867415"/>
                <a:gd name="connsiteY237" fmla="*/ 3580739 h 3924300"/>
                <a:gd name="connsiteX238" fmla="*/ 9310560 w 9867415"/>
                <a:gd name="connsiteY238" fmla="*/ 3557720 h 3924300"/>
                <a:gd name="connsiteX239" fmla="*/ 9325528 w 9867415"/>
                <a:gd name="connsiteY239" fmla="*/ 3542374 h 3924300"/>
                <a:gd name="connsiteX240" fmla="*/ 2528648 w 9867415"/>
                <a:gd name="connsiteY240" fmla="*/ 3538537 h 3924300"/>
                <a:gd name="connsiteX241" fmla="*/ 2551098 w 9867415"/>
                <a:gd name="connsiteY241" fmla="*/ 3557299 h 3924300"/>
                <a:gd name="connsiteX242" fmla="*/ 2524904 w 9867415"/>
                <a:gd name="connsiteY242" fmla="*/ 3576060 h 3924300"/>
                <a:gd name="connsiteX243" fmla="*/ 2498717 w 9867415"/>
                <a:gd name="connsiteY243" fmla="*/ 3561051 h 3924300"/>
                <a:gd name="connsiteX244" fmla="*/ 2528648 w 9867415"/>
                <a:gd name="connsiteY244" fmla="*/ 3538537 h 3924300"/>
                <a:gd name="connsiteX245" fmla="*/ 2604247 w 9867415"/>
                <a:gd name="connsiteY245" fmla="*/ 3535362 h 3924300"/>
                <a:gd name="connsiteX246" fmla="*/ 2626714 w 9867415"/>
                <a:gd name="connsiteY246" fmla="*/ 3554412 h 3924300"/>
                <a:gd name="connsiteX247" fmla="*/ 2600507 w 9867415"/>
                <a:gd name="connsiteY247" fmla="*/ 3573462 h 3924300"/>
                <a:gd name="connsiteX248" fmla="*/ 2578097 w 9867415"/>
                <a:gd name="connsiteY248" fmla="*/ 3554412 h 3924300"/>
                <a:gd name="connsiteX249" fmla="*/ 2604247 w 9867415"/>
                <a:gd name="connsiteY249" fmla="*/ 3535362 h 3924300"/>
                <a:gd name="connsiteX250" fmla="*/ 2683645 w 9867415"/>
                <a:gd name="connsiteY250" fmla="*/ 3531178 h 3924300"/>
                <a:gd name="connsiteX251" fmla="*/ 2706096 w 9867415"/>
                <a:gd name="connsiteY251" fmla="*/ 3546187 h 3924300"/>
                <a:gd name="connsiteX252" fmla="*/ 2679897 w 9867415"/>
                <a:gd name="connsiteY252" fmla="*/ 3568700 h 3924300"/>
                <a:gd name="connsiteX253" fmla="*/ 2657442 w 9867415"/>
                <a:gd name="connsiteY253" fmla="*/ 3549939 h 3924300"/>
                <a:gd name="connsiteX254" fmla="*/ 2683645 w 9867415"/>
                <a:gd name="connsiteY254" fmla="*/ 3531178 h 3924300"/>
                <a:gd name="connsiteX255" fmla="*/ 9808128 w 9867415"/>
                <a:gd name="connsiteY255" fmla="*/ 3530600 h 3924300"/>
                <a:gd name="connsiteX256" fmla="*/ 9838064 w 9867415"/>
                <a:gd name="connsiteY256" fmla="*/ 3553980 h 3924300"/>
                <a:gd name="connsiteX257" fmla="*/ 9823096 w 9867415"/>
                <a:gd name="connsiteY257" fmla="*/ 3573463 h 3924300"/>
                <a:gd name="connsiteX258" fmla="*/ 9793160 w 9867415"/>
                <a:gd name="connsiteY258" fmla="*/ 3550083 h 3924300"/>
                <a:gd name="connsiteX259" fmla="*/ 9808128 w 9867415"/>
                <a:gd name="connsiteY259" fmla="*/ 3530600 h 3924300"/>
                <a:gd name="connsiteX260" fmla="*/ 9736690 w 9867415"/>
                <a:gd name="connsiteY260" fmla="*/ 3524250 h 3924300"/>
                <a:gd name="connsiteX261" fmla="*/ 9766626 w 9867415"/>
                <a:gd name="connsiteY261" fmla="*/ 3546764 h 3924300"/>
                <a:gd name="connsiteX262" fmla="*/ 9751658 w 9867415"/>
                <a:gd name="connsiteY262" fmla="*/ 3565525 h 3924300"/>
                <a:gd name="connsiteX263" fmla="*/ 9721722 w 9867415"/>
                <a:gd name="connsiteY263" fmla="*/ 3543012 h 3924300"/>
                <a:gd name="connsiteX264" fmla="*/ 9736690 w 9867415"/>
                <a:gd name="connsiteY264" fmla="*/ 3524250 h 3924300"/>
                <a:gd name="connsiteX265" fmla="*/ 9664232 w 9867415"/>
                <a:gd name="connsiteY265" fmla="*/ 3516312 h 3924300"/>
                <a:gd name="connsiteX266" fmla="*/ 9695075 w 9867415"/>
                <a:gd name="connsiteY266" fmla="*/ 3538826 h 3924300"/>
                <a:gd name="connsiteX267" fmla="*/ 9679653 w 9867415"/>
                <a:gd name="connsiteY267" fmla="*/ 3557587 h 3924300"/>
                <a:gd name="connsiteX268" fmla="*/ 9648810 w 9867415"/>
                <a:gd name="connsiteY268" fmla="*/ 3535074 h 3924300"/>
                <a:gd name="connsiteX269" fmla="*/ 9664232 w 9867415"/>
                <a:gd name="connsiteY269" fmla="*/ 3516312 h 3924300"/>
                <a:gd name="connsiteX270" fmla="*/ 3078567 w 9867415"/>
                <a:gd name="connsiteY270" fmla="*/ 3508953 h 3924300"/>
                <a:gd name="connsiteX271" fmla="*/ 3101281 w 9867415"/>
                <a:gd name="connsiteY271" fmla="*/ 3523962 h 3924300"/>
                <a:gd name="connsiteX272" fmla="*/ 3074781 w 9867415"/>
                <a:gd name="connsiteY272" fmla="*/ 3546475 h 3924300"/>
                <a:gd name="connsiteX273" fmla="*/ 3052068 w 9867415"/>
                <a:gd name="connsiteY273" fmla="*/ 3527714 h 3924300"/>
                <a:gd name="connsiteX274" fmla="*/ 3078567 w 9867415"/>
                <a:gd name="connsiteY274" fmla="*/ 3508953 h 3924300"/>
                <a:gd name="connsiteX275" fmla="*/ 9592795 w 9867415"/>
                <a:gd name="connsiteY275" fmla="*/ 3508904 h 3924300"/>
                <a:gd name="connsiteX276" fmla="*/ 9623638 w 9867415"/>
                <a:gd name="connsiteY276" fmla="*/ 3531129 h 3924300"/>
                <a:gd name="connsiteX277" fmla="*/ 9608216 w 9867415"/>
                <a:gd name="connsiteY277" fmla="*/ 3549650 h 3924300"/>
                <a:gd name="connsiteX278" fmla="*/ 9577373 w 9867415"/>
                <a:gd name="connsiteY278" fmla="*/ 3527425 h 3924300"/>
                <a:gd name="connsiteX279" fmla="*/ 9592795 w 9867415"/>
                <a:gd name="connsiteY279" fmla="*/ 3508904 h 3924300"/>
                <a:gd name="connsiteX280" fmla="*/ 9520790 w 9867415"/>
                <a:gd name="connsiteY280" fmla="*/ 3501099 h 3924300"/>
                <a:gd name="connsiteX281" fmla="*/ 9550726 w 9867415"/>
                <a:gd name="connsiteY281" fmla="*/ 3524118 h 3924300"/>
                <a:gd name="connsiteX282" fmla="*/ 9535758 w 9867415"/>
                <a:gd name="connsiteY282" fmla="*/ 3543300 h 3924300"/>
                <a:gd name="connsiteX283" fmla="*/ 9505822 w 9867415"/>
                <a:gd name="connsiteY283" fmla="*/ 3520281 h 3924300"/>
                <a:gd name="connsiteX284" fmla="*/ 9520790 w 9867415"/>
                <a:gd name="connsiteY284" fmla="*/ 3501099 h 3924300"/>
                <a:gd name="connsiteX285" fmla="*/ 9449353 w 9867415"/>
                <a:gd name="connsiteY285" fmla="*/ 3493162 h 3924300"/>
                <a:gd name="connsiteX286" fmla="*/ 9479289 w 9867415"/>
                <a:gd name="connsiteY286" fmla="*/ 3516181 h 3924300"/>
                <a:gd name="connsiteX287" fmla="*/ 9464321 w 9867415"/>
                <a:gd name="connsiteY287" fmla="*/ 3535363 h 3924300"/>
                <a:gd name="connsiteX288" fmla="*/ 9434385 w 9867415"/>
                <a:gd name="connsiteY288" fmla="*/ 3512344 h 3924300"/>
                <a:gd name="connsiteX289" fmla="*/ 9449353 w 9867415"/>
                <a:gd name="connsiteY289" fmla="*/ 3493162 h 3924300"/>
                <a:gd name="connsiteX290" fmla="*/ 2377874 w 9867415"/>
                <a:gd name="connsiteY290" fmla="*/ 3489325 h 3924300"/>
                <a:gd name="connsiteX291" fmla="*/ 2400298 w 9867415"/>
                <a:gd name="connsiteY291" fmla="*/ 3508087 h 3924300"/>
                <a:gd name="connsiteX292" fmla="*/ 2374135 w 9867415"/>
                <a:gd name="connsiteY292" fmla="*/ 3526848 h 3924300"/>
                <a:gd name="connsiteX293" fmla="*/ 2351666 w 9867415"/>
                <a:gd name="connsiteY293" fmla="*/ 3511839 h 3924300"/>
                <a:gd name="connsiteX294" fmla="*/ 2377874 w 9867415"/>
                <a:gd name="connsiteY294" fmla="*/ 3489325 h 3924300"/>
                <a:gd name="connsiteX295" fmla="*/ 8733957 w 9867415"/>
                <a:gd name="connsiteY295" fmla="*/ 3486150 h 3924300"/>
                <a:gd name="connsiteX296" fmla="*/ 8760151 w 9867415"/>
                <a:gd name="connsiteY296" fmla="*/ 3508664 h 3924300"/>
                <a:gd name="connsiteX297" fmla="*/ 8741441 w 9867415"/>
                <a:gd name="connsiteY297" fmla="*/ 3523673 h 3924300"/>
                <a:gd name="connsiteX298" fmla="*/ 8715247 w 9867415"/>
                <a:gd name="connsiteY298" fmla="*/ 3504912 h 3924300"/>
                <a:gd name="connsiteX299" fmla="*/ 8733957 w 9867415"/>
                <a:gd name="connsiteY299" fmla="*/ 3486150 h 3924300"/>
                <a:gd name="connsiteX300" fmla="*/ 2457216 w 9867415"/>
                <a:gd name="connsiteY300" fmla="*/ 3485284 h 3924300"/>
                <a:gd name="connsiteX301" fmla="*/ 2479663 w 9867415"/>
                <a:gd name="connsiteY301" fmla="*/ 3500870 h 3924300"/>
                <a:gd name="connsiteX302" fmla="*/ 2449740 w 9867415"/>
                <a:gd name="connsiteY302" fmla="*/ 3524250 h 3924300"/>
                <a:gd name="connsiteX303" fmla="*/ 2427288 w 9867415"/>
                <a:gd name="connsiteY303" fmla="*/ 3504767 h 3924300"/>
                <a:gd name="connsiteX304" fmla="*/ 2457216 w 9867415"/>
                <a:gd name="connsiteY304" fmla="*/ 3485284 h 3924300"/>
                <a:gd name="connsiteX305" fmla="*/ 9378255 w 9867415"/>
                <a:gd name="connsiteY305" fmla="*/ 3485224 h 3924300"/>
                <a:gd name="connsiteX306" fmla="*/ 9407889 w 9867415"/>
                <a:gd name="connsiteY306" fmla="*/ 3508243 h 3924300"/>
                <a:gd name="connsiteX307" fmla="*/ 9389368 w 9867415"/>
                <a:gd name="connsiteY307" fmla="*/ 3527425 h 3924300"/>
                <a:gd name="connsiteX308" fmla="*/ 9359734 w 9867415"/>
                <a:gd name="connsiteY308" fmla="*/ 3504406 h 3924300"/>
                <a:gd name="connsiteX309" fmla="*/ 9378255 w 9867415"/>
                <a:gd name="connsiteY309" fmla="*/ 3485224 h 3924300"/>
                <a:gd name="connsiteX310" fmla="*/ 9303303 w 9867415"/>
                <a:gd name="connsiteY310" fmla="*/ 3478741 h 3924300"/>
                <a:gd name="connsiteX311" fmla="*/ 9333239 w 9867415"/>
                <a:gd name="connsiteY311" fmla="*/ 3500966 h 3924300"/>
                <a:gd name="connsiteX312" fmla="*/ 9318271 w 9867415"/>
                <a:gd name="connsiteY312" fmla="*/ 3519487 h 3924300"/>
                <a:gd name="connsiteX313" fmla="*/ 9288335 w 9867415"/>
                <a:gd name="connsiteY313" fmla="*/ 3497262 h 3924300"/>
                <a:gd name="connsiteX314" fmla="*/ 9303303 w 9867415"/>
                <a:gd name="connsiteY314" fmla="*/ 3478741 h 3924300"/>
                <a:gd name="connsiteX315" fmla="*/ 2532843 w 9867415"/>
                <a:gd name="connsiteY315" fmla="*/ 3478212 h 3924300"/>
                <a:gd name="connsiteX316" fmla="*/ 2555299 w 9867415"/>
                <a:gd name="connsiteY316" fmla="*/ 3496974 h 3924300"/>
                <a:gd name="connsiteX317" fmla="*/ 2529102 w 9867415"/>
                <a:gd name="connsiteY317" fmla="*/ 3515735 h 3924300"/>
                <a:gd name="connsiteX318" fmla="*/ 2506662 w 9867415"/>
                <a:gd name="connsiteY318" fmla="*/ 3500726 h 3924300"/>
                <a:gd name="connsiteX319" fmla="*/ 2532843 w 9867415"/>
                <a:gd name="connsiteY319" fmla="*/ 3478212 h 3924300"/>
                <a:gd name="connsiteX320" fmla="*/ 2611644 w 9867415"/>
                <a:gd name="connsiteY320" fmla="*/ 3475037 h 3924300"/>
                <a:gd name="connsiteX321" fmla="*/ 2633637 w 9867415"/>
                <a:gd name="connsiteY321" fmla="*/ 3494087 h 3924300"/>
                <a:gd name="connsiteX322" fmla="*/ 2607977 w 9867415"/>
                <a:gd name="connsiteY322" fmla="*/ 3513137 h 3924300"/>
                <a:gd name="connsiteX323" fmla="*/ 2586019 w 9867415"/>
                <a:gd name="connsiteY323" fmla="*/ 3494087 h 3924300"/>
                <a:gd name="connsiteX324" fmla="*/ 2611644 w 9867415"/>
                <a:gd name="connsiteY324" fmla="*/ 3475037 h 3924300"/>
                <a:gd name="connsiteX325" fmla="*/ 2690305 w 9867415"/>
                <a:gd name="connsiteY325" fmla="*/ 3470853 h 3924300"/>
                <a:gd name="connsiteX326" fmla="*/ 2713014 w 9867415"/>
                <a:gd name="connsiteY326" fmla="*/ 3485862 h 3924300"/>
                <a:gd name="connsiteX327" fmla="*/ 2686524 w 9867415"/>
                <a:gd name="connsiteY327" fmla="*/ 3508375 h 3924300"/>
                <a:gd name="connsiteX328" fmla="*/ 2663790 w 9867415"/>
                <a:gd name="connsiteY328" fmla="*/ 3489614 h 3924300"/>
                <a:gd name="connsiteX329" fmla="*/ 2690305 w 9867415"/>
                <a:gd name="connsiteY329" fmla="*/ 3470853 h 3924300"/>
                <a:gd name="connsiteX330" fmla="*/ 9230845 w 9867415"/>
                <a:gd name="connsiteY330" fmla="*/ 3470275 h 3924300"/>
                <a:gd name="connsiteX331" fmla="*/ 9261688 w 9867415"/>
                <a:gd name="connsiteY331" fmla="*/ 3493655 h 3924300"/>
                <a:gd name="connsiteX332" fmla="*/ 9246266 w 9867415"/>
                <a:gd name="connsiteY332" fmla="*/ 3513138 h 3924300"/>
                <a:gd name="connsiteX333" fmla="*/ 9215423 w 9867415"/>
                <a:gd name="connsiteY333" fmla="*/ 3489758 h 3924300"/>
                <a:gd name="connsiteX334" fmla="*/ 9230845 w 9867415"/>
                <a:gd name="connsiteY334" fmla="*/ 3470275 h 3924300"/>
                <a:gd name="connsiteX335" fmla="*/ 9777398 w 9867415"/>
                <a:gd name="connsiteY335" fmla="*/ 3467100 h 3924300"/>
                <a:gd name="connsiteX336" fmla="*/ 9811076 w 9867415"/>
                <a:gd name="connsiteY336" fmla="*/ 3489614 h 3924300"/>
                <a:gd name="connsiteX337" fmla="*/ 9796108 w 9867415"/>
                <a:gd name="connsiteY337" fmla="*/ 3508375 h 3924300"/>
                <a:gd name="connsiteX338" fmla="*/ 9766172 w 9867415"/>
                <a:gd name="connsiteY338" fmla="*/ 3485862 h 3924300"/>
                <a:gd name="connsiteX339" fmla="*/ 9777398 w 9867415"/>
                <a:gd name="connsiteY339" fmla="*/ 3467100 h 3924300"/>
                <a:gd name="connsiteX340" fmla="*/ 9159407 w 9867415"/>
                <a:gd name="connsiteY340" fmla="*/ 3463925 h 3924300"/>
                <a:gd name="connsiteX341" fmla="*/ 9185601 w 9867415"/>
                <a:gd name="connsiteY341" fmla="*/ 3486439 h 3924300"/>
                <a:gd name="connsiteX342" fmla="*/ 9170633 w 9867415"/>
                <a:gd name="connsiteY342" fmla="*/ 3505200 h 3924300"/>
                <a:gd name="connsiteX343" fmla="*/ 9140697 w 9867415"/>
                <a:gd name="connsiteY343" fmla="*/ 3482687 h 3924300"/>
                <a:gd name="connsiteX344" fmla="*/ 9159407 w 9867415"/>
                <a:gd name="connsiteY344" fmla="*/ 3463925 h 3924300"/>
                <a:gd name="connsiteX345" fmla="*/ 2769943 w 9867415"/>
                <a:gd name="connsiteY345" fmla="*/ 3463925 h 3924300"/>
                <a:gd name="connsiteX346" fmla="*/ 2792393 w 9867415"/>
                <a:gd name="connsiteY346" fmla="*/ 3482687 h 3924300"/>
                <a:gd name="connsiteX347" fmla="*/ 2766203 w 9867415"/>
                <a:gd name="connsiteY347" fmla="*/ 3505200 h 3924300"/>
                <a:gd name="connsiteX348" fmla="*/ 2743745 w 9867415"/>
                <a:gd name="connsiteY348" fmla="*/ 3486439 h 3924300"/>
                <a:gd name="connsiteX349" fmla="*/ 2769943 w 9867415"/>
                <a:gd name="connsiteY349" fmla="*/ 3463925 h 3924300"/>
                <a:gd name="connsiteX350" fmla="*/ 9709703 w 9867415"/>
                <a:gd name="connsiteY350" fmla="*/ 3459162 h 3924300"/>
                <a:gd name="connsiteX351" fmla="*/ 9739639 w 9867415"/>
                <a:gd name="connsiteY351" fmla="*/ 3481676 h 3924300"/>
                <a:gd name="connsiteX352" fmla="*/ 9724671 w 9867415"/>
                <a:gd name="connsiteY352" fmla="*/ 3500437 h 3924300"/>
                <a:gd name="connsiteX353" fmla="*/ 9694735 w 9867415"/>
                <a:gd name="connsiteY353" fmla="*/ 3477924 h 3924300"/>
                <a:gd name="connsiteX354" fmla="*/ 9709703 w 9867415"/>
                <a:gd name="connsiteY354" fmla="*/ 3459162 h 3924300"/>
                <a:gd name="connsiteX355" fmla="*/ 9638265 w 9867415"/>
                <a:gd name="connsiteY355" fmla="*/ 3451887 h 3924300"/>
                <a:gd name="connsiteX356" fmla="*/ 9668201 w 9867415"/>
                <a:gd name="connsiteY356" fmla="*/ 3474906 h 3924300"/>
                <a:gd name="connsiteX357" fmla="*/ 9653233 w 9867415"/>
                <a:gd name="connsiteY357" fmla="*/ 3494088 h 3924300"/>
                <a:gd name="connsiteX358" fmla="*/ 9623297 w 9867415"/>
                <a:gd name="connsiteY358" fmla="*/ 3471069 h 3924300"/>
                <a:gd name="connsiteX359" fmla="*/ 9638265 w 9867415"/>
                <a:gd name="connsiteY359" fmla="*/ 3451887 h 3924300"/>
                <a:gd name="connsiteX360" fmla="*/ 9012450 w 9867415"/>
                <a:gd name="connsiteY360" fmla="*/ 3448050 h 3924300"/>
                <a:gd name="connsiteX361" fmla="*/ 9039438 w 9867415"/>
                <a:gd name="connsiteY361" fmla="*/ 3470564 h 3924300"/>
                <a:gd name="connsiteX362" fmla="*/ 9024016 w 9867415"/>
                <a:gd name="connsiteY362" fmla="*/ 3489325 h 3924300"/>
                <a:gd name="connsiteX363" fmla="*/ 8993173 w 9867415"/>
                <a:gd name="connsiteY363" fmla="*/ 3466812 h 3924300"/>
                <a:gd name="connsiteX364" fmla="*/ 9012450 w 9867415"/>
                <a:gd name="connsiteY364" fmla="*/ 3448050 h 3924300"/>
                <a:gd name="connsiteX365" fmla="*/ 9566639 w 9867415"/>
                <a:gd name="connsiteY365" fmla="*/ 3443949 h 3924300"/>
                <a:gd name="connsiteX366" fmla="*/ 9596273 w 9867415"/>
                <a:gd name="connsiteY366" fmla="*/ 3466968 h 3924300"/>
                <a:gd name="connsiteX367" fmla="*/ 9585160 w 9867415"/>
                <a:gd name="connsiteY367" fmla="*/ 3486150 h 3924300"/>
                <a:gd name="connsiteX368" fmla="*/ 9551822 w 9867415"/>
                <a:gd name="connsiteY368" fmla="*/ 3463131 h 3924300"/>
                <a:gd name="connsiteX369" fmla="*/ 9566639 w 9867415"/>
                <a:gd name="connsiteY369" fmla="*/ 3443949 h 3924300"/>
                <a:gd name="connsiteX370" fmla="*/ 8937157 w 9867415"/>
                <a:gd name="connsiteY370" fmla="*/ 3440112 h 3924300"/>
                <a:gd name="connsiteX371" fmla="*/ 8968000 w 9867415"/>
                <a:gd name="connsiteY371" fmla="*/ 3463131 h 3924300"/>
                <a:gd name="connsiteX372" fmla="*/ 8948723 w 9867415"/>
                <a:gd name="connsiteY372" fmla="*/ 3482314 h 3924300"/>
                <a:gd name="connsiteX373" fmla="*/ 8921735 w 9867415"/>
                <a:gd name="connsiteY373" fmla="*/ 3459295 h 3924300"/>
                <a:gd name="connsiteX374" fmla="*/ 8937157 w 9867415"/>
                <a:gd name="connsiteY374" fmla="*/ 3440112 h 3924300"/>
                <a:gd name="connsiteX375" fmla="*/ 9495201 w 9867415"/>
                <a:gd name="connsiteY375" fmla="*/ 3437466 h 3924300"/>
                <a:gd name="connsiteX376" fmla="*/ 9524835 w 9867415"/>
                <a:gd name="connsiteY376" fmla="*/ 3459691 h 3924300"/>
                <a:gd name="connsiteX377" fmla="*/ 9513722 w 9867415"/>
                <a:gd name="connsiteY377" fmla="*/ 3478212 h 3924300"/>
                <a:gd name="connsiteX378" fmla="*/ 9480384 w 9867415"/>
                <a:gd name="connsiteY378" fmla="*/ 3455987 h 3924300"/>
                <a:gd name="connsiteX379" fmla="*/ 9495201 w 9867415"/>
                <a:gd name="connsiteY379" fmla="*/ 3437466 h 3924300"/>
                <a:gd name="connsiteX380" fmla="*/ 8861978 w 9867415"/>
                <a:gd name="connsiteY380" fmla="*/ 3437466 h 3924300"/>
                <a:gd name="connsiteX381" fmla="*/ 8891914 w 9867415"/>
                <a:gd name="connsiteY381" fmla="*/ 3459691 h 3924300"/>
                <a:gd name="connsiteX382" fmla="*/ 8876946 w 9867415"/>
                <a:gd name="connsiteY382" fmla="*/ 3474508 h 3924300"/>
                <a:gd name="connsiteX383" fmla="*/ 8847010 w 9867415"/>
                <a:gd name="connsiteY383" fmla="*/ 3452283 h 3924300"/>
                <a:gd name="connsiteX384" fmla="*/ 8861978 w 9867415"/>
                <a:gd name="connsiteY384" fmla="*/ 3437466 h 3924300"/>
                <a:gd name="connsiteX385" fmla="*/ 9423764 w 9867415"/>
                <a:gd name="connsiteY385" fmla="*/ 3429529 h 3924300"/>
                <a:gd name="connsiteX386" fmla="*/ 9453398 w 9867415"/>
                <a:gd name="connsiteY386" fmla="*/ 3451754 h 3924300"/>
                <a:gd name="connsiteX387" fmla="*/ 9438581 w 9867415"/>
                <a:gd name="connsiteY387" fmla="*/ 3470275 h 3924300"/>
                <a:gd name="connsiteX388" fmla="*/ 9408947 w 9867415"/>
                <a:gd name="connsiteY388" fmla="*/ 3448050 h 3924300"/>
                <a:gd name="connsiteX389" fmla="*/ 9423764 w 9867415"/>
                <a:gd name="connsiteY389" fmla="*/ 3429529 h 3924300"/>
                <a:gd name="connsiteX390" fmla="*/ 8790200 w 9867415"/>
                <a:gd name="connsiteY390" fmla="*/ 3429000 h 3924300"/>
                <a:gd name="connsiteX391" fmla="*/ 8821043 w 9867415"/>
                <a:gd name="connsiteY391" fmla="*/ 3451514 h 3924300"/>
                <a:gd name="connsiteX392" fmla="*/ 8801766 w 9867415"/>
                <a:gd name="connsiteY392" fmla="*/ 3470275 h 3924300"/>
                <a:gd name="connsiteX393" fmla="*/ 8770923 w 9867415"/>
                <a:gd name="connsiteY393" fmla="*/ 3447762 h 3924300"/>
                <a:gd name="connsiteX394" fmla="*/ 8790200 w 9867415"/>
                <a:gd name="connsiteY394" fmla="*/ 3429000 h 3924300"/>
                <a:gd name="connsiteX395" fmla="*/ 2385537 w 9867415"/>
                <a:gd name="connsiteY395" fmla="*/ 3429000 h 3924300"/>
                <a:gd name="connsiteX396" fmla="*/ 2408235 w 9867415"/>
                <a:gd name="connsiteY396" fmla="*/ 3448050 h 3924300"/>
                <a:gd name="connsiteX397" fmla="*/ 2381760 w 9867415"/>
                <a:gd name="connsiteY397" fmla="*/ 3467100 h 3924300"/>
                <a:gd name="connsiteX398" fmla="*/ 2359041 w 9867415"/>
                <a:gd name="connsiteY398" fmla="*/ 3448050 h 3924300"/>
                <a:gd name="connsiteX399" fmla="*/ 2385537 w 9867415"/>
                <a:gd name="connsiteY399" fmla="*/ 3429000 h 3924300"/>
                <a:gd name="connsiteX400" fmla="*/ 9351495 w 9867415"/>
                <a:gd name="connsiteY400" fmla="*/ 3421724 h 3924300"/>
                <a:gd name="connsiteX401" fmla="*/ 9382338 w 9867415"/>
                <a:gd name="connsiteY401" fmla="*/ 3444743 h 3924300"/>
                <a:gd name="connsiteX402" fmla="*/ 9366916 w 9867415"/>
                <a:gd name="connsiteY402" fmla="*/ 3463925 h 3924300"/>
                <a:gd name="connsiteX403" fmla="*/ 9336073 w 9867415"/>
                <a:gd name="connsiteY403" fmla="*/ 3440906 h 3924300"/>
                <a:gd name="connsiteX404" fmla="*/ 9351495 w 9867415"/>
                <a:gd name="connsiteY404" fmla="*/ 3421724 h 3924300"/>
                <a:gd name="connsiteX405" fmla="*/ 8714907 w 9867415"/>
                <a:gd name="connsiteY405" fmla="*/ 3421062 h 3924300"/>
                <a:gd name="connsiteX406" fmla="*/ 8745750 w 9867415"/>
                <a:gd name="connsiteY406" fmla="*/ 3444442 h 3924300"/>
                <a:gd name="connsiteX407" fmla="*/ 8726473 w 9867415"/>
                <a:gd name="connsiteY407" fmla="*/ 3463925 h 3924300"/>
                <a:gd name="connsiteX408" fmla="*/ 8695630 w 9867415"/>
                <a:gd name="connsiteY408" fmla="*/ 3440545 h 3924300"/>
                <a:gd name="connsiteX409" fmla="*/ 8714907 w 9867415"/>
                <a:gd name="connsiteY409" fmla="*/ 3421062 h 3924300"/>
                <a:gd name="connsiteX410" fmla="*/ 2465151 w 9867415"/>
                <a:gd name="connsiteY410" fmla="*/ 3421062 h 3924300"/>
                <a:gd name="connsiteX411" fmla="*/ 2487601 w 9867415"/>
                <a:gd name="connsiteY411" fmla="*/ 3440545 h 3924300"/>
                <a:gd name="connsiteX412" fmla="*/ 2457668 w 9867415"/>
                <a:gd name="connsiteY412" fmla="*/ 3463925 h 3924300"/>
                <a:gd name="connsiteX413" fmla="*/ 2438966 w 9867415"/>
                <a:gd name="connsiteY413" fmla="*/ 3444442 h 3924300"/>
                <a:gd name="connsiteX414" fmla="*/ 2465151 w 9867415"/>
                <a:gd name="connsiteY414" fmla="*/ 3421062 h 3924300"/>
                <a:gd name="connsiteX415" fmla="*/ 2540777 w 9867415"/>
                <a:gd name="connsiteY415" fmla="*/ 3417887 h 3924300"/>
                <a:gd name="connsiteX416" fmla="*/ 2563235 w 9867415"/>
                <a:gd name="connsiteY416" fmla="*/ 3436649 h 3924300"/>
                <a:gd name="connsiteX417" fmla="*/ 2537038 w 9867415"/>
                <a:gd name="connsiteY417" fmla="*/ 3455410 h 3924300"/>
                <a:gd name="connsiteX418" fmla="*/ 2514589 w 9867415"/>
                <a:gd name="connsiteY418" fmla="*/ 3440401 h 3924300"/>
                <a:gd name="connsiteX419" fmla="*/ 2540777 w 9867415"/>
                <a:gd name="connsiteY419" fmla="*/ 3417887 h 3924300"/>
                <a:gd name="connsiteX420" fmla="*/ 9280057 w 9867415"/>
                <a:gd name="connsiteY420" fmla="*/ 3413787 h 3924300"/>
                <a:gd name="connsiteX421" fmla="*/ 9310900 w 9867415"/>
                <a:gd name="connsiteY421" fmla="*/ 3436806 h 3924300"/>
                <a:gd name="connsiteX422" fmla="*/ 9295478 w 9867415"/>
                <a:gd name="connsiteY422" fmla="*/ 3455988 h 3924300"/>
                <a:gd name="connsiteX423" fmla="*/ 9264635 w 9867415"/>
                <a:gd name="connsiteY423" fmla="*/ 3432969 h 3924300"/>
                <a:gd name="connsiteX424" fmla="*/ 9280057 w 9867415"/>
                <a:gd name="connsiteY424" fmla="*/ 3413787 h 3924300"/>
                <a:gd name="connsiteX425" fmla="*/ 2618849 w 9867415"/>
                <a:gd name="connsiteY425" fmla="*/ 3413703 h 3924300"/>
                <a:gd name="connsiteX426" fmla="*/ 2641577 w 9867415"/>
                <a:gd name="connsiteY426" fmla="*/ 3432464 h 3924300"/>
                <a:gd name="connsiteX427" fmla="*/ 2615063 w 9867415"/>
                <a:gd name="connsiteY427" fmla="*/ 3451225 h 3924300"/>
                <a:gd name="connsiteX428" fmla="*/ 2592356 w 9867415"/>
                <a:gd name="connsiteY428" fmla="*/ 3432464 h 3924300"/>
                <a:gd name="connsiteX429" fmla="*/ 2618849 w 9867415"/>
                <a:gd name="connsiteY429" fmla="*/ 3413703 h 3924300"/>
                <a:gd name="connsiteX430" fmla="*/ 9208053 w 9867415"/>
                <a:gd name="connsiteY430" fmla="*/ 3406775 h 3924300"/>
                <a:gd name="connsiteX431" fmla="*/ 9237989 w 9867415"/>
                <a:gd name="connsiteY431" fmla="*/ 3429289 h 3924300"/>
                <a:gd name="connsiteX432" fmla="*/ 9223021 w 9867415"/>
                <a:gd name="connsiteY432" fmla="*/ 3448050 h 3924300"/>
                <a:gd name="connsiteX433" fmla="*/ 9193085 w 9867415"/>
                <a:gd name="connsiteY433" fmla="*/ 3425537 h 3924300"/>
                <a:gd name="connsiteX434" fmla="*/ 9208053 w 9867415"/>
                <a:gd name="connsiteY434" fmla="*/ 3406775 h 3924300"/>
                <a:gd name="connsiteX435" fmla="*/ 2698506 w 9867415"/>
                <a:gd name="connsiteY435" fmla="*/ 3406775 h 3924300"/>
                <a:gd name="connsiteX436" fmla="*/ 2720948 w 9867415"/>
                <a:gd name="connsiteY436" fmla="*/ 3425537 h 3924300"/>
                <a:gd name="connsiteX437" fmla="*/ 2694756 w 9867415"/>
                <a:gd name="connsiteY437" fmla="*/ 3448050 h 3924300"/>
                <a:gd name="connsiteX438" fmla="*/ 2672312 w 9867415"/>
                <a:gd name="connsiteY438" fmla="*/ 3429289 h 3924300"/>
                <a:gd name="connsiteX439" fmla="*/ 2698506 w 9867415"/>
                <a:gd name="connsiteY439" fmla="*/ 3406775 h 3924300"/>
                <a:gd name="connsiteX440" fmla="*/ 2774141 w 9867415"/>
                <a:gd name="connsiteY440" fmla="*/ 3403600 h 3924300"/>
                <a:gd name="connsiteX441" fmla="*/ 2796583 w 9867415"/>
                <a:gd name="connsiteY441" fmla="*/ 3422362 h 3924300"/>
                <a:gd name="connsiteX442" fmla="*/ 2770397 w 9867415"/>
                <a:gd name="connsiteY442" fmla="*/ 3444875 h 3924300"/>
                <a:gd name="connsiteX443" fmla="*/ 2747943 w 9867415"/>
                <a:gd name="connsiteY443" fmla="*/ 3426114 h 3924300"/>
                <a:gd name="connsiteX444" fmla="*/ 2774141 w 9867415"/>
                <a:gd name="connsiteY444" fmla="*/ 3403600 h 3924300"/>
                <a:gd name="connsiteX445" fmla="*/ 9750978 w 9867415"/>
                <a:gd name="connsiteY445" fmla="*/ 3402674 h 3924300"/>
                <a:gd name="connsiteX446" fmla="*/ 9780914 w 9867415"/>
                <a:gd name="connsiteY446" fmla="*/ 3425693 h 3924300"/>
                <a:gd name="connsiteX447" fmla="*/ 9769688 w 9867415"/>
                <a:gd name="connsiteY447" fmla="*/ 3444875 h 3924300"/>
                <a:gd name="connsiteX448" fmla="*/ 9736010 w 9867415"/>
                <a:gd name="connsiteY448" fmla="*/ 3421856 h 3924300"/>
                <a:gd name="connsiteX449" fmla="*/ 9750978 w 9867415"/>
                <a:gd name="connsiteY449" fmla="*/ 3402674 h 3924300"/>
                <a:gd name="connsiteX450" fmla="*/ 9136615 w 9867415"/>
                <a:gd name="connsiteY450" fmla="*/ 3398837 h 3924300"/>
                <a:gd name="connsiteX451" fmla="*/ 9166551 w 9867415"/>
                <a:gd name="connsiteY451" fmla="*/ 3421351 h 3924300"/>
                <a:gd name="connsiteX452" fmla="*/ 9151583 w 9867415"/>
                <a:gd name="connsiteY452" fmla="*/ 3440112 h 3924300"/>
                <a:gd name="connsiteX453" fmla="*/ 9121647 w 9867415"/>
                <a:gd name="connsiteY453" fmla="*/ 3417599 h 3924300"/>
                <a:gd name="connsiteX454" fmla="*/ 9136615 w 9867415"/>
                <a:gd name="connsiteY454" fmla="*/ 3398837 h 3924300"/>
                <a:gd name="connsiteX455" fmla="*/ 2852958 w 9867415"/>
                <a:gd name="connsiteY455" fmla="*/ 3398837 h 3924300"/>
                <a:gd name="connsiteX456" fmla="*/ 2874939 w 9867415"/>
                <a:gd name="connsiteY456" fmla="*/ 3417599 h 3924300"/>
                <a:gd name="connsiteX457" fmla="*/ 2849295 w 9867415"/>
                <a:gd name="connsiteY457" fmla="*/ 3436360 h 3924300"/>
                <a:gd name="connsiteX458" fmla="*/ 2827315 w 9867415"/>
                <a:gd name="connsiteY458" fmla="*/ 3421351 h 3924300"/>
                <a:gd name="connsiteX459" fmla="*/ 2852958 w 9867415"/>
                <a:gd name="connsiteY459" fmla="*/ 3398837 h 3924300"/>
                <a:gd name="connsiteX460" fmla="*/ 9679426 w 9867415"/>
                <a:gd name="connsiteY460" fmla="*/ 3394737 h 3924300"/>
                <a:gd name="connsiteX461" fmla="*/ 9714125 w 9867415"/>
                <a:gd name="connsiteY461" fmla="*/ 3417756 h 3924300"/>
                <a:gd name="connsiteX462" fmla="*/ 9698703 w 9867415"/>
                <a:gd name="connsiteY462" fmla="*/ 3436938 h 3924300"/>
                <a:gd name="connsiteX463" fmla="*/ 9667860 w 9867415"/>
                <a:gd name="connsiteY463" fmla="*/ 3413919 h 3924300"/>
                <a:gd name="connsiteX464" fmla="*/ 9679426 w 9867415"/>
                <a:gd name="connsiteY464" fmla="*/ 3394737 h 3924300"/>
                <a:gd name="connsiteX465" fmla="*/ 9065745 w 9867415"/>
                <a:gd name="connsiteY465" fmla="*/ 3390900 h 3924300"/>
                <a:gd name="connsiteX466" fmla="*/ 9091939 w 9867415"/>
                <a:gd name="connsiteY466" fmla="*/ 3414280 h 3924300"/>
                <a:gd name="connsiteX467" fmla="*/ 9076971 w 9867415"/>
                <a:gd name="connsiteY467" fmla="*/ 3433763 h 3924300"/>
                <a:gd name="connsiteX468" fmla="*/ 9047035 w 9867415"/>
                <a:gd name="connsiteY468" fmla="*/ 3410383 h 3924300"/>
                <a:gd name="connsiteX469" fmla="*/ 9065745 w 9867415"/>
                <a:gd name="connsiteY469" fmla="*/ 3390900 h 3924300"/>
                <a:gd name="connsiteX470" fmla="*/ 9611278 w 9867415"/>
                <a:gd name="connsiteY470" fmla="*/ 3388254 h 3924300"/>
                <a:gd name="connsiteX471" fmla="*/ 9641214 w 9867415"/>
                <a:gd name="connsiteY471" fmla="*/ 3410479 h 3924300"/>
                <a:gd name="connsiteX472" fmla="*/ 9626246 w 9867415"/>
                <a:gd name="connsiteY472" fmla="*/ 3429000 h 3924300"/>
                <a:gd name="connsiteX473" fmla="*/ 9596310 w 9867415"/>
                <a:gd name="connsiteY473" fmla="*/ 3403071 h 3924300"/>
                <a:gd name="connsiteX474" fmla="*/ 9611278 w 9867415"/>
                <a:gd name="connsiteY474" fmla="*/ 3388254 h 3924300"/>
                <a:gd name="connsiteX475" fmla="*/ 8990565 w 9867415"/>
                <a:gd name="connsiteY475" fmla="*/ 3384550 h 3924300"/>
                <a:gd name="connsiteX476" fmla="*/ 9020501 w 9867415"/>
                <a:gd name="connsiteY476" fmla="*/ 3406775 h 3924300"/>
                <a:gd name="connsiteX477" fmla="*/ 9005533 w 9867415"/>
                <a:gd name="connsiteY477" fmla="*/ 3425296 h 3924300"/>
                <a:gd name="connsiteX478" fmla="*/ 8975597 w 9867415"/>
                <a:gd name="connsiteY478" fmla="*/ 3403071 h 3924300"/>
                <a:gd name="connsiteX479" fmla="*/ 8990565 w 9867415"/>
                <a:gd name="connsiteY479" fmla="*/ 3384550 h 3924300"/>
                <a:gd name="connsiteX480" fmla="*/ 9540180 w 9867415"/>
                <a:gd name="connsiteY480" fmla="*/ 3380316 h 3924300"/>
                <a:gd name="connsiteX481" fmla="*/ 9570660 w 9867415"/>
                <a:gd name="connsiteY481" fmla="*/ 3402541 h 3924300"/>
                <a:gd name="connsiteX482" fmla="*/ 9559230 w 9867415"/>
                <a:gd name="connsiteY482" fmla="*/ 3421062 h 3924300"/>
                <a:gd name="connsiteX483" fmla="*/ 9524940 w 9867415"/>
                <a:gd name="connsiteY483" fmla="*/ 3395133 h 3924300"/>
                <a:gd name="connsiteX484" fmla="*/ 9540180 w 9867415"/>
                <a:gd name="connsiteY484" fmla="*/ 3380316 h 3924300"/>
                <a:gd name="connsiteX485" fmla="*/ 8918515 w 9867415"/>
                <a:gd name="connsiteY485" fmla="*/ 3380316 h 3924300"/>
                <a:gd name="connsiteX486" fmla="*/ 8948995 w 9867415"/>
                <a:gd name="connsiteY486" fmla="*/ 3402541 h 3924300"/>
                <a:gd name="connsiteX487" fmla="*/ 8929945 w 9867415"/>
                <a:gd name="connsiteY487" fmla="*/ 3417358 h 3924300"/>
                <a:gd name="connsiteX488" fmla="*/ 8899465 w 9867415"/>
                <a:gd name="connsiteY488" fmla="*/ 3395133 h 3924300"/>
                <a:gd name="connsiteX489" fmla="*/ 8918515 w 9867415"/>
                <a:gd name="connsiteY489" fmla="*/ 3380316 h 3924300"/>
                <a:gd name="connsiteX490" fmla="*/ 9468289 w 9867415"/>
                <a:gd name="connsiteY490" fmla="*/ 3372512 h 3924300"/>
                <a:gd name="connsiteX491" fmla="*/ 9502988 w 9867415"/>
                <a:gd name="connsiteY491" fmla="*/ 3395531 h 3924300"/>
                <a:gd name="connsiteX492" fmla="*/ 9487566 w 9867415"/>
                <a:gd name="connsiteY492" fmla="*/ 3414713 h 3924300"/>
                <a:gd name="connsiteX493" fmla="*/ 9456723 w 9867415"/>
                <a:gd name="connsiteY493" fmla="*/ 3387858 h 3924300"/>
                <a:gd name="connsiteX494" fmla="*/ 9468289 w 9867415"/>
                <a:gd name="connsiteY494" fmla="*/ 3372512 h 3924300"/>
                <a:gd name="connsiteX495" fmla="*/ 8842928 w 9867415"/>
                <a:gd name="connsiteY495" fmla="*/ 3372512 h 3924300"/>
                <a:gd name="connsiteX496" fmla="*/ 8872864 w 9867415"/>
                <a:gd name="connsiteY496" fmla="*/ 3395531 h 3924300"/>
                <a:gd name="connsiteX497" fmla="*/ 8857896 w 9867415"/>
                <a:gd name="connsiteY497" fmla="*/ 3414713 h 3924300"/>
                <a:gd name="connsiteX498" fmla="*/ 8827960 w 9867415"/>
                <a:gd name="connsiteY498" fmla="*/ 3391694 h 3924300"/>
                <a:gd name="connsiteX499" fmla="*/ 8842928 w 9867415"/>
                <a:gd name="connsiteY499" fmla="*/ 3372512 h 3924300"/>
                <a:gd name="connsiteX500" fmla="*/ 8772057 w 9867415"/>
                <a:gd name="connsiteY500" fmla="*/ 3365500 h 3924300"/>
                <a:gd name="connsiteX501" fmla="*/ 8801993 w 9867415"/>
                <a:gd name="connsiteY501" fmla="*/ 3388014 h 3924300"/>
                <a:gd name="connsiteX502" fmla="*/ 8783283 w 9867415"/>
                <a:gd name="connsiteY502" fmla="*/ 3406775 h 3924300"/>
                <a:gd name="connsiteX503" fmla="*/ 8753347 w 9867415"/>
                <a:gd name="connsiteY503" fmla="*/ 3384262 h 3924300"/>
                <a:gd name="connsiteX504" fmla="*/ 8772057 w 9867415"/>
                <a:gd name="connsiteY504" fmla="*/ 3365500 h 3924300"/>
                <a:gd name="connsiteX505" fmla="*/ 9400707 w 9867415"/>
                <a:gd name="connsiteY505" fmla="*/ 3364574 h 3924300"/>
                <a:gd name="connsiteX506" fmla="*/ 9431550 w 9867415"/>
                <a:gd name="connsiteY506" fmla="*/ 3387593 h 3924300"/>
                <a:gd name="connsiteX507" fmla="*/ 9416128 w 9867415"/>
                <a:gd name="connsiteY507" fmla="*/ 3406775 h 3924300"/>
                <a:gd name="connsiteX508" fmla="*/ 9385285 w 9867415"/>
                <a:gd name="connsiteY508" fmla="*/ 3379920 h 3924300"/>
                <a:gd name="connsiteX509" fmla="*/ 9400707 w 9867415"/>
                <a:gd name="connsiteY509" fmla="*/ 3364574 h 3924300"/>
                <a:gd name="connsiteX510" fmla="*/ 2472406 w 9867415"/>
                <a:gd name="connsiteY510" fmla="*/ 3360737 h 3924300"/>
                <a:gd name="connsiteX511" fmla="*/ 2495540 w 9867415"/>
                <a:gd name="connsiteY511" fmla="*/ 3380220 h 3924300"/>
                <a:gd name="connsiteX512" fmla="*/ 2468551 w 9867415"/>
                <a:gd name="connsiteY512" fmla="*/ 3403600 h 3924300"/>
                <a:gd name="connsiteX513" fmla="*/ 2445431 w 9867415"/>
                <a:gd name="connsiteY513" fmla="*/ 3384117 h 3924300"/>
                <a:gd name="connsiteX514" fmla="*/ 2472406 w 9867415"/>
                <a:gd name="connsiteY514" fmla="*/ 3360737 h 3924300"/>
                <a:gd name="connsiteX515" fmla="*/ 2550869 w 9867415"/>
                <a:gd name="connsiteY515" fmla="*/ 3358140 h 3924300"/>
                <a:gd name="connsiteX516" fmla="*/ 2569591 w 9867415"/>
                <a:gd name="connsiteY516" fmla="*/ 3376901 h 3924300"/>
                <a:gd name="connsiteX517" fmla="*/ 2543389 w 9867415"/>
                <a:gd name="connsiteY517" fmla="*/ 3395662 h 3924300"/>
                <a:gd name="connsiteX518" fmla="*/ 2520941 w 9867415"/>
                <a:gd name="connsiteY518" fmla="*/ 3376901 h 3924300"/>
                <a:gd name="connsiteX519" fmla="*/ 2550869 w 9867415"/>
                <a:gd name="connsiteY519" fmla="*/ 3358140 h 3924300"/>
                <a:gd name="connsiteX520" fmla="*/ 9328703 w 9867415"/>
                <a:gd name="connsiteY520" fmla="*/ 3358091 h 3924300"/>
                <a:gd name="connsiteX521" fmla="*/ 9358639 w 9867415"/>
                <a:gd name="connsiteY521" fmla="*/ 3380316 h 3924300"/>
                <a:gd name="connsiteX522" fmla="*/ 9343671 w 9867415"/>
                <a:gd name="connsiteY522" fmla="*/ 3398837 h 3924300"/>
                <a:gd name="connsiteX523" fmla="*/ 9313735 w 9867415"/>
                <a:gd name="connsiteY523" fmla="*/ 3376612 h 3924300"/>
                <a:gd name="connsiteX524" fmla="*/ 9328703 w 9867415"/>
                <a:gd name="connsiteY524" fmla="*/ 3358091 h 3924300"/>
                <a:gd name="connsiteX525" fmla="*/ 8695857 w 9867415"/>
                <a:gd name="connsiteY525" fmla="*/ 3357562 h 3924300"/>
                <a:gd name="connsiteX526" fmla="*/ 8726700 w 9867415"/>
                <a:gd name="connsiteY526" fmla="*/ 3380076 h 3924300"/>
                <a:gd name="connsiteX527" fmla="*/ 8707423 w 9867415"/>
                <a:gd name="connsiteY527" fmla="*/ 3398837 h 3924300"/>
                <a:gd name="connsiteX528" fmla="*/ 8680435 w 9867415"/>
                <a:gd name="connsiteY528" fmla="*/ 3376324 h 3924300"/>
                <a:gd name="connsiteX529" fmla="*/ 8695857 w 9867415"/>
                <a:gd name="connsiteY529" fmla="*/ 3357562 h 3924300"/>
                <a:gd name="connsiteX530" fmla="*/ 9257265 w 9867415"/>
                <a:gd name="connsiteY530" fmla="*/ 3350154 h 3924300"/>
                <a:gd name="connsiteX531" fmla="*/ 9287201 w 9867415"/>
                <a:gd name="connsiteY531" fmla="*/ 3372379 h 3924300"/>
                <a:gd name="connsiteX532" fmla="*/ 9272233 w 9867415"/>
                <a:gd name="connsiteY532" fmla="*/ 3390900 h 3924300"/>
                <a:gd name="connsiteX533" fmla="*/ 9242297 w 9867415"/>
                <a:gd name="connsiteY533" fmla="*/ 3368675 h 3924300"/>
                <a:gd name="connsiteX534" fmla="*/ 9257265 w 9867415"/>
                <a:gd name="connsiteY534" fmla="*/ 3350154 h 3924300"/>
                <a:gd name="connsiteX535" fmla="*/ 2626797 w 9867415"/>
                <a:gd name="connsiteY535" fmla="*/ 3349625 h 3924300"/>
                <a:gd name="connsiteX536" fmla="*/ 2649510 w 9867415"/>
                <a:gd name="connsiteY536" fmla="*/ 3368387 h 3924300"/>
                <a:gd name="connsiteX537" fmla="*/ 2623008 w 9867415"/>
                <a:gd name="connsiteY537" fmla="*/ 3390900 h 3924300"/>
                <a:gd name="connsiteX538" fmla="*/ 2600278 w 9867415"/>
                <a:gd name="connsiteY538" fmla="*/ 3372139 h 3924300"/>
                <a:gd name="connsiteX539" fmla="*/ 2626797 w 9867415"/>
                <a:gd name="connsiteY539" fmla="*/ 3349625 h 3924300"/>
                <a:gd name="connsiteX540" fmla="*/ 2706436 w 9867415"/>
                <a:gd name="connsiteY540" fmla="*/ 3346450 h 3924300"/>
                <a:gd name="connsiteX541" fmla="*/ 2728887 w 9867415"/>
                <a:gd name="connsiteY541" fmla="*/ 3365212 h 3924300"/>
                <a:gd name="connsiteX542" fmla="*/ 2698960 w 9867415"/>
                <a:gd name="connsiteY542" fmla="*/ 3387725 h 3924300"/>
                <a:gd name="connsiteX543" fmla="*/ 2680240 w 9867415"/>
                <a:gd name="connsiteY543" fmla="*/ 3368964 h 3924300"/>
                <a:gd name="connsiteX544" fmla="*/ 2706436 w 9867415"/>
                <a:gd name="connsiteY544" fmla="*/ 3346450 h 3924300"/>
                <a:gd name="connsiteX545" fmla="*/ 2781281 w 9867415"/>
                <a:gd name="connsiteY545" fmla="*/ 3343275 h 3924300"/>
                <a:gd name="connsiteX546" fmla="*/ 2804413 w 9867415"/>
                <a:gd name="connsiteY546" fmla="*/ 3362037 h 3924300"/>
                <a:gd name="connsiteX547" fmla="*/ 2777425 w 9867415"/>
                <a:gd name="connsiteY547" fmla="*/ 3380798 h 3924300"/>
                <a:gd name="connsiteX548" fmla="*/ 2754295 w 9867415"/>
                <a:gd name="connsiteY548" fmla="*/ 3362037 h 3924300"/>
                <a:gd name="connsiteX549" fmla="*/ 2781281 w 9867415"/>
                <a:gd name="connsiteY549" fmla="*/ 3343275 h 3924300"/>
                <a:gd name="connsiteX550" fmla="*/ 9185828 w 9867415"/>
                <a:gd name="connsiteY550" fmla="*/ 3342349 h 3924300"/>
                <a:gd name="connsiteX551" fmla="*/ 9215764 w 9867415"/>
                <a:gd name="connsiteY551" fmla="*/ 3365368 h 3924300"/>
                <a:gd name="connsiteX552" fmla="*/ 9200796 w 9867415"/>
                <a:gd name="connsiteY552" fmla="*/ 3384550 h 3924300"/>
                <a:gd name="connsiteX553" fmla="*/ 9170860 w 9867415"/>
                <a:gd name="connsiteY553" fmla="*/ 3361531 h 3924300"/>
                <a:gd name="connsiteX554" fmla="*/ 9185828 w 9867415"/>
                <a:gd name="connsiteY554" fmla="*/ 3342349 h 3924300"/>
                <a:gd name="connsiteX555" fmla="*/ 2860163 w 9867415"/>
                <a:gd name="connsiteY555" fmla="*/ 3339090 h 3924300"/>
                <a:gd name="connsiteX556" fmla="*/ 2882877 w 9867415"/>
                <a:gd name="connsiteY556" fmla="*/ 3354099 h 3924300"/>
                <a:gd name="connsiteX557" fmla="*/ 2856379 w 9867415"/>
                <a:gd name="connsiteY557" fmla="*/ 3376612 h 3924300"/>
                <a:gd name="connsiteX558" fmla="*/ 2833666 w 9867415"/>
                <a:gd name="connsiteY558" fmla="*/ 3357851 h 3924300"/>
                <a:gd name="connsiteX559" fmla="*/ 2860163 w 9867415"/>
                <a:gd name="connsiteY559" fmla="*/ 3339090 h 3924300"/>
                <a:gd name="connsiteX560" fmla="*/ 9721155 w 9867415"/>
                <a:gd name="connsiteY560" fmla="*/ 3335337 h 3924300"/>
                <a:gd name="connsiteX561" fmla="*/ 9751635 w 9867415"/>
                <a:gd name="connsiteY561" fmla="*/ 3361266 h 3924300"/>
                <a:gd name="connsiteX562" fmla="*/ 9740205 w 9867415"/>
                <a:gd name="connsiteY562" fmla="*/ 3376083 h 3924300"/>
                <a:gd name="connsiteX563" fmla="*/ 9709725 w 9867415"/>
                <a:gd name="connsiteY563" fmla="*/ 3353858 h 3924300"/>
                <a:gd name="connsiteX564" fmla="*/ 9721155 w 9867415"/>
                <a:gd name="connsiteY564" fmla="*/ 3335337 h 3924300"/>
                <a:gd name="connsiteX565" fmla="*/ 9114390 w 9867415"/>
                <a:gd name="connsiteY565" fmla="*/ 3335337 h 3924300"/>
                <a:gd name="connsiteX566" fmla="*/ 9144326 w 9867415"/>
                <a:gd name="connsiteY566" fmla="*/ 3357851 h 3924300"/>
                <a:gd name="connsiteX567" fmla="*/ 9129358 w 9867415"/>
                <a:gd name="connsiteY567" fmla="*/ 3376612 h 3924300"/>
                <a:gd name="connsiteX568" fmla="*/ 9099422 w 9867415"/>
                <a:gd name="connsiteY568" fmla="*/ 3354099 h 3924300"/>
                <a:gd name="connsiteX569" fmla="*/ 9114390 w 9867415"/>
                <a:gd name="connsiteY569" fmla="*/ 3335337 h 3924300"/>
                <a:gd name="connsiteX570" fmla="*/ 2939795 w 9867415"/>
                <a:gd name="connsiteY570" fmla="*/ 3330575 h 3924300"/>
                <a:gd name="connsiteX571" fmla="*/ 2962244 w 9867415"/>
                <a:gd name="connsiteY571" fmla="*/ 3350058 h 3924300"/>
                <a:gd name="connsiteX572" fmla="*/ 2936053 w 9867415"/>
                <a:gd name="connsiteY572" fmla="*/ 3373438 h 3924300"/>
                <a:gd name="connsiteX573" fmla="*/ 2913603 w 9867415"/>
                <a:gd name="connsiteY573" fmla="*/ 3353955 h 3924300"/>
                <a:gd name="connsiteX574" fmla="*/ 2939795 w 9867415"/>
                <a:gd name="connsiteY574" fmla="*/ 3330575 h 3924300"/>
                <a:gd name="connsiteX575" fmla="*/ 9042953 w 9867415"/>
                <a:gd name="connsiteY575" fmla="*/ 3327400 h 3924300"/>
                <a:gd name="connsiteX576" fmla="*/ 9072889 w 9867415"/>
                <a:gd name="connsiteY576" fmla="*/ 3349914 h 3924300"/>
                <a:gd name="connsiteX577" fmla="*/ 9054179 w 9867415"/>
                <a:gd name="connsiteY577" fmla="*/ 3368675 h 3924300"/>
                <a:gd name="connsiteX578" fmla="*/ 9027985 w 9867415"/>
                <a:gd name="connsiteY578" fmla="*/ 3346162 h 3924300"/>
                <a:gd name="connsiteX579" fmla="*/ 9042953 w 9867415"/>
                <a:gd name="connsiteY579" fmla="*/ 3327400 h 3924300"/>
                <a:gd name="connsiteX580" fmla="*/ 9582136 w 9867415"/>
                <a:gd name="connsiteY580" fmla="*/ 3319462 h 3924300"/>
                <a:gd name="connsiteX581" fmla="*/ 9615814 w 9867415"/>
                <a:gd name="connsiteY581" fmla="*/ 3342481 h 3924300"/>
                <a:gd name="connsiteX582" fmla="*/ 9600846 w 9867415"/>
                <a:gd name="connsiteY582" fmla="*/ 3361664 h 3924300"/>
                <a:gd name="connsiteX583" fmla="*/ 9570910 w 9867415"/>
                <a:gd name="connsiteY583" fmla="*/ 3338645 h 3924300"/>
                <a:gd name="connsiteX584" fmla="*/ 9582136 w 9867415"/>
                <a:gd name="connsiteY584" fmla="*/ 3319462 h 3924300"/>
                <a:gd name="connsiteX585" fmla="*/ 8971175 w 9867415"/>
                <a:gd name="connsiteY585" fmla="*/ 3319462 h 3924300"/>
                <a:gd name="connsiteX586" fmla="*/ 8998163 w 9867415"/>
                <a:gd name="connsiteY586" fmla="*/ 3342481 h 3924300"/>
                <a:gd name="connsiteX587" fmla="*/ 8982741 w 9867415"/>
                <a:gd name="connsiteY587" fmla="*/ 3361664 h 3924300"/>
                <a:gd name="connsiteX588" fmla="*/ 8951898 w 9867415"/>
                <a:gd name="connsiteY588" fmla="*/ 3338645 h 3924300"/>
                <a:gd name="connsiteX589" fmla="*/ 8971175 w 9867415"/>
                <a:gd name="connsiteY589" fmla="*/ 3319462 h 3924300"/>
                <a:gd name="connsiteX590" fmla="*/ 8895315 w 9867415"/>
                <a:gd name="connsiteY590" fmla="*/ 3316816 h 3924300"/>
                <a:gd name="connsiteX591" fmla="*/ 8925251 w 9867415"/>
                <a:gd name="connsiteY591" fmla="*/ 3339041 h 3924300"/>
                <a:gd name="connsiteX592" fmla="*/ 8910283 w 9867415"/>
                <a:gd name="connsiteY592" fmla="*/ 3353858 h 3924300"/>
                <a:gd name="connsiteX593" fmla="*/ 8880347 w 9867415"/>
                <a:gd name="connsiteY593" fmla="*/ 3331633 h 3924300"/>
                <a:gd name="connsiteX594" fmla="*/ 8895315 w 9867415"/>
                <a:gd name="connsiteY594" fmla="*/ 3316816 h 3924300"/>
                <a:gd name="connsiteX595" fmla="*/ 9514440 w 9867415"/>
                <a:gd name="connsiteY595" fmla="*/ 3313112 h 3924300"/>
                <a:gd name="connsiteX596" fmla="*/ 9544376 w 9867415"/>
                <a:gd name="connsiteY596" fmla="*/ 3335337 h 3924300"/>
                <a:gd name="connsiteX597" fmla="*/ 9533150 w 9867415"/>
                <a:gd name="connsiteY597" fmla="*/ 3353858 h 3924300"/>
                <a:gd name="connsiteX598" fmla="*/ 9499472 w 9867415"/>
                <a:gd name="connsiteY598" fmla="*/ 3331633 h 3924300"/>
                <a:gd name="connsiteX599" fmla="*/ 9514440 w 9867415"/>
                <a:gd name="connsiteY599" fmla="*/ 3313112 h 3924300"/>
                <a:gd name="connsiteX600" fmla="*/ 8823878 w 9867415"/>
                <a:gd name="connsiteY600" fmla="*/ 3308879 h 3924300"/>
                <a:gd name="connsiteX601" fmla="*/ 8853814 w 9867415"/>
                <a:gd name="connsiteY601" fmla="*/ 3331104 h 3924300"/>
                <a:gd name="connsiteX602" fmla="*/ 8835104 w 9867415"/>
                <a:gd name="connsiteY602" fmla="*/ 3349625 h 3924300"/>
                <a:gd name="connsiteX603" fmla="*/ 8808910 w 9867415"/>
                <a:gd name="connsiteY603" fmla="*/ 3327400 h 3924300"/>
                <a:gd name="connsiteX604" fmla="*/ 8823878 w 9867415"/>
                <a:gd name="connsiteY604" fmla="*/ 3308879 h 3924300"/>
                <a:gd name="connsiteX605" fmla="*/ 9442436 w 9867415"/>
                <a:gd name="connsiteY605" fmla="*/ 3305175 h 3924300"/>
                <a:gd name="connsiteX606" fmla="*/ 9476114 w 9867415"/>
                <a:gd name="connsiteY606" fmla="*/ 3327400 h 3924300"/>
                <a:gd name="connsiteX607" fmla="*/ 9461146 w 9867415"/>
                <a:gd name="connsiteY607" fmla="*/ 3345921 h 3924300"/>
                <a:gd name="connsiteX608" fmla="*/ 9431210 w 9867415"/>
                <a:gd name="connsiteY608" fmla="*/ 3323696 h 3924300"/>
                <a:gd name="connsiteX609" fmla="*/ 9442436 w 9867415"/>
                <a:gd name="connsiteY609" fmla="*/ 3305175 h 3924300"/>
                <a:gd name="connsiteX610" fmla="*/ 8753007 w 9867415"/>
                <a:gd name="connsiteY610" fmla="*/ 3300412 h 3924300"/>
                <a:gd name="connsiteX611" fmla="*/ 8779201 w 9867415"/>
                <a:gd name="connsiteY611" fmla="*/ 3323792 h 3924300"/>
                <a:gd name="connsiteX612" fmla="*/ 8764233 w 9867415"/>
                <a:gd name="connsiteY612" fmla="*/ 3343275 h 3924300"/>
                <a:gd name="connsiteX613" fmla="*/ 8734297 w 9867415"/>
                <a:gd name="connsiteY613" fmla="*/ 3319895 h 3924300"/>
                <a:gd name="connsiteX614" fmla="*/ 8753007 w 9867415"/>
                <a:gd name="connsiteY614" fmla="*/ 3300412 h 3924300"/>
                <a:gd name="connsiteX615" fmla="*/ 9374740 w 9867415"/>
                <a:gd name="connsiteY615" fmla="*/ 3297237 h 3924300"/>
                <a:gd name="connsiteX616" fmla="*/ 9404676 w 9867415"/>
                <a:gd name="connsiteY616" fmla="*/ 3320256 h 3924300"/>
                <a:gd name="connsiteX617" fmla="*/ 9389708 w 9867415"/>
                <a:gd name="connsiteY617" fmla="*/ 3339439 h 3924300"/>
                <a:gd name="connsiteX618" fmla="*/ 9359772 w 9867415"/>
                <a:gd name="connsiteY618" fmla="*/ 3316420 h 3924300"/>
                <a:gd name="connsiteX619" fmla="*/ 9374740 w 9867415"/>
                <a:gd name="connsiteY619" fmla="*/ 3297237 h 3924300"/>
                <a:gd name="connsiteX620" fmla="*/ 2480455 w 9867415"/>
                <a:gd name="connsiteY620" fmla="*/ 3297237 h 3924300"/>
                <a:gd name="connsiteX621" fmla="*/ 2502912 w 9867415"/>
                <a:gd name="connsiteY621" fmla="*/ 3315999 h 3924300"/>
                <a:gd name="connsiteX622" fmla="*/ 2476714 w 9867415"/>
                <a:gd name="connsiteY622" fmla="*/ 3338512 h 3924300"/>
                <a:gd name="connsiteX623" fmla="*/ 2454270 w 9867415"/>
                <a:gd name="connsiteY623" fmla="*/ 3319751 h 3924300"/>
                <a:gd name="connsiteX624" fmla="*/ 2480455 w 9867415"/>
                <a:gd name="connsiteY624" fmla="*/ 3297237 h 3924300"/>
                <a:gd name="connsiteX625" fmla="*/ 8677828 w 9867415"/>
                <a:gd name="connsiteY625" fmla="*/ 3294062 h 3924300"/>
                <a:gd name="connsiteX626" fmla="*/ 8707764 w 9867415"/>
                <a:gd name="connsiteY626" fmla="*/ 3316287 h 3924300"/>
                <a:gd name="connsiteX627" fmla="*/ 8689054 w 9867415"/>
                <a:gd name="connsiteY627" fmla="*/ 3334808 h 3924300"/>
                <a:gd name="connsiteX628" fmla="*/ 8662860 w 9867415"/>
                <a:gd name="connsiteY628" fmla="*/ 3312583 h 3924300"/>
                <a:gd name="connsiteX629" fmla="*/ 8677828 w 9867415"/>
                <a:gd name="connsiteY629" fmla="*/ 3294062 h 3924300"/>
                <a:gd name="connsiteX630" fmla="*/ 2558813 w 9867415"/>
                <a:gd name="connsiteY630" fmla="*/ 3294062 h 3924300"/>
                <a:gd name="connsiteX631" fmla="*/ 2581266 w 9867415"/>
                <a:gd name="connsiteY631" fmla="*/ 3312824 h 3924300"/>
                <a:gd name="connsiteX632" fmla="*/ 2551326 w 9867415"/>
                <a:gd name="connsiteY632" fmla="*/ 3335337 h 3924300"/>
                <a:gd name="connsiteX633" fmla="*/ 2532618 w 9867415"/>
                <a:gd name="connsiteY633" fmla="*/ 3316576 h 3924300"/>
                <a:gd name="connsiteX634" fmla="*/ 2558813 w 9867415"/>
                <a:gd name="connsiteY634" fmla="*/ 3294062 h 3924300"/>
                <a:gd name="connsiteX635" fmla="*/ 8605370 w 9867415"/>
                <a:gd name="connsiteY635" fmla="*/ 3289829 h 3924300"/>
                <a:gd name="connsiteX636" fmla="*/ 8631564 w 9867415"/>
                <a:gd name="connsiteY636" fmla="*/ 3312054 h 3924300"/>
                <a:gd name="connsiteX637" fmla="*/ 8616596 w 9867415"/>
                <a:gd name="connsiteY637" fmla="*/ 3330575 h 3924300"/>
                <a:gd name="connsiteX638" fmla="*/ 8586660 w 9867415"/>
                <a:gd name="connsiteY638" fmla="*/ 3308350 h 3924300"/>
                <a:gd name="connsiteX639" fmla="*/ 8605370 w 9867415"/>
                <a:gd name="connsiteY639" fmla="*/ 3289829 h 3924300"/>
                <a:gd name="connsiteX640" fmla="*/ 9303303 w 9867415"/>
                <a:gd name="connsiteY640" fmla="*/ 3289300 h 3924300"/>
                <a:gd name="connsiteX641" fmla="*/ 9333239 w 9867415"/>
                <a:gd name="connsiteY641" fmla="*/ 3316156 h 3924300"/>
                <a:gd name="connsiteX642" fmla="*/ 9318271 w 9867415"/>
                <a:gd name="connsiteY642" fmla="*/ 3331502 h 3924300"/>
                <a:gd name="connsiteX643" fmla="*/ 9288335 w 9867415"/>
                <a:gd name="connsiteY643" fmla="*/ 3308483 h 3924300"/>
                <a:gd name="connsiteX644" fmla="*/ 9303303 w 9867415"/>
                <a:gd name="connsiteY644" fmla="*/ 3289300 h 3924300"/>
                <a:gd name="connsiteX645" fmla="*/ 2634735 w 9867415"/>
                <a:gd name="connsiteY645" fmla="*/ 3289300 h 3924300"/>
                <a:gd name="connsiteX646" fmla="*/ 2657442 w 9867415"/>
                <a:gd name="connsiteY646" fmla="*/ 3308062 h 3924300"/>
                <a:gd name="connsiteX647" fmla="*/ 2630946 w 9867415"/>
                <a:gd name="connsiteY647" fmla="*/ 3326823 h 3924300"/>
                <a:gd name="connsiteX648" fmla="*/ 2608221 w 9867415"/>
                <a:gd name="connsiteY648" fmla="*/ 3311814 h 3924300"/>
                <a:gd name="connsiteX649" fmla="*/ 2634735 w 9867415"/>
                <a:gd name="connsiteY649" fmla="*/ 3289300 h 3924300"/>
                <a:gd name="connsiteX650" fmla="*/ 2713692 w 9867415"/>
                <a:gd name="connsiteY650" fmla="*/ 3286703 h 3924300"/>
                <a:gd name="connsiteX651" fmla="*/ 2736834 w 9867415"/>
                <a:gd name="connsiteY651" fmla="*/ 3301712 h 3924300"/>
                <a:gd name="connsiteX652" fmla="*/ 2705984 w 9867415"/>
                <a:gd name="connsiteY652" fmla="*/ 3324225 h 3924300"/>
                <a:gd name="connsiteX653" fmla="*/ 2686711 w 9867415"/>
                <a:gd name="connsiteY653" fmla="*/ 3305464 h 3924300"/>
                <a:gd name="connsiteX654" fmla="*/ 2713692 w 9867415"/>
                <a:gd name="connsiteY654" fmla="*/ 3286703 h 3924300"/>
                <a:gd name="connsiteX655" fmla="*/ 9230618 w 9867415"/>
                <a:gd name="connsiteY655" fmla="*/ 3282950 h 3924300"/>
                <a:gd name="connsiteX656" fmla="*/ 9261098 w 9867415"/>
                <a:gd name="connsiteY656" fmla="*/ 3308879 h 3924300"/>
                <a:gd name="connsiteX657" fmla="*/ 9249668 w 9867415"/>
                <a:gd name="connsiteY657" fmla="*/ 3327400 h 3924300"/>
                <a:gd name="connsiteX658" fmla="*/ 9219188 w 9867415"/>
                <a:gd name="connsiteY658" fmla="*/ 3301471 h 3924300"/>
                <a:gd name="connsiteX659" fmla="*/ 9230618 w 9867415"/>
                <a:gd name="connsiteY659" fmla="*/ 3282950 h 3924300"/>
                <a:gd name="connsiteX660" fmla="*/ 9163603 w 9867415"/>
                <a:gd name="connsiteY660" fmla="*/ 3278716 h 3924300"/>
                <a:gd name="connsiteX661" fmla="*/ 9193539 w 9867415"/>
                <a:gd name="connsiteY661" fmla="*/ 3300941 h 3924300"/>
                <a:gd name="connsiteX662" fmla="*/ 9178571 w 9867415"/>
                <a:gd name="connsiteY662" fmla="*/ 3319462 h 3924300"/>
                <a:gd name="connsiteX663" fmla="*/ 9148635 w 9867415"/>
                <a:gd name="connsiteY663" fmla="*/ 3297237 h 3924300"/>
                <a:gd name="connsiteX664" fmla="*/ 9163603 w 9867415"/>
                <a:gd name="connsiteY664" fmla="*/ 3278716 h 3924300"/>
                <a:gd name="connsiteX665" fmla="*/ 2788422 w 9867415"/>
                <a:gd name="connsiteY665" fmla="*/ 3278187 h 3924300"/>
                <a:gd name="connsiteX666" fmla="*/ 2810868 w 9867415"/>
                <a:gd name="connsiteY666" fmla="*/ 3296949 h 3924300"/>
                <a:gd name="connsiteX667" fmla="*/ 2784674 w 9867415"/>
                <a:gd name="connsiteY667" fmla="*/ 3319462 h 3924300"/>
                <a:gd name="connsiteX668" fmla="*/ 2762229 w 9867415"/>
                <a:gd name="connsiteY668" fmla="*/ 3300701 h 3924300"/>
                <a:gd name="connsiteX669" fmla="*/ 2788422 w 9867415"/>
                <a:gd name="connsiteY669" fmla="*/ 3278187 h 3924300"/>
                <a:gd name="connsiteX670" fmla="*/ 2868363 w 9867415"/>
                <a:gd name="connsiteY670" fmla="*/ 3275012 h 3924300"/>
                <a:gd name="connsiteX671" fmla="*/ 2890813 w 9867415"/>
                <a:gd name="connsiteY671" fmla="*/ 3293774 h 3924300"/>
                <a:gd name="connsiteX672" fmla="*/ 2864620 w 9867415"/>
                <a:gd name="connsiteY672" fmla="*/ 3316287 h 3924300"/>
                <a:gd name="connsiteX673" fmla="*/ 2842168 w 9867415"/>
                <a:gd name="connsiteY673" fmla="*/ 3297526 h 3924300"/>
                <a:gd name="connsiteX674" fmla="*/ 2868363 w 9867415"/>
                <a:gd name="connsiteY674" fmla="*/ 3275012 h 3924300"/>
                <a:gd name="connsiteX675" fmla="*/ 9092165 w 9867415"/>
                <a:gd name="connsiteY675" fmla="*/ 3270912 h 3924300"/>
                <a:gd name="connsiteX676" fmla="*/ 9122101 w 9867415"/>
                <a:gd name="connsiteY676" fmla="*/ 3293931 h 3924300"/>
                <a:gd name="connsiteX677" fmla="*/ 9107133 w 9867415"/>
                <a:gd name="connsiteY677" fmla="*/ 3313113 h 3924300"/>
                <a:gd name="connsiteX678" fmla="*/ 9077197 w 9867415"/>
                <a:gd name="connsiteY678" fmla="*/ 3290094 h 3924300"/>
                <a:gd name="connsiteX679" fmla="*/ 9092165 w 9867415"/>
                <a:gd name="connsiteY679" fmla="*/ 3270912 h 3924300"/>
                <a:gd name="connsiteX680" fmla="*/ 2947050 w 9867415"/>
                <a:gd name="connsiteY680" fmla="*/ 3270250 h 3924300"/>
                <a:gd name="connsiteX681" fmla="*/ 2966325 w 9867415"/>
                <a:gd name="connsiteY681" fmla="*/ 3289733 h 3924300"/>
                <a:gd name="connsiteX682" fmla="*/ 2939341 w 9867415"/>
                <a:gd name="connsiteY682" fmla="*/ 3313113 h 3924300"/>
                <a:gd name="connsiteX683" fmla="*/ 2916211 w 9867415"/>
                <a:gd name="connsiteY683" fmla="*/ 3293630 h 3924300"/>
                <a:gd name="connsiteX684" fmla="*/ 2947050 w 9867415"/>
                <a:gd name="connsiteY684" fmla="*/ 3270250 h 3924300"/>
                <a:gd name="connsiteX685" fmla="*/ 3022074 w 9867415"/>
                <a:gd name="connsiteY685" fmla="*/ 3267075 h 3924300"/>
                <a:gd name="connsiteX686" fmla="*/ 3044131 w 9867415"/>
                <a:gd name="connsiteY686" fmla="*/ 3285837 h 3924300"/>
                <a:gd name="connsiteX687" fmla="*/ 3018289 w 9867415"/>
                <a:gd name="connsiteY687" fmla="*/ 3304598 h 3924300"/>
                <a:gd name="connsiteX688" fmla="*/ 2995577 w 9867415"/>
                <a:gd name="connsiteY688" fmla="*/ 3285837 h 3924300"/>
                <a:gd name="connsiteX689" fmla="*/ 3022074 w 9867415"/>
                <a:gd name="connsiteY689" fmla="*/ 3267075 h 3924300"/>
                <a:gd name="connsiteX690" fmla="*/ 9020728 w 9867415"/>
                <a:gd name="connsiteY690" fmla="*/ 3263900 h 3924300"/>
                <a:gd name="connsiteX691" fmla="*/ 9050664 w 9867415"/>
                <a:gd name="connsiteY691" fmla="*/ 3286414 h 3924300"/>
                <a:gd name="connsiteX692" fmla="*/ 9035696 w 9867415"/>
                <a:gd name="connsiteY692" fmla="*/ 3305175 h 3924300"/>
                <a:gd name="connsiteX693" fmla="*/ 9005760 w 9867415"/>
                <a:gd name="connsiteY693" fmla="*/ 3282662 h 3924300"/>
                <a:gd name="connsiteX694" fmla="*/ 9020728 w 9867415"/>
                <a:gd name="connsiteY694" fmla="*/ 3263900 h 3924300"/>
                <a:gd name="connsiteX695" fmla="*/ 9555715 w 9867415"/>
                <a:gd name="connsiteY695" fmla="*/ 3256491 h 3924300"/>
                <a:gd name="connsiteX696" fmla="*/ 9585651 w 9867415"/>
                <a:gd name="connsiteY696" fmla="*/ 3278716 h 3924300"/>
                <a:gd name="connsiteX697" fmla="*/ 9574425 w 9867415"/>
                <a:gd name="connsiteY697" fmla="*/ 3297237 h 3924300"/>
                <a:gd name="connsiteX698" fmla="*/ 9544489 w 9867415"/>
                <a:gd name="connsiteY698" fmla="*/ 3275012 h 3924300"/>
                <a:gd name="connsiteX699" fmla="*/ 9555715 w 9867415"/>
                <a:gd name="connsiteY699" fmla="*/ 3256491 h 3924300"/>
                <a:gd name="connsiteX700" fmla="*/ 8948270 w 9867415"/>
                <a:gd name="connsiteY700" fmla="*/ 3255962 h 3924300"/>
                <a:gd name="connsiteX701" fmla="*/ 8979113 w 9867415"/>
                <a:gd name="connsiteY701" fmla="*/ 3278476 h 3924300"/>
                <a:gd name="connsiteX702" fmla="*/ 8959836 w 9867415"/>
                <a:gd name="connsiteY702" fmla="*/ 3297237 h 3924300"/>
                <a:gd name="connsiteX703" fmla="*/ 8932848 w 9867415"/>
                <a:gd name="connsiteY703" fmla="*/ 3274724 h 3924300"/>
                <a:gd name="connsiteX704" fmla="*/ 8948270 w 9867415"/>
                <a:gd name="connsiteY704" fmla="*/ 3255962 h 3924300"/>
                <a:gd name="connsiteX705" fmla="*/ 9487453 w 9867415"/>
                <a:gd name="connsiteY705" fmla="*/ 3248554 h 3924300"/>
                <a:gd name="connsiteX706" fmla="*/ 9517389 w 9867415"/>
                <a:gd name="connsiteY706" fmla="*/ 3270779 h 3924300"/>
                <a:gd name="connsiteX707" fmla="*/ 9502421 w 9867415"/>
                <a:gd name="connsiteY707" fmla="*/ 3289300 h 3924300"/>
                <a:gd name="connsiteX708" fmla="*/ 9472485 w 9867415"/>
                <a:gd name="connsiteY708" fmla="*/ 3267075 h 3924300"/>
                <a:gd name="connsiteX709" fmla="*/ 9487453 w 9867415"/>
                <a:gd name="connsiteY709" fmla="*/ 3248554 h 3924300"/>
                <a:gd name="connsiteX710" fmla="*/ 8876832 w 9867415"/>
                <a:gd name="connsiteY710" fmla="*/ 3248025 h 3924300"/>
                <a:gd name="connsiteX711" fmla="*/ 8903026 w 9867415"/>
                <a:gd name="connsiteY711" fmla="*/ 3271044 h 3924300"/>
                <a:gd name="connsiteX712" fmla="*/ 8888058 w 9867415"/>
                <a:gd name="connsiteY712" fmla="*/ 3290227 h 3924300"/>
                <a:gd name="connsiteX713" fmla="*/ 8858122 w 9867415"/>
                <a:gd name="connsiteY713" fmla="*/ 3267208 h 3924300"/>
                <a:gd name="connsiteX714" fmla="*/ 8876832 w 9867415"/>
                <a:gd name="connsiteY714" fmla="*/ 3248025 h 3924300"/>
                <a:gd name="connsiteX715" fmla="*/ 8801653 w 9867415"/>
                <a:gd name="connsiteY715" fmla="*/ 3243924 h 3924300"/>
                <a:gd name="connsiteX716" fmla="*/ 8831589 w 9867415"/>
                <a:gd name="connsiteY716" fmla="*/ 3266943 h 3924300"/>
                <a:gd name="connsiteX717" fmla="*/ 8816621 w 9867415"/>
                <a:gd name="connsiteY717" fmla="*/ 3286125 h 3924300"/>
                <a:gd name="connsiteX718" fmla="*/ 8786685 w 9867415"/>
                <a:gd name="connsiteY718" fmla="*/ 3263106 h 3924300"/>
                <a:gd name="connsiteX719" fmla="*/ 8801653 w 9867415"/>
                <a:gd name="connsiteY719" fmla="*/ 3243924 h 3924300"/>
                <a:gd name="connsiteX720" fmla="*/ 9415826 w 9867415"/>
                <a:gd name="connsiteY720" fmla="*/ 3240087 h 3924300"/>
                <a:gd name="connsiteX721" fmla="*/ 9445460 w 9867415"/>
                <a:gd name="connsiteY721" fmla="*/ 3263467 h 3924300"/>
                <a:gd name="connsiteX722" fmla="*/ 9434347 w 9867415"/>
                <a:gd name="connsiteY722" fmla="*/ 3282950 h 3924300"/>
                <a:gd name="connsiteX723" fmla="*/ 9404713 w 9867415"/>
                <a:gd name="connsiteY723" fmla="*/ 3259570 h 3924300"/>
                <a:gd name="connsiteX724" fmla="*/ 9415826 w 9867415"/>
                <a:gd name="connsiteY724" fmla="*/ 3240087 h 3924300"/>
                <a:gd name="connsiteX725" fmla="*/ 2415948 w 9867415"/>
                <a:gd name="connsiteY725" fmla="*/ 3240087 h 3924300"/>
                <a:gd name="connsiteX726" fmla="*/ 2434656 w 9867415"/>
                <a:gd name="connsiteY726" fmla="*/ 3259570 h 3924300"/>
                <a:gd name="connsiteX727" fmla="*/ 2408463 w 9867415"/>
                <a:gd name="connsiteY727" fmla="*/ 3282950 h 3924300"/>
                <a:gd name="connsiteX728" fmla="*/ 2389758 w 9867415"/>
                <a:gd name="connsiteY728" fmla="*/ 3263467 h 3924300"/>
                <a:gd name="connsiteX729" fmla="*/ 2415948 w 9867415"/>
                <a:gd name="connsiteY729" fmla="*/ 3240087 h 3924300"/>
                <a:gd name="connsiteX730" fmla="*/ 2491457 w 9867415"/>
                <a:gd name="connsiteY730" fmla="*/ 3237441 h 3924300"/>
                <a:gd name="connsiteX731" fmla="*/ 2514589 w 9867415"/>
                <a:gd name="connsiteY731" fmla="*/ 3255962 h 3924300"/>
                <a:gd name="connsiteX732" fmla="*/ 2483744 w 9867415"/>
                <a:gd name="connsiteY732" fmla="*/ 3274483 h 3924300"/>
                <a:gd name="connsiteX733" fmla="*/ 2464471 w 9867415"/>
                <a:gd name="connsiteY733" fmla="*/ 3259666 h 3924300"/>
                <a:gd name="connsiteX734" fmla="*/ 2491457 w 9867415"/>
                <a:gd name="connsiteY734" fmla="*/ 3237441 h 3924300"/>
                <a:gd name="connsiteX735" fmla="*/ 8730215 w 9867415"/>
                <a:gd name="connsiteY735" fmla="*/ 3236912 h 3924300"/>
                <a:gd name="connsiteX736" fmla="*/ 8760151 w 9867415"/>
                <a:gd name="connsiteY736" fmla="*/ 3259426 h 3924300"/>
                <a:gd name="connsiteX737" fmla="*/ 8745183 w 9867415"/>
                <a:gd name="connsiteY737" fmla="*/ 3278187 h 3924300"/>
                <a:gd name="connsiteX738" fmla="*/ 8715247 w 9867415"/>
                <a:gd name="connsiteY738" fmla="*/ 3255674 h 3924300"/>
                <a:gd name="connsiteX739" fmla="*/ 8730215 w 9867415"/>
                <a:gd name="connsiteY739" fmla="*/ 3236912 h 3924300"/>
                <a:gd name="connsiteX740" fmla="*/ 9347753 w 9867415"/>
                <a:gd name="connsiteY740" fmla="*/ 3233737 h 3924300"/>
                <a:gd name="connsiteX741" fmla="*/ 9377689 w 9867415"/>
                <a:gd name="connsiteY741" fmla="*/ 3256251 h 3924300"/>
                <a:gd name="connsiteX742" fmla="*/ 9362721 w 9867415"/>
                <a:gd name="connsiteY742" fmla="*/ 3275012 h 3924300"/>
                <a:gd name="connsiteX743" fmla="*/ 9332785 w 9867415"/>
                <a:gd name="connsiteY743" fmla="*/ 3252499 h 3924300"/>
                <a:gd name="connsiteX744" fmla="*/ 9347753 w 9867415"/>
                <a:gd name="connsiteY744" fmla="*/ 3233737 h 3924300"/>
                <a:gd name="connsiteX745" fmla="*/ 8658778 w 9867415"/>
                <a:gd name="connsiteY745" fmla="*/ 3228975 h 3924300"/>
                <a:gd name="connsiteX746" fmla="*/ 8688714 w 9867415"/>
                <a:gd name="connsiteY746" fmla="*/ 3251489 h 3924300"/>
                <a:gd name="connsiteX747" fmla="*/ 8670004 w 9867415"/>
                <a:gd name="connsiteY747" fmla="*/ 3270250 h 3924300"/>
                <a:gd name="connsiteX748" fmla="*/ 8643810 w 9867415"/>
                <a:gd name="connsiteY748" fmla="*/ 3247737 h 3924300"/>
                <a:gd name="connsiteX749" fmla="*/ 8658778 w 9867415"/>
                <a:gd name="connsiteY749" fmla="*/ 3228975 h 3924300"/>
                <a:gd name="connsiteX750" fmla="*/ 2566493 w 9867415"/>
                <a:gd name="connsiteY750" fmla="*/ 3228975 h 3924300"/>
                <a:gd name="connsiteX751" fmla="*/ 2589186 w 9867415"/>
                <a:gd name="connsiteY751" fmla="*/ 3247737 h 3924300"/>
                <a:gd name="connsiteX752" fmla="*/ 2562703 w 9867415"/>
                <a:gd name="connsiteY752" fmla="*/ 3270250 h 3924300"/>
                <a:gd name="connsiteX753" fmla="*/ 2539987 w 9867415"/>
                <a:gd name="connsiteY753" fmla="*/ 3251489 h 3924300"/>
                <a:gd name="connsiteX754" fmla="*/ 2566493 w 9867415"/>
                <a:gd name="connsiteY754" fmla="*/ 3228975 h 3924300"/>
                <a:gd name="connsiteX755" fmla="*/ 8586320 w 9867415"/>
                <a:gd name="connsiteY755" fmla="*/ 3226329 h 3924300"/>
                <a:gd name="connsiteX756" fmla="*/ 8612514 w 9867415"/>
                <a:gd name="connsiteY756" fmla="*/ 3248554 h 3924300"/>
                <a:gd name="connsiteX757" fmla="*/ 8597546 w 9867415"/>
                <a:gd name="connsiteY757" fmla="*/ 3267075 h 3924300"/>
                <a:gd name="connsiteX758" fmla="*/ 8567610 w 9867415"/>
                <a:gd name="connsiteY758" fmla="*/ 3244850 h 3924300"/>
                <a:gd name="connsiteX759" fmla="*/ 8586320 w 9867415"/>
                <a:gd name="connsiteY759" fmla="*/ 3226329 h 3924300"/>
                <a:gd name="connsiteX760" fmla="*/ 9276655 w 9867415"/>
                <a:gd name="connsiteY760" fmla="*/ 3225800 h 3924300"/>
                <a:gd name="connsiteX761" fmla="*/ 9307135 w 9867415"/>
                <a:gd name="connsiteY761" fmla="*/ 3248314 h 3924300"/>
                <a:gd name="connsiteX762" fmla="*/ 9295705 w 9867415"/>
                <a:gd name="connsiteY762" fmla="*/ 3267075 h 3924300"/>
                <a:gd name="connsiteX763" fmla="*/ 9265225 w 9867415"/>
                <a:gd name="connsiteY763" fmla="*/ 3244562 h 3924300"/>
                <a:gd name="connsiteX764" fmla="*/ 9276655 w 9867415"/>
                <a:gd name="connsiteY764" fmla="*/ 3225800 h 3924300"/>
                <a:gd name="connsiteX765" fmla="*/ 2646104 w 9867415"/>
                <a:gd name="connsiteY765" fmla="*/ 3225800 h 3924300"/>
                <a:gd name="connsiteX766" fmla="*/ 2664817 w 9867415"/>
                <a:gd name="connsiteY766" fmla="*/ 3244562 h 3924300"/>
                <a:gd name="connsiteX767" fmla="*/ 2638623 w 9867415"/>
                <a:gd name="connsiteY767" fmla="*/ 3267075 h 3924300"/>
                <a:gd name="connsiteX768" fmla="*/ 2619906 w 9867415"/>
                <a:gd name="connsiteY768" fmla="*/ 3248314 h 3924300"/>
                <a:gd name="connsiteX769" fmla="*/ 2646104 w 9867415"/>
                <a:gd name="connsiteY769" fmla="*/ 3225800 h 3924300"/>
                <a:gd name="connsiteX770" fmla="*/ 2720461 w 9867415"/>
                <a:gd name="connsiteY770" fmla="*/ 3222625 h 3924300"/>
                <a:gd name="connsiteX771" fmla="*/ 2743179 w 9867415"/>
                <a:gd name="connsiteY771" fmla="*/ 3241387 h 3924300"/>
                <a:gd name="connsiteX772" fmla="*/ 2716682 w 9867415"/>
                <a:gd name="connsiteY772" fmla="*/ 3263900 h 3924300"/>
                <a:gd name="connsiteX773" fmla="*/ 2693961 w 9867415"/>
                <a:gd name="connsiteY773" fmla="*/ 3245139 h 3924300"/>
                <a:gd name="connsiteX774" fmla="*/ 2720461 w 9867415"/>
                <a:gd name="connsiteY774" fmla="*/ 3222625 h 3924300"/>
                <a:gd name="connsiteX775" fmla="*/ 2800099 w 9867415"/>
                <a:gd name="connsiteY775" fmla="*/ 3218440 h 3924300"/>
                <a:gd name="connsiteX776" fmla="*/ 2818810 w 9867415"/>
                <a:gd name="connsiteY776" fmla="*/ 3237201 h 3924300"/>
                <a:gd name="connsiteX777" fmla="*/ 2792617 w 9867415"/>
                <a:gd name="connsiteY777" fmla="*/ 3255962 h 3924300"/>
                <a:gd name="connsiteX778" fmla="*/ 2770170 w 9867415"/>
                <a:gd name="connsiteY778" fmla="*/ 3237201 h 3924300"/>
                <a:gd name="connsiteX779" fmla="*/ 2800099 w 9867415"/>
                <a:gd name="connsiteY779" fmla="*/ 3218440 h 3924300"/>
                <a:gd name="connsiteX780" fmla="*/ 9208053 w 9867415"/>
                <a:gd name="connsiteY780" fmla="*/ 3217862 h 3924300"/>
                <a:gd name="connsiteX781" fmla="*/ 9237989 w 9867415"/>
                <a:gd name="connsiteY781" fmla="*/ 3240881 h 3924300"/>
                <a:gd name="connsiteX782" fmla="*/ 9223021 w 9867415"/>
                <a:gd name="connsiteY782" fmla="*/ 3260064 h 3924300"/>
                <a:gd name="connsiteX783" fmla="*/ 9193085 w 9867415"/>
                <a:gd name="connsiteY783" fmla="*/ 3237045 h 3924300"/>
                <a:gd name="connsiteX784" fmla="*/ 9208053 w 9867415"/>
                <a:gd name="connsiteY784" fmla="*/ 3217862 h 3924300"/>
                <a:gd name="connsiteX785" fmla="*/ 8511140 w 9867415"/>
                <a:gd name="connsiteY785" fmla="*/ 3217862 h 3924300"/>
                <a:gd name="connsiteX786" fmla="*/ 8541076 w 9867415"/>
                <a:gd name="connsiteY786" fmla="*/ 3240376 h 3924300"/>
                <a:gd name="connsiteX787" fmla="*/ 8522366 w 9867415"/>
                <a:gd name="connsiteY787" fmla="*/ 3259137 h 3924300"/>
                <a:gd name="connsiteX788" fmla="*/ 8496172 w 9867415"/>
                <a:gd name="connsiteY788" fmla="*/ 3236624 h 3924300"/>
                <a:gd name="connsiteX789" fmla="*/ 8511140 w 9867415"/>
                <a:gd name="connsiteY789" fmla="*/ 3217862 h 3924300"/>
                <a:gd name="connsiteX790" fmla="*/ 9136615 w 9867415"/>
                <a:gd name="connsiteY790" fmla="*/ 3209925 h 3924300"/>
                <a:gd name="connsiteX791" fmla="*/ 9166551 w 9867415"/>
                <a:gd name="connsiteY791" fmla="*/ 3232944 h 3924300"/>
                <a:gd name="connsiteX792" fmla="*/ 9151583 w 9867415"/>
                <a:gd name="connsiteY792" fmla="*/ 3252127 h 3924300"/>
                <a:gd name="connsiteX793" fmla="*/ 9121647 w 9867415"/>
                <a:gd name="connsiteY793" fmla="*/ 3229108 h 3924300"/>
                <a:gd name="connsiteX794" fmla="*/ 9136615 w 9867415"/>
                <a:gd name="connsiteY794" fmla="*/ 3209925 h 3924300"/>
                <a:gd name="connsiteX795" fmla="*/ 5538582 w 9867415"/>
                <a:gd name="connsiteY795" fmla="*/ 3209925 h 3924300"/>
                <a:gd name="connsiteX796" fmla="*/ 5565081 w 9867415"/>
                <a:gd name="connsiteY796" fmla="*/ 3228975 h 3924300"/>
                <a:gd name="connsiteX797" fmla="*/ 5542368 w 9867415"/>
                <a:gd name="connsiteY797" fmla="*/ 3248025 h 3924300"/>
                <a:gd name="connsiteX798" fmla="*/ 5515868 w 9867415"/>
                <a:gd name="connsiteY798" fmla="*/ 3228975 h 3924300"/>
                <a:gd name="connsiteX799" fmla="*/ 5538582 w 9867415"/>
                <a:gd name="connsiteY799" fmla="*/ 3209925 h 3924300"/>
                <a:gd name="connsiteX800" fmla="*/ 2876038 w 9867415"/>
                <a:gd name="connsiteY800" fmla="*/ 3209925 h 3924300"/>
                <a:gd name="connsiteX801" fmla="*/ 2898751 w 9867415"/>
                <a:gd name="connsiteY801" fmla="*/ 3229408 h 3924300"/>
                <a:gd name="connsiteX802" fmla="*/ 2872251 w 9867415"/>
                <a:gd name="connsiteY802" fmla="*/ 3252788 h 3924300"/>
                <a:gd name="connsiteX803" fmla="*/ 2849539 w 9867415"/>
                <a:gd name="connsiteY803" fmla="*/ 3233305 h 3924300"/>
                <a:gd name="connsiteX804" fmla="*/ 2876038 w 9867415"/>
                <a:gd name="connsiteY804" fmla="*/ 3209925 h 3924300"/>
                <a:gd name="connsiteX805" fmla="*/ 2954080 w 9867415"/>
                <a:gd name="connsiteY805" fmla="*/ 3206750 h 3924300"/>
                <a:gd name="connsiteX806" fmla="*/ 2972787 w 9867415"/>
                <a:gd name="connsiteY806" fmla="*/ 3225512 h 3924300"/>
                <a:gd name="connsiteX807" fmla="*/ 2946596 w 9867415"/>
                <a:gd name="connsiteY807" fmla="*/ 3248025 h 3924300"/>
                <a:gd name="connsiteX808" fmla="*/ 2924147 w 9867415"/>
                <a:gd name="connsiteY808" fmla="*/ 3229264 h 3924300"/>
                <a:gd name="connsiteX809" fmla="*/ 2954080 w 9867415"/>
                <a:gd name="connsiteY809" fmla="*/ 3206750 h 3924300"/>
                <a:gd name="connsiteX810" fmla="*/ 9065178 w 9867415"/>
                <a:gd name="connsiteY810" fmla="*/ 3203575 h 3924300"/>
                <a:gd name="connsiteX811" fmla="*/ 9095114 w 9867415"/>
                <a:gd name="connsiteY811" fmla="*/ 3229504 h 3924300"/>
                <a:gd name="connsiteX812" fmla="*/ 9080146 w 9867415"/>
                <a:gd name="connsiteY812" fmla="*/ 3248025 h 3924300"/>
                <a:gd name="connsiteX813" fmla="*/ 9050210 w 9867415"/>
                <a:gd name="connsiteY813" fmla="*/ 3222096 h 3924300"/>
                <a:gd name="connsiteX814" fmla="*/ 9065178 w 9867415"/>
                <a:gd name="connsiteY814" fmla="*/ 3203575 h 3924300"/>
                <a:gd name="connsiteX815" fmla="*/ 3029354 w 9867415"/>
                <a:gd name="connsiteY815" fmla="*/ 3203575 h 3924300"/>
                <a:gd name="connsiteX816" fmla="*/ 3052068 w 9867415"/>
                <a:gd name="connsiteY816" fmla="*/ 3222337 h 3924300"/>
                <a:gd name="connsiteX817" fmla="*/ 3026225 w 9867415"/>
                <a:gd name="connsiteY817" fmla="*/ 3244850 h 3924300"/>
                <a:gd name="connsiteX818" fmla="*/ 3003514 w 9867415"/>
                <a:gd name="connsiteY818" fmla="*/ 3226089 h 3924300"/>
                <a:gd name="connsiteX819" fmla="*/ 3029354 w 9867415"/>
                <a:gd name="connsiteY819" fmla="*/ 3203575 h 3924300"/>
                <a:gd name="connsiteX820" fmla="*/ 8994080 w 9867415"/>
                <a:gd name="connsiteY820" fmla="*/ 3199341 h 3924300"/>
                <a:gd name="connsiteX821" fmla="*/ 9024560 w 9867415"/>
                <a:gd name="connsiteY821" fmla="*/ 3221566 h 3924300"/>
                <a:gd name="connsiteX822" fmla="*/ 9009320 w 9867415"/>
                <a:gd name="connsiteY822" fmla="*/ 3240087 h 3924300"/>
                <a:gd name="connsiteX823" fmla="*/ 8982650 w 9867415"/>
                <a:gd name="connsiteY823" fmla="*/ 3217862 h 3924300"/>
                <a:gd name="connsiteX824" fmla="*/ 8994080 w 9867415"/>
                <a:gd name="connsiteY824" fmla="*/ 3199341 h 3924300"/>
                <a:gd name="connsiteX825" fmla="*/ 3108991 w 9867415"/>
                <a:gd name="connsiteY825" fmla="*/ 3198812 h 3924300"/>
                <a:gd name="connsiteX826" fmla="*/ 3131443 w 9867415"/>
                <a:gd name="connsiteY826" fmla="*/ 3217574 h 3924300"/>
                <a:gd name="connsiteX827" fmla="*/ 3101507 w 9867415"/>
                <a:gd name="connsiteY827" fmla="*/ 3240087 h 3924300"/>
                <a:gd name="connsiteX828" fmla="*/ 3082797 w 9867415"/>
                <a:gd name="connsiteY828" fmla="*/ 3221326 h 3924300"/>
                <a:gd name="connsiteX829" fmla="*/ 3108991 w 9867415"/>
                <a:gd name="connsiteY829" fmla="*/ 3198812 h 3924300"/>
                <a:gd name="connsiteX830" fmla="*/ 9593248 w 9867415"/>
                <a:gd name="connsiteY830" fmla="*/ 3195637 h 3924300"/>
                <a:gd name="connsiteX831" fmla="*/ 9623184 w 9867415"/>
                <a:gd name="connsiteY831" fmla="*/ 3221566 h 3924300"/>
                <a:gd name="connsiteX832" fmla="*/ 9611958 w 9867415"/>
                <a:gd name="connsiteY832" fmla="*/ 3236383 h 3924300"/>
                <a:gd name="connsiteX833" fmla="*/ 9582022 w 9867415"/>
                <a:gd name="connsiteY833" fmla="*/ 3214158 h 3924300"/>
                <a:gd name="connsiteX834" fmla="*/ 9593248 w 9867415"/>
                <a:gd name="connsiteY834" fmla="*/ 3195637 h 3924300"/>
                <a:gd name="connsiteX835" fmla="*/ 8925478 w 9867415"/>
                <a:gd name="connsiteY835" fmla="*/ 3191537 h 3924300"/>
                <a:gd name="connsiteX836" fmla="*/ 8955414 w 9867415"/>
                <a:gd name="connsiteY836" fmla="*/ 3214556 h 3924300"/>
                <a:gd name="connsiteX837" fmla="*/ 8940446 w 9867415"/>
                <a:gd name="connsiteY837" fmla="*/ 3233738 h 3924300"/>
                <a:gd name="connsiteX838" fmla="*/ 8910510 w 9867415"/>
                <a:gd name="connsiteY838" fmla="*/ 3210719 h 3924300"/>
                <a:gd name="connsiteX839" fmla="*/ 8925478 w 9867415"/>
                <a:gd name="connsiteY839" fmla="*/ 3191537 h 3924300"/>
                <a:gd name="connsiteX840" fmla="*/ 9524986 w 9867415"/>
                <a:gd name="connsiteY840" fmla="*/ 3187699 h 3924300"/>
                <a:gd name="connsiteX841" fmla="*/ 9554922 w 9867415"/>
                <a:gd name="connsiteY841" fmla="*/ 3214555 h 3924300"/>
                <a:gd name="connsiteX842" fmla="*/ 9543696 w 9867415"/>
                <a:gd name="connsiteY842" fmla="*/ 3229901 h 3924300"/>
                <a:gd name="connsiteX843" fmla="*/ 9513760 w 9867415"/>
                <a:gd name="connsiteY843" fmla="*/ 3206882 h 3924300"/>
                <a:gd name="connsiteX844" fmla="*/ 9524986 w 9867415"/>
                <a:gd name="connsiteY844" fmla="*/ 3187699 h 3924300"/>
                <a:gd name="connsiteX845" fmla="*/ 8854040 w 9867415"/>
                <a:gd name="connsiteY845" fmla="*/ 3184525 h 3924300"/>
                <a:gd name="connsiteX846" fmla="*/ 8883976 w 9867415"/>
                <a:gd name="connsiteY846" fmla="*/ 3207039 h 3924300"/>
                <a:gd name="connsiteX847" fmla="*/ 8865266 w 9867415"/>
                <a:gd name="connsiteY847" fmla="*/ 3225800 h 3924300"/>
                <a:gd name="connsiteX848" fmla="*/ 8839072 w 9867415"/>
                <a:gd name="connsiteY848" fmla="*/ 3203287 h 3924300"/>
                <a:gd name="connsiteX849" fmla="*/ 8854040 w 9867415"/>
                <a:gd name="connsiteY849" fmla="*/ 3184525 h 3924300"/>
                <a:gd name="connsiteX850" fmla="*/ 9457290 w 9867415"/>
                <a:gd name="connsiteY850" fmla="*/ 3179762 h 3924300"/>
                <a:gd name="connsiteX851" fmla="*/ 9487226 w 9867415"/>
                <a:gd name="connsiteY851" fmla="*/ 3206618 h 3924300"/>
                <a:gd name="connsiteX852" fmla="*/ 9476000 w 9867415"/>
                <a:gd name="connsiteY852" fmla="*/ 3225800 h 3924300"/>
                <a:gd name="connsiteX853" fmla="*/ 9446064 w 9867415"/>
                <a:gd name="connsiteY853" fmla="*/ 3198945 h 3924300"/>
                <a:gd name="connsiteX854" fmla="*/ 9457290 w 9867415"/>
                <a:gd name="connsiteY854" fmla="*/ 3179762 h 3924300"/>
                <a:gd name="connsiteX855" fmla="*/ 8782603 w 9867415"/>
                <a:gd name="connsiteY855" fmla="*/ 3176587 h 3924300"/>
                <a:gd name="connsiteX856" fmla="*/ 8812539 w 9867415"/>
                <a:gd name="connsiteY856" fmla="*/ 3199606 h 3924300"/>
                <a:gd name="connsiteX857" fmla="*/ 8793829 w 9867415"/>
                <a:gd name="connsiteY857" fmla="*/ 3218789 h 3924300"/>
                <a:gd name="connsiteX858" fmla="*/ 8767635 w 9867415"/>
                <a:gd name="connsiteY858" fmla="*/ 3195770 h 3924300"/>
                <a:gd name="connsiteX859" fmla="*/ 8782603 w 9867415"/>
                <a:gd name="connsiteY859" fmla="*/ 3176587 h 3924300"/>
                <a:gd name="connsiteX860" fmla="*/ 2427065 w 9867415"/>
                <a:gd name="connsiteY860" fmla="*/ 3176587 h 3924300"/>
                <a:gd name="connsiteX861" fmla="*/ 2445764 w 9867415"/>
                <a:gd name="connsiteY861" fmla="*/ 3195349 h 3924300"/>
                <a:gd name="connsiteX862" fmla="*/ 2419581 w 9867415"/>
                <a:gd name="connsiteY862" fmla="*/ 3217862 h 3924300"/>
                <a:gd name="connsiteX863" fmla="*/ 2397120 w 9867415"/>
                <a:gd name="connsiteY863" fmla="*/ 3199101 h 3924300"/>
                <a:gd name="connsiteX864" fmla="*/ 2427065 w 9867415"/>
                <a:gd name="connsiteY864" fmla="*/ 3176587 h 3924300"/>
                <a:gd name="connsiteX865" fmla="*/ 9389028 w 9867415"/>
                <a:gd name="connsiteY865" fmla="*/ 3173412 h 3924300"/>
                <a:gd name="connsiteX866" fmla="*/ 9418964 w 9867415"/>
                <a:gd name="connsiteY866" fmla="*/ 3199341 h 3924300"/>
                <a:gd name="connsiteX867" fmla="*/ 9407738 w 9867415"/>
                <a:gd name="connsiteY867" fmla="*/ 3217862 h 3924300"/>
                <a:gd name="connsiteX868" fmla="*/ 9374060 w 9867415"/>
                <a:gd name="connsiteY868" fmla="*/ 3191933 h 3924300"/>
                <a:gd name="connsiteX869" fmla="*/ 9389028 w 9867415"/>
                <a:gd name="connsiteY869" fmla="*/ 3173412 h 3924300"/>
                <a:gd name="connsiteX870" fmla="*/ 2502580 w 9867415"/>
                <a:gd name="connsiteY870" fmla="*/ 3173412 h 3924300"/>
                <a:gd name="connsiteX871" fmla="*/ 2521843 w 9867415"/>
                <a:gd name="connsiteY871" fmla="*/ 3192174 h 3924300"/>
                <a:gd name="connsiteX872" fmla="*/ 2494863 w 9867415"/>
                <a:gd name="connsiteY872" fmla="*/ 3214687 h 3924300"/>
                <a:gd name="connsiteX873" fmla="*/ 2475581 w 9867415"/>
                <a:gd name="connsiteY873" fmla="*/ 3195926 h 3924300"/>
                <a:gd name="connsiteX874" fmla="*/ 2502580 w 9867415"/>
                <a:gd name="connsiteY874" fmla="*/ 3173412 h 3924300"/>
                <a:gd name="connsiteX875" fmla="*/ 8711732 w 9867415"/>
                <a:gd name="connsiteY875" fmla="*/ 3172487 h 3924300"/>
                <a:gd name="connsiteX876" fmla="*/ 8737926 w 9867415"/>
                <a:gd name="connsiteY876" fmla="*/ 3195506 h 3924300"/>
                <a:gd name="connsiteX877" fmla="*/ 8722958 w 9867415"/>
                <a:gd name="connsiteY877" fmla="*/ 3214688 h 3924300"/>
                <a:gd name="connsiteX878" fmla="*/ 8693022 w 9867415"/>
                <a:gd name="connsiteY878" fmla="*/ 3191669 h 3924300"/>
                <a:gd name="connsiteX879" fmla="*/ 8711732 w 9867415"/>
                <a:gd name="connsiteY879" fmla="*/ 3172487 h 3924300"/>
                <a:gd name="connsiteX880" fmla="*/ 8635532 w 9867415"/>
                <a:gd name="connsiteY880" fmla="*/ 3165475 h 3924300"/>
                <a:gd name="connsiteX881" fmla="*/ 8666375 w 9867415"/>
                <a:gd name="connsiteY881" fmla="*/ 3187989 h 3924300"/>
                <a:gd name="connsiteX882" fmla="*/ 8650953 w 9867415"/>
                <a:gd name="connsiteY882" fmla="*/ 3206750 h 3924300"/>
                <a:gd name="connsiteX883" fmla="*/ 8620110 w 9867415"/>
                <a:gd name="connsiteY883" fmla="*/ 3184237 h 3924300"/>
                <a:gd name="connsiteX884" fmla="*/ 8635532 w 9867415"/>
                <a:gd name="connsiteY884" fmla="*/ 3165475 h 3924300"/>
                <a:gd name="connsiteX885" fmla="*/ 2577873 w 9867415"/>
                <a:gd name="connsiteY885" fmla="*/ 3165475 h 3924300"/>
                <a:gd name="connsiteX886" fmla="*/ 2600278 w 9867415"/>
                <a:gd name="connsiteY886" fmla="*/ 3183996 h 3924300"/>
                <a:gd name="connsiteX887" fmla="*/ 2570387 w 9867415"/>
                <a:gd name="connsiteY887" fmla="*/ 3206221 h 3924300"/>
                <a:gd name="connsiteX888" fmla="*/ 2551666 w 9867415"/>
                <a:gd name="connsiteY888" fmla="*/ 3187700 h 3924300"/>
                <a:gd name="connsiteX889" fmla="*/ 2577873 w 9867415"/>
                <a:gd name="connsiteY889" fmla="*/ 3165475 h 3924300"/>
                <a:gd name="connsiteX890" fmla="*/ 9321332 w 9867415"/>
                <a:gd name="connsiteY890" fmla="*/ 3165474 h 3924300"/>
                <a:gd name="connsiteX891" fmla="*/ 9352175 w 9867415"/>
                <a:gd name="connsiteY891" fmla="*/ 3191403 h 3924300"/>
                <a:gd name="connsiteX892" fmla="*/ 9336753 w 9867415"/>
                <a:gd name="connsiteY892" fmla="*/ 3209924 h 3924300"/>
                <a:gd name="connsiteX893" fmla="*/ 9305910 w 9867415"/>
                <a:gd name="connsiteY893" fmla="*/ 3183995 h 3924300"/>
                <a:gd name="connsiteX894" fmla="*/ 9321332 w 9867415"/>
                <a:gd name="connsiteY894" fmla="*/ 3165474 h 3924300"/>
                <a:gd name="connsiteX895" fmla="*/ 9249668 w 9867415"/>
                <a:gd name="connsiteY895" fmla="*/ 3161374 h 3924300"/>
                <a:gd name="connsiteX896" fmla="*/ 9280148 w 9867415"/>
                <a:gd name="connsiteY896" fmla="*/ 3184393 h 3924300"/>
                <a:gd name="connsiteX897" fmla="*/ 9268718 w 9867415"/>
                <a:gd name="connsiteY897" fmla="*/ 3203575 h 3924300"/>
                <a:gd name="connsiteX898" fmla="*/ 9238238 w 9867415"/>
                <a:gd name="connsiteY898" fmla="*/ 3180556 h 3924300"/>
                <a:gd name="connsiteX899" fmla="*/ 9249668 w 9867415"/>
                <a:gd name="connsiteY899" fmla="*/ 3161374 h 3924300"/>
                <a:gd name="connsiteX900" fmla="*/ 2653783 w 9867415"/>
                <a:gd name="connsiteY900" fmla="*/ 3160712 h 3924300"/>
                <a:gd name="connsiteX901" fmla="*/ 2676497 w 9867415"/>
                <a:gd name="connsiteY901" fmla="*/ 3180195 h 3924300"/>
                <a:gd name="connsiteX902" fmla="*/ 2650000 w 9867415"/>
                <a:gd name="connsiteY902" fmla="*/ 3203575 h 3924300"/>
                <a:gd name="connsiteX903" fmla="*/ 2627287 w 9867415"/>
                <a:gd name="connsiteY903" fmla="*/ 3184092 h 3924300"/>
                <a:gd name="connsiteX904" fmla="*/ 2653783 w 9867415"/>
                <a:gd name="connsiteY904" fmla="*/ 3160712 h 3924300"/>
                <a:gd name="connsiteX905" fmla="*/ 8564095 w 9867415"/>
                <a:gd name="connsiteY905" fmla="*/ 3157537 h 3924300"/>
                <a:gd name="connsiteX906" fmla="*/ 8594938 w 9867415"/>
                <a:gd name="connsiteY906" fmla="*/ 3180556 h 3924300"/>
                <a:gd name="connsiteX907" fmla="*/ 8579516 w 9867415"/>
                <a:gd name="connsiteY907" fmla="*/ 3199739 h 3924300"/>
                <a:gd name="connsiteX908" fmla="*/ 8548673 w 9867415"/>
                <a:gd name="connsiteY908" fmla="*/ 3176720 h 3924300"/>
                <a:gd name="connsiteX909" fmla="*/ 8564095 w 9867415"/>
                <a:gd name="connsiteY909" fmla="*/ 3157537 h 3924300"/>
                <a:gd name="connsiteX910" fmla="*/ 2731837 w 9867415"/>
                <a:gd name="connsiteY910" fmla="*/ 3157537 h 3924300"/>
                <a:gd name="connsiteX911" fmla="*/ 2750550 w 9867415"/>
                <a:gd name="connsiteY911" fmla="*/ 3176299 h 3924300"/>
                <a:gd name="connsiteX912" fmla="*/ 2724357 w 9867415"/>
                <a:gd name="connsiteY912" fmla="*/ 3198812 h 3924300"/>
                <a:gd name="connsiteX913" fmla="*/ 2705643 w 9867415"/>
                <a:gd name="connsiteY913" fmla="*/ 3180051 h 3924300"/>
                <a:gd name="connsiteX914" fmla="*/ 2731837 w 9867415"/>
                <a:gd name="connsiteY914" fmla="*/ 3157537 h 3924300"/>
                <a:gd name="connsiteX915" fmla="*/ 2808038 w 9867415"/>
                <a:gd name="connsiteY915" fmla="*/ 3153437 h 3924300"/>
                <a:gd name="connsiteX916" fmla="*/ 2830489 w 9867415"/>
                <a:gd name="connsiteY916" fmla="*/ 3172619 h 3924300"/>
                <a:gd name="connsiteX917" fmla="*/ 2800553 w 9867415"/>
                <a:gd name="connsiteY917" fmla="*/ 3191802 h 3924300"/>
                <a:gd name="connsiteX918" fmla="*/ 2781846 w 9867415"/>
                <a:gd name="connsiteY918" fmla="*/ 3172619 h 3924300"/>
                <a:gd name="connsiteX919" fmla="*/ 2808038 w 9867415"/>
                <a:gd name="connsiteY919" fmla="*/ 3153437 h 3924300"/>
                <a:gd name="connsiteX920" fmla="*/ 9182653 w 9867415"/>
                <a:gd name="connsiteY920" fmla="*/ 3153436 h 3924300"/>
                <a:gd name="connsiteX921" fmla="*/ 9212589 w 9867415"/>
                <a:gd name="connsiteY921" fmla="*/ 3176455 h 3924300"/>
                <a:gd name="connsiteX922" fmla="*/ 9197621 w 9867415"/>
                <a:gd name="connsiteY922" fmla="*/ 3195637 h 3924300"/>
                <a:gd name="connsiteX923" fmla="*/ 9167685 w 9867415"/>
                <a:gd name="connsiteY923" fmla="*/ 3172618 h 3924300"/>
                <a:gd name="connsiteX924" fmla="*/ 9182653 w 9867415"/>
                <a:gd name="connsiteY924" fmla="*/ 3153436 h 3924300"/>
                <a:gd name="connsiteX925" fmla="*/ 5771944 w 9867415"/>
                <a:gd name="connsiteY925" fmla="*/ 3149600 h 3924300"/>
                <a:gd name="connsiteX926" fmla="*/ 5798443 w 9867415"/>
                <a:gd name="connsiteY926" fmla="*/ 3168650 h 3924300"/>
                <a:gd name="connsiteX927" fmla="*/ 5775730 w 9867415"/>
                <a:gd name="connsiteY927" fmla="*/ 3187700 h 3924300"/>
                <a:gd name="connsiteX928" fmla="*/ 5749230 w 9867415"/>
                <a:gd name="connsiteY928" fmla="*/ 3168650 h 3924300"/>
                <a:gd name="connsiteX929" fmla="*/ 5771944 w 9867415"/>
                <a:gd name="connsiteY929" fmla="*/ 3149600 h 3924300"/>
                <a:gd name="connsiteX930" fmla="*/ 9111026 w 9867415"/>
                <a:gd name="connsiteY930" fmla="*/ 3146953 h 3924300"/>
                <a:gd name="connsiteX931" fmla="*/ 9140660 w 9867415"/>
                <a:gd name="connsiteY931" fmla="*/ 3169178 h 3924300"/>
                <a:gd name="connsiteX932" fmla="*/ 9129547 w 9867415"/>
                <a:gd name="connsiteY932" fmla="*/ 3187699 h 3924300"/>
                <a:gd name="connsiteX933" fmla="*/ 9099913 w 9867415"/>
                <a:gd name="connsiteY933" fmla="*/ 3165474 h 3924300"/>
                <a:gd name="connsiteX934" fmla="*/ 9111026 w 9867415"/>
                <a:gd name="connsiteY934" fmla="*/ 3146953 h 3924300"/>
                <a:gd name="connsiteX935" fmla="*/ 5692569 w 9867415"/>
                <a:gd name="connsiteY935" fmla="*/ 3146425 h 3924300"/>
                <a:gd name="connsiteX936" fmla="*/ 5719068 w 9867415"/>
                <a:gd name="connsiteY936" fmla="*/ 3168939 h 3924300"/>
                <a:gd name="connsiteX937" fmla="*/ 5696355 w 9867415"/>
                <a:gd name="connsiteY937" fmla="*/ 3187700 h 3924300"/>
                <a:gd name="connsiteX938" fmla="*/ 5669855 w 9867415"/>
                <a:gd name="connsiteY938" fmla="*/ 3168939 h 3924300"/>
                <a:gd name="connsiteX939" fmla="*/ 5692569 w 9867415"/>
                <a:gd name="connsiteY939" fmla="*/ 3146425 h 3924300"/>
                <a:gd name="connsiteX940" fmla="*/ 5617712 w 9867415"/>
                <a:gd name="connsiteY940" fmla="*/ 3146425 h 3924300"/>
                <a:gd name="connsiteX941" fmla="*/ 5639693 w 9867415"/>
                <a:gd name="connsiteY941" fmla="*/ 3165187 h 3924300"/>
                <a:gd name="connsiteX942" fmla="*/ 5617712 w 9867415"/>
                <a:gd name="connsiteY942" fmla="*/ 3187700 h 3924300"/>
                <a:gd name="connsiteX943" fmla="*/ 5592068 w 9867415"/>
                <a:gd name="connsiteY943" fmla="*/ 3165187 h 3924300"/>
                <a:gd name="connsiteX944" fmla="*/ 5617712 w 9867415"/>
                <a:gd name="connsiteY944" fmla="*/ 3146425 h 3924300"/>
                <a:gd name="connsiteX945" fmla="*/ 5538887 w 9867415"/>
                <a:gd name="connsiteY945" fmla="*/ 3146425 h 3924300"/>
                <a:gd name="connsiteX946" fmla="*/ 5561339 w 9867415"/>
                <a:gd name="connsiteY946" fmla="*/ 3165187 h 3924300"/>
                <a:gd name="connsiteX947" fmla="*/ 5538887 w 9867415"/>
                <a:gd name="connsiteY947" fmla="*/ 3187700 h 3924300"/>
                <a:gd name="connsiteX948" fmla="*/ 5512693 w 9867415"/>
                <a:gd name="connsiteY948" fmla="*/ 3165187 h 3924300"/>
                <a:gd name="connsiteX949" fmla="*/ 5538887 w 9867415"/>
                <a:gd name="connsiteY949" fmla="*/ 3146425 h 3924300"/>
                <a:gd name="connsiteX950" fmla="*/ 5459512 w 9867415"/>
                <a:gd name="connsiteY950" fmla="*/ 3146425 h 3924300"/>
                <a:gd name="connsiteX951" fmla="*/ 5485706 w 9867415"/>
                <a:gd name="connsiteY951" fmla="*/ 3165475 h 3924300"/>
                <a:gd name="connsiteX952" fmla="*/ 5459512 w 9867415"/>
                <a:gd name="connsiteY952" fmla="*/ 3184525 h 3924300"/>
                <a:gd name="connsiteX953" fmla="*/ 5433318 w 9867415"/>
                <a:gd name="connsiteY953" fmla="*/ 3165475 h 3924300"/>
                <a:gd name="connsiteX954" fmla="*/ 5459512 w 9867415"/>
                <a:gd name="connsiteY954" fmla="*/ 3146425 h 3924300"/>
                <a:gd name="connsiteX955" fmla="*/ 5380137 w 9867415"/>
                <a:gd name="connsiteY955" fmla="*/ 3146425 h 3924300"/>
                <a:gd name="connsiteX956" fmla="*/ 5406331 w 9867415"/>
                <a:gd name="connsiteY956" fmla="*/ 3165475 h 3924300"/>
                <a:gd name="connsiteX957" fmla="*/ 5380137 w 9867415"/>
                <a:gd name="connsiteY957" fmla="*/ 3184525 h 3924300"/>
                <a:gd name="connsiteX958" fmla="*/ 5357685 w 9867415"/>
                <a:gd name="connsiteY958" fmla="*/ 3165475 h 3924300"/>
                <a:gd name="connsiteX959" fmla="*/ 5380137 w 9867415"/>
                <a:gd name="connsiteY959" fmla="*/ 3146425 h 3924300"/>
                <a:gd name="connsiteX960" fmla="*/ 2882386 w 9867415"/>
                <a:gd name="connsiteY960" fmla="*/ 3146425 h 3924300"/>
                <a:gd name="connsiteX961" fmla="*/ 2905100 w 9867415"/>
                <a:gd name="connsiteY961" fmla="*/ 3165187 h 3924300"/>
                <a:gd name="connsiteX962" fmla="*/ 2878601 w 9867415"/>
                <a:gd name="connsiteY962" fmla="*/ 3187700 h 3924300"/>
                <a:gd name="connsiteX963" fmla="*/ 2855886 w 9867415"/>
                <a:gd name="connsiteY963" fmla="*/ 3168939 h 3924300"/>
                <a:gd name="connsiteX964" fmla="*/ 2882386 w 9867415"/>
                <a:gd name="connsiteY964" fmla="*/ 3146425 h 3924300"/>
                <a:gd name="connsiteX965" fmla="*/ 2962017 w 9867415"/>
                <a:gd name="connsiteY965" fmla="*/ 3143250 h 3924300"/>
                <a:gd name="connsiteX966" fmla="*/ 2980725 w 9867415"/>
                <a:gd name="connsiteY966" fmla="*/ 3162012 h 3924300"/>
                <a:gd name="connsiteX967" fmla="*/ 2954534 w 9867415"/>
                <a:gd name="connsiteY967" fmla="*/ 3184525 h 3924300"/>
                <a:gd name="connsiteX968" fmla="*/ 2935826 w 9867415"/>
                <a:gd name="connsiteY968" fmla="*/ 3165764 h 3924300"/>
                <a:gd name="connsiteX969" fmla="*/ 2962017 w 9867415"/>
                <a:gd name="connsiteY969" fmla="*/ 3143250 h 3924300"/>
                <a:gd name="connsiteX970" fmla="*/ 9042953 w 9867415"/>
                <a:gd name="connsiteY970" fmla="*/ 3138487 h 3924300"/>
                <a:gd name="connsiteX971" fmla="*/ 9072889 w 9867415"/>
                <a:gd name="connsiteY971" fmla="*/ 3161001 h 3924300"/>
                <a:gd name="connsiteX972" fmla="*/ 9057921 w 9867415"/>
                <a:gd name="connsiteY972" fmla="*/ 3179762 h 3924300"/>
                <a:gd name="connsiteX973" fmla="*/ 9027985 w 9867415"/>
                <a:gd name="connsiteY973" fmla="*/ 3157249 h 3924300"/>
                <a:gd name="connsiteX974" fmla="*/ 9042953 w 9867415"/>
                <a:gd name="connsiteY974" fmla="*/ 3138487 h 3924300"/>
                <a:gd name="connsiteX975" fmla="*/ 3037292 w 9867415"/>
                <a:gd name="connsiteY975" fmla="*/ 3138487 h 3924300"/>
                <a:gd name="connsiteX976" fmla="*/ 3060006 w 9867415"/>
                <a:gd name="connsiteY976" fmla="*/ 3157249 h 3924300"/>
                <a:gd name="connsiteX977" fmla="*/ 3033506 w 9867415"/>
                <a:gd name="connsiteY977" fmla="*/ 3179762 h 3924300"/>
                <a:gd name="connsiteX978" fmla="*/ 3011451 w 9867415"/>
                <a:gd name="connsiteY978" fmla="*/ 3161001 h 3924300"/>
                <a:gd name="connsiteX979" fmla="*/ 3037292 w 9867415"/>
                <a:gd name="connsiteY979" fmla="*/ 3138487 h 3924300"/>
                <a:gd name="connsiteX980" fmla="*/ 3115341 w 9867415"/>
                <a:gd name="connsiteY980" fmla="*/ 3135312 h 3924300"/>
                <a:gd name="connsiteX981" fmla="*/ 3134051 w 9867415"/>
                <a:gd name="connsiteY981" fmla="*/ 3154074 h 3924300"/>
                <a:gd name="connsiteX982" fmla="*/ 3107857 w 9867415"/>
                <a:gd name="connsiteY982" fmla="*/ 3176587 h 3924300"/>
                <a:gd name="connsiteX983" fmla="*/ 3089147 w 9867415"/>
                <a:gd name="connsiteY983" fmla="*/ 3157826 h 3924300"/>
                <a:gd name="connsiteX984" fmla="*/ 3115341 w 9867415"/>
                <a:gd name="connsiteY984" fmla="*/ 3135312 h 3924300"/>
                <a:gd name="connsiteX985" fmla="*/ 8971515 w 9867415"/>
                <a:gd name="connsiteY985" fmla="*/ 3130549 h 3924300"/>
                <a:gd name="connsiteX986" fmla="*/ 9001451 w 9867415"/>
                <a:gd name="connsiteY986" fmla="*/ 3153568 h 3924300"/>
                <a:gd name="connsiteX987" fmla="*/ 8986483 w 9867415"/>
                <a:gd name="connsiteY987" fmla="*/ 3172751 h 3924300"/>
                <a:gd name="connsiteX988" fmla="*/ 8956547 w 9867415"/>
                <a:gd name="connsiteY988" fmla="*/ 3149732 h 3924300"/>
                <a:gd name="connsiteX989" fmla="*/ 8971515 w 9867415"/>
                <a:gd name="connsiteY989" fmla="*/ 3130549 h 3924300"/>
                <a:gd name="connsiteX990" fmla="*/ 8900078 w 9867415"/>
                <a:gd name="connsiteY990" fmla="*/ 3124199 h 3924300"/>
                <a:gd name="connsiteX991" fmla="*/ 8930014 w 9867415"/>
                <a:gd name="connsiteY991" fmla="*/ 3150128 h 3924300"/>
                <a:gd name="connsiteX992" fmla="*/ 8915046 w 9867415"/>
                <a:gd name="connsiteY992" fmla="*/ 3168649 h 3924300"/>
                <a:gd name="connsiteX993" fmla="*/ 8885110 w 9867415"/>
                <a:gd name="connsiteY993" fmla="*/ 3142720 h 3924300"/>
                <a:gd name="connsiteX994" fmla="*/ 8900078 w 9867415"/>
                <a:gd name="connsiteY994" fmla="*/ 3124199 h 3924300"/>
                <a:gd name="connsiteX995" fmla="*/ 8831815 w 9867415"/>
                <a:gd name="connsiteY995" fmla="*/ 3119966 h 3924300"/>
                <a:gd name="connsiteX996" fmla="*/ 8858009 w 9867415"/>
                <a:gd name="connsiteY996" fmla="*/ 3142191 h 3924300"/>
                <a:gd name="connsiteX997" fmla="*/ 8846783 w 9867415"/>
                <a:gd name="connsiteY997" fmla="*/ 3160712 h 3924300"/>
                <a:gd name="connsiteX998" fmla="*/ 8816847 w 9867415"/>
                <a:gd name="connsiteY998" fmla="*/ 3138487 h 3924300"/>
                <a:gd name="connsiteX999" fmla="*/ 8831815 w 9867415"/>
                <a:gd name="connsiteY999" fmla="*/ 3119966 h 3924300"/>
                <a:gd name="connsiteX1000" fmla="*/ 8052353 w 9867415"/>
                <a:gd name="connsiteY1000" fmla="*/ 3119966 h 3924300"/>
                <a:gd name="connsiteX1001" fmla="*/ 8082289 w 9867415"/>
                <a:gd name="connsiteY1001" fmla="*/ 3142191 h 3924300"/>
                <a:gd name="connsiteX1002" fmla="*/ 8063579 w 9867415"/>
                <a:gd name="connsiteY1002" fmla="*/ 3160712 h 3924300"/>
                <a:gd name="connsiteX1003" fmla="*/ 8033643 w 9867415"/>
                <a:gd name="connsiteY1003" fmla="*/ 3138487 h 3924300"/>
                <a:gd name="connsiteX1004" fmla="*/ 8052353 w 9867415"/>
                <a:gd name="connsiteY1004" fmla="*/ 3119966 h 3924300"/>
                <a:gd name="connsiteX1005" fmla="*/ 9427014 w 9867415"/>
                <a:gd name="connsiteY1005" fmla="*/ 3116791 h 3924300"/>
                <a:gd name="connsiteX1006" fmla="*/ 9457857 w 9867415"/>
                <a:gd name="connsiteY1006" fmla="*/ 3139016 h 3924300"/>
                <a:gd name="connsiteX1007" fmla="*/ 9446291 w 9867415"/>
                <a:gd name="connsiteY1007" fmla="*/ 3157537 h 3924300"/>
                <a:gd name="connsiteX1008" fmla="*/ 9415448 w 9867415"/>
                <a:gd name="connsiteY1008" fmla="*/ 3135312 h 3924300"/>
                <a:gd name="connsiteX1009" fmla="*/ 9427014 w 9867415"/>
                <a:gd name="connsiteY1009" fmla="*/ 3116791 h 3924300"/>
                <a:gd name="connsiteX1010" fmla="*/ 8760378 w 9867415"/>
                <a:gd name="connsiteY1010" fmla="*/ 3113087 h 3924300"/>
                <a:gd name="connsiteX1011" fmla="*/ 8790314 w 9867415"/>
                <a:gd name="connsiteY1011" fmla="*/ 3135601 h 3924300"/>
                <a:gd name="connsiteX1012" fmla="*/ 8775346 w 9867415"/>
                <a:gd name="connsiteY1012" fmla="*/ 3154362 h 3924300"/>
                <a:gd name="connsiteX1013" fmla="*/ 8745410 w 9867415"/>
                <a:gd name="connsiteY1013" fmla="*/ 3131849 h 3924300"/>
                <a:gd name="connsiteX1014" fmla="*/ 8760378 w 9867415"/>
                <a:gd name="connsiteY1014" fmla="*/ 3113087 h 3924300"/>
                <a:gd name="connsiteX1015" fmla="*/ 2438178 w 9867415"/>
                <a:gd name="connsiteY1015" fmla="*/ 3113087 h 3924300"/>
                <a:gd name="connsiteX1016" fmla="*/ 2456877 w 9867415"/>
                <a:gd name="connsiteY1016" fmla="*/ 3131849 h 3924300"/>
                <a:gd name="connsiteX1017" fmla="*/ 2430687 w 9867415"/>
                <a:gd name="connsiteY1017" fmla="*/ 3154362 h 3924300"/>
                <a:gd name="connsiteX1018" fmla="*/ 2411978 w 9867415"/>
                <a:gd name="connsiteY1018" fmla="*/ 3135601 h 3924300"/>
                <a:gd name="connsiteX1019" fmla="*/ 2438178 w 9867415"/>
                <a:gd name="connsiteY1019" fmla="*/ 3113087 h 3924300"/>
                <a:gd name="connsiteX1020" fmla="*/ 9359886 w 9867415"/>
                <a:gd name="connsiteY1020" fmla="*/ 3108853 h 3924300"/>
                <a:gd name="connsiteX1021" fmla="*/ 9389822 w 9867415"/>
                <a:gd name="connsiteY1021" fmla="*/ 3131078 h 3924300"/>
                <a:gd name="connsiteX1022" fmla="*/ 9378596 w 9867415"/>
                <a:gd name="connsiteY1022" fmla="*/ 3149599 h 3924300"/>
                <a:gd name="connsiteX1023" fmla="*/ 9348660 w 9867415"/>
                <a:gd name="connsiteY1023" fmla="*/ 3127374 h 3924300"/>
                <a:gd name="connsiteX1024" fmla="*/ 9359886 w 9867415"/>
                <a:gd name="connsiteY1024" fmla="*/ 3108853 h 3924300"/>
                <a:gd name="connsiteX1025" fmla="*/ 2514363 w 9867415"/>
                <a:gd name="connsiteY1025" fmla="*/ 3108853 h 3924300"/>
                <a:gd name="connsiteX1026" fmla="*/ 2533075 w 9867415"/>
                <a:gd name="connsiteY1026" fmla="*/ 3127374 h 3924300"/>
                <a:gd name="connsiteX1027" fmla="*/ 2506886 w 9867415"/>
                <a:gd name="connsiteY1027" fmla="*/ 3149599 h 3924300"/>
                <a:gd name="connsiteX1028" fmla="*/ 2488167 w 9867415"/>
                <a:gd name="connsiteY1028" fmla="*/ 3131078 h 3924300"/>
                <a:gd name="connsiteX1029" fmla="*/ 2514363 w 9867415"/>
                <a:gd name="connsiteY1029" fmla="*/ 3108853 h 3924300"/>
                <a:gd name="connsiteX1030" fmla="*/ 8688940 w 9867415"/>
                <a:gd name="connsiteY1030" fmla="*/ 3105149 h 3924300"/>
                <a:gd name="connsiteX1031" fmla="*/ 8718876 w 9867415"/>
                <a:gd name="connsiteY1031" fmla="*/ 3127374 h 3924300"/>
                <a:gd name="connsiteX1032" fmla="*/ 8703908 w 9867415"/>
                <a:gd name="connsiteY1032" fmla="*/ 3145895 h 3924300"/>
                <a:gd name="connsiteX1033" fmla="*/ 8673972 w 9867415"/>
                <a:gd name="connsiteY1033" fmla="*/ 3123670 h 3924300"/>
                <a:gd name="connsiteX1034" fmla="*/ 8688940 w 9867415"/>
                <a:gd name="connsiteY1034" fmla="*/ 3105149 h 3924300"/>
                <a:gd name="connsiteX1035" fmla="*/ 9291623 w 9867415"/>
                <a:gd name="connsiteY1035" fmla="*/ 3101049 h 3924300"/>
                <a:gd name="connsiteX1036" fmla="*/ 9321559 w 9867415"/>
                <a:gd name="connsiteY1036" fmla="*/ 3124068 h 3924300"/>
                <a:gd name="connsiteX1037" fmla="*/ 9310333 w 9867415"/>
                <a:gd name="connsiteY1037" fmla="*/ 3143250 h 3924300"/>
                <a:gd name="connsiteX1038" fmla="*/ 9280397 w 9867415"/>
                <a:gd name="connsiteY1038" fmla="*/ 3120231 h 3924300"/>
                <a:gd name="connsiteX1039" fmla="*/ 9291623 w 9867415"/>
                <a:gd name="connsiteY1039" fmla="*/ 3101049 h 3924300"/>
                <a:gd name="connsiteX1040" fmla="*/ 8617503 w 9867415"/>
                <a:gd name="connsiteY1040" fmla="*/ 3101049 h 3924300"/>
                <a:gd name="connsiteX1041" fmla="*/ 8647439 w 9867415"/>
                <a:gd name="connsiteY1041" fmla="*/ 3124068 h 3924300"/>
                <a:gd name="connsiteX1042" fmla="*/ 8628729 w 9867415"/>
                <a:gd name="connsiteY1042" fmla="*/ 3143250 h 3924300"/>
                <a:gd name="connsiteX1043" fmla="*/ 8602535 w 9867415"/>
                <a:gd name="connsiteY1043" fmla="*/ 3120231 h 3924300"/>
                <a:gd name="connsiteX1044" fmla="*/ 8617503 w 9867415"/>
                <a:gd name="connsiteY1044" fmla="*/ 3101049 h 3924300"/>
                <a:gd name="connsiteX1045" fmla="*/ 2588961 w 9867415"/>
                <a:gd name="connsiteY1045" fmla="*/ 3100387 h 3924300"/>
                <a:gd name="connsiteX1046" fmla="*/ 2607650 w 9867415"/>
                <a:gd name="connsiteY1046" fmla="*/ 3119570 h 3924300"/>
                <a:gd name="connsiteX1047" fmla="*/ 2581492 w 9867415"/>
                <a:gd name="connsiteY1047" fmla="*/ 3142589 h 3924300"/>
                <a:gd name="connsiteX1048" fmla="*/ 2562780 w 9867415"/>
                <a:gd name="connsiteY1048" fmla="*/ 3123406 h 3924300"/>
                <a:gd name="connsiteX1049" fmla="*/ 2588961 w 9867415"/>
                <a:gd name="connsiteY1049" fmla="*/ 3100387 h 3924300"/>
                <a:gd name="connsiteX1050" fmla="*/ 2664476 w 9867415"/>
                <a:gd name="connsiteY1050" fmla="*/ 3097212 h 3924300"/>
                <a:gd name="connsiteX1051" fmla="*/ 2687614 w 9867415"/>
                <a:gd name="connsiteY1051" fmla="*/ 3115974 h 3924300"/>
                <a:gd name="connsiteX1052" fmla="*/ 2656767 w 9867415"/>
                <a:gd name="connsiteY1052" fmla="*/ 3138487 h 3924300"/>
                <a:gd name="connsiteX1053" fmla="*/ 2637486 w 9867415"/>
                <a:gd name="connsiteY1053" fmla="*/ 3119726 h 3924300"/>
                <a:gd name="connsiteX1054" fmla="*/ 2664476 w 9867415"/>
                <a:gd name="connsiteY1054" fmla="*/ 3097212 h 3924300"/>
                <a:gd name="connsiteX1055" fmla="*/ 9223928 w 9867415"/>
                <a:gd name="connsiteY1055" fmla="*/ 3094037 h 3924300"/>
                <a:gd name="connsiteX1056" fmla="*/ 9253864 w 9867415"/>
                <a:gd name="connsiteY1056" fmla="*/ 3116262 h 3924300"/>
                <a:gd name="connsiteX1057" fmla="*/ 9242638 w 9867415"/>
                <a:gd name="connsiteY1057" fmla="*/ 3134783 h 3924300"/>
                <a:gd name="connsiteX1058" fmla="*/ 9212702 w 9867415"/>
                <a:gd name="connsiteY1058" fmla="*/ 3112558 h 3924300"/>
                <a:gd name="connsiteX1059" fmla="*/ 9223928 w 9867415"/>
                <a:gd name="connsiteY1059" fmla="*/ 3094037 h 3924300"/>
                <a:gd name="connsiteX1060" fmla="*/ 2739516 w 9867415"/>
                <a:gd name="connsiteY1060" fmla="*/ 3094037 h 3924300"/>
                <a:gd name="connsiteX1061" fmla="*/ 2762232 w 9867415"/>
                <a:gd name="connsiteY1061" fmla="*/ 3112799 h 3924300"/>
                <a:gd name="connsiteX1062" fmla="*/ 2735731 w 9867415"/>
                <a:gd name="connsiteY1062" fmla="*/ 3135312 h 3924300"/>
                <a:gd name="connsiteX1063" fmla="*/ 2713014 w 9867415"/>
                <a:gd name="connsiteY1063" fmla="*/ 3116551 h 3924300"/>
                <a:gd name="connsiteX1064" fmla="*/ 2739516 w 9867415"/>
                <a:gd name="connsiteY1064" fmla="*/ 3094037 h 3924300"/>
                <a:gd name="connsiteX1065" fmla="*/ 2819147 w 9867415"/>
                <a:gd name="connsiteY1065" fmla="*/ 3089803 h 3924300"/>
                <a:gd name="connsiteX1066" fmla="*/ 2837860 w 9867415"/>
                <a:gd name="connsiteY1066" fmla="*/ 3108324 h 3924300"/>
                <a:gd name="connsiteX1067" fmla="*/ 2811668 w 9867415"/>
                <a:gd name="connsiteY1067" fmla="*/ 3130549 h 3924300"/>
                <a:gd name="connsiteX1068" fmla="*/ 2789214 w 9867415"/>
                <a:gd name="connsiteY1068" fmla="*/ 3108324 h 3924300"/>
                <a:gd name="connsiteX1069" fmla="*/ 2819147 w 9867415"/>
                <a:gd name="connsiteY1069" fmla="*/ 3089803 h 3924300"/>
                <a:gd name="connsiteX1070" fmla="*/ 5768769 w 9867415"/>
                <a:gd name="connsiteY1070" fmla="*/ 3086100 h 3924300"/>
                <a:gd name="connsiteX1071" fmla="*/ 5795268 w 9867415"/>
                <a:gd name="connsiteY1071" fmla="*/ 3104862 h 3924300"/>
                <a:gd name="connsiteX1072" fmla="*/ 5772555 w 9867415"/>
                <a:gd name="connsiteY1072" fmla="*/ 3123623 h 3924300"/>
                <a:gd name="connsiteX1073" fmla="*/ 5746055 w 9867415"/>
                <a:gd name="connsiteY1073" fmla="*/ 3104862 h 3924300"/>
                <a:gd name="connsiteX1074" fmla="*/ 5768769 w 9867415"/>
                <a:gd name="connsiteY1074" fmla="*/ 3086100 h 3924300"/>
                <a:gd name="connsiteX1075" fmla="*/ 9155665 w 9867415"/>
                <a:gd name="connsiteY1075" fmla="*/ 3086099 h 3924300"/>
                <a:gd name="connsiteX1076" fmla="*/ 9185601 w 9867415"/>
                <a:gd name="connsiteY1076" fmla="*/ 3108324 h 3924300"/>
                <a:gd name="connsiteX1077" fmla="*/ 9170633 w 9867415"/>
                <a:gd name="connsiteY1077" fmla="*/ 3126845 h 3924300"/>
                <a:gd name="connsiteX1078" fmla="*/ 9140697 w 9867415"/>
                <a:gd name="connsiteY1078" fmla="*/ 3104620 h 3924300"/>
                <a:gd name="connsiteX1079" fmla="*/ 9155665 w 9867415"/>
                <a:gd name="connsiteY1079" fmla="*/ 3086099 h 3924300"/>
                <a:gd name="connsiteX1080" fmla="*/ 5689394 w 9867415"/>
                <a:gd name="connsiteY1080" fmla="*/ 3082925 h 3924300"/>
                <a:gd name="connsiteX1081" fmla="*/ 5715893 w 9867415"/>
                <a:gd name="connsiteY1081" fmla="*/ 3105439 h 3924300"/>
                <a:gd name="connsiteX1082" fmla="*/ 5693180 w 9867415"/>
                <a:gd name="connsiteY1082" fmla="*/ 3124200 h 3924300"/>
                <a:gd name="connsiteX1083" fmla="*/ 5666680 w 9867415"/>
                <a:gd name="connsiteY1083" fmla="*/ 3105439 h 3924300"/>
                <a:gd name="connsiteX1084" fmla="*/ 5689394 w 9867415"/>
                <a:gd name="connsiteY1084" fmla="*/ 3082925 h 3924300"/>
                <a:gd name="connsiteX1085" fmla="*/ 5613499 w 9867415"/>
                <a:gd name="connsiteY1085" fmla="*/ 3082925 h 3924300"/>
                <a:gd name="connsiteX1086" fmla="*/ 5635951 w 9867415"/>
                <a:gd name="connsiteY1086" fmla="*/ 3105439 h 3924300"/>
                <a:gd name="connsiteX1087" fmla="*/ 5613499 w 9867415"/>
                <a:gd name="connsiteY1087" fmla="*/ 3124200 h 3924300"/>
                <a:gd name="connsiteX1088" fmla="*/ 5587305 w 9867415"/>
                <a:gd name="connsiteY1088" fmla="*/ 3101687 h 3924300"/>
                <a:gd name="connsiteX1089" fmla="*/ 5613499 w 9867415"/>
                <a:gd name="connsiteY1089" fmla="*/ 3082925 h 3924300"/>
                <a:gd name="connsiteX1090" fmla="*/ 5535407 w 9867415"/>
                <a:gd name="connsiteY1090" fmla="*/ 3082925 h 3924300"/>
                <a:gd name="connsiteX1091" fmla="*/ 5561906 w 9867415"/>
                <a:gd name="connsiteY1091" fmla="*/ 3101687 h 3924300"/>
                <a:gd name="connsiteX1092" fmla="*/ 5535407 w 9867415"/>
                <a:gd name="connsiteY1092" fmla="*/ 3124200 h 3924300"/>
                <a:gd name="connsiteX1093" fmla="*/ 5512693 w 9867415"/>
                <a:gd name="connsiteY1093" fmla="*/ 3101687 h 3924300"/>
                <a:gd name="connsiteX1094" fmla="*/ 5535407 w 9867415"/>
                <a:gd name="connsiteY1094" fmla="*/ 3082925 h 3924300"/>
                <a:gd name="connsiteX1095" fmla="*/ 5456032 w 9867415"/>
                <a:gd name="connsiteY1095" fmla="*/ 3082925 h 3924300"/>
                <a:gd name="connsiteX1096" fmla="*/ 5482531 w 9867415"/>
                <a:gd name="connsiteY1096" fmla="*/ 3101687 h 3924300"/>
                <a:gd name="connsiteX1097" fmla="*/ 5459818 w 9867415"/>
                <a:gd name="connsiteY1097" fmla="*/ 3124200 h 3924300"/>
                <a:gd name="connsiteX1098" fmla="*/ 5433318 w 9867415"/>
                <a:gd name="connsiteY1098" fmla="*/ 3101687 h 3924300"/>
                <a:gd name="connsiteX1099" fmla="*/ 5456032 w 9867415"/>
                <a:gd name="connsiteY1099" fmla="*/ 3082925 h 3924300"/>
                <a:gd name="connsiteX1100" fmla="*/ 2893761 w 9867415"/>
                <a:gd name="connsiteY1100" fmla="*/ 3082924 h 3924300"/>
                <a:gd name="connsiteX1101" fmla="*/ 2912469 w 9867415"/>
                <a:gd name="connsiteY1101" fmla="*/ 3101445 h 3924300"/>
                <a:gd name="connsiteX1102" fmla="*/ 2886277 w 9867415"/>
                <a:gd name="connsiteY1102" fmla="*/ 3123670 h 3924300"/>
                <a:gd name="connsiteX1103" fmla="*/ 2867566 w 9867415"/>
                <a:gd name="connsiteY1103" fmla="*/ 3105149 h 3924300"/>
                <a:gd name="connsiteX1104" fmla="*/ 2893761 w 9867415"/>
                <a:gd name="connsiteY1104" fmla="*/ 3082924 h 3924300"/>
                <a:gd name="connsiteX1105" fmla="*/ 9084114 w 9867415"/>
                <a:gd name="connsiteY1105" fmla="*/ 3078162 h 3924300"/>
                <a:gd name="connsiteX1106" fmla="*/ 9114957 w 9867415"/>
                <a:gd name="connsiteY1106" fmla="*/ 3101181 h 3924300"/>
                <a:gd name="connsiteX1107" fmla="*/ 9103391 w 9867415"/>
                <a:gd name="connsiteY1107" fmla="*/ 3120364 h 3924300"/>
                <a:gd name="connsiteX1108" fmla="*/ 9072548 w 9867415"/>
                <a:gd name="connsiteY1108" fmla="*/ 3097345 h 3924300"/>
                <a:gd name="connsiteX1109" fmla="*/ 9084114 w 9867415"/>
                <a:gd name="connsiteY1109" fmla="*/ 3078162 h 3924300"/>
                <a:gd name="connsiteX1110" fmla="*/ 2969692 w 9867415"/>
                <a:gd name="connsiteY1110" fmla="*/ 3078162 h 3924300"/>
                <a:gd name="connsiteX1111" fmla="*/ 2992403 w 9867415"/>
                <a:gd name="connsiteY1111" fmla="*/ 3096924 h 3924300"/>
                <a:gd name="connsiteX1112" fmla="*/ 2965906 w 9867415"/>
                <a:gd name="connsiteY1112" fmla="*/ 3119437 h 3924300"/>
                <a:gd name="connsiteX1113" fmla="*/ 2943195 w 9867415"/>
                <a:gd name="connsiteY1113" fmla="*/ 3100676 h 3924300"/>
                <a:gd name="connsiteX1114" fmla="*/ 2969692 w 9867415"/>
                <a:gd name="connsiteY1114" fmla="*/ 3078162 h 3924300"/>
                <a:gd name="connsiteX1115" fmla="*/ 3044924 w 9867415"/>
                <a:gd name="connsiteY1115" fmla="*/ 3074987 h 3924300"/>
                <a:gd name="connsiteX1116" fmla="*/ 3067376 w 9867415"/>
                <a:gd name="connsiteY1116" fmla="*/ 3093749 h 3924300"/>
                <a:gd name="connsiteX1117" fmla="*/ 3041182 w 9867415"/>
                <a:gd name="connsiteY1117" fmla="*/ 3116262 h 3924300"/>
                <a:gd name="connsiteX1118" fmla="*/ 3019388 w 9867415"/>
                <a:gd name="connsiteY1118" fmla="*/ 3097501 h 3924300"/>
                <a:gd name="connsiteX1119" fmla="*/ 3044924 w 9867415"/>
                <a:gd name="connsiteY1119" fmla="*/ 3074987 h 3924300"/>
                <a:gd name="connsiteX1120" fmla="*/ 9015965 w 9867415"/>
                <a:gd name="connsiteY1120" fmla="*/ 3070224 h 3924300"/>
                <a:gd name="connsiteX1121" fmla="*/ 9045901 w 9867415"/>
                <a:gd name="connsiteY1121" fmla="*/ 3097080 h 3924300"/>
                <a:gd name="connsiteX1122" fmla="*/ 9030933 w 9867415"/>
                <a:gd name="connsiteY1122" fmla="*/ 3116262 h 3924300"/>
                <a:gd name="connsiteX1123" fmla="*/ 9000997 w 9867415"/>
                <a:gd name="connsiteY1123" fmla="*/ 3089407 h 3924300"/>
                <a:gd name="connsiteX1124" fmla="*/ 9015965 w 9867415"/>
                <a:gd name="connsiteY1124" fmla="*/ 3070224 h 3924300"/>
                <a:gd name="connsiteX1125" fmla="*/ 3123279 w 9867415"/>
                <a:gd name="connsiteY1125" fmla="*/ 3070224 h 3924300"/>
                <a:gd name="connsiteX1126" fmla="*/ 3145731 w 9867415"/>
                <a:gd name="connsiteY1126" fmla="*/ 3089707 h 3924300"/>
                <a:gd name="connsiteX1127" fmla="*/ 3115795 w 9867415"/>
                <a:gd name="connsiteY1127" fmla="*/ 3113087 h 3924300"/>
                <a:gd name="connsiteX1128" fmla="*/ 3097085 w 9867415"/>
                <a:gd name="connsiteY1128" fmla="*/ 3093604 h 3924300"/>
                <a:gd name="connsiteX1129" fmla="*/ 3123279 w 9867415"/>
                <a:gd name="connsiteY1129" fmla="*/ 3070224 h 3924300"/>
                <a:gd name="connsiteX1130" fmla="*/ 8944414 w 9867415"/>
                <a:gd name="connsiteY1130" fmla="*/ 3067578 h 3924300"/>
                <a:gd name="connsiteX1131" fmla="*/ 8975257 w 9867415"/>
                <a:gd name="connsiteY1131" fmla="*/ 3089803 h 3924300"/>
                <a:gd name="connsiteX1132" fmla="*/ 8963691 w 9867415"/>
                <a:gd name="connsiteY1132" fmla="*/ 3108324 h 3924300"/>
                <a:gd name="connsiteX1133" fmla="*/ 8932848 w 9867415"/>
                <a:gd name="connsiteY1133" fmla="*/ 3086099 h 3924300"/>
                <a:gd name="connsiteX1134" fmla="*/ 8944414 w 9867415"/>
                <a:gd name="connsiteY1134" fmla="*/ 3067578 h 3924300"/>
                <a:gd name="connsiteX1135" fmla="*/ 3199217 w 9867415"/>
                <a:gd name="connsiteY1135" fmla="*/ 3067049 h 3924300"/>
                <a:gd name="connsiteX1136" fmla="*/ 3221931 w 9867415"/>
                <a:gd name="connsiteY1136" fmla="*/ 3085811 h 3924300"/>
                <a:gd name="connsiteX1137" fmla="*/ 3195431 w 9867415"/>
                <a:gd name="connsiteY1137" fmla="*/ 3108324 h 3924300"/>
                <a:gd name="connsiteX1138" fmla="*/ 3172718 w 9867415"/>
                <a:gd name="connsiteY1138" fmla="*/ 3089563 h 3924300"/>
                <a:gd name="connsiteX1139" fmla="*/ 3199217 w 9867415"/>
                <a:gd name="connsiteY1139" fmla="*/ 3067049 h 3924300"/>
                <a:gd name="connsiteX1140" fmla="*/ 8876832 w 9867415"/>
                <a:gd name="connsiteY1140" fmla="*/ 3059112 h 3924300"/>
                <a:gd name="connsiteX1141" fmla="*/ 8907675 w 9867415"/>
                <a:gd name="connsiteY1141" fmla="*/ 3081626 h 3924300"/>
                <a:gd name="connsiteX1142" fmla="*/ 8892253 w 9867415"/>
                <a:gd name="connsiteY1142" fmla="*/ 3100387 h 3924300"/>
                <a:gd name="connsiteX1143" fmla="*/ 8861410 w 9867415"/>
                <a:gd name="connsiteY1143" fmla="*/ 3077874 h 3924300"/>
                <a:gd name="connsiteX1144" fmla="*/ 8876832 w 9867415"/>
                <a:gd name="connsiteY1144" fmla="*/ 3059112 h 3924300"/>
                <a:gd name="connsiteX1145" fmla="*/ 8805395 w 9867415"/>
                <a:gd name="connsiteY1145" fmla="*/ 3052762 h 3924300"/>
                <a:gd name="connsiteX1146" fmla="*/ 8836238 w 9867415"/>
                <a:gd name="connsiteY1146" fmla="*/ 3074987 h 3924300"/>
                <a:gd name="connsiteX1147" fmla="*/ 8820816 w 9867415"/>
                <a:gd name="connsiteY1147" fmla="*/ 3093508 h 3924300"/>
                <a:gd name="connsiteX1148" fmla="*/ 8789973 w 9867415"/>
                <a:gd name="connsiteY1148" fmla="*/ 3071283 h 3924300"/>
                <a:gd name="connsiteX1149" fmla="*/ 8805395 w 9867415"/>
                <a:gd name="connsiteY1149" fmla="*/ 3052762 h 3924300"/>
                <a:gd name="connsiteX1150" fmla="*/ 8037045 w 9867415"/>
                <a:gd name="connsiteY1150" fmla="*/ 3052762 h 3924300"/>
                <a:gd name="connsiteX1151" fmla="*/ 8063239 w 9867415"/>
                <a:gd name="connsiteY1151" fmla="*/ 3074987 h 3924300"/>
                <a:gd name="connsiteX1152" fmla="*/ 8048271 w 9867415"/>
                <a:gd name="connsiteY1152" fmla="*/ 3093508 h 3924300"/>
                <a:gd name="connsiteX1153" fmla="*/ 8018335 w 9867415"/>
                <a:gd name="connsiteY1153" fmla="*/ 3071283 h 3924300"/>
                <a:gd name="connsiteX1154" fmla="*/ 8037045 w 9867415"/>
                <a:gd name="connsiteY1154" fmla="*/ 3052762 h 3924300"/>
                <a:gd name="connsiteX1155" fmla="*/ 9396851 w 9867415"/>
                <a:gd name="connsiteY1155" fmla="*/ 3047999 h 3924300"/>
                <a:gd name="connsiteX1156" fmla="*/ 9431550 w 9867415"/>
                <a:gd name="connsiteY1156" fmla="*/ 3071018 h 3924300"/>
                <a:gd name="connsiteX1157" fmla="*/ 9416128 w 9867415"/>
                <a:gd name="connsiteY1157" fmla="*/ 3090201 h 3924300"/>
                <a:gd name="connsiteX1158" fmla="*/ 9385285 w 9867415"/>
                <a:gd name="connsiteY1158" fmla="*/ 3067182 h 3924300"/>
                <a:gd name="connsiteX1159" fmla="*/ 9396851 w 9867415"/>
                <a:gd name="connsiteY1159" fmla="*/ 3047999 h 3924300"/>
                <a:gd name="connsiteX1160" fmla="*/ 2449289 w 9867415"/>
                <a:gd name="connsiteY1160" fmla="*/ 3047999 h 3924300"/>
                <a:gd name="connsiteX1161" fmla="*/ 2467982 w 9867415"/>
                <a:gd name="connsiteY1161" fmla="*/ 3066761 h 3924300"/>
                <a:gd name="connsiteX1162" fmla="*/ 2441801 w 9867415"/>
                <a:gd name="connsiteY1162" fmla="*/ 3089274 h 3924300"/>
                <a:gd name="connsiteX1163" fmla="*/ 2423091 w 9867415"/>
                <a:gd name="connsiteY1163" fmla="*/ 3070513 h 3924300"/>
                <a:gd name="connsiteX1164" fmla="*/ 2449289 w 9867415"/>
                <a:gd name="connsiteY1164" fmla="*/ 3047999 h 3924300"/>
                <a:gd name="connsiteX1165" fmla="*/ 8738153 w 9867415"/>
                <a:gd name="connsiteY1165" fmla="*/ 3044824 h 3924300"/>
                <a:gd name="connsiteX1166" fmla="*/ 8764347 w 9867415"/>
                <a:gd name="connsiteY1166" fmla="*/ 3070753 h 3924300"/>
                <a:gd name="connsiteX1167" fmla="*/ 8753121 w 9867415"/>
                <a:gd name="connsiteY1167" fmla="*/ 3089274 h 3924300"/>
                <a:gd name="connsiteX1168" fmla="*/ 8723185 w 9867415"/>
                <a:gd name="connsiteY1168" fmla="*/ 3063345 h 3924300"/>
                <a:gd name="connsiteX1169" fmla="*/ 8738153 w 9867415"/>
                <a:gd name="connsiteY1169" fmla="*/ 3044824 h 3924300"/>
                <a:gd name="connsiteX1170" fmla="*/ 9333465 w 9867415"/>
                <a:gd name="connsiteY1170" fmla="*/ 3040062 h 3924300"/>
                <a:gd name="connsiteX1171" fmla="*/ 9363401 w 9867415"/>
                <a:gd name="connsiteY1171" fmla="*/ 3063081 h 3924300"/>
                <a:gd name="connsiteX1172" fmla="*/ 9348433 w 9867415"/>
                <a:gd name="connsiteY1172" fmla="*/ 3082264 h 3924300"/>
                <a:gd name="connsiteX1173" fmla="*/ 9318497 w 9867415"/>
                <a:gd name="connsiteY1173" fmla="*/ 3059245 h 3924300"/>
                <a:gd name="connsiteX1174" fmla="*/ 9333465 w 9867415"/>
                <a:gd name="connsiteY1174" fmla="*/ 3040062 h 3924300"/>
                <a:gd name="connsiteX1175" fmla="*/ 2525468 w 9867415"/>
                <a:gd name="connsiteY1175" fmla="*/ 3040062 h 3924300"/>
                <a:gd name="connsiteX1176" fmla="*/ 2544185 w 9867415"/>
                <a:gd name="connsiteY1176" fmla="*/ 3063081 h 3924300"/>
                <a:gd name="connsiteX1177" fmla="*/ 2517990 w 9867415"/>
                <a:gd name="connsiteY1177" fmla="*/ 3086100 h 3924300"/>
                <a:gd name="connsiteX1178" fmla="*/ 2499286 w 9867415"/>
                <a:gd name="connsiteY1178" fmla="*/ 3063081 h 3924300"/>
                <a:gd name="connsiteX1179" fmla="*/ 2525468 w 9867415"/>
                <a:gd name="connsiteY1179" fmla="*/ 3040062 h 3924300"/>
                <a:gd name="connsiteX1180" fmla="*/ 2600053 w 9867415"/>
                <a:gd name="connsiteY1180" fmla="*/ 3036887 h 3924300"/>
                <a:gd name="connsiteX1181" fmla="*/ 2618772 w 9867415"/>
                <a:gd name="connsiteY1181" fmla="*/ 3055649 h 3924300"/>
                <a:gd name="connsiteX1182" fmla="*/ 2592584 w 9867415"/>
                <a:gd name="connsiteY1182" fmla="*/ 3078162 h 3924300"/>
                <a:gd name="connsiteX1183" fmla="*/ 2573906 w 9867415"/>
                <a:gd name="connsiteY1183" fmla="*/ 3059401 h 3924300"/>
                <a:gd name="connsiteX1184" fmla="*/ 2600053 w 9867415"/>
                <a:gd name="connsiteY1184" fmla="*/ 3036887 h 3924300"/>
                <a:gd name="connsiteX1185" fmla="*/ 2676272 w 9867415"/>
                <a:gd name="connsiteY1185" fmla="*/ 3033712 h 3924300"/>
                <a:gd name="connsiteX1186" fmla="*/ 2698733 w 9867415"/>
                <a:gd name="connsiteY1186" fmla="*/ 3052474 h 3924300"/>
                <a:gd name="connsiteX1187" fmla="*/ 2668787 w 9867415"/>
                <a:gd name="connsiteY1187" fmla="*/ 3074987 h 3924300"/>
                <a:gd name="connsiteX1188" fmla="*/ 2650080 w 9867415"/>
                <a:gd name="connsiteY1188" fmla="*/ 3056226 h 3924300"/>
                <a:gd name="connsiteX1189" fmla="*/ 2676272 w 9867415"/>
                <a:gd name="connsiteY1189" fmla="*/ 3033712 h 3924300"/>
                <a:gd name="connsiteX1190" fmla="*/ 2750889 w 9867415"/>
                <a:gd name="connsiteY1190" fmla="*/ 3029478 h 3924300"/>
                <a:gd name="connsiteX1191" fmla="*/ 2773347 w 9867415"/>
                <a:gd name="connsiteY1191" fmla="*/ 3047999 h 3924300"/>
                <a:gd name="connsiteX1192" fmla="*/ 2743404 w 9867415"/>
                <a:gd name="connsiteY1192" fmla="*/ 3070224 h 3924300"/>
                <a:gd name="connsiteX1193" fmla="*/ 2724693 w 9867415"/>
                <a:gd name="connsiteY1193" fmla="*/ 3047999 h 3924300"/>
                <a:gd name="connsiteX1194" fmla="*/ 2750889 w 9867415"/>
                <a:gd name="connsiteY1194" fmla="*/ 3029478 h 3924300"/>
                <a:gd name="connsiteX1195" fmla="*/ 9196940 w 9867415"/>
                <a:gd name="connsiteY1195" fmla="*/ 3025774 h 3924300"/>
                <a:gd name="connsiteX1196" fmla="*/ 9226876 w 9867415"/>
                <a:gd name="connsiteY1196" fmla="*/ 3051703 h 3924300"/>
                <a:gd name="connsiteX1197" fmla="*/ 9211908 w 9867415"/>
                <a:gd name="connsiteY1197" fmla="*/ 3070224 h 3924300"/>
                <a:gd name="connsiteX1198" fmla="*/ 9181972 w 9867415"/>
                <a:gd name="connsiteY1198" fmla="*/ 3044295 h 3924300"/>
                <a:gd name="connsiteX1199" fmla="*/ 9196940 w 9867415"/>
                <a:gd name="connsiteY1199" fmla="*/ 3025774 h 3924300"/>
                <a:gd name="connsiteX1200" fmla="*/ 5843687 w 9867415"/>
                <a:gd name="connsiteY1200" fmla="*/ 3022600 h 3924300"/>
                <a:gd name="connsiteX1201" fmla="*/ 5869881 w 9867415"/>
                <a:gd name="connsiteY1201" fmla="*/ 3041362 h 3924300"/>
                <a:gd name="connsiteX1202" fmla="*/ 5847429 w 9867415"/>
                <a:gd name="connsiteY1202" fmla="*/ 3063875 h 3924300"/>
                <a:gd name="connsiteX1203" fmla="*/ 5821235 w 9867415"/>
                <a:gd name="connsiteY1203" fmla="*/ 3041362 h 3924300"/>
                <a:gd name="connsiteX1204" fmla="*/ 5843687 w 9867415"/>
                <a:gd name="connsiteY1204" fmla="*/ 3022600 h 3924300"/>
                <a:gd name="connsiteX1205" fmla="*/ 2826823 w 9867415"/>
                <a:gd name="connsiteY1205" fmla="*/ 3022599 h 3924300"/>
                <a:gd name="connsiteX1206" fmla="*/ 2849539 w 9867415"/>
                <a:gd name="connsiteY1206" fmla="*/ 3041120 h 3924300"/>
                <a:gd name="connsiteX1207" fmla="*/ 2823039 w 9867415"/>
                <a:gd name="connsiteY1207" fmla="*/ 3063345 h 3924300"/>
                <a:gd name="connsiteX1208" fmla="*/ 2800325 w 9867415"/>
                <a:gd name="connsiteY1208" fmla="*/ 3044824 h 3924300"/>
                <a:gd name="connsiteX1209" fmla="*/ 2826823 w 9867415"/>
                <a:gd name="connsiteY1209" fmla="*/ 3022599 h 3924300"/>
                <a:gd name="connsiteX1210" fmla="*/ 5764861 w 9867415"/>
                <a:gd name="connsiteY1210" fmla="*/ 3021674 h 3924300"/>
                <a:gd name="connsiteX1211" fmla="*/ 5790505 w 9867415"/>
                <a:gd name="connsiteY1211" fmla="*/ 3040856 h 3924300"/>
                <a:gd name="connsiteX1212" fmla="*/ 5768524 w 9867415"/>
                <a:gd name="connsiteY1212" fmla="*/ 3063875 h 3924300"/>
                <a:gd name="connsiteX1213" fmla="*/ 5742880 w 9867415"/>
                <a:gd name="connsiteY1213" fmla="*/ 3040856 h 3924300"/>
                <a:gd name="connsiteX1214" fmla="*/ 5764861 w 9867415"/>
                <a:gd name="connsiteY1214" fmla="*/ 3021674 h 3924300"/>
                <a:gd name="connsiteX1215" fmla="*/ 5297282 w 9867415"/>
                <a:gd name="connsiteY1215" fmla="*/ 3018415 h 3924300"/>
                <a:gd name="connsiteX1216" fmla="*/ 5323781 w 9867415"/>
                <a:gd name="connsiteY1216" fmla="*/ 3037176 h 3924300"/>
                <a:gd name="connsiteX1217" fmla="*/ 5297282 w 9867415"/>
                <a:gd name="connsiteY1217" fmla="*/ 3055937 h 3924300"/>
                <a:gd name="connsiteX1218" fmla="*/ 5274568 w 9867415"/>
                <a:gd name="connsiteY1218" fmla="*/ 3037176 h 3924300"/>
                <a:gd name="connsiteX1219" fmla="*/ 5297282 w 9867415"/>
                <a:gd name="connsiteY1219" fmla="*/ 3018415 h 3924300"/>
                <a:gd name="connsiteX1220" fmla="*/ 9125389 w 9867415"/>
                <a:gd name="connsiteY1220" fmla="*/ 3017837 h 3924300"/>
                <a:gd name="connsiteX1221" fmla="*/ 9160088 w 9867415"/>
                <a:gd name="connsiteY1221" fmla="*/ 3044693 h 3924300"/>
                <a:gd name="connsiteX1222" fmla="*/ 9144666 w 9867415"/>
                <a:gd name="connsiteY1222" fmla="*/ 3063875 h 3924300"/>
                <a:gd name="connsiteX1223" fmla="*/ 9113823 w 9867415"/>
                <a:gd name="connsiteY1223" fmla="*/ 3037020 h 3924300"/>
                <a:gd name="connsiteX1224" fmla="*/ 9125389 w 9867415"/>
                <a:gd name="connsiteY1224" fmla="*/ 3017837 h 3924300"/>
                <a:gd name="connsiteX1225" fmla="*/ 5686219 w 9867415"/>
                <a:gd name="connsiteY1225" fmla="*/ 3017837 h 3924300"/>
                <a:gd name="connsiteX1226" fmla="*/ 5712718 w 9867415"/>
                <a:gd name="connsiteY1226" fmla="*/ 3040351 h 3924300"/>
                <a:gd name="connsiteX1227" fmla="*/ 5690005 w 9867415"/>
                <a:gd name="connsiteY1227" fmla="*/ 3059112 h 3924300"/>
                <a:gd name="connsiteX1228" fmla="*/ 5663505 w 9867415"/>
                <a:gd name="connsiteY1228" fmla="*/ 3040351 h 3924300"/>
                <a:gd name="connsiteX1229" fmla="*/ 5686219 w 9867415"/>
                <a:gd name="connsiteY1229" fmla="*/ 3017837 h 3924300"/>
                <a:gd name="connsiteX1230" fmla="*/ 5610324 w 9867415"/>
                <a:gd name="connsiteY1230" fmla="*/ 3017837 h 3924300"/>
                <a:gd name="connsiteX1231" fmla="*/ 5636518 w 9867415"/>
                <a:gd name="connsiteY1231" fmla="*/ 3040351 h 3924300"/>
                <a:gd name="connsiteX1232" fmla="*/ 5610324 w 9867415"/>
                <a:gd name="connsiteY1232" fmla="*/ 3059112 h 3924300"/>
                <a:gd name="connsiteX1233" fmla="*/ 5587872 w 9867415"/>
                <a:gd name="connsiteY1233" fmla="*/ 3036599 h 3924300"/>
                <a:gd name="connsiteX1234" fmla="*/ 5610324 w 9867415"/>
                <a:gd name="connsiteY1234" fmla="*/ 3017837 h 3924300"/>
                <a:gd name="connsiteX1235" fmla="*/ 5530644 w 9867415"/>
                <a:gd name="connsiteY1235" fmla="*/ 3017837 h 3924300"/>
                <a:gd name="connsiteX1236" fmla="*/ 5557143 w 9867415"/>
                <a:gd name="connsiteY1236" fmla="*/ 3036599 h 3924300"/>
                <a:gd name="connsiteX1237" fmla="*/ 5534430 w 9867415"/>
                <a:gd name="connsiteY1237" fmla="*/ 3059112 h 3924300"/>
                <a:gd name="connsiteX1238" fmla="*/ 5507930 w 9867415"/>
                <a:gd name="connsiteY1238" fmla="*/ 3036599 h 3924300"/>
                <a:gd name="connsiteX1239" fmla="*/ 5530644 w 9867415"/>
                <a:gd name="connsiteY1239" fmla="*/ 3017837 h 3924300"/>
                <a:gd name="connsiteX1240" fmla="*/ 5452124 w 9867415"/>
                <a:gd name="connsiteY1240" fmla="*/ 3017837 h 3924300"/>
                <a:gd name="connsiteX1241" fmla="*/ 5477768 w 9867415"/>
                <a:gd name="connsiteY1241" fmla="*/ 3036599 h 3924300"/>
                <a:gd name="connsiteX1242" fmla="*/ 5455787 w 9867415"/>
                <a:gd name="connsiteY1242" fmla="*/ 3059112 h 3924300"/>
                <a:gd name="connsiteX1243" fmla="*/ 5430143 w 9867415"/>
                <a:gd name="connsiteY1243" fmla="*/ 3036599 h 3924300"/>
                <a:gd name="connsiteX1244" fmla="*/ 5452124 w 9867415"/>
                <a:gd name="connsiteY1244" fmla="*/ 3017837 h 3924300"/>
                <a:gd name="connsiteX1245" fmla="*/ 5376962 w 9867415"/>
                <a:gd name="connsiteY1245" fmla="*/ 3017837 h 3924300"/>
                <a:gd name="connsiteX1246" fmla="*/ 5399414 w 9867415"/>
                <a:gd name="connsiteY1246" fmla="*/ 3036599 h 3924300"/>
                <a:gd name="connsiteX1247" fmla="*/ 5376962 w 9867415"/>
                <a:gd name="connsiteY1247" fmla="*/ 3059112 h 3924300"/>
                <a:gd name="connsiteX1248" fmla="*/ 5350768 w 9867415"/>
                <a:gd name="connsiteY1248" fmla="*/ 3036599 h 3924300"/>
                <a:gd name="connsiteX1249" fmla="*/ 5376962 w 9867415"/>
                <a:gd name="connsiteY1249" fmla="*/ 3017837 h 3924300"/>
                <a:gd name="connsiteX1250" fmla="*/ 2901436 w 9867415"/>
                <a:gd name="connsiteY1250" fmla="*/ 3017837 h 3924300"/>
                <a:gd name="connsiteX1251" fmla="*/ 2924148 w 9867415"/>
                <a:gd name="connsiteY1251" fmla="*/ 3036599 h 3924300"/>
                <a:gd name="connsiteX1252" fmla="*/ 2897652 w 9867415"/>
                <a:gd name="connsiteY1252" fmla="*/ 3059112 h 3924300"/>
                <a:gd name="connsiteX1253" fmla="*/ 2874939 w 9867415"/>
                <a:gd name="connsiteY1253" fmla="*/ 3040351 h 3924300"/>
                <a:gd name="connsiteX1254" fmla="*/ 2901436 w 9867415"/>
                <a:gd name="connsiteY1254" fmla="*/ 3017837 h 3924300"/>
                <a:gd name="connsiteX1255" fmla="*/ 2981065 w 9867415"/>
                <a:gd name="connsiteY1255" fmla="*/ 3014662 h 3924300"/>
                <a:gd name="connsiteX1256" fmla="*/ 2999773 w 9867415"/>
                <a:gd name="connsiteY1256" fmla="*/ 3033424 h 3924300"/>
                <a:gd name="connsiteX1257" fmla="*/ 2973582 w 9867415"/>
                <a:gd name="connsiteY1257" fmla="*/ 3055937 h 3924300"/>
                <a:gd name="connsiteX1258" fmla="*/ 2951132 w 9867415"/>
                <a:gd name="connsiteY1258" fmla="*/ 3037176 h 3924300"/>
                <a:gd name="connsiteX1259" fmla="*/ 2981065 w 9867415"/>
                <a:gd name="connsiteY1259" fmla="*/ 3014662 h 3924300"/>
                <a:gd name="connsiteX1260" fmla="*/ 9058261 w 9867415"/>
                <a:gd name="connsiteY1260" fmla="*/ 3013736 h 3924300"/>
                <a:gd name="connsiteX1261" fmla="*/ 9088197 w 9867415"/>
                <a:gd name="connsiteY1261" fmla="*/ 3036755 h 3924300"/>
                <a:gd name="connsiteX1262" fmla="*/ 9076971 w 9867415"/>
                <a:gd name="connsiteY1262" fmla="*/ 3055937 h 3924300"/>
                <a:gd name="connsiteX1263" fmla="*/ 9047035 w 9867415"/>
                <a:gd name="connsiteY1263" fmla="*/ 3032918 h 3924300"/>
                <a:gd name="connsiteX1264" fmla="*/ 9058261 w 9867415"/>
                <a:gd name="connsiteY1264" fmla="*/ 3013736 h 3924300"/>
                <a:gd name="connsiteX1265" fmla="*/ 3055923 w 9867415"/>
                <a:gd name="connsiteY1265" fmla="*/ 3009899 h 3924300"/>
                <a:gd name="connsiteX1266" fmla="*/ 3075199 w 9867415"/>
                <a:gd name="connsiteY1266" fmla="*/ 3029382 h 3924300"/>
                <a:gd name="connsiteX1267" fmla="*/ 3048212 w 9867415"/>
                <a:gd name="connsiteY1267" fmla="*/ 3052762 h 3924300"/>
                <a:gd name="connsiteX1268" fmla="*/ 3028935 w 9867415"/>
                <a:gd name="connsiteY1268" fmla="*/ 3033279 h 3924300"/>
                <a:gd name="connsiteX1269" fmla="*/ 3055923 w 9867415"/>
                <a:gd name="connsiteY1269" fmla="*/ 3009899 h 3924300"/>
                <a:gd name="connsiteX1270" fmla="*/ 8990565 w 9867415"/>
                <a:gd name="connsiteY1270" fmla="*/ 3007253 h 3924300"/>
                <a:gd name="connsiteX1271" fmla="*/ 9020501 w 9867415"/>
                <a:gd name="connsiteY1271" fmla="*/ 3029478 h 3924300"/>
                <a:gd name="connsiteX1272" fmla="*/ 9009275 w 9867415"/>
                <a:gd name="connsiteY1272" fmla="*/ 3047999 h 3924300"/>
                <a:gd name="connsiteX1273" fmla="*/ 8979339 w 9867415"/>
                <a:gd name="connsiteY1273" fmla="*/ 3025774 h 3924300"/>
                <a:gd name="connsiteX1274" fmla="*/ 8990565 w 9867415"/>
                <a:gd name="connsiteY1274" fmla="*/ 3007253 h 3924300"/>
                <a:gd name="connsiteX1275" fmla="*/ 3130954 w 9867415"/>
                <a:gd name="connsiteY1275" fmla="*/ 3006724 h 3924300"/>
                <a:gd name="connsiteX1276" fmla="*/ 3153668 w 9867415"/>
                <a:gd name="connsiteY1276" fmla="*/ 3025486 h 3924300"/>
                <a:gd name="connsiteX1277" fmla="*/ 3127168 w 9867415"/>
                <a:gd name="connsiteY1277" fmla="*/ 3047999 h 3924300"/>
                <a:gd name="connsiteX1278" fmla="*/ 3104455 w 9867415"/>
                <a:gd name="connsiteY1278" fmla="*/ 3029238 h 3924300"/>
                <a:gd name="connsiteX1279" fmla="*/ 3130954 w 9867415"/>
                <a:gd name="connsiteY1279" fmla="*/ 3006724 h 3924300"/>
                <a:gd name="connsiteX1280" fmla="*/ 3206299 w 9867415"/>
                <a:gd name="connsiteY1280" fmla="*/ 3003549 h 3924300"/>
                <a:gd name="connsiteX1281" fmla="*/ 3228280 w 9867415"/>
                <a:gd name="connsiteY1281" fmla="*/ 3022311 h 3924300"/>
                <a:gd name="connsiteX1282" fmla="*/ 3202636 w 9867415"/>
                <a:gd name="connsiteY1282" fmla="*/ 3044824 h 3924300"/>
                <a:gd name="connsiteX1283" fmla="*/ 3180655 w 9867415"/>
                <a:gd name="connsiteY1283" fmla="*/ 3026063 h 3924300"/>
                <a:gd name="connsiteX1284" fmla="*/ 3206299 w 9867415"/>
                <a:gd name="connsiteY1284" fmla="*/ 3003549 h 3924300"/>
                <a:gd name="connsiteX1285" fmla="*/ 8922303 w 9867415"/>
                <a:gd name="connsiteY1285" fmla="*/ 2998787 h 3924300"/>
                <a:gd name="connsiteX1286" fmla="*/ 8952239 w 9867415"/>
                <a:gd name="connsiteY1286" fmla="*/ 3021806 h 3924300"/>
                <a:gd name="connsiteX1287" fmla="*/ 8937271 w 9867415"/>
                <a:gd name="connsiteY1287" fmla="*/ 3040989 h 3924300"/>
                <a:gd name="connsiteX1288" fmla="*/ 8907335 w 9867415"/>
                <a:gd name="connsiteY1288" fmla="*/ 3017970 h 3924300"/>
                <a:gd name="connsiteX1289" fmla="*/ 8922303 w 9867415"/>
                <a:gd name="connsiteY1289" fmla="*/ 2998787 h 3924300"/>
                <a:gd name="connsiteX1290" fmla="*/ 3285204 w 9867415"/>
                <a:gd name="connsiteY1290" fmla="*/ 2998787 h 3924300"/>
                <a:gd name="connsiteX1291" fmla="*/ 3303914 w 9867415"/>
                <a:gd name="connsiteY1291" fmla="*/ 3017549 h 3924300"/>
                <a:gd name="connsiteX1292" fmla="*/ 3277720 w 9867415"/>
                <a:gd name="connsiteY1292" fmla="*/ 3040062 h 3924300"/>
                <a:gd name="connsiteX1293" fmla="*/ 3259010 w 9867415"/>
                <a:gd name="connsiteY1293" fmla="*/ 3021301 h 3924300"/>
                <a:gd name="connsiteX1294" fmla="*/ 3285204 w 9867415"/>
                <a:gd name="connsiteY1294" fmla="*/ 2998787 h 3924300"/>
                <a:gd name="connsiteX1295" fmla="*/ 8850865 w 9867415"/>
                <a:gd name="connsiteY1295" fmla="*/ 2992437 h 3924300"/>
                <a:gd name="connsiteX1296" fmla="*/ 8880801 w 9867415"/>
                <a:gd name="connsiteY1296" fmla="*/ 3014662 h 3924300"/>
                <a:gd name="connsiteX1297" fmla="*/ 8869575 w 9867415"/>
                <a:gd name="connsiteY1297" fmla="*/ 3036887 h 3924300"/>
                <a:gd name="connsiteX1298" fmla="*/ 8839639 w 9867415"/>
                <a:gd name="connsiteY1298" fmla="*/ 3010958 h 3924300"/>
                <a:gd name="connsiteX1299" fmla="*/ 8850865 w 9867415"/>
                <a:gd name="connsiteY1299" fmla="*/ 2992437 h 3924300"/>
                <a:gd name="connsiteX1300" fmla="*/ 8089432 w 9867415"/>
                <a:gd name="connsiteY1300" fmla="*/ 2992437 h 3924300"/>
                <a:gd name="connsiteX1301" fmla="*/ 8120275 w 9867415"/>
                <a:gd name="connsiteY1301" fmla="*/ 3014662 h 3924300"/>
                <a:gd name="connsiteX1302" fmla="*/ 8100998 w 9867415"/>
                <a:gd name="connsiteY1302" fmla="*/ 3033183 h 3924300"/>
                <a:gd name="connsiteX1303" fmla="*/ 8074010 w 9867415"/>
                <a:gd name="connsiteY1303" fmla="*/ 3010958 h 3924300"/>
                <a:gd name="connsiteX1304" fmla="*/ 8089432 w 9867415"/>
                <a:gd name="connsiteY1304" fmla="*/ 2992437 h 3924300"/>
                <a:gd name="connsiteX1305" fmla="*/ 8017646 w 9867415"/>
                <a:gd name="connsiteY1305" fmla="*/ 2987674 h 3924300"/>
                <a:gd name="connsiteX1306" fmla="*/ 8047931 w 9867415"/>
                <a:gd name="connsiteY1306" fmla="*/ 3010188 h 3924300"/>
                <a:gd name="connsiteX1307" fmla="*/ 8029003 w 9867415"/>
                <a:gd name="connsiteY1307" fmla="*/ 3028949 h 3924300"/>
                <a:gd name="connsiteX1308" fmla="*/ 7998718 w 9867415"/>
                <a:gd name="connsiteY1308" fmla="*/ 3006436 h 3924300"/>
                <a:gd name="connsiteX1309" fmla="*/ 8017646 w 9867415"/>
                <a:gd name="connsiteY1309" fmla="*/ 2987674 h 3924300"/>
                <a:gd name="connsiteX1310" fmla="*/ 2388967 w 9867415"/>
                <a:gd name="connsiteY1310" fmla="*/ 2987674 h 3924300"/>
                <a:gd name="connsiteX1311" fmla="*/ 2407671 w 9867415"/>
                <a:gd name="connsiteY1311" fmla="*/ 3006436 h 3924300"/>
                <a:gd name="connsiteX1312" fmla="*/ 2381496 w 9867415"/>
                <a:gd name="connsiteY1312" fmla="*/ 3028949 h 3924300"/>
                <a:gd name="connsiteX1313" fmla="*/ 2362784 w 9867415"/>
                <a:gd name="connsiteY1313" fmla="*/ 3010188 h 3924300"/>
                <a:gd name="connsiteX1314" fmla="*/ 2388967 w 9867415"/>
                <a:gd name="connsiteY1314" fmla="*/ 2987674 h 3924300"/>
                <a:gd name="connsiteX1315" fmla="*/ 7946557 w 9867415"/>
                <a:gd name="connsiteY1315" fmla="*/ 2979737 h 3924300"/>
                <a:gd name="connsiteX1316" fmla="*/ 7972751 w 9867415"/>
                <a:gd name="connsiteY1316" fmla="*/ 3002756 h 3924300"/>
                <a:gd name="connsiteX1317" fmla="*/ 7957783 w 9867415"/>
                <a:gd name="connsiteY1317" fmla="*/ 3025775 h 3924300"/>
                <a:gd name="connsiteX1318" fmla="*/ 7927847 w 9867415"/>
                <a:gd name="connsiteY1318" fmla="*/ 3002756 h 3924300"/>
                <a:gd name="connsiteX1319" fmla="*/ 7946557 w 9867415"/>
                <a:gd name="connsiteY1319" fmla="*/ 2979737 h 3924300"/>
                <a:gd name="connsiteX1320" fmla="*/ 2540109 w 9867415"/>
                <a:gd name="connsiteY1320" fmla="*/ 2976562 h 3924300"/>
                <a:gd name="connsiteX1321" fmla="*/ 2559037 w 9867415"/>
                <a:gd name="connsiteY1321" fmla="*/ 2995324 h 3924300"/>
                <a:gd name="connsiteX1322" fmla="*/ 2528750 w 9867415"/>
                <a:gd name="connsiteY1322" fmla="*/ 3017837 h 3924300"/>
                <a:gd name="connsiteX1323" fmla="*/ 2509828 w 9867415"/>
                <a:gd name="connsiteY1323" fmla="*/ 2999076 h 3924300"/>
                <a:gd name="connsiteX1324" fmla="*/ 2540109 w 9867415"/>
                <a:gd name="connsiteY1324" fmla="*/ 2976562 h 3924300"/>
                <a:gd name="connsiteX1325" fmla="*/ 9303303 w 9867415"/>
                <a:gd name="connsiteY1325" fmla="*/ 2973387 h 3924300"/>
                <a:gd name="connsiteX1326" fmla="*/ 9333239 w 9867415"/>
                <a:gd name="connsiteY1326" fmla="*/ 2999316 h 3924300"/>
                <a:gd name="connsiteX1327" fmla="*/ 9322013 w 9867415"/>
                <a:gd name="connsiteY1327" fmla="*/ 3017837 h 3924300"/>
                <a:gd name="connsiteX1328" fmla="*/ 9292077 w 9867415"/>
                <a:gd name="connsiteY1328" fmla="*/ 2991908 h 3924300"/>
                <a:gd name="connsiteX1329" fmla="*/ 9303303 w 9867415"/>
                <a:gd name="connsiteY1329" fmla="*/ 2973387 h 3924300"/>
                <a:gd name="connsiteX1330" fmla="*/ 2611644 w 9867415"/>
                <a:gd name="connsiteY1330" fmla="*/ 2973387 h 3924300"/>
                <a:gd name="connsiteX1331" fmla="*/ 2633637 w 9867415"/>
                <a:gd name="connsiteY1331" fmla="*/ 2992149 h 3924300"/>
                <a:gd name="connsiteX1332" fmla="*/ 2604304 w 9867415"/>
                <a:gd name="connsiteY1332" fmla="*/ 3014662 h 3924300"/>
                <a:gd name="connsiteX1333" fmla="*/ 2586019 w 9867415"/>
                <a:gd name="connsiteY1333" fmla="*/ 2995901 h 3924300"/>
                <a:gd name="connsiteX1334" fmla="*/ 2611644 w 9867415"/>
                <a:gd name="connsiteY1334" fmla="*/ 2973387 h 3924300"/>
                <a:gd name="connsiteX1335" fmla="*/ 8571465 w 9867415"/>
                <a:gd name="connsiteY1335" fmla="*/ 2965449 h 3924300"/>
                <a:gd name="connsiteX1336" fmla="*/ 8601401 w 9867415"/>
                <a:gd name="connsiteY1336" fmla="*/ 2991378 h 3924300"/>
                <a:gd name="connsiteX1337" fmla="*/ 8586433 w 9867415"/>
                <a:gd name="connsiteY1337" fmla="*/ 3009899 h 3924300"/>
                <a:gd name="connsiteX1338" fmla="*/ 8556497 w 9867415"/>
                <a:gd name="connsiteY1338" fmla="*/ 2987674 h 3924300"/>
                <a:gd name="connsiteX1339" fmla="*/ 8571465 w 9867415"/>
                <a:gd name="connsiteY1339" fmla="*/ 2965449 h 3924300"/>
                <a:gd name="connsiteX1340" fmla="*/ 6300320 w 9867415"/>
                <a:gd name="connsiteY1340" fmla="*/ 2965449 h 3924300"/>
                <a:gd name="connsiteX1341" fmla="*/ 6326514 w 9867415"/>
                <a:gd name="connsiteY1341" fmla="*/ 2987963 h 3924300"/>
                <a:gd name="connsiteX1342" fmla="*/ 6307804 w 9867415"/>
                <a:gd name="connsiteY1342" fmla="*/ 3006724 h 3924300"/>
                <a:gd name="connsiteX1343" fmla="*/ 6281610 w 9867415"/>
                <a:gd name="connsiteY1343" fmla="*/ 2987963 h 3924300"/>
                <a:gd name="connsiteX1344" fmla="*/ 6300320 w 9867415"/>
                <a:gd name="connsiteY1344" fmla="*/ 2965449 h 3924300"/>
                <a:gd name="connsiteX1345" fmla="*/ 2687390 w 9867415"/>
                <a:gd name="connsiteY1345" fmla="*/ 2965449 h 3924300"/>
                <a:gd name="connsiteX1346" fmla="*/ 2709836 w 9867415"/>
                <a:gd name="connsiteY1346" fmla="*/ 2987674 h 3924300"/>
                <a:gd name="connsiteX1347" fmla="*/ 2679897 w 9867415"/>
                <a:gd name="connsiteY1347" fmla="*/ 3009899 h 3924300"/>
                <a:gd name="connsiteX1348" fmla="*/ 2661183 w 9867415"/>
                <a:gd name="connsiteY1348" fmla="*/ 2987674 h 3924300"/>
                <a:gd name="connsiteX1349" fmla="*/ 2687390 w 9867415"/>
                <a:gd name="connsiteY1349" fmla="*/ 2965449 h 3924300"/>
                <a:gd name="connsiteX1350" fmla="*/ 2762003 w 9867415"/>
                <a:gd name="connsiteY1350" fmla="*/ 2962274 h 3924300"/>
                <a:gd name="connsiteX1351" fmla="*/ 2784451 w 9867415"/>
                <a:gd name="connsiteY1351" fmla="*/ 2980795 h 3924300"/>
                <a:gd name="connsiteX1352" fmla="*/ 2754522 w 9867415"/>
                <a:gd name="connsiteY1352" fmla="*/ 3003020 h 3924300"/>
                <a:gd name="connsiteX1353" fmla="*/ 2735814 w 9867415"/>
                <a:gd name="connsiteY1353" fmla="*/ 2984499 h 3924300"/>
                <a:gd name="connsiteX1354" fmla="*/ 2762003 w 9867415"/>
                <a:gd name="connsiteY1354" fmla="*/ 2962274 h 3924300"/>
                <a:gd name="connsiteX1355" fmla="*/ 9166778 w 9867415"/>
                <a:gd name="connsiteY1355" fmla="*/ 2961349 h 3924300"/>
                <a:gd name="connsiteX1356" fmla="*/ 9196714 w 9867415"/>
                <a:gd name="connsiteY1356" fmla="*/ 2984368 h 3924300"/>
                <a:gd name="connsiteX1357" fmla="*/ 9185488 w 9867415"/>
                <a:gd name="connsiteY1357" fmla="*/ 3003550 h 3924300"/>
                <a:gd name="connsiteX1358" fmla="*/ 9155552 w 9867415"/>
                <a:gd name="connsiteY1358" fmla="*/ 2980531 h 3924300"/>
                <a:gd name="connsiteX1359" fmla="*/ 9166778 w 9867415"/>
                <a:gd name="connsiteY1359" fmla="*/ 2961349 h 3924300"/>
                <a:gd name="connsiteX1360" fmla="*/ 9725011 w 9867415"/>
                <a:gd name="connsiteY1360" fmla="*/ 2957512 h 3924300"/>
                <a:gd name="connsiteX1361" fmla="*/ 9758689 w 9867415"/>
                <a:gd name="connsiteY1361" fmla="*/ 2984368 h 3924300"/>
                <a:gd name="connsiteX1362" fmla="*/ 9747463 w 9867415"/>
                <a:gd name="connsiteY1362" fmla="*/ 3003550 h 3924300"/>
                <a:gd name="connsiteX1363" fmla="*/ 9717527 w 9867415"/>
                <a:gd name="connsiteY1363" fmla="*/ 2976695 h 3924300"/>
                <a:gd name="connsiteX1364" fmla="*/ 9725011 w 9867415"/>
                <a:gd name="connsiteY1364" fmla="*/ 2957512 h 3924300"/>
                <a:gd name="connsiteX1365" fmla="*/ 5840512 w 9867415"/>
                <a:gd name="connsiteY1365" fmla="*/ 2957512 h 3924300"/>
                <a:gd name="connsiteX1366" fmla="*/ 5862964 w 9867415"/>
                <a:gd name="connsiteY1366" fmla="*/ 2976274 h 3924300"/>
                <a:gd name="connsiteX1367" fmla="*/ 5840512 w 9867415"/>
                <a:gd name="connsiteY1367" fmla="*/ 2998787 h 3924300"/>
                <a:gd name="connsiteX1368" fmla="*/ 5814318 w 9867415"/>
                <a:gd name="connsiteY1368" fmla="*/ 2976274 h 3924300"/>
                <a:gd name="connsiteX1369" fmla="*/ 5840512 w 9867415"/>
                <a:gd name="connsiteY1369" fmla="*/ 2957512 h 3924300"/>
                <a:gd name="connsiteX1370" fmla="*/ 2838201 w 9867415"/>
                <a:gd name="connsiteY1370" fmla="*/ 2957512 h 3924300"/>
                <a:gd name="connsiteX1371" fmla="*/ 2860652 w 9867415"/>
                <a:gd name="connsiteY1371" fmla="*/ 2976274 h 3924300"/>
                <a:gd name="connsiteX1372" fmla="*/ 2830718 w 9867415"/>
                <a:gd name="connsiteY1372" fmla="*/ 2998787 h 3924300"/>
                <a:gd name="connsiteX1373" fmla="*/ 2812002 w 9867415"/>
                <a:gd name="connsiteY1373" fmla="*/ 2980026 h 3924300"/>
                <a:gd name="connsiteX1374" fmla="*/ 2838201 w 9867415"/>
                <a:gd name="connsiteY1374" fmla="*/ 2957512 h 3924300"/>
                <a:gd name="connsiteX1375" fmla="*/ 5760832 w 9867415"/>
                <a:gd name="connsiteY1375" fmla="*/ 2954337 h 3924300"/>
                <a:gd name="connsiteX1376" fmla="*/ 5787331 w 9867415"/>
                <a:gd name="connsiteY1376" fmla="*/ 2976851 h 3924300"/>
                <a:gd name="connsiteX1377" fmla="*/ 5764618 w 9867415"/>
                <a:gd name="connsiteY1377" fmla="*/ 2995612 h 3924300"/>
                <a:gd name="connsiteX1378" fmla="*/ 5738118 w 9867415"/>
                <a:gd name="connsiteY1378" fmla="*/ 2976851 h 3924300"/>
                <a:gd name="connsiteX1379" fmla="*/ 5760832 w 9867415"/>
                <a:gd name="connsiteY1379" fmla="*/ 2954337 h 3924300"/>
                <a:gd name="connsiteX1380" fmla="*/ 5681457 w 9867415"/>
                <a:gd name="connsiteY1380" fmla="*/ 2954337 h 3924300"/>
                <a:gd name="connsiteX1381" fmla="*/ 5707956 w 9867415"/>
                <a:gd name="connsiteY1381" fmla="*/ 2976851 h 3924300"/>
                <a:gd name="connsiteX1382" fmla="*/ 5685243 w 9867415"/>
                <a:gd name="connsiteY1382" fmla="*/ 2995612 h 3924300"/>
                <a:gd name="connsiteX1383" fmla="*/ 5658743 w 9867415"/>
                <a:gd name="connsiteY1383" fmla="*/ 2973099 h 3924300"/>
                <a:gd name="connsiteX1384" fmla="*/ 5681457 w 9867415"/>
                <a:gd name="connsiteY1384" fmla="*/ 2954337 h 3924300"/>
                <a:gd name="connsiteX1385" fmla="*/ 5606844 w 9867415"/>
                <a:gd name="connsiteY1385" fmla="*/ 2954337 h 3924300"/>
                <a:gd name="connsiteX1386" fmla="*/ 5633343 w 9867415"/>
                <a:gd name="connsiteY1386" fmla="*/ 2973099 h 3924300"/>
                <a:gd name="connsiteX1387" fmla="*/ 5606844 w 9867415"/>
                <a:gd name="connsiteY1387" fmla="*/ 2995612 h 3924300"/>
                <a:gd name="connsiteX1388" fmla="*/ 5584130 w 9867415"/>
                <a:gd name="connsiteY1388" fmla="*/ 2973099 h 3924300"/>
                <a:gd name="connsiteX1389" fmla="*/ 5606844 w 9867415"/>
                <a:gd name="connsiteY1389" fmla="*/ 2954337 h 3924300"/>
                <a:gd name="connsiteX1390" fmla="*/ 5527469 w 9867415"/>
                <a:gd name="connsiteY1390" fmla="*/ 2954337 h 3924300"/>
                <a:gd name="connsiteX1391" fmla="*/ 5553968 w 9867415"/>
                <a:gd name="connsiteY1391" fmla="*/ 2973099 h 3924300"/>
                <a:gd name="connsiteX1392" fmla="*/ 5531255 w 9867415"/>
                <a:gd name="connsiteY1392" fmla="*/ 2995612 h 3924300"/>
                <a:gd name="connsiteX1393" fmla="*/ 5504755 w 9867415"/>
                <a:gd name="connsiteY1393" fmla="*/ 2973099 h 3924300"/>
                <a:gd name="connsiteX1394" fmla="*/ 5527469 w 9867415"/>
                <a:gd name="connsiteY1394" fmla="*/ 2954337 h 3924300"/>
                <a:gd name="connsiteX1395" fmla="*/ 2912547 w 9867415"/>
                <a:gd name="connsiteY1395" fmla="*/ 2954337 h 3924300"/>
                <a:gd name="connsiteX1396" fmla="*/ 2935259 w 9867415"/>
                <a:gd name="connsiteY1396" fmla="*/ 2973099 h 3924300"/>
                <a:gd name="connsiteX1397" fmla="*/ 2904977 w 9867415"/>
                <a:gd name="connsiteY1397" fmla="*/ 2995612 h 3924300"/>
                <a:gd name="connsiteX1398" fmla="*/ 2886049 w 9867415"/>
                <a:gd name="connsiteY1398" fmla="*/ 2976851 h 3924300"/>
                <a:gd name="connsiteX1399" fmla="*/ 2912547 w 9867415"/>
                <a:gd name="connsiteY1399" fmla="*/ 2954337 h 3924300"/>
                <a:gd name="connsiteX1400" fmla="*/ 9099082 w 9867415"/>
                <a:gd name="connsiteY1400" fmla="*/ 2953411 h 3924300"/>
                <a:gd name="connsiteX1401" fmla="*/ 9129925 w 9867415"/>
                <a:gd name="connsiteY1401" fmla="*/ 2976430 h 3924300"/>
                <a:gd name="connsiteX1402" fmla="*/ 9118359 w 9867415"/>
                <a:gd name="connsiteY1402" fmla="*/ 2995612 h 3924300"/>
                <a:gd name="connsiteX1403" fmla="*/ 9087516 w 9867415"/>
                <a:gd name="connsiteY1403" fmla="*/ 2972593 h 3924300"/>
                <a:gd name="connsiteX1404" fmla="*/ 9099082 w 9867415"/>
                <a:gd name="connsiteY1404" fmla="*/ 2953411 h 3924300"/>
                <a:gd name="connsiteX1405" fmla="*/ 8357153 w 9867415"/>
                <a:gd name="connsiteY1405" fmla="*/ 2950236 h 3924300"/>
                <a:gd name="connsiteX1406" fmla="*/ 8387089 w 9867415"/>
                <a:gd name="connsiteY1406" fmla="*/ 2973255 h 3924300"/>
                <a:gd name="connsiteX1407" fmla="*/ 8372121 w 9867415"/>
                <a:gd name="connsiteY1407" fmla="*/ 2992437 h 3924300"/>
                <a:gd name="connsiteX1408" fmla="*/ 8342185 w 9867415"/>
                <a:gd name="connsiteY1408" fmla="*/ 2969418 h 3924300"/>
                <a:gd name="connsiteX1409" fmla="*/ 8357153 w 9867415"/>
                <a:gd name="connsiteY1409" fmla="*/ 2950236 h 3924300"/>
                <a:gd name="connsiteX1410" fmla="*/ 2988740 w 9867415"/>
                <a:gd name="connsiteY1410" fmla="*/ 2950236 h 3924300"/>
                <a:gd name="connsiteX1411" fmla="*/ 3011451 w 9867415"/>
                <a:gd name="connsiteY1411" fmla="*/ 2969418 h 3924300"/>
                <a:gd name="connsiteX1412" fmla="*/ 2984955 w 9867415"/>
                <a:gd name="connsiteY1412" fmla="*/ 2992437 h 3924300"/>
                <a:gd name="connsiteX1413" fmla="*/ 2962243 w 9867415"/>
                <a:gd name="connsiteY1413" fmla="*/ 2973255 h 3924300"/>
                <a:gd name="connsiteX1414" fmla="*/ 2988740 w 9867415"/>
                <a:gd name="connsiteY1414" fmla="*/ 2950236 h 3924300"/>
                <a:gd name="connsiteX1415" fmla="*/ 5451574 w 9867415"/>
                <a:gd name="connsiteY1415" fmla="*/ 2949574 h 3924300"/>
                <a:gd name="connsiteX1416" fmla="*/ 5474026 w 9867415"/>
                <a:gd name="connsiteY1416" fmla="*/ 2972593 h 3924300"/>
                <a:gd name="connsiteX1417" fmla="*/ 5451574 w 9867415"/>
                <a:gd name="connsiteY1417" fmla="*/ 2991776 h 3924300"/>
                <a:gd name="connsiteX1418" fmla="*/ 5429122 w 9867415"/>
                <a:gd name="connsiteY1418" fmla="*/ 2972593 h 3924300"/>
                <a:gd name="connsiteX1419" fmla="*/ 5451574 w 9867415"/>
                <a:gd name="connsiteY1419" fmla="*/ 2949574 h 3924300"/>
                <a:gd name="connsiteX1420" fmla="*/ 5373482 w 9867415"/>
                <a:gd name="connsiteY1420" fmla="*/ 2949574 h 3924300"/>
                <a:gd name="connsiteX1421" fmla="*/ 5399981 w 9867415"/>
                <a:gd name="connsiteY1421" fmla="*/ 2972954 h 3924300"/>
                <a:gd name="connsiteX1422" fmla="*/ 5377268 w 9867415"/>
                <a:gd name="connsiteY1422" fmla="*/ 2992437 h 3924300"/>
                <a:gd name="connsiteX1423" fmla="*/ 5350768 w 9867415"/>
                <a:gd name="connsiteY1423" fmla="*/ 2972954 h 3924300"/>
                <a:gd name="connsiteX1424" fmla="*/ 5373482 w 9867415"/>
                <a:gd name="connsiteY1424" fmla="*/ 2949574 h 3924300"/>
                <a:gd name="connsiteX1425" fmla="*/ 5296000 w 9867415"/>
                <a:gd name="connsiteY1425" fmla="*/ 2949574 h 3924300"/>
                <a:gd name="connsiteX1426" fmla="*/ 5320607 w 9867415"/>
                <a:gd name="connsiteY1426" fmla="*/ 2971006 h 3924300"/>
                <a:gd name="connsiteX1427" fmla="*/ 5296000 w 9867415"/>
                <a:gd name="connsiteY1427" fmla="*/ 2992438 h 3924300"/>
                <a:gd name="connsiteX1428" fmla="*/ 5271393 w 9867415"/>
                <a:gd name="connsiteY1428" fmla="*/ 2971006 h 3924300"/>
                <a:gd name="connsiteX1429" fmla="*/ 5296000 w 9867415"/>
                <a:gd name="connsiteY1429" fmla="*/ 2949574 h 3924300"/>
                <a:gd name="connsiteX1430" fmla="*/ 9031840 w 9867415"/>
                <a:gd name="connsiteY1430" fmla="*/ 2946399 h 3924300"/>
                <a:gd name="connsiteX1431" fmla="*/ 9061776 w 9867415"/>
                <a:gd name="connsiteY1431" fmla="*/ 2969418 h 3924300"/>
                <a:gd name="connsiteX1432" fmla="*/ 9050550 w 9867415"/>
                <a:gd name="connsiteY1432" fmla="*/ 2988601 h 3924300"/>
                <a:gd name="connsiteX1433" fmla="*/ 9020614 w 9867415"/>
                <a:gd name="connsiteY1433" fmla="*/ 2965582 h 3924300"/>
                <a:gd name="connsiteX1434" fmla="*/ 9031840 w 9867415"/>
                <a:gd name="connsiteY1434" fmla="*/ 2946399 h 3924300"/>
                <a:gd name="connsiteX1435" fmla="*/ 8289457 w 9867415"/>
                <a:gd name="connsiteY1435" fmla="*/ 2943224 h 3924300"/>
                <a:gd name="connsiteX1436" fmla="*/ 8315651 w 9867415"/>
                <a:gd name="connsiteY1436" fmla="*/ 2965449 h 3924300"/>
                <a:gd name="connsiteX1437" fmla="*/ 8300683 w 9867415"/>
                <a:gd name="connsiteY1437" fmla="*/ 2983970 h 3924300"/>
                <a:gd name="connsiteX1438" fmla="*/ 8270747 w 9867415"/>
                <a:gd name="connsiteY1438" fmla="*/ 2961745 h 3924300"/>
                <a:gd name="connsiteX1439" fmla="*/ 8289457 w 9867415"/>
                <a:gd name="connsiteY1439" fmla="*/ 2943224 h 3924300"/>
                <a:gd name="connsiteX1440" fmla="*/ 3062692 w 9867415"/>
                <a:gd name="connsiteY1440" fmla="*/ 2943224 h 3924300"/>
                <a:gd name="connsiteX1441" fmla="*/ 3085406 w 9867415"/>
                <a:gd name="connsiteY1441" fmla="*/ 2965449 h 3924300"/>
                <a:gd name="connsiteX1442" fmla="*/ 3058906 w 9867415"/>
                <a:gd name="connsiteY1442" fmla="*/ 2987674 h 3924300"/>
                <a:gd name="connsiteX1443" fmla="*/ 3036193 w 9867415"/>
                <a:gd name="connsiteY1443" fmla="*/ 2965449 h 3924300"/>
                <a:gd name="connsiteX1444" fmla="*/ 3062692 w 9867415"/>
                <a:gd name="connsiteY1444" fmla="*/ 2943224 h 3924300"/>
                <a:gd name="connsiteX1445" fmla="*/ 8218020 w 9867415"/>
                <a:gd name="connsiteY1445" fmla="*/ 2938991 h 3924300"/>
                <a:gd name="connsiteX1446" fmla="*/ 8244214 w 9867415"/>
                <a:gd name="connsiteY1446" fmla="*/ 2961216 h 3924300"/>
                <a:gd name="connsiteX1447" fmla="*/ 8229246 w 9867415"/>
                <a:gd name="connsiteY1447" fmla="*/ 2979737 h 3924300"/>
                <a:gd name="connsiteX1448" fmla="*/ 8199310 w 9867415"/>
                <a:gd name="connsiteY1448" fmla="*/ 2957512 h 3924300"/>
                <a:gd name="connsiteX1449" fmla="*/ 8218020 w 9867415"/>
                <a:gd name="connsiteY1449" fmla="*/ 2938991 h 3924300"/>
                <a:gd name="connsiteX1450" fmla="*/ 8963578 w 9867415"/>
                <a:gd name="connsiteY1450" fmla="*/ 2938462 h 3924300"/>
                <a:gd name="connsiteX1451" fmla="*/ 8993514 w 9867415"/>
                <a:gd name="connsiteY1451" fmla="*/ 2961481 h 3924300"/>
                <a:gd name="connsiteX1452" fmla="*/ 8982288 w 9867415"/>
                <a:gd name="connsiteY1452" fmla="*/ 2980664 h 3924300"/>
                <a:gd name="connsiteX1453" fmla="*/ 8952352 w 9867415"/>
                <a:gd name="connsiteY1453" fmla="*/ 2957645 h 3924300"/>
                <a:gd name="connsiteX1454" fmla="*/ 8963578 w 9867415"/>
                <a:gd name="connsiteY1454" fmla="*/ 2938462 h 3924300"/>
                <a:gd name="connsiteX1455" fmla="*/ 3142329 w 9867415"/>
                <a:gd name="connsiteY1455" fmla="*/ 2938462 h 3924300"/>
                <a:gd name="connsiteX1456" fmla="*/ 3161039 w 9867415"/>
                <a:gd name="connsiteY1456" fmla="*/ 2961481 h 3924300"/>
                <a:gd name="connsiteX1457" fmla="*/ 3134845 w 9867415"/>
                <a:gd name="connsiteY1457" fmla="*/ 2984500 h 3924300"/>
                <a:gd name="connsiteX1458" fmla="*/ 3112393 w 9867415"/>
                <a:gd name="connsiteY1458" fmla="*/ 2961481 h 3924300"/>
                <a:gd name="connsiteX1459" fmla="*/ 3142329 w 9867415"/>
                <a:gd name="connsiteY1459" fmla="*/ 2938462 h 3924300"/>
                <a:gd name="connsiteX1460" fmla="*/ 9532923 w 9867415"/>
                <a:gd name="connsiteY1460" fmla="*/ 2935287 h 3924300"/>
                <a:gd name="connsiteX1461" fmla="*/ 9562859 w 9867415"/>
                <a:gd name="connsiteY1461" fmla="*/ 2961216 h 3924300"/>
                <a:gd name="connsiteX1462" fmla="*/ 9555375 w 9867415"/>
                <a:gd name="connsiteY1462" fmla="*/ 2979737 h 3924300"/>
                <a:gd name="connsiteX1463" fmla="*/ 9525439 w 9867415"/>
                <a:gd name="connsiteY1463" fmla="*/ 2953808 h 3924300"/>
                <a:gd name="connsiteX1464" fmla="*/ 9532923 w 9867415"/>
                <a:gd name="connsiteY1464" fmla="*/ 2935287 h 3924300"/>
                <a:gd name="connsiteX1465" fmla="*/ 3217848 w 9867415"/>
                <a:gd name="connsiteY1465" fmla="*/ 2935287 h 3924300"/>
                <a:gd name="connsiteX1466" fmla="*/ 3237124 w 9867415"/>
                <a:gd name="connsiteY1466" fmla="*/ 2957512 h 3924300"/>
                <a:gd name="connsiteX1467" fmla="*/ 3210137 w 9867415"/>
                <a:gd name="connsiteY1467" fmla="*/ 2976033 h 3924300"/>
                <a:gd name="connsiteX1468" fmla="*/ 3190860 w 9867415"/>
                <a:gd name="connsiteY1468" fmla="*/ 2957512 h 3924300"/>
                <a:gd name="connsiteX1469" fmla="*/ 3217848 w 9867415"/>
                <a:gd name="connsiteY1469" fmla="*/ 2935287 h 3924300"/>
                <a:gd name="connsiteX1470" fmla="*/ 8142840 w 9867415"/>
                <a:gd name="connsiteY1470" fmla="*/ 2932112 h 3924300"/>
                <a:gd name="connsiteX1471" fmla="*/ 8172776 w 9867415"/>
                <a:gd name="connsiteY1471" fmla="*/ 2954337 h 3924300"/>
                <a:gd name="connsiteX1472" fmla="*/ 8157808 w 9867415"/>
                <a:gd name="connsiteY1472" fmla="*/ 2972858 h 3924300"/>
                <a:gd name="connsiteX1473" fmla="*/ 8127872 w 9867415"/>
                <a:gd name="connsiteY1473" fmla="*/ 2950633 h 3924300"/>
                <a:gd name="connsiteX1474" fmla="*/ 8142840 w 9867415"/>
                <a:gd name="connsiteY1474" fmla="*/ 2932112 h 3924300"/>
                <a:gd name="connsiteX1475" fmla="*/ 3293141 w 9867415"/>
                <a:gd name="connsiteY1475" fmla="*/ 2932112 h 3924300"/>
                <a:gd name="connsiteX1476" fmla="*/ 3315593 w 9867415"/>
                <a:gd name="connsiteY1476" fmla="*/ 2954337 h 3924300"/>
                <a:gd name="connsiteX1477" fmla="*/ 3285657 w 9867415"/>
                <a:gd name="connsiteY1477" fmla="*/ 2972858 h 3924300"/>
                <a:gd name="connsiteX1478" fmla="*/ 3266947 w 9867415"/>
                <a:gd name="connsiteY1478" fmla="*/ 2954337 h 3924300"/>
                <a:gd name="connsiteX1479" fmla="*/ 3293141 w 9867415"/>
                <a:gd name="connsiteY1479" fmla="*/ 2932112 h 3924300"/>
                <a:gd name="connsiteX1480" fmla="*/ 8070382 w 9867415"/>
                <a:gd name="connsiteY1480" fmla="*/ 2927878 h 3924300"/>
                <a:gd name="connsiteX1481" fmla="*/ 8101225 w 9867415"/>
                <a:gd name="connsiteY1481" fmla="*/ 2950103 h 3924300"/>
                <a:gd name="connsiteX1482" fmla="*/ 8085803 w 9867415"/>
                <a:gd name="connsiteY1482" fmla="*/ 2968624 h 3924300"/>
                <a:gd name="connsiteX1483" fmla="*/ 8054960 w 9867415"/>
                <a:gd name="connsiteY1483" fmla="*/ 2946399 h 3924300"/>
                <a:gd name="connsiteX1484" fmla="*/ 8070382 w 9867415"/>
                <a:gd name="connsiteY1484" fmla="*/ 2927878 h 3924300"/>
                <a:gd name="connsiteX1485" fmla="*/ 3369079 w 9867415"/>
                <a:gd name="connsiteY1485" fmla="*/ 2927349 h 3924300"/>
                <a:gd name="connsiteX1486" fmla="*/ 3391793 w 9867415"/>
                <a:gd name="connsiteY1486" fmla="*/ 2950368 h 3924300"/>
                <a:gd name="connsiteX1487" fmla="*/ 3365293 w 9867415"/>
                <a:gd name="connsiteY1487" fmla="*/ 2969551 h 3924300"/>
                <a:gd name="connsiteX1488" fmla="*/ 3342580 w 9867415"/>
                <a:gd name="connsiteY1488" fmla="*/ 2950368 h 3924300"/>
                <a:gd name="connsiteX1489" fmla="*/ 3369079 w 9867415"/>
                <a:gd name="connsiteY1489" fmla="*/ 2927349 h 3924300"/>
                <a:gd name="connsiteX1490" fmla="*/ 2328655 w 9867415"/>
                <a:gd name="connsiteY1490" fmla="*/ 2927349 h 3924300"/>
                <a:gd name="connsiteX1491" fmla="*/ 2347357 w 9867415"/>
                <a:gd name="connsiteY1491" fmla="*/ 2946111 h 3924300"/>
                <a:gd name="connsiteX1492" fmla="*/ 2321172 w 9867415"/>
                <a:gd name="connsiteY1492" fmla="*/ 2968624 h 3924300"/>
                <a:gd name="connsiteX1493" fmla="*/ 2302464 w 9867415"/>
                <a:gd name="connsiteY1493" fmla="*/ 2949863 h 3924300"/>
                <a:gd name="connsiteX1494" fmla="*/ 2328655 w 9867415"/>
                <a:gd name="connsiteY1494" fmla="*/ 2927349 h 3924300"/>
                <a:gd name="connsiteX1495" fmla="*/ 3443692 w 9867415"/>
                <a:gd name="connsiteY1495" fmla="*/ 2924174 h 3924300"/>
                <a:gd name="connsiteX1496" fmla="*/ 3466406 w 9867415"/>
                <a:gd name="connsiteY1496" fmla="*/ 2946399 h 3924300"/>
                <a:gd name="connsiteX1497" fmla="*/ 3439906 w 9867415"/>
                <a:gd name="connsiteY1497" fmla="*/ 2968624 h 3924300"/>
                <a:gd name="connsiteX1498" fmla="*/ 3417193 w 9867415"/>
                <a:gd name="connsiteY1498" fmla="*/ 2946399 h 3924300"/>
                <a:gd name="connsiteX1499" fmla="*/ 3443692 w 9867415"/>
                <a:gd name="connsiteY1499" fmla="*/ 2924174 h 3924300"/>
                <a:gd name="connsiteX1500" fmla="*/ 2405179 w 9867415"/>
                <a:gd name="connsiteY1500" fmla="*/ 2919412 h 3924300"/>
                <a:gd name="connsiteX1501" fmla="*/ 2424112 w 9867415"/>
                <a:gd name="connsiteY1501" fmla="*/ 2942431 h 3924300"/>
                <a:gd name="connsiteX1502" fmla="*/ 2393826 w 9867415"/>
                <a:gd name="connsiteY1502" fmla="*/ 2965450 h 3924300"/>
                <a:gd name="connsiteX1503" fmla="*/ 2374929 w 9867415"/>
                <a:gd name="connsiteY1503" fmla="*/ 2942431 h 3924300"/>
                <a:gd name="connsiteX1504" fmla="*/ 2405179 w 9867415"/>
                <a:gd name="connsiteY1504" fmla="*/ 2919412 h 3924300"/>
                <a:gd name="connsiteX1505" fmla="*/ 2476262 w 9867415"/>
                <a:gd name="connsiteY1505" fmla="*/ 2916237 h 3924300"/>
                <a:gd name="connsiteX1506" fmla="*/ 2494974 w 9867415"/>
                <a:gd name="connsiteY1506" fmla="*/ 2934999 h 3924300"/>
                <a:gd name="connsiteX1507" fmla="*/ 2468781 w 9867415"/>
                <a:gd name="connsiteY1507" fmla="*/ 2957512 h 3924300"/>
                <a:gd name="connsiteX1508" fmla="*/ 2450081 w 9867415"/>
                <a:gd name="connsiteY1508" fmla="*/ 2938751 h 3924300"/>
                <a:gd name="connsiteX1509" fmla="*/ 2476262 w 9867415"/>
                <a:gd name="connsiteY1509" fmla="*/ 2916237 h 3924300"/>
                <a:gd name="connsiteX1510" fmla="*/ 9336526 w 9867415"/>
                <a:gd name="connsiteY1510" fmla="*/ 2913062 h 3924300"/>
                <a:gd name="connsiteX1511" fmla="*/ 9367369 w 9867415"/>
                <a:gd name="connsiteY1511" fmla="*/ 2938991 h 3924300"/>
                <a:gd name="connsiteX1512" fmla="*/ 9355803 w 9867415"/>
                <a:gd name="connsiteY1512" fmla="*/ 2957512 h 3924300"/>
                <a:gd name="connsiteX1513" fmla="*/ 9324960 w 9867415"/>
                <a:gd name="connsiteY1513" fmla="*/ 2931583 h 3924300"/>
                <a:gd name="connsiteX1514" fmla="*/ 9336526 w 9867415"/>
                <a:gd name="connsiteY1514" fmla="*/ 2913062 h 3924300"/>
                <a:gd name="connsiteX1515" fmla="*/ 2550869 w 9867415"/>
                <a:gd name="connsiteY1515" fmla="*/ 2912136 h 3924300"/>
                <a:gd name="connsiteX1516" fmla="*/ 2569591 w 9867415"/>
                <a:gd name="connsiteY1516" fmla="*/ 2931318 h 3924300"/>
                <a:gd name="connsiteX1517" fmla="*/ 2543389 w 9867415"/>
                <a:gd name="connsiteY1517" fmla="*/ 2954337 h 3924300"/>
                <a:gd name="connsiteX1518" fmla="*/ 2524677 w 9867415"/>
                <a:gd name="connsiteY1518" fmla="*/ 2935155 h 3924300"/>
                <a:gd name="connsiteX1519" fmla="*/ 2550869 w 9867415"/>
                <a:gd name="connsiteY1519" fmla="*/ 2912136 h 3924300"/>
                <a:gd name="connsiteX1520" fmla="*/ 9273140 w 9867415"/>
                <a:gd name="connsiteY1520" fmla="*/ 2905124 h 3924300"/>
                <a:gd name="connsiteX1521" fmla="*/ 9303076 w 9867415"/>
                <a:gd name="connsiteY1521" fmla="*/ 2931053 h 3924300"/>
                <a:gd name="connsiteX1522" fmla="*/ 9291850 w 9867415"/>
                <a:gd name="connsiteY1522" fmla="*/ 2949574 h 3924300"/>
                <a:gd name="connsiteX1523" fmla="*/ 9261914 w 9867415"/>
                <a:gd name="connsiteY1523" fmla="*/ 2927349 h 3924300"/>
                <a:gd name="connsiteX1524" fmla="*/ 9273140 w 9867415"/>
                <a:gd name="connsiteY1524" fmla="*/ 2905124 h 3924300"/>
                <a:gd name="connsiteX1525" fmla="*/ 2627055 w 9867415"/>
                <a:gd name="connsiteY1525" fmla="*/ 2905124 h 3924300"/>
                <a:gd name="connsiteX1526" fmla="*/ 2645763 w 9867415"/>
                <a:gd name="connsiteY1526" fmla="*/ 2923645 h 3924300"/>
                <a:gd name="connsiteX1527" fmla="*/ 2619568 w 9867415"/>
                <a:gd name="connsiteY1527" fmla="*/ 2945870 h 3924300"/>
                <a:gd name="connsiteX1528" fmla="*/ 2600844 w 9867415"/>
                <a:gd name="connsiteY1528" fmla="*/ 2927349 h 3924300"/>
                <a:gd name="connsiteX1529" fmla="*/ 2627055 w 9867415"/>
                <a:gd name="connsiteY1529" fmla="*/ 2905124 h 3924300"/>
                <a:gd name="connsiteX1530" fmla="*/ 6372019 w 9867415"/>
                <a:gd name="connsiteY1530" fmla="*/ 2901949 h 3924300"/>
                <a:gd name="connsiteX1531" fmla="*/ 6398518 w 9867415"/>
                <a:gd name="connsiteY1531" fmla="*/ 2924174 h 3924300"/>
                <a:gd name="connsiteX1532" fmla="*/ 6375805 w 9867415"/>
                <a:gd name="connsiteY1532" fmla="*/ 2946399 h 3924300"/>
                <a:gd name="connsiteX1533" fmla="*/ 6349305 w 9867415"/>
                <a:gd name="connsiteY1533" fmla="*/ 2924174 h 3924300"/>
                <a:gd name="connsiteX1534" fmla="*/ 6372019 w 9867415"/>
                <a:gd name="connsiteY1534" fmla="*/ 2901949 h 3924300"/>
                <a:gd name="connsiteX1535" fmla="*/ 6292382 w 9867415"/>
                <a:gd name="connsiteY1535" fmla="*/ 2901949 h 3924300"/>
                <a:gd name="connsiteX1536" fmla="*/ 6318576 w 9867415"/>
                <a:gd name="connsiteY1536" fmla="*/ 2924463 h 3924300"/>
                <a:gd name="connsiteX1537" fmla="*/ 6299866 w 9867415"/>
                <a:gd name="connsiteY1537" fmla="*/ 2943224 h 3924300"/>
                <a:gd name="connsiteX1538" fmla="*/ 6273672 w 9867415"/>
                <a:gd name="connsiteY1538" fmla="*/ 2920711 h 3924300"/>
                <a:gd name="connsiteX1539" fmla="*/ 6292382 w 9867415"/>
                <a:gd name="connsiteY1539" fmla="*/ 2901949 h 3924300"/>
                <a:gd name="connsiteX1540" fmla="*/ 2702023 w 9867415"/>
                <a:gd name="connsiteY1540" fmla="*/ 2901949 h 3924300"/>
                <a:gd name="connsiteX1541" fmla="*/ 2720948 w 9867415"/>
                <a:gd name="connsiteY1541" fmla="*/ 2920711 h 3924300"/>
                <a:gd name="connsiteX1542" fmla="*/ 2690664 w 9867415"/>
                <a:gd name="connsiteY1542" fmla="*/ 2943224 h 3924300"/>
                <a:gd name="connsiteX1543" fmla="*/ 2671739 w 9867415"/>
                <a:gd name="connsiteY1543" fmla="*/ 2924463 h 3924300"/>
                <a:gd name="connsiteX1544" fmla="*/ 2702023 w 9867415"/>
                <a:gd name="connsiteY1544" fmla="*/ 2901949 h 3924300"/>
                <a:gd name="connsiteX1545" fmla="*/ 8549240 w 9867415"/>
                <a:gd name="connsiteY1545" fmla="*/ 2901024 h 3924300"/>
                <a:gd name="connsiteX1546" fmla="*/ 8579176 w 9867415"/>
                <a:gd name="connsiteY1546" fmla="*/ 2924043 h 3924300"/>
                <a:gd name="connsiteX1547" fmla="*/ 8564208 w 9867415"/>
                <a:gd name="connsiteY1547" fmla="*/ 2943225 h 3924300"/>
                <a:gd name="connsiteX1548" fmla="*/ 8534272 w 9867415"/>
                <a:gd name="connsiteY1548" fmla="*/ 2920206 h 3924300"/>
                <a:gd name="connsiteX1549" fmla="*/ 8549240 w 9867415"/>
                <a:gd name="connsiteY1549" fmla="*/ 2901024 h 3924300"/>
                <a:gd name="connsiteX1550" fmla="*/ 2774444 w 9867415"/>
                <a:gd name="connsiteY1550" fmla="*/ 2897716 h 3924300"/>
                <a:gd name="connsiteX1551" fmla="*/ 2797155 w 9867415"/>
                <a:gd name="connsiteY1551" fmla="*/ 2916237 h 3924300"/>
                <a:gd name="connsiteX1552" fmla="*/ 2766871 w 9867415"/>
                <a:gd name="connsiteY1552" fmla="*/ 2938462 h 3924300"/>
                <a:gd name="connsiteX1553" fmla="*/ 2747943 w 9867415"/>
                <a:gd name="connsiteY1553" fmla="*/ 2919941 h 3924300"/>
                <a:gd name="connsiteX1554" fmla="*/ 2774444 w 9867415"/>
                <a:gd name="connsiteY1554" fmla="*/ 2897716 h 3924300"/>
                <a:gd name="connsiteX1555" fmla="*/ 5911949 w 9867415"/>
                <a:gd name="connsiteY1555" fmla="*/ 2893086 h 3924300"/>
                <a:gd name="connsiteX1556" fmla="*/ 5938143 w 9867415"/>
                <a:gd name="connsiteY1556" fmla="*/ 2912268 h 3924300"/>
                <a:gd name="connsiteX1557" fmla="*/ 5915691 w 9867415"/>
                <a:gd name="connsiteY1557" fmla="*/ 2935287 h 3924300"/>
                <a:gd name="connsiteX1558" fmla="*/ 5889497 w 9867415"/>
                <a:gd name="connsiteY1558" fmla="*/ 2912268 h 3924300"/>
                <a:gd name="connsiteX1559" fmla="*/ 5911949 w 9867415"/>
                <a:gd name="connsiteY1559" fmla="*/ 2893086 h 3924300"/>
                <a:gd name="connsiteX1560" fmla="*/ 5832269 w 9867415"/>
                <a:gd name="connsiteY1560" fmla="*/ 2889249 h 3924300"/>
                <a:gd name="connsiteX1561" fmla="*/ 5858768 w 9867415"/>
                <a:gd name="connsiteY1561" fmla="*/ 2912629 h 3924300"/>
                <a:gd name="connsiteX1562" fmla="*/ 5836055 w 9867415"/>
                <a:gd name="connsiteY1562" fmla="*/ 2932112 h 3924300"/>
                <a:gd name="connsiteX1563" fmla="*/ 5809555 w 9867415"/>
                <a:gd name="connsiteY1563" fmla="*/ 2912629 h 3924300"/>
                <a:gd name="connsiteX1564" fmla="*/ 5832269 w 9867415"/>
                <a:gd name="connsiteY1564" fmla="*/ 2889249 h 3924300"/>
                <a:gd name="connsiteX1565" fmla="*/ 5757657 w 9867415"/>
                <a:gd name="connsiteY1565" fmla="*/ 2889249 h 3924300"/>
                <a:gd name="connsiteX1566" fmla="*/ 5784156 w 9867415"/>
                <a:gd name="connsiteY1566" fmla="*/ 2912629 h 3924300"/>
                <a:gd name="connsiteX1567" fmla="*/ 5761443 w 9867415"/>
                <a:gd name="connsiteY1567" fmla="*/ 2932112 h 3924300"/>
                <a:gd name="connsiteX1568" fmla="*/ 5734943 w 9867415"/>
                <a:gd name="connsiteY1568" fmla="*/ 2908732 h 3924300"/>
                <a:gd name="connsiteX1569" fmla="*/ 5757657 w 9867415"/>
                <a:gd name="connsiteY1569" fmla="*/ 2889249 h 3924300"/>
                <a:gd name="connsiteX1570" fmla="*/ 5678282 w 9867415"/>
                <a:gd name="connsiteY1570" fmla="*/ 2889249 h 3924300"/>
                <a:gd name="connsiteX1571" fmla="*/ 5704781 w 9867415"/>
                <a:gd name="connsiteY1571" fmla="*/ 2908732 h 3924300"/>
                <a:gd name="connsiteX1572" fmla="*/ 5682068 w 9867415"/>
                <a:gd name="connsiteY1572" fmla="*/ 2932112 h 3924300"/>
                <a:gd name="connsiteX1573" fmla="*/ 5655568 w 9867415"/>
                <a:gd name="connsiteY1573" fmla="*/ 2908732 h 3924300"/>
                <a:gd name="connsiteX1574" fmla="*/ 5678282 w 9867415"/>
                <a:gd name="connsiteY1574" fmla="*/ 2889249 h 3924300"/>
                <a:gd name="connsiteX1575" fmla="*/ 2849051 w 9867415"/>
                <a:gd name="connsiteY1575" fmla="*/ 2889249 h 3924300"/>
                <a:gd name="connsiteX1576" fmla="*/ 2871762 w 9867415"/>
                <a:gd name="connsiteY1576" fmla="*/ 2912268 h 3924300"/>
                <a:gd name="connsiteX1577" fmla="*/ 2841478 w 9867415"/>
                <a:gd name="connsiteY1577" fmla="*/ 2935287 h 3924300"/>
                <a:gd name="connsiteX1578" fmla="*/ 2822551 w 9867415"/>
                <a:gd name="connsiteY1578" fmla="*/ 2912268 h 3924300"/>
                <a:gd name="connsiteX1579" fmla="*/ 2849051 w 9867415"/>
                <a:gd name="connsiteY1579" fmla="*/ 2889249 h 3924300"/>
                <a:gd name="connsiteX1580" fmla="*/ 5602082 w 9867415"/>
                <a:gd name="connsiteY1580" fmla="*/ 2886074 h 3924300"/>
                <a:gd name="connsiteX1581" fmla="*/ 5628581 w 9867415"/>
                <a:gd name="connsiteY1581" fmla="*/ 2909093 h 3924300"/>
                <a:gd name="connsiteX1582" fmla="*/ 5605868 w 9867415"/>
                <a:gd name="connsiteY1582" fmla="*/ 2932112 h 3924300"/>
                <a:gd name="connsiteX1583" fmla="*/ 5579368 w 9867415"/>
                <a:gd name="connsiteY1583" fmla="*/ 2909093 h 3924300"/>
                <a:gd name="connsiteX1584" fmla="*/ 5602082 w 9867415"/>
                <a:gd name="connsiteY1584" fmla="*/ 2886074 h 3924300"/>
                <a:gd name="connsiteX1585" fmla="*/ 5524294 w 9867415"/>
                <a:gd name="connsiteY1585" fmla="*/ 2886074 h 3924300"/>
                <a:gd name="connsiteX1586" fmla="*/ 5550793 w 9867415"/>
                <a:gd name="connsiteY1586" fmla="*/ 2908588 h 3924300"/>
                <a:gd name="connsiteX1587" fmla="*/ 5528080 w 9867415"/>
                <a:gd name="connsiteY1587" fmla="*/ 2927349 h 3924300"/>
                <a:gd name="connsiteX1588" fmla="*/ 5501580 w 9867415"/>
                <a:gd name="connsiteY1588" fmla="*/ 2908588 h 3924300"/>
                <a:gd name="connsiteX1589" fmla="*/ 5524294 w 9867415"/>
                <a:gd name="connsiteY1589" fmla="*/ 2886074 h 3924300"/>
                <a:gd name="connsiteX1590" fmla="*/ 5448094 w 9867415"/>
                <a:gd name="connsiteY1590" fmla="*/ 2886074 h 3924300"/>
                <a:gd name="connsiteX1591" fmla="*/ 5474593 w 9867415"/>
                <a:gd name="connsiteY1591" fmla="*/ 2908588 h 3924300"/>
                <a:gd name="connsiteX1592" fmla="*/ 5448094 w 9867415"/>
                <a:gd name="connsiteY1592" fmla="*/ 2927349 h 3924300"/>
                <a:gd name="connsiteX1593" fmla="*/ 5425380 w 9867415"/>
                <a:gd name="connsiteY1593" fmla="*/ 2908588 h 3924300"/>
                <a:gd name="connsiteX1594" fmla="*/ 5448094 w 9867415"/>
                <a:gd name="connsiteY1594" fmla="*/ 2886074 h 3924300"/>
                <a:gd name="connsiteX1595" fmla="*/ 5368719 w 9867415"/>
                <a:gd name="connsiteY1595" fmla="*/ 2886074 h 3924300"/>
                <a:gd name="connsiteX1596" fmla="*/ 5395218 w 9867415"/>
                <a:gd name="connsiteY1596" fmla="*/ 2908588 h 3924300"/>
                <a:gd name="connsiteX1597" fmla="*/ 5372505 w 9867415"/>
                <a:gd name="connsiteY1597" fmla="*/ 2927349 h 3924300"/>
                <a:gd name="connsiteX1598" fmla="*/ 5346005 w 9867415"/>
                <a:gd name="connsiteY1598" fmla="*/ 2904836 h 3924300"/>
                <a:gd name="connsiteX1599" fmla="*/ 5368719 w 9867415"/>
                <a:gd name="connsiteY1599" fmla="*/ 2886074 h 3924300"/>
                <a:gd name="connsiteX1600" fmla="*/ 5294107 w 9867415"/>
                <a:gd name="connsiteY1600" fmla="*/ 2886074 h 3924300"/>
                <a:gd name="connsiteX1601" fmla="*/ 5320606 w 9867415"/>
                <a:gd name="connsiteY1601" fmla="*/ 2904836 h 3924300"/>
                <a:gd name="connsiteX1602" fmla="*/ 5294107 w 9867415"/>
                <a:gd name="connsiteY1602" fmla="*/ 2927349 h 3924300"/>
                <a:gd name="connsiteX1603" fmla="*/ 5271393 w 9867415"/>
                <a:gd name="connsiteY1603" fmla="*/ 2904836 h 3924300"/>
                <a:gd name="connsiteX1604" fmla="*/ 5294107 w 9867415"/>
                <a:gd name="connsiteY1604" fmla="*/ 2886074 h 3924300"/>
                <a:gd name="connsiteX1605" fmla="*/ 2923921 w 9867415"/>
                <a:gd name="connsiteY1605" fmla="*/ 2886074 h 3924300"/>
                <a:gd name="connsiteX1606" fmla="*/ 2946371 w 9867415"/>
                <a:gd name="connsiteY1606" fmla="*/ 2905257 h 3924300"/>
                <a:gd name="connsiteX1607" fmla="*/ 2916438 w 9867415"/>
                <a:gd name="connsiteY1607" fmla="*/ 2928276 h 3924300"/>
                <a:gd name="connsiteX1608" fmla="*/ 2897730 w 9867415"/>
                <a:gd name="connsiteY1608" fmla="*/ 2909093 h 3924300"/>
                <a:gd name="connsiteX1609" fmla="*/ 2923921 w 9867415"/>
                <a:gd name="connsiteY1609" fmla="*/ 2886074 h 3924300"/>
                <a:gd name="connsiteX1610" fmla="*/ 3000113 w 9867415"/>
                <a:gd name="connsiteY1610" fmla="*/ 2882899 h 3924300"/>
                <a:gd name="connsiteX1611" fmla="*/ 3022563 w 9867415"/>
                <a:gd name="connsiteY1611" fmla="*/ 2901420 h 3924300"/>
                <a:gd name="connsiteX1612" fmla="*/ 2992630 w 9867415"/>
                <a:gd name="connsiteY1612" fmla="*/ 2923645 h 3924300"/>
                <a:gd name="connsiteX1613" fmla="*/ 2973922 w 9867415"/>
                <a:gd name="connsiteY1613" fmla="*/ 2905124 h 3924300"/>
                <a:gd name="connsiteX1614" fmla="*/ 3000113 w 9867415"/>
                <a:gd name="connsiteY1614" fmla="*/ 2882899 h 3924300"/>
                <a:gd name="connsiteX1615" fmla="*/ 3074066 w 9867415"/>
                <a:gd name="connsiteY1615" fmla="*/ 2878137 h 3924300"/>
                <a:gd name="connsiteX1616" fmla="*/ 3096518 w 9867415"/>
                <a:gd name="connsiteY1616" fmla="*/ 2896899 h 3924300"/>
                <a:gd name="connsiteX1617" fmla="*/ 3066582 w 9867415"/>
                <a:gd name="connsiteY1617" fmla="*/ 2919412 h 3924300"/>
                <a:gd name="connsiteX1618" fmla="*/ 3047872 w 9867415"/>
                <a:gd name="connsiteY1618" fmla="*/ 2900651 h 3924300"/>
                <a:gd name="connsiteX1619" fmla="*/ 3074066 w 9867415"/>
                <a:gd name="connsiteY1619" fmla="*/ 2878137 h 3924300"/>
                <a:gd name="connsiteX1620" fmla="*/ 9563086 w 9867415"/>
                <a:gd name="connsiteY1620" fmla="*/ 2874962 h 3924300"/>
                <a:gd name="connsiteX1621" fmla="*/ 9596764 w 9867415"/>
                <a:gd name="connsiteY1621" fmla="*/ 2900891 h 3924300"/>
                <a:gd name="connsiteX1622" fmla="*/ 9585538 w 9867415"/>
                <a:gd name="connsiteY1622" fmla="*/ 2919412 h 3924300"/>
                <a:gd name="connsiteX1623" fmla="*/ 9555602 w 9867415"/>
                <a:gd name="connsiteY1623" fmla="*/ 2893483 h 3924300"/>
                <a:gd name="connsiteX1624" fmla="*/ 9563086 w 9867415"/>
                <a:gd name="connsiteY1624" fmla="*/ 2874962 h 3924300"/>
                <a:gd name="connsiteX1625" fmla="*/ 8266665 w 9867415"/>
                <a:gd name="connsiteY1625" fmla="*/ 2874962 h 3924300"/>
                <a:gd name="connsiteX1626" fmla="*/ 8296601 w 9867415"/>
                <a:gd name="connsiteY1626" fmla="*/ 2900891 h 3924300"/>
                <a:gd name="connsiteX1627" fmla="*/ 8281633 w 9867415"/>
                <a:gd name="connsiteY1627" fmla="*/ 2919412 h 3924300"/>
                <a:gd name="connsiteX1628" fmla="*/ 8251697 w 9867415"/>
                <a:gd name="connsiteY1628" fmla="*/ 2897187 h 3924300"/>
                <a:gd name="connsiteX1629" fmla="*/ 8266665 w 9867415"/>
                <a:gd name="connsiteY1629" fmla="*/ 2874962 h 3924300"/>
                <a:gd name="connsiteX1630" fmla="*/ 3150004 w 9867415"/>
                <a:gd name="connsiteY1630" fmla="*/ 2874962 h 3924300"/>
                <a:gd name="connsiteX1631" fmla="*/ 3172718 w 9867415"/>
                <a:gd name="connsiteY1631" fmla="*/ 2893724 h 3924300"/>
                <a:gd name="connsiteX1632" fmla="*/ 3142433 w 9867415"/>
                <a:gd name="connsiteY1632" fmla="*/ 2916237 h 3924300"/>
                <a:gd name="connsiteX1633" fmla="*/ 3123505 w 9867415"/>
                <a:gd name="connsiteY1633" fmla="*/ 2897476 h 3924300"/>
                <a:gd name="connsiteX1634" fmla="*/ 3150004 w 9867415"/>
                <a:gd name="connsiteY1634" fmla="*/ 2874962 h 3924300"/>
                <a:gd name="connsiteX1635" fmla="*/ 8195228 w 9867415"/>
                <a:gd name="connsiteY1635" fmla="*/ 2870199 h 3924300"/>
                <a:gd name="connsiteX1636" fmla="*/ 8225164 w 9867415"/>
                <a:gd name="connsiteY1636" fmla="*/ 2893579 h 3924300"/>
                <a:gd name="connsiteX1637" fmla="*/ 8210196 w 9867415"/>
                <a:gd name="connsiteY1637" fmla="*/ 2913062 h 3924300"/>
                <a:gd name="connsiteX1638" fmla="*/ 8180260 w 9867415"/>
                <a:gd name="connsiteY1638" fmla="*/ 2889682 h 3924300"/>
                <a:gd name="connsiteX1639" fmla="*/ 8195228 w 9867415"/>
                <a:gd name="connsiteY1639" fmla="*/ 2870199 h 3924300"/>
                <a:gd name="connsiteX1640" fmla="*/ 3224617 w 9867415"/>
                <a:gd name="connsiteY1640" fmla="*/ 2870199 h 3924300"/>
                <a:gd name="connsiteX1641" fmla="*/ 3247331 w 9867415"/>
                <a:gd name="connsiteY1641" fmla="*/ 2889682 h 3924300"/>
                <a:gd name="connsiteX1642" fmla="*/ 3220831 w 9867415"/>
                <a:gd name="connsiteY1642" fmla="*/ 2913062 h 3924300"/>
                <a:gd name="connsiteX1643" fmla="*/ 3198118 w 9867415"/>
                <a:gd name="connsiteY1643" fmla="*/ 2893579 h 3924300"/>
                <a:gd name="connsiteX1644" fmla="*/ 3224617 w 9867415"/>
                <a:gd name="connsiteY1644" fmla="*/ 2870199 h 3924300"/>
                <a:gd name="connsiteX1645" fmla="*/ 2272477 w 9867415"/>
                <a:gd name="connsiteY1645" fmla="*/ 2867553 h 3924300"/>
                <a:gd name="connsiteX1646" fmla="*/ 2290784 w 9867415"/>
                <a:gd name="connsiteY1646" fmla="*/ 2886074 h 3924300"/>
                <a:gd name="connsiteX1647" fmla="*/ 2261475 w 9867415"/>
                <a:gd name="connsiteY1647" fmla="*/ 2908299 h 3924300"/>
                <a:gd name="connsiteX1648" fmla="*/ 2243166 w 9867415"/>
                <a:gd name="connsiteY1648" fmla="*/ 2889778 h 3924300"/>
                <a:gd name="connsiteX1649" fmla="*/ 2272477 w 9867415"/>
                <a:gd name="connsiteY1649" fmla="*/ 2867553 h 3924300"/>
                <a:gd name="connsiteX1650" fmla="*/ 3300817 w 9867415"/>
                <a:gd name="connsiteY1650" fmla="*/ 2867024 h 3924300"/>
                <a:gd name="connsiteX1651" fmla="*/ 3323531 w 9867415"/>
                <a:gd name="connsiteY1651" fmla="*/ 2885786 h 3924300"/>
                <a:gd name="connsiteX1652" fmla="*/ 3297031 w 9867415"/>
                <a:gd name="connsiteY1652" fmla="*/ 2908299 h 3924300"/>
                <a:gd name="connsiteX1653" fmla="*/ 3274318 w 9867415"/>
                <a:gd name="connsiteY1653" fmla="*/ 2889538 h 3924300"/>
                <a:gd name="connsiteX1654" fmla="*/ 3300817 w 9867415"/>
                <a:gd name="connsiteY1654" fmla="*/ 2867024 h 3924300"/>
                <a:gd name="connsiteX1655" fmla="*/ 8123790 w 9867415"/>
                <a:gd name="connsiteY1655" fmla="*/ 2863849 h 3924300"/>
                <a:gd name="connsiteX1656" fmla="*/ 8153726 w 9867415"/>
                <a:gd name="connsiteY1656" fmla="*/ 2889778 h 3924300"/>
                <a:gd name="connsiteX1657" fmla="*/ 8138758 w 9867415"/>
                <a:gd name="connsiteY1657" fmla="*/ 2908299 h 3924300"/>
                <a:gd name="connsiteX1658" fmla="*/ 8108822 w 9867415"/>
                <a:gd name="connsiteY1658" fmla="*/ 2886074 h 3924300"/>
                <a:gd name="connsiteX1659" fmla="*/ 8123790 w 9867415"/>
                <a:gd name="connsiteY1659" fmla="*/ 2863849 h 3924300"/>
                <a:gd name="connsiteX1660" fmla="*/ 3375429 w 9867415"/>
                <a:gd name="connsiteY1660" fmla="*/ 2863849 h 3924300"/>
                <a:gd name="connsiteX1661" fmla="*/ 3398143 w 9867415"/>
                <a:gd name="connsiteY1661" fmla="*/ 2882611 h 3924300"/>
                <a:gd name="connsiteX1662" fmla="*/ 3371643 w 9867415"/>
                <a:gd name="connsiteY1662" fmla="*/ 2905124 h 3924300"/>
                <a:gd name="connsiteX1663" fmla="*/ 3348930 w 9867415"/>
                <a:gd name="connsiteY1663" fmla="*/ 2886363 h 3924300"/>
                <a:gd name="connsiteX1664" fmla="*/ 3375429 w 9867415"/>
                <a:gd name="connsiteY1664" fmla="*/ 2863849 h 3924300"/>
                <a:gd name="connsiteX1665" fmla="*/ 9434499 w 9867415"/>
                <a:gd name="connsiteY1665" fmla="*/ 2859087 h 3924300"/>
                <a:gd name="connsiteX1666" fmla="*/ 9464435 w 9867415"/>
                <a:gd name="connsiteY1666" fmla="*/ 2885943 h 3924300"/>
                <a:gd name="connsiteX1667" fmla="*/ 9456951 w 9867415"/>
                <a:gd name="connsiteY1667" fmla="*/ 2905125 h 3924300"/>
                <a:gd name="connsiteX1668" fmla="*/ 9427015 w 9867415"/>
                <a:gd name="connsiteY1668" fmla="*/ 2878270 h 3924300"/>
                <a:gd name="connsiteX1669" fmla="*/ 9434499 w 9867415"/>
                <a:gd name="connsiteY1669" fmla="*/ 2859087 h 3924300"/>
                <a:gd name="connsiteX1670" fmla="*/ 8052353 w 9867415"/>
                <a:gd name="connsiteY1670" fmla="*/ 2859087 h 3924300"/>
                <a:gd name="connsiteX1671" fmla="*/ 8082289 w 9867415"/>
                <a:gd name="connsiteY1671" fmla="*/ 2882106 h 3924300"/>
                <a:gd name="connsiteX1672" fmla="*/ 8063579 w 9867415"/>
                <a:gd name="connsiteY1672" fmla="*/ 2901289 h 3924300"/>
                <a:gd name="connsiteX1673" fmla="*/ 8037385 w 9867415"/>
                <a:gd name="connsiteY1673" fmla="*/ 2878270 h 3924300"/>
                <a:gd name="connsiteX1674" fmla="*/ 8052353 w 9867415"/>
                <a:gd name="connsiteY1674" fmla="*/ 2859087 h 3924300"/>
                <a:gd name="connsiteX1675" fmla="*/ 3451629 w 9867415"/>
                <a:gd name="connsiteY1675" fmla="*/ 2859087 h 3924300"/>
                <a:gd name="connsiteX1676" fmla="*/ 3474343 w 9867415"/>
                <a:gd name="connsiteY1676" fmla="*/ 2878570 h 3924300"/>
                <a:gd name="connsiteX1677" fmla="*/ 3447843 w 9867415"/>
                <a:gd name="connsiteY1677" fmla="*/ 2901950 h 3924300"/>
                <a:gd name="connsiteX1678" fmla="*/ 3425130 w 9867415"/>
                <a:gd name="connsiteY1678" fmla="*/ 2882467 h 3924300"/>
                <a:gd name="connsiteX1679" fmla="*/ 3451629 w 9867415"/>
                <a:gd name="connsiteY1679" fmla="*/ 2859087 h 3924300"/>
                <a:gd name="connsiteX1680" fmla="*/ 2344524 w 9867415"/>
                <a:gd name="connsiteY1680" fmla="*/ 2859087 h 3924300"/>
                <a:gd name="connsiteX1681" fmla="*/ 2363241 w 9867415"/>
                <a:gd name="connsiteY1681" fmla="*/ 2878270 h 3924300"/>
                <a:gd name="connsiteX1682" fmla="*/ 2337046 w 9867415"/>
                <a:gd name="connsiteY1682" fmla="*/ 2905125 h 3924300"/>
                <a:gd name="connsiteX1683" fmla="*/ 2318337 w 9867415"/>
                <a:gd name="connsiteY1683" fmla="*/ 2882106 h 3924300"/>
                <a:gd name="connsiteX1684" fmla="*/ 2344524 w 9867415"/>
                <a:gd name="connsiteY1684" fmla="*/ 2859087 h 3924300"/>
                <a:gd name="connsiteX1685" fmla="*/ 7980915 w 9867415"/>
                <a:gd name="connsiteY1685" fmla="*/ 2856441 h 3924300"/>
                <a:gd name="connsiteX1686" fmla="*/ 8010851 w 9867415"/>
                <a:gd name="connsiteY1686" fmla="*/ 2878666 h 3924300"/>
                <a:gd name="connsiteX1687" fmla="*/ 7992141 w 9867415"/>
                <a:gd name="connsiteY1687" fmla="*/ 2897187 h 3924300"/>
                <a:gd name="connsiteX1688" fmla="*/ 7965947 w 9867415"/>
                <a:gd name="connsiteY1688" fmla="*/ 2874962 h 3924300"/>
                <a:gd name="connsiteX1689" fmla="*/ 7980915 w 9867415"/>
                <a:gd name="connsiteY1689" fmla="*/ 2856441 h 3924300"/>
                <a:gd name="connsiteX1690" fmla="*/ 2419474 w 9867415"/>
                <a:gd name="connsiteY1690" fmla="*/ 2855912 h 3924300"/>
                <a:gd name="connsiteX1691" fmla="*/ 2438401 w 9867415"/>
                <a:gd name="connsiteY1691" fmla="*/ 2874674 h 3924300"/>
                <a:gd name="connsiteX1692" fmla="*/ 2408114 w 9867415"/>
                <a:gd name="connsiteY1692" fmla="*/ 2897187 h 3924300"/>
                <a:gd name="connsiteX1693" fmla="*/ 2389190 w 9867415"/>
                <a:gd name="connsiteY1693" fmla="*/ 2878426 h 3924300"/>
                <a:gd name="connsiteX1694" fmla="*/ 2419474 w 9867415"/>
                <a:gd name="connsiteY1694" fmla="*/ 2855912 h 3924300"/>
                <a:gd name="connsiteX1695" fmla="*/ 9370999 w 9867415"/>
                <a:gd name="connsiteY1695" fmla="*/ 2852737 h 3924300"/>
                <a:gd name="connsiteX1696" fmla="*/ 9400935 w 9867415"/>
                <a:gd name="connsiteY1696" fmla="*/ 2878666 h 3924300"/>
                <a:gd name="connsiteX1697" fmla="*/ 9393451 w 9867415"/>
                <a:gd name="connsiteY1697" fmla="*/ 2897187 h 3924300"/>
                <a:gd name="connsiteX1698" fmla="*/ 9359773 w 9867415"/>
                <a:gd name="connsiteY1698" fmla="*/ 2874962 h 3924300"/>
                <a:gd name="connsiteX1699" fmla="*/ 9370999 w 9867415"/>
                <a:gd name="connsiteY1699" fmla="*/ 2852737 h 3924300"/>
                <a:gd name="connsiteX1700" fmla="*/ 2491457 w 9867415"/>
                <a:gd name="connsiteY1700" fmla="*/ 2847974 h 3924300"/>
                <a:gd name="connsiteX1701" fmla="*/ 2510739 w 9867415"/>
                <a:gd name="connsiteY1701" fmla="*/ 2870993 h 3924300"/>
                <a:gd name="connsiteX1702" fmla="*/ 2483744 w 9867415"/>
                <a:gd name="connsiteY1702" fmla="*/ 2894012 h 3924300"/>
                <a:gd name="connsiteX1703" fmla="*/ 2464471 w 9867415"/>
                <a:gd name="connsiteY1703" fmla="*/ 2870993 h 3924300"/>
                <a:gd name="connsiteX1704" fmla="*/ 2491457 w 9867415"/>
                <a:gd name="connsiteY1704" fmla="*/ 2847974 h 3924300"/>
                <a:gd name="connsiteX1705" fmla="*/ 9306085 w 9867415"/>
                <a:gd name="connsiteY1705" fmla="*/ 2844800 h 3924300"/>
                <a:gd name="connsiteX1706" fmla="*/ 9336370 w 9867415"/>
                <a:gd name="connsiteY1706" fmla="*/ 2870729 h 3924300"/>
                <a:gd name="connsiteX1707" fmla="*/ 9325014 w 9867415"/>
                <a:gd name="connsiteY1707" fmla="*/ 2889250 h 3924300"/>
                <a:gd name="connsiteX1708" fmla="*/ 9294729 w 9867415"/>
                <a:gd name="connsiteY1708" fmla="*/ 2867025 h 3924300"/>
                <a:gd name="connsiteX1709" fmla="*/ 9306085 w 9867415"/>
                <a:gd name="connsiteY1709" fmla="*/ 2844800 h 3924300"/>
                <a:gd name="connsiteX1710" fmla="*/ 7837020 w 9867415"/>
                <a:gd name="connsiteY1710" fmla="*/ 2844799 h 3924300"/>
                <a:gd name="connsiteX1711" fmla="*/ 7863214 w 9867415"/>
                <a:gd name="connsiteY1711" fmla="*/ 2867313 h 3924300"/>
                <a:gd name="connsiteX1712" fmla="*/ 7848246 w 9867415"/>
                <a:gd name="connsiteY1712" fmla="*/ 2886074 h 3924300"/>
                <a:gd name="connsiteX1713" fmla="*/ 7818310 w 9867415"/>
                <a:gd name="connsiteY1713" fmla="*/ 2863561 h 3924300"/>
                <a:gd name="connsiteX1714" fmla="*/ 7837020 w 9867415"/>
                <a:gd name="connsiteY1714" fmla="*/ 2844799 h 3924300"/>
                <a:gd name="connsiteX1715" fmla="*/ 2567105 w 9867415"/>
                <a:gd name="connsiteY1715" fmla="*/ 2844799 h 3924300"/>
                <a:gd name="connsiteX1716" fmla="*/ 2586019 w 9867415"/>
                <a:gd name="connsiteY1716" fmla="*/ 2863320 h 3924300"/>
                <a:gd name="connsiteX1717" fmla="*/ 2555740 w 9867415"/>
                <a:gd name="connsiteY1717" fmla="*/ 2885545 h 3924300"/>
                <a:gd name="connsiteX1718" fmla="*/ 2536806 w 9867415"/>
                <a:gd name="connsiteY1718" fmla="*/ 2867024 h 3924300"/>
                <a:gd name="connsiteX1719" fmla="*/ 2567105 w 9867415"/>
                <a:gd name="connsiteY1719" fmla="*/ 2844799 h 3924300"/>
                <a:gd name="connsiteX1720" fmla="*/ 9239236 w 9867415"/>
                <a:gd name="connsiteY1720" fmla="*/ 2840699 h 3924300"/>
                <a:gd name="connsiteX1721" fmla="*/ 9272914 w 9867415"/>
                <a:gd name="connsiteY1721" fmla="*/ 2863718 h 3924300"/>
                <a:gd name="connsiteX1722" fmla="*/ 9261688 w 9867415"/>
                <a:gd name="connsiteY1722" fmla="*/ 2882900 h 3924300"/>
                <a:gd name="connsiteX1723" fmla="*/ 9231752 w 9867415"/>
                <a:gd name="connsiteY1723" fmla="*/ 2859881 h 3924300"/>
                <a:gd name="connsiteX1724" fmla="*/ 9239236 w 9867415"/>
                <a:gd name="connsiteY1724" fmla="*/ 2840699 h 3924300"/>
                <a:gd name="connsiteX1725" fmla="*/ 2638173 w 9867415"/>
                <a:gd name="connsiteY1725" fmla="*/ 2840699 h 3924300"/>
                <a:gd name="connsiteX1726" fmla="*/ 2656881 w 9867415"/>
                <a:gd name="connsiteY1726" fmla="*/ 2859881 h 3924300"/>
                <a:gd name="connsiteX1727" fmla="*/ 2630681 w 9867415"/>
                <a:gd name="connsiteY1727" fmla="*/ 2882900 h 3924300"/>
                <a:gd name="connsiteX1728" fmla="*/ 2611963 w 9867415"/>
                <a:gd name="connsiteY1728" fmla="*/ 2863718 h 3924300"/>
                <a:gd name="connsiteX1729" fmla="*/ 2638173 w 9867415"/>
                <a:gd name="connsiteY1729" fmla="*/ 2840699 h 3924300"/>
                <a:gd name="connsiteX1730" fmla="*/ 6364082 w 9867415"/>
                <a:gd name="connsiteY1730" fmla="*/ 2836862 h 3924300"/>
                <a:gd name="connsiteX1731" fmla="*/ 6390581 w 9867415"/>
                <a:gd name="connsiteY1731" fmla="*/ 2859376 h 3924300"/>
                <a:gd name="connsiteX1732" fmla="*/ 6367868 w 9867415"/>
                <a:gd name="connsiteY1732" fmla="*/ 2878137 h 3924300"/>
                <a:gd name="connsiteX1733" fmla="*/ 6341368 w 9867415"/>
                <a:gd name="connsiteY1733" fmla="*/ 2855624 h 3924300"/>
                <a:gd name="connsiteX1734" fmla="*/ 6364082 w 9867415"/>
                <a:gd name="connsiteY1734" fmla="*/ 2836862 h 3924300"/>
                <a:gd name="connsiteX1735" fmla="*/ 8523447 w 9867415"/>
                <a:gd name="connsiteY1735" fmla="*/ 2833687 h 3924300"/>
                <a:gd name="connsiteX1736" fmla="*/ 8553732 w 9867415"/>
                <a:gd name="connsiteY1736" fmla="*/ 2855912 h 3924300"/>
                <a:gd name="connsiteX1737" fmla="*/ 8542376 w 9867415"/>
                <a:gd name="connsiteY1737" fmla="*/ 2874433 h 3924300"/>
                <a:gd name="connsiteX1738" fmla="*/ 8512091 w 9867415"/>
                <a:gd name="connsiteY1738" fmla="*/ 2852208 h 3924300"/>
                <a:gd name="connsiteX1739" fmla="*/ 8523447 w 9867415"/>
                <a:gd name="connsiteY1739" fmla="*/ 2833687 h 3924300"/>
                <a:gd name="connsiteX1740" fmla="*/ 6284445 w 9867415"/>
                <a:gd name="connsiteY1740" fmla="*/ 2833687 h 3924300"/>
                <a:gd name="connsiteX1741" fmla="*/ 6310639 w 9867415"/>
                <a:gd name="connsiteY1741" fmla="*/ 2855912 h 3924300"/>
                <a:gd name="connsiteX1742" fmla="*/ 6291929 w 9867415"/>
                <a:gd name="connsiteY1742" fmla="*/ 2878137 h 3924300"/>
                <a:gd name="connsiteX1743" fmla="*/ 6265735 w 9867415"/>
                <a:gd name="connsiteY1743" fmla="*/ 2855912 h 3924300"/>
                <a:gd name="connsiteX1744" fmla="*/ 6284445 w 9867415"/>
                <a:gd name="connsiteY1744" fmla="*/ 2833687 h 3924300"/>
                <a:gd name="connsiteX1745" fmla="*/ 2713692 w 9867415"/>
                <a:gd name="connsiteY1745" fmla="*/ 2833687 h 3924300"/>
                <a:gd name="connsiteX1746" fmla="*/ 2732967 w 9867415"/>
                <a:gd name="connsiteY1746" fmla="*/ 2855912 h 3924300"/>
                <a:gd name="connsiteX1747" fmla="*/ 2705984 w 9867415"/>
                <a:gd name="connsiteY1747" fmla="*/ 2878137 h 3924300"/>
                <a:gd name="connsiteX1748" fmla="*/ 2686711 w 9867415"/>
                <a:gd name="connsiteY1748" fmla="*/ 2855912 h 3924300"/>
                <a:gd name="connsiteX1749" fmla="*/ 2713692 w 9867415"/>
                <a:gd name="connsiteY1749" fmla="*/ 2833687 h 3924300"/>
                <a:gd name="connsiteX1750" fmla="*/ 9174323 w 9867415"/>
                <a:gd name="connsiteY1750" fmla="*/ 2832762 h 3924300"/>
                <a:gd name="connsiteX1751" fmla="*/ 9204608 w 9867415"/>
                <a:gd name="connsiteY1751" fmla="*/ 2855781 h 3924300"/>
                <a:gd name="connsiteX1752" fmla="*/ 9193252 w 9867415"/>
                <a:gd name="connsiteY1752" fmla="*/ 2874963 h 3924300"/>
                <a:gd name="connsiteX1753" fmla="*/ 9162967 w 9867415"/>
                <a:gd name="connsiteY1753" fmla="*/ 2851944 h 3924300"/>
                <a:gd name="connsiteX1754" fmla="*/ 9174323 w 9867415"/>
                <a:gd name="connsiteY1754" fmla="*/ 2832762 h 3924300"/>
                <a:gd name="connsiteX1755" fmla="*/ 2789340 w 9867415"/>
                <a:gd name="connsiteY1755" fmla="*/ 2828924 h 3924300"/>
                <a:gd name="connsiteX1756" fmla="*/ 2808263 w 9867415"/>
                <a:gd name="connsiteY1756" fmla="*/ 2848107 h 3924300"/>
                <a:gd name="connsiteX1757" fmla="*/ 2781767 w 9867415"/>
                <a:gd name="connsiteY1757" fmla="*/ 2871126 h 3924300"/>
                <a:gd name="connsiteX1758" fmla="*/ 2759057 w 9867415"/>
                <a:gd name="connsiteY1758" fmla="*/ 2851943 h 3924300"/>
                <a:gd name="connsiteX1759" fmla="*/ 2789340 w 9867415"/>
                <a:gd name="connsiteY1759" fmla="*/ 2828924 h 3924300"/>
                <a:gd name="connsiteX1760" fmla="*/ 9107474 w 9867415"/>
                <a:gd name="connsiteY1760" fmla="*/ 2826239 h 3924300"/>
                <a:gd name="connsiteX1761" fmla="*/ 9137410 w 9867415"/>
                <a:gd name="connsiteY1761" fmla="*/ 2848219 h 3924300"/>
                <a:gd name="connsiteX1762" fmla="*/ 9126184 w 9867415"/>
                <a:gd name="connsiteY1762" fmla="*/ 2866537 h 3924300"/>
                <a:gd name="connsiteX1763" fmla="*/ 9096248 w 9867415"/>
                <a:gd name="connsiteY1763" fmla="*/ 2844556 h 3924300"/>
                <a:gd name="connsiteX1764" fmla="*/ 9107474 w 9867415"/>
                <a:gd name="connsiteY1764" fmla="*/ 2826239 h 3924300"/>
                <a:gd name="connsiteX1765" fmla="*/ 5979645 w 9867415"/>
                <a:gd name="connsiteY1765" fmla="*/ 2825749 h 3924300"/>
                <a:gd name="connsiteX1766" fmla="*/ 6005839 w 9867415"/>
                <a:gd name="connsiteY1766" fmla="*/ 2847974 h 3924300"/>
                <a:gd name="connsiteX1767" fmla="*/ 5987129 w 9867415"/>
                <a:gd name="connsiteY1767" fmla="*/ 2870199 h 3924300"/>
                <a:gd name="connsiteX1768" fmla="*/ 5960935 w 9867415"/>
                <a:gd name="connsiteY1768" fmla="*/ 2847974 h 3924300"/>
                <a:gd name="connsiteX1769" fmla="*/ 5979645 w 9867415"/>
                <a:gd name="connsiteY1769" fmla="*/ 2825749 h 3924300"/>
                <a:gd name="connsiteX1770" fmla="*/ 5903707 w 9867415"/>
                <a:gd name="connsiteY1770" fmla="*/ 2825749 h 3924300"/>
                <a:gd name="connsiteX1771" fmla="*/ 5930206 w 9867415"/>
                <a:gd name="connsiteY1771" fmla="*/ 2848263 h 3924300"/>
                <a:gd name="connsiteX1772" fmla="*/ 5907493 w 9867415"/>
                <a:gd name="connsiteY1772" fmla="*/ 2867024 h 3924300"/>
                <a:gd name="connsiteX1773" fmla="*/ 5880993 w 9867415"/>
                <a:gd name="connsiteY1773" fmla="*/ 2844511 h 3924300"/>
                <a:gd name="connsiteX1774" fmla="*/ 5903707 w 9867415"/>
                <a:gd name="connsiteY1774" fmla="*/ 2825749 h 3924300"/>
                <a:gd name="connsiteX1775" fmla="*/ 5829094 w 9867415"/>
                <a:gd name="connsiteY1775" fmla="*/ 2825749 h 3924300"/>
                <a:gd name="connsiteX1776" fmla="*/ 5855593 w 9867415"/>
                <a:gd name="connsiteY1776" fmla="*/ 2844511 h 3924300"/>
                <a:gd name="connsiteX1777" fmla="*/ 5832880 w 9867415"/>
                <a:gd name="connsiteY1777" fmla="*/ 2867024 h 3924300"/>
                <a:gd name="connsiteX1778" fmla="*/ 5806380 w 9867415"/>
                <a:gd name="connsiteY1778" fmla="*/ 2844511 h 3924300"/>
                <a:gd name="connsiteX1779" fmla="*/ 5829094 w 9867415"/>
                <a:gd name="connsiteY1779" fmla="*/ 2825749 h 3924300"/>
                <a:gd name="connsiteX1780" fmla="*/ 2860163 w 9867415"/>
                <a:gd name="connsiteY1780" fmla="*/ 2825749 h 3924300"/>
                <a:gd name="connsiteX1781" fmla="*/ 2882877 w 9867415"/>
                <a:gd name="connsiteY1781" fmla="*/ 2844511 h 3924300"/>
                <a:gd name="connsiteX1782" fmla="*/ 2852590 w 9867415"/>
                <a:gd name="connsiteY1782" fmla="*/ 2867024 h 3924300"/>
                <a:gd name="connsiteX1783" fmla="*/ 2833666 w 9867415"/>
                <a:gd name="connsiteY1783" fmla="*/ 2848263 h 3924300"/>
                <a:gd name="connsiteX1784" fmla="*/ 2860163 w 9867415"/>
                <a:gd name="connsiteY1784" fmla="*/ 2825749 h 3924300"/>
                <a:gd name="connsiteX1785" fmla="*/ 5753199 w 9867415"/>
                <a:gd name="connsiteY1785" fmla="*/ 2822574 h 3924300"/>
                <a:gd name="connsiteX1786" fmla="*/ 5775651 w 9867415"/>
                <a:gd name="connsiteY1786" fmla="*/ 2844799 h 3924300"/>
                <a:gd name="connsiteX1787" fmla="*/ 5753199 w 9867415"/>
                <a:gd name="connsiteY1787" fmla="*/ 2867024 h 3924300"/>
                <a:gd name="connsiteX1788" fmla="*/ 5730747 w 9867415"/>
                <a:gd name="connsiteY1788" fmla="*/ 2844799 h 3924300"/>
                <a:gd name="connsiteX1789" fmla="*/ 5753199 w 9867415"/>
                <a:gd name="connsiteY1789" fmla="*/ 2822574 h 3924300"/>
                <a:gd name="connsiteX1790" fmla="*/ 5674374 w 9867415"/>
                <a:gd name="connsiteY1790" fmla="*/ 2822574 h 3924300"/>
                <a:gd name="connsiteX1791" fmla="*/ 5700018 w 9867415"/>
                <a:gd name="connsiteY1791" fmla="*/ 2845088 h 3924300"/>
                <a:gd name="connsiteX1792" fmla="*/ 5678037 w 9867415"/>
                <a:gd name="connsiteY1792" fmla="*/ 2863849 h 3924300"/>
                <a:gd name="connsiteX1793" fmla="*/ 5652393 w 9867415"/>
                <a:gd name="connsiteY1793" fmla="*/ 2845088 h 3924300"/>
                <a:gd name="connsiteX1794" fmla="*/ 5674374 w 9867415"/>
                <a:gd name="connsiteY1794" fmla="*/ 2822574 h 3924300"/>
                <a:gd name="connsiteX1795" fmla="*/ 5598907 w 9867415"/>
                <a:gd name="connsiteY1795" fmla="*/ 2822574 h 3924300"/>
                <a:gd name="connsiteX1796" fmla="*/ 5625406 w 9867415"/>
                <a:gd name="connsiteY1796" fmla="*/ 2845088 h 3924300"/>
                <a:gd name="connsiteX1797" fmla="*/ 5602693 w 9867415"/>
                <a:gd name="connsiteY1797" fmla="*/ 2863849 h 3924300"/>
                <a:gd name="connsiteX1798" fmla="*/ 5576193 w 9867415"/>
                <a:gd name="connsiteY1798" fmla="*/ 2841336 h 3924300"/>
                <a:gd name="connsiteX1799" fmla="*/ 5598907 w 9867415"/>
                <a:gd name="connsiteY1799" fmla="*/ 2822574 h 3924300"/>
                <a:gd name="connsiteX1800" fmla="*/ 5523318 w 9867415"/>
                <a:gd name="connsiteY1800" fmla="*/ 2822574 h 3924300"/>
                <a:gd name="connsiteX1801" fmla="*/ 5546031 w 9867415"/>
                <a:gd name="connsiteY1801" fmla="*/ 2841336 h 3924300"/>
                <a:gd name="connsiteX1802" fmla="*/ 5523318 w 9867415"/>
                <a:gd name="connsiteY1802" fmla="*/ 2863849 h 3924300"/>
                <a:gd name="connsiteX1803" fmla="*/ 5496818 w 9867415"/>
                <a:gd name="connsiteY1803" fmla="*/ 2841336 h 3924300"/>
                <a:gd name="connsiteX1804" fmla="*/ 5523318 w 9867415"/>
                <a:gd name="connsiteY1804" fmla="*/ 2822574 h 3924300"/>
                <a:gd name="connsiteX1805" fmla="*/ 2935939 w 9867415"/>
                <a:gd name="connsiteY1805" fmla="*/ 2821649 h 3924300"/>
                <a:gd name="connsiteX1806" fmla="*/ 2959068 w 9867415"/>
                <a:gd name="connsiteY1806" fmla="*/ 2840831 h 3924300"/>
                <a:gd name="connsiteX1807" fmla="*/ 2928229 w 9867415"/>
                <a:gd name="connsiteY1807" fmla="*/ 2863850 h 3924300"/>
                <a:gd name="connsiteX1808" fmla="*/ 2908953 w 9867415"/>
                <a:gd name="connsiteY1808" fmla="*/ 2844668 h 3924300"/>
                <a:gd name="connsiteX1809" fmla="*/ 2935939 w 9867415"/>
                <a:gd name="connsiteY1809" fmla="*/ 2821649 h 3924300"/>
                <a:gd name="connsiteX1810" fmla="*/ 5444919 w 9867415"/>
                <a:gd name="connsiteY1810" fmla="*/ 2817812 h 3924300"/>
                <a:gd name="connsiteX1811" fmla="*/ 5471418 w 9867415"/>
                <a:gd name="connsiteY1811" fmla="*/ 2840831 h 3924300"/>
                <a:gd name="connsiteX1812" fmla="*/ 5448705 w 9867415"/>
                <a:gd name="connsiteY1812" fmla="*/ 2863850 h 3924300"/>
                <a:gd name="connsiteX1813" fmla="*/ 5422205 w 9867415"/>
                <a:gd name="connsiteY1813" fmla="*/ 2840831 h 3924300"/>
                <a:gd name="connsiteX1814" fmla="*/ 5444919 w 9867415"/>
                <a:gd name="connsiteY1814" fmla="*/ 2817812 h 3924300"/>
                <a:gd name="connsiteX1815" fmla="*/ 5368719 w 9867415"/>
                <a:gd name="connsiteY1815" fmla="*/ 2817812 h 3924300"/>
                <a:gd name="connsiteX1816" fmla="*/ 5391433 w 9867415"/>
                <a:gd name="connsiteY1816" fmla="*/ 2840831 h 3924300"/>
                <a:gd name="connsiteX1817" fmla="*/ 5368719 w 9867415"/>
                <a:gd name="connsiteY1817" fmla="*/ 2863850 h 3924300"/>
                <a:gd name="connsiteX1818" fmla="*/ 5346005 w 9867415"/>
                <a:gd name="connsiteY1818" fmla="*/ 2840831 h 3924300"/>
                <a:gd name="connsiteX1819" fmla="*/ 5368719 w 9867415"/>
                <a:gd name="connsiteY1819" fmla="*/ 2817812 h 3924300"/>
                <a:gd name="connsiteX1820" fmla="*/ 5289344 w 9867415"/>
                <a:gd name="connsiteY1820" fmla="*/ 2817812 h 3924300"/>
                <a:gd name="connsiteX1821" fmla="*/ 5315843 w 9867415"/>
                <a:gd name="connsiteY1821" fmla="*/ 2840831 h 3924300"/>
                <a:gd name="connsiteX1822" fmla="*/ 5293130 w 9867415"/>
                <a:gd name="connsiteY1822" fmla="*/ 2863850 h 3924300"/>
                <a:gd name="connsiteX1823" fmla="*/ 5266630 w 9867415"/>
                <a:gd name="connsiteY1823" fmla="*/ 2840831 h 3924300"/>
                <a:gd name="connsiteX1824" fmla="*/ 5289344 w 9867415"/>
                <a:gd name="connsiteY1824" fmla="*/ 2817812 h 3924300"/>
                <a:gd name="connsiteX1825" fmla="*/ 5216625 w 9867415"/>
                <a:gd name="connsiteY1825" fmla="*/ 2817812 h 3924300"/>
                <a:gd name="connsiteX1826" fmla="*/ 5241232 w 9867415"/>
                <a:gd name="connsiteY1826" fmla="*/ 2840831 h 3924300"/>
                <a:gd name="connsiteX1827" fmla="*/ 5216625 w 9867415"/>
                <a:gd name="connsiteY1827" fmla="*/ 2863850 h 3924300"/>
                <a:gd name="connsiteX1828" fmla="*/ 5192018 w 9867415"/>
                <a:gd name="connsiteY1828" fmla="*/ 2840831 h 3924300"/>
                <a:gd name="connsiteX1829" fmla="*/ 5216625 w 9867415"/>
                <a:gd name="connsiteY1829" fmla="*/ 2817812 h 3924300"/>
                <a:gd name="connsiteX1830" fmla="*/ 3011224 w 9867415"/>
                <a:gd name="connsiteY1830" fmla="*/ 2814637 h 3924300"/>
                <a:gd name="connsiteX1831" fmla="*/ 3029276 w 9867415"/>
                <a:gd name="connsiteY1831" fmla="*/ 2836862 h 3924300"/>
                <a:gd name="connsiteX1832" fmla="*/ 3003740 w 9867415"/>
                <a:gd name="connsiteY1832" fmla="*/ 2859087 h 3924300"/>
                <a:gd name="connsiteX1833" fmla="*/ 2985032 w 9867415"/>
                <a:gd name="connsiteY1833" fmla="*/ 2836862 h 3924300"/>
                <a:gd name="connsiteX1834" fmla="*/ 3011224 w 9867415"/>
                <a:gd name="connsiteY1834" fmla="*/ 2814637 h 3924300"/>
                <a:gd name="connsiteX1835" fmla="*/ 3086086 w 9867415"/>
                <a:gd name="connsiteY1835" fmla="*/ 2809874 h 3924300"/>
                <a:gd name="connsiteX1836" fmla="*/ 3105362 w 9867415"/>
                <a:gd name="connsiteY1836" fmla="*/ 2832893 h 3924300"/>
                <a:gd name="connsiteX1837" fmla="*/ 3078375 w 9867415"/>
                <a:gd name="connsiteY1837" fmla="*/ 2855912 h 3924300"/>
                <a:gd name="connsiteX1838" fmla="*/ 3059098 w 9867415"/>
                <a:gd name="connsiteY1838" fmla="*/ 2832893 h 3924300"/>
                <a:gd name="connsiteX1839" fmla="*/ 3086086 w 9867415"/>
                <a:gd name="connsiteY1839" fmla="*/ 2809874 h 3924300"/>
                <a:gd name="connsiteX1840" fmla="*/ 9528614 w 9867415"/>
                <a:gd name="connsiteY1840" fmla="*/ 2806700 h 3924300"/>
                <a:gd name="connsiteX1841" fmla="*/ 9559457 w 9867415"/>
                <a:gd name="connsiteY1841" fmla="*/ 2833556 h 3924300"/>
                <a:gd name="connsiteX1842" fmla="*/ 9551747 w 9867415"/>
                <a:gd name="connsiteY1842" fmla="*/ 2852738 h 3924300"/>
                <a:gd name="connsiteX1843" fmla="*/ 9520904 w 9867415"/>
                <a:gd name="connsiteY1843" fmla="*/ 2825883 h 3924300"/>
                <a:gd name="connsiteX1844" fmla="*/ 9528614 w 9867415"/>
                <a:gd name="connsiteY1844" fmla="*/ 2806700 h 3924300"/>
                <a:gd name="connsiteX1845" fmla="*/ 3161379 w 9867415"/>
                <a:gd name="connsiteY1845" fmla="*/ 2806699 h 3924300"/>
                <a:gd name="connsiteX1846" fmla="*/ 3180089 w 9867415"/>
                <a:gd name="connsiteY1846" fmla="*/ 2829718 h 3924300"/>
                <a:gd name="connsiteX1847" fmla="*/ 3153895 w 9867415"/>
                <a:gd name="connsiteY1847" fmla="*/ 2852737 h 3924300"/>
                <a:gd name="connsiteX1848" fmla="*/ 3135185 w 9867415"/>
                <a:gd name="connsiteY1848" fmla="*/ 2829718 h 3924300"/>
                <a:gd name="connsiteX1849" fmla="*/ 3161379 w 9867415"/>
                <a:gd name="connsiteY1849" fmla="*/ 2806699 h 3924300"/>
                <a:gd name="connsiteX1850" fmla="*/ 2216272 w 9867415"/>
                <a:gd name="connsiteY1850" fmla="*/ 2803525 h 3924300"/>
                <a:gd name="connsiteX1851" fmla="*/ 2235214 w 9867415"/>
                <a:gd name="connsiteY1851" fmla="*/ 2825750 h 3924300"/>
                <a:gd name="connsiteX1852" fmla="*/ 2204905 w 9867415"/>
                <a:gd name="connsiteY1852" fmla="*/ 2847975 h 3924300"/>
                <a:gd name="connsiteX1853" fmla="*/ 2186001 w 9867415"/>
                <a:gd name="connsiteY1853" fmla="*/ 2829454 h 3924300"/>
                <a:gd name="connsiteX1854" fmla="*/ 2216272 w 9867415"/>
                <a:gd name="connsiteY1854" fmla="*/ 2803525 h 3924300"/>
                <a:gd name="connsiteX1855" fmla="*/ 3235991 w 9867415"/>
                <a:gd name="connsiteY1855" fmla="*/ 2803524 h 3924300"/>
                <a:gd name="connsiteX1856" fmla="*/ 3254701 w 9867415"/>
                <a:gd name="connsiteY1856" fmla="*/ 2825749 h 3924300"/>
                <a:gd name="connsiteX1857" fmla="*/ 3228507 w 9867415"/>
                <a:gd name="connsiteY1857" fmla="*/ 2844270 h 3924300"/>
                <a:gd name="connsiteX1858" fmla="*/ 3209797 w 9867415"/>
                <a:gd name="connsiteY1858" fmla="*/ 2825749 h 3924300"/>
                <a:gd name="connsiteX1859" fmla="*/ 3235991 w 9867415"/>
                <a:gd name="connsiteY1859" fmla="*/ 2803524 h 3924300"/>
                <a:gd name="connsiteX1860" fmla="*/ 3312191 w 9867415"/>
                <a:gd name="connsiteY1860" fmla="*/ 2798762 h 3924300"/>
                <a:gd name="connsiteX1861" fmla="*/ 3330901 w 9867415"/>
                <a:gd name="connsiteY1861" fmla="*/ 2821781 h 3924300"/>
                <a:gd name="connsiteX1862" fmla="*/ 3304707 w 9867415"/>
                <a:gd name="connsiteY1862" fmla="*/ 2840964 h 3924300"/>
                <a:gd name="connsiteX1863" fmla="*/ 3285997 w 9867415"/>
                <a:gd name="connsiteY1863" fmla="*/ 2821781 h 3924300"/>
                <a:gd name="connsiteX1864" fmla="*/ 3312191 w 9867415"/>
                <a:gd name="connsiteY1864" fmla="*/ 2798762 h 3924300"/>
                <a:gd name="connsiteX1865" fmla="*/ 2287364 w 9867415"/>
                <a:gd name="connsiteY1865" fmla="*/ 2798762 h 3924300"/>
                <a:gd name="connsiteX1866" fmla="*/ 2306083 w 9867415"/>
                <a:gd name="connsiteY1866" fmla="*/ 2817945 h 3924300"/>
                <a:gd name="connsiteX1867" fmla="*/ 2276154 w 9867415"/>
                <a:gd name="connsiteY1867" fmla="*/ 2840964 h 3924300"/>
                <a:gd name="connsiteX1868" fmla="*/ 2261176 w 9867415"/>
                <a:gd name="connsiteY1868" fmla="*/ 2821781 h 3924300"/>
                <a:gd name="connsiteX1869" fmla="*/ 2287364 w 9867415"/>
                <a:gd name="connsiteY1869" fmla="*/ 2798762 h 3924300"/>
                <a:gd name="connsiteX1870" fmla="*/ 3386804 w 9867415"/>
                <a:gd name="connsiteY1870" fmla="*/ 2795587 h 3924300"/>
                <a:gd name="connsiteX1871" fmla="*/ 3405514 w 9867415"/>
                <a:gd name="connsiteY1871" fmla="*/ 2817812 h 3924300"/>
                <a:gd name="connsiteX1872" fmla="*/ 3379320 w 9867415"/>
                <a:gd name="connsiteY1872" fmla="*/ 2836333 h 3924300"/>
                <a:gd name="connsiteX1873" fmla="*/ 3360610 w 9867415"/>
                <a:gd name="connsiteY1873" fmla="*/ 2817812 h 3924300"/>
                <a:gd name="connsiteX1874" fmla="*/ 3386804 w 9867415"/>
                <a:gd name="connsiteY1874" fmla="*/ 2795587 h 3924300"/>
                <a:gd name="connsiteX1875" fmla="*/ 3463004 w 9867415"/>
                <a:gd name="connsiteY1875" fmla="*/ 2792412 h 3924300"/>
                <a:gd name="connsiteX1876" fmla="*/ 3481714 w 9867415"/>
                <a:gd name="connsiteY1876" fmla="*/ 2814637 h 3924300"/>
                <a:gd name="connsiteX1877" fmla="*/ 3455520 w 9867415"/>
                <a:gd name="connsiteY1877" fmla="*/ 2836862 h 3924300"/>
                <a:gd name="connsiteX1878" fmla="*/ 3436810 w 9867415"/>
                <a:gd name="connsiteY1878" fmla="*/ 2814637 h 3924300"/>
                <a:gd name="connsiteX1879" fmla="*/ 3463004 w 9867415"/>
                <a:gd name="connsiteY1879" fmla="*/ 2792412 h 3924300"/>
                <a:gd name="connsiteX1880" fmla="*/ 2362548 w 9867415"/>
                <a:gd name="connsiteY1880" fmla="*/ 2792412 h 3924300"/>
                <a:gd name="connsiteX1881" fmla="*/ 2377522 w 9867415"/>
                <a:gd name="connsiteY1881" fmla="*/ 2814637 h 3924300"/>
                <a:gd name="connsiteX1882" fmla="*/ 2351315 w 9867415"/>
                <a:gd name="connsiteY1882" fmla="*/ 2836862 h 3924300"/>
                <a:gd name="connsiteX1883" fmla="*/ 2332612 w 9867415"/>
                <a:gd name="connsiteY1883" fmla="*/ 2818341 h 3924300"/>
                <a:gd name="connsiteX1884" fmla="*/ 2362548 w 9867415"/>
                <a:gd name="connsiteY1884" fmla="*/ 2792412 h 3924300"/>
                <a:gd name="connsiteX1885" fmla="*/ 7961472 w 9867415"/>
                <a:gd name="connsiteY1885" fmla="*/ 2788178 h 3924300"/>
                <a:gd name="connsiteX1886" fmla="*/ 7987117 w 9867415"/>
                <a:gd name="connsiteY1886" fmla="*/ 2810403 h 3924300"/>
                <a:gd name="connsiteX1887" fmla="*/ 7972463 w 9867415"/>
                <a:gd name="connsiteY1887" fmla="*/ 2828924 h 3924300"/>
                <a:gd name="connsiteX1888" fmla="*/ 7946818 w 9867415"/>
                <a:gd name="connsiteY1888" fmla="*/ 2806699 h 3924300"/>
                <a:gd name="connsiteX1889" fmla="*/ 7961472 w 9867415"/>
                <a:gd name="connsiteY1889" fmla="*/ 2788178 h 3924300"/>
                <a:gd name="connsiteX1890" fmla="*/ 2435332 w 9867415"/>
                <a:gd name="connsiteY1890" fmla="*/ 2787650 h 3924300"/>
                <a:gd name="connsiteX1891" fmla="*/ 2454260 w 9867415"/>
                <a:gd name="connsiteY1891" fmla="*/ 2806833 h 3924300"/>
                <a:gd name="connsiteX1892" fmla="*/ 2423979 w 9867415"/>
                <a:gd name="connsiteY1892" fmla="*/ 2829852 h 3924300"/>
                <a:gd name="connsiteX1893" fmla="*/ 2405053 w 9867415"/>
                <a:gd name="connsiteY1893" fmla="*/ 2810669 h 3924300"/>
                <a:gd name="connsiteX1894" fmla="*/ 2435332 w 9867415"/>
                <a:gd name="connsiteY1894" fmla="*/ 2787650 h 3924300"/>
                <a:gd name="connsiteX1895" fmla="*/ 9336527 w 9867415"/>
                <a:gd name="connsiteY1895" fmla="*/ 2784475 h 3924300"/>
                <a:gd name="connsiteX1896" fmla="*/ 9371226 w 9867415"/>
                <a:gd name="connsiteY1896" fmla="*/ 2810404 h 3924300"/>
                <a:gd name="connsiteX1897" fmla="*/ 9359660 w 9867415"/>
                <a:gd name="connsiteY1897" fmla="*/ 2828925 h 3924300"/>
                <a:gd name="connsiteX1898" fmla="*/ 9328817 w 9867415"/>
                <a:gd name="connsiteY1898" fmla="*/ 2806700 h 3924300"/>
                <a:gd name="connsiteX1899" fmla="*/ 9336527 w 9867415"/>
                <a:gd name="connsiteY1899" fmla="*/ 2784475 h 3924300"/>
                <a:gd name="connsiteX1900" fmla="*/ 2506421 w 9867415"/>
                <a:gd name="connsiteY1900" fmla="*/ 2783549 h 3924300"/>
                <a:gd name="connsiteX1901" fmla="*/ 2525121 w 9867415"/>
                <a:gd name="connsiteY1901" fmla="*/ 2802731 h 3924300"/>
                <a:gd name="connsiteX1902" fmla="*/ 2498934 w 9867415"/>
                <a:gd name="connsiteY1902" fmla="*/ 2825750 h 3924300"/>
                <a:gd name="connsiteX1903" fmla="*/ 2480220 w 9867415"/>
                <a:gd name="connsiteY1903" fmla="*/ 2806568 h 3924300"/>
                <a:gd name="connsiteX1904" fmla="*/ 2506421 w 9867415"/>
                <a:gd name="connsiteY1904" fmla="*/ 2783549 h 3924300"/>
                <a:gd name="connsiteX1905" fmla="*/ 9272574 w 9867415"/>
                <a:gd name="connsiteY1905" fmla="*/ 2776537 h 3924300"/>
                <a:gd name="connsiteX1906" fmla="*/ 9302510 w 9867415"/>
                <a:gd name="connsiteY1906" fmla="*/ 2803393 h 3924300"/>
                <a:gd name="connsiteX1907" fmla="*/ 9295026 w 9867415"/>
                <a:gd name="connsiteY1907" fmla="*/ 2822575 h 3924300"/>
                <a:gd name="connsiteX1908" fmla="*/ 9265090 w 9867415"/>
                <a:gd name="connsiteY1908" fmla="*/ 2799556 h 3924300"/>
                <a:gd name="connsiteX1909" fmla="*/ 9272574 w 9867415"/>
                <a:gd name="connsiteY1909" fmla="*/ 2776537 h 3924300"/>
                <a:gd name="connsiteX1910" fmla="*/ 8636160 w 9867415"/>
                <a:gd name="connsiteY1910" fmla="*/ 2776537 h 3924300"/>
                <a:gd name="connsiteX1911" fmla="*/ 8666445 w 9867415"/>
                <a:gd name="connsiteY1911" fmla="*/ 2803393 h 3924300"/>
                <a:gd name="connsiteX1912" fmla="*/ 8655089 w 9867415"/>
                <a:gd name="connsiteY1912" fmla="*/ 2822575 h 3924300"/>
                <a:gd name="connsiteX1913" fmla="*/ 8624804 w 9867415"/>
                <a:gd name="connsiteY1913" fmla="*/ 2799556 h 3924300"/>
                <a:gd name="connsiteX1914" fmla="*/ 8636160 w 9867415"/>
                <a:gd name="connsiteY1914" fmla="*/ 2776537 h 3924300"/>
                <a:gd name="connsiteX1915" fmla="*/ 2581380 w 9867415"/>
                <a:gd name="connsiteY1915" fmla="*/ 2776537 h 3924300"/>
                <a:gd name="connsiteX1916" fmla="*/ 2600271 w 9867415"/>
                <a:gd name="connsiteY1916" fmla="*/ 2795720 h 3924300"/>
                <a:gd name="connsiteX1917" fmla="*/ 2570030 w 9867415"/>
                <a:gd name="connsiteY1917" fmla="*/ 2822575 h 3924300"/>
                <a:gd name="connsiteX1918" fmla="*/ 2551089 w 9867415"/>
                <a:gd name="connsiteY1918" fmla="*/ 2799556 h 3924300"/>
                <a:gd name="connsiteX1919" fmla="*/ 2581380 w 9867415"/>
                <a:gd name="connsiteY1919" fmla="*/ 2776537 h 3924300"/>
                <a:gd name="connsiteX1920" fmla="*/ 2653360 w 9867415"/>
                <a:gd name="connsiteY1920" fmla="*/ 2773362 h 3924300"/>
                <a:gd name="connsiteX1921" fmla="*/ 2672634 w 9867415"/>
                <a:gd name="connsiteY1921" fmla="*/ 2792124 h 3924300"/>
                <a:gd name="connsiteX1922" fmla="*/ 2645650 w 9867415"/>
                <a:gd name="connsiteY1922" fmla="*/ 2814637 h 3924300"/>
                <a:gd name="connsiteX1923" fmla="*/ 2626367 w 9867415"/>
                <a:gd name="connsiteY1923" fmla="*/ 2795876 h 3924300"/>
                <a:gd name="connsiteX1924" fmla="*/ 2653360 w 9867415"/>
                <a:gd name="connsiteY1924" fmla="*/ 2773362 h 3924300"/>
                <a:gd name="connsiteX1925" fmla="*/ 9209074 w 9867415"/>
                <a:gd name="connsiteY1925" fmla="*/ 2772437 h 3924300"/>
                <a:gd name="connsiteX1926" fmla="*/ 9239010 w 9867415"/>
                <a:gd name="connsiteY1926" fmla="*/ 2795456 h 3924300"/>
                <a:gd name="connsiteX1927" fmla="*/ 9227784 w 9867415"/>
                <a:gd name="connsiteY1927" fmla="*/ 2814638 h 3924300"/>
                <a:gd name="connsiteX1928" fmla="*/ 9197848 w 9867415"/>
                <a:gd name="connsiteY1928" fmla="*/ 2791619 h 3924300"/>
                <a:gd name="connsiteX1929" fmla="*/ 9209074 w 9867415"/>
                <a:gd name="connsiteY1929" fmla="*/ 2772437 h 3924300"/>
                <a:gd name="connsiteX1930" fmla="*/ 2729000 w 9867415"/>
                <a:gd name="connsiteY1930" fmla="*/ 2769129 h 3924300"/>
                <a:gd name="connsiteX1931" fmla="*/ 2747932 w 9867415"/>
                <a:gd name="connsiteY1931" fmla="*/ 2787650 h 3924300"/>
                <a:gd name="connsiteX1932" fmla="*/ 2717646 w 9867415"/>
                <a:gd name="connsiteY1932" fmla="*/ 2809875 h 3924300"/>
                <a:gd name="connsiteX1933" fmla="*/ 2698721 w 9867415"/>
                <a:gd name="connsiteY1933" fmla="*/ 2791354 h 3924300"/>
                <a:gd name="connsiteX1934" fmla="*/ 2729000 w 9867415"/>
                <a:gd name="connsiteY1934" fmla="*/ 2769129 h 3924300"/>
                <a:gd name="connsiteX1935" fmla="*/ 6352707 w 9867415"/>
                <a:gd name="connsiteY1935" fmla="*/ 2768599 h 3924300"/>
                <a:gd name="connsiteX1936" fmla="*/ 6378901 w 9867415"/>
                <a:gd name="connsiteY1936" fmla="*/ 2791618 h 3924300"/>
                <a:gd name="connsiteX1937" fmla="*/ 6360191 w 9867415"/>
                <a:gd name="connsiteY1937" fmla="*/ 2814637 h 3924300"/>
                <a:gd name="connsiteX1938" fmla="*/ 6333997 w 9867415"/>
                <a:gd name="connsiteY1938" fmla="*/ 2791618 h 3924300"/>
                <a:gd name="connsiteX1939" fmla="*/ 6352707 w 9867415"/>
                <a:gd name="connsiteY1939" fmla="*/ 2768599 h 3924300"/>
                <a:gd name="connsiteX1940" fmla="*/ 6277187 w 9867415"/>
                <a:gd name="connsiteY1940" fmla="*/ 2768599 h 3924300"/>
                <a:gd name="connsiteX1941" fmla="*/ 6304175 w 9867415"/>
                <a:gd name="connsiteY1941" fmla="*/ 2787361 h 3924300"/>
                <a:gd name="connsiteX1942" fmla="*/ 6284898 w 9867415"/>
                <a:gd name="connsiteY1942" fmla="*/ 2809874 h 3924300"/>
                <a:gd name="connsiteX1943" fmla="*/ 6257911 w 9867415"/>
                <a:gd name="connsiteY1943" fmla="*/ 2787361 h 3924300"/>
                <a:gd name="connsiteX1944" fmla="*/ 6277187 w 9867415"/>
                <a:gd name="connsiteY1944" fmla="*/ 2768599 h 3924300"/>
                <a:gd name="connsiteX1945" fmla="*/ 9144553 w 9867415"/>
                <a:gd name="connsiteY1945" fmla="*/ 2765954 h 3924300"/>
                <a:gd name="connsiteX1946" fmla="*/ 9174489 w 9867415"/>
                <a:gd name="connsiteY1946" fmla="*/ 2788179 h 3924300"/>
                <a:gd name="connsiteX1947" fmla="*/ 9163263 w 9867415"/>
                <a:gd name="connsiteY1947" fmla="*/ 2806700 h 3924300"/>
                <a:gd name="connsiteX1948" fmla="*/ 9133327 w 9867415"/>
                <a:gd name="connsiteY1948" fmla="*/ 2784475 h 3924300"/>
                <a:gd name="connsiteX1949" fmla="*/ 9144553 w 9867415"/>
                <a:gd name="connsiteY1949" fmla="*/ 2765954 h 3924300"/>
                <a:gd name="connsiteX1950" fmla="*/ 2800094 w 9867415"/>
                <a:gd name="connsiteY1950" fmla="*/ 2762250 h 3924300"/>
                <a:gd name="connsiteX1951" fmla="*/ 2818799 w 9867415"/>
                <a:gd name="connsiteY1951" fmla="*/ 2784475 h 3924300"/>
                <a:gd name="connsiteX1952" fmla="*/ 2792610 w 9867415"/>
                <a:gd name="connsiteY1952" fmla="*/ 2806700 h 3924300"/>
                <a:gd name="connsiteX1953" fmla="*/ 2773906 w 9867415"/>
                <a:gd name="connsiteY1953" fmla="*/ 2784475 h 3924300"/>
                <a:gd name="connsiteX1954" fmla="*/ 2800094 w 9867415"/>
                <a:gd name="connsiteY1954" fmla="*/ 2762250 h 3924300"/>
                <a:gd name="connsiteX1955" fmla="*/ 5975144 w 9867415"/>
                <a:gd name="connsiteY1955" fmla="*/ 2762249 h 3924300"/>
                <a:gd name="connsiteX1956" fmla="*/ 6001643 w 9867415"/>
                <a:gd name="connsiteY1956" fmla="*/ 2781011 h 3924300"/>
                <a:gd name="connsiteX1957" fmla="*/ 5978930 w 9867415"/>
                <a:gd name="connsiteY1957" fmla="*/ 2803524 h 3924300"/>
                <a:gd name="connsiteX1958" fmla="*/ 5952430 w 9867415"/>
                <a:gd name="connsiteY1958" fmla="*/ 2781011 h 3924300"/>
                <a:gd name="connsiteX1959" fmla="*/ 5975144 w 9867415"/>
                <a:gd name="connsiteY1959" fmla="*/ 2762249 h 3924300"/>
                <a:gd name="connsiteX1960" fmla="*/ 9077311 w 9867415"/>
                <a:gd name="connsiteY1960" fmla="*/ 2758098 h 3924300"/>
                <a:gd name="connsiteX1961" fmla="*/ 9107247 w 9867415"/>
                <a:gd name="connsiteY1961" fmla="*/ 2780812 h 3924300"/>
                <a:gd name="connsiteX1962" fmla="*/ 9099763 w 9867415"/>
                <a:gd name="connsiteY1962" fmla="*/ 2799740 h 3924300"/>
                <a:gd name="connsiteX1963" fmla="*/ 9066085 w 9867415"/>
                <a:gd name="connsiteY1963" fmla="*/ 2777026 h 3924300"/>
                <a:gd name="connsiteX1964" fmla="*/ 9077311 w 9867415"/>
                <a:gd name="connsiteY1964" fmla="*/ 2758098 h 3924300"/>
                <a:gd name="connsiteX1965" fmla="*/ 5900532 w 9867415"/>
                <a:gd name="connsiteY1965" fmla="*/ 2757487 h 3924300"/>
                <a:gd name="connsiteX1966" fmla="*/ 5927031 w 9867415"/>
                <a:gd name="connsiteY1966" fmla="*/ 2780506 h 3924300"/>
                <a:gd name="connsiteX1967" fmla="*/ 5904318 w 9867415"/>
                <a:gd name="connsiteY1967" fmla="*/ 2803525 h 3924300"/>
                <a:gd name="connsiteX1968" fmla="*/ 5877818 w 9867415"/>
                <a:gd name="connsiteY1968" fmla="*/ 2780506 h 3924300"/>
                <a:gd name="connsiteX1969" fmla="*/ 5900532 w 9867415"/>
                <a:gd name="connsiteY1969" fmla="*/ 2757487 h 3924300"/>
                <a:gd name="connsiteX1970" fmla="*/ 5824637 w 9867415"/>
                <a:gd name="connsiteY1970" fmla="*/ 2757487 h 3924300"/>
                <a:gd name="connsiteX1971" fmla="*/ 5847089 w 9867415"/>
                <a:gd name="connsiteY1971" fmla="*/ 2780001 h 3924300"/>
                <a:gd name="connsiteX1972" fmla="*/ 5824637 w 9867415"/>
                <a:gd name="connsiteY1972" fmla="*/ 2798762 h 3924300"/>
                <a:gd name="connsiteX1973" fmla="*/ 5802185 w 9867415"/>
                <a:gd name="connsiteY1973" fmla="*/ 2776249 h 3924300"/>
                <a:gd name="connsiteX1974" fmla="*/ 5824637 w 9867415"/>
                <a:gd name="connsiteY1974" fmla="*/ 2757487 h 3924300"/>
                <a:gd name="connsiteX1975" fmla="*/ 5746544 w 9867415"/>
                <a:gd name="connsiteY1975" fmla="*/ 2757487 h 3924300"/>
                <a:gd name="connsiteX1976" fmla="*/ 5773043 w 9867415"/>
                <a:gd name="connsiteY1976" fmla="*/ 2776249 h 3924300"/>
                <a:gd name="connsiteX1977" fmla="*/ 5750330 w 9867415"/>
                <a:gd name="connsiteY1977" fmla="*/ 2798762 h 3924300"/>
                <a:gd name="connsiteX1978" fmla="*/ 5723830 w 9867415"/>
                <a:gd name="connsiteY1978" fmla="*/ 2776249 h 3924300"/>
                <a:gd name="connsiteX1979" fmla="*/ 5746544 w 9867415"/>
                <a:gd name="connsiteY1979" fmla="*/ 2757487 h 3924300"/>
                <a:gd name="connsiteX1980" fmla="*/ 2875610 w 9867415"/>
                <a:gd name="connsiteY1980" fmla="*/ 2757487 h 3924300"/>
                <a:gd name="connsiteX1981" fmla="*/ 2894887 w 9867415"/>
                <a:gd name="connsiteY1981" fmla="*/ 2776670 h 3924300"/>
                <a:gd name="connsiteX1982" fmla="*/ 2867899 w 9867415"/>
                <a:gd name="connsiteY1982" fmla="*/ 2799689 h 3924300"/>
                <a:gd name="connsiteX1983" fmla="*/ 2848623 w 9867415"/>
                <a:gd name="connsiteY1983" fmla="*/ 2780506 h 3924300"/>
                <a:gd name="connsiteX1984" fmla="*/ 2875610 w 9867415"/>
                <a:gd name="connsiteY1984" fmla="*/ 2757487 h 3924300"/>
                <a:gd name="connsiteX1985" fmla="*/ 5670344 w 9867415"/>
                <a:gd name="connsiteY1985" fmla="*/ 2754312 h 3924300"/>
                <a:gd name="connsiteX1986" fmla="*/ 5696843 w 9867415"/>
                <a:gd name="connsiteY1986" fmla="*/ 2776537 h 3924300"/>
                <a:gd name="connsiteX1987" fmla="*/ 5674130 w 9867415"/>
                <a:gd name="connsiteY1987" fmla="*/ 2798762 h 3924300"/>
                <a:gd name="connsiteX1988" fmla="*/ 5647630 w 9867415"/>
                <a:gd name="connsiteY1988" fmla="*/ 2776537 h 3924300"/>
                <a:gd name="connsiteX1989" fmla="*/ 5670344 w 9867415"/>
                <a:gd name="connsiteY1989" fmla="*/ 2754312 h 3924300"/>
                <a:gd name="connsiteX1990" fmla="*/ 5595732 w 9867415"/>
                <a:gd name="connsiteY1990" fmla="*/ 2754312 h 3924300"/>
                <a:gd name="connsiteX1991" fmla="*/ 5622231 w 9867415"/>
                <a:gd name="connsiteY1991" fmla="*/ 2776826 h 3924300"/>
                <a:gd name="connsiteX1992" fmla="*/ 5599518 w 9867415"/>
                <a:gd name="connsiteY1992" fmla="*/ 2795587 h 3924300"/>
                <a:gd name="connsiteX1993" fmla="*/ 5573018 w 9867415"/>
                <a:gd name="connsiteY1993" fmla="*/ 2776826 h 3924300"/>
                <a:gd name="connsiteX1994" fmla="*/ 5595732 w 9867415"/>
                <a:gd name="connsiteY1994" fmla="*/ 2754312 h 3924300"/>
                <a:gd name="connsiteX1995" fmla="*/ 5520143 w 9867415"/>
                <a:gd name="connsiteY1995" fmla="*/ 2754312 h 3924300"/>
                <a:gd name="connsiteX1996" fmla="*/ 5542856 w 9867415"/>
                <a:gd name="connsiteY1996" fmla="*/ 2776826 h 3924300"/>
                <a:gd name="connsiteX1997" fmla="*/ 5520143 w 9867415"/>
                <a:gd name="connsiteY1997" fmla="*/ 2795587 h 3924300"/>
                <a:gd name="connsiteX1998" fmla="*/ 5497429 w 9867415"/>
                <a:gd name="connsiteY1998" fmla="*/ 2776826 h 3924300"/>
                <a:gd name="connsiteX1999" fmla="*/ 5520143 w 9867415"/>
                <a:gd name="connsiteY1999" fmla="*/ 2754312 h 3924300"/>
                <a:gd name="connsiteX2000" fmla="*/ 5440157 w 9867415"/>
                <a:gd name="connsiteY2000" fmla="*/ 2754312 h 3924300"/>
                <a:gd name="connsiteX2001" fmla="*/ 5466656 w 9867415"/>
                <a:gd name="connsiteY2001" fmla="*/ 2773074 h 3924300"/>
                <a:gd name="connsiteX2002" fmla="*/ 5443943 w 9867415"/>
                <a:gd name="connsiteY2002" fmla="*/ 2795587 h 3924300"/>
                <a:gd name="connsiteX2003" fmla="*/ 5417443 w 9867415"/>
                <a:gd name="connsiteY2003" fmla="*/ 2773074 h 3924300"/>
                <a:gd name="connsiteX2004" fmla="*/ 5440157 w 9867415"/>
                <a:gd name="connsiteY2004" fmla="*/ 2754312 h 3924300"/>
                <a:gd name="connsiteX2005" fmla="*/ 5365544 w 9867415"/>
                <a:gd name="connsiteY2005" fmla="*/ 2754312 h 3924300"/>
                <a:gd name="connsiteX2006" fmla="*/ 5392043 w 9867415"/>
                <a:gd name="connsiteY2006" fmla="*/ 2773074 h 3924300"/>
                <a:gd name="connsiteX2007" fmla="*/ 5369330 w 9867415"/>
                <a:gd name="connsiteY2007" fmla="*/ 2795587 h 3924300"/>
                <a:gd name="connsiteX2008" fmla="*/ 5342830 w 9867415"/>
                <a:gd name="connsiteY2008" fmla="*/ 2773074 h 3924300"/>
                <a:gd name="connsiteX2009" fmla="*/ 5365544 w 9867415"/>
                <a:gd name="connsiteY2009" fmla="*/ 2754312 h 3924300"/>
                <a:gd name="connsiteX2010" fmla="*/ 5289344 w 9867415"/>
                <a:gd name="connsiteY2010" fmla="*/ 2754312 h 3924300"/>
                <a:gd name="connsiteX2011" fmla="*/ 5312058 w 9867415"/>
                <a:gd name="connsiteY2011" fmla="*/ 2773074 h 3924300"/>
                <a:gd name="connsiteX2012" fmla="*/ 5289344 w 9867415"/>
                <a:gd name="connsiteY2012" fmla="*/ 2795587 h 3924300"/>
                <a:gd name="connsiteX2013" fmla="*/ 5266630 w 9867415"/>
                <a:gd name="connsiteY2013" fmla="*/ 2773074 h 3924300"/>
                <a:gd name="connsiteX2014" fmla="*/ 5289344 w 9867415"/>
                <a:gd name="connsiteY2014" fmla="*/ 2754312 h 3924300"/>
                <a:gd name="connsiteX2015" fmla="*/ 5213450 w 9867415"/>
                <a:gd name="connsiteY2015" fmla="*/ 2754312 h 3924300"/>
                <a:gd name="connsiteX2016" fmla="*/ 5238057 w 9867415"/>
                <a:gd name="connsiteY2016" fmla="*/ 2774950 h 3924300"/>
                <a:gd name="connsiteX2017" fmla="*/ 5213450 w 9867415"/>
                <a:gd name="connsiteY2017" fmla="*/ 2795588 h 3924300"/>
                <a:gd name="connsiteX2018" fmla="*/ 5188843 w 9867415"/>
                <a:gd name="connsiteY2018" fmla="*/ 2774950 h 3924300"/>
                <a:gd name="connsiteX2019" fmla="*/ 5213450 w 9867415"/>
                <a:gd name="connsiteY2019" fmla="*/ 2754312 h 3924300"/>
                <a:gd name="connsiteX2020" fmla="*/ 2947462 w 9867415"/>
                <a:gd name="connsiteY2020" fmla="*/ 2754312 h 3924300"/>
                <a:gd name="connsiteX2021" fmla="*/ 2970173 w 9867415"/>
                <a:gd name="connsiteY2021" fmla="*/ 2773074 h 3924300"/>
                <a:gd name="connsiteX2022" fmla="*/ 2939891 w 9867415"/>
                <a:gd name="connsiteY2022" fmla="*/ 2795587 h 3924300"/>
                <a:gd name="connsiteX2023" fmla="*/ 2920965 w 9867415"/>
                <a:gd name="connsiteY2023" fmla="*/ 2776826 h 3924300"/>
                <a:gd name="connsiteX2024" fmla="*/ 2947462 w 9867415"/>
                <a:gd name="connsiteY2024" fmla="*/ 2754312 h 3924300"/>
                <a:gd name="connsiteX2025" fmla="*/ 3022328 w 9867415"/>
                <a:gd name="connsiteY2025" fmla="*/ 2750212 h 3924300"/>
                <a:gd name="connsiteX2026" fmla="*/ 3040389 w 9867415"/>
                <a:gd name="connsiteY2026" fmla="*/ 2769394 h 3924300"/>
                <a:gd name="connsiteX2027" fmla="*/ 3014844 w 9867415"/>
                <a:gd name="connsiteY2027" fmla="*/ 2792413 h 3924300"/>
                <a:gd name="connsiteX2028" fmla="*/ 2996137 w 9867415"/>
                <a:gd name="connsiteY2028" fmla="*/ 2773231 h 3924300"/>
                <a:gd name="connsiteX2029" fmla="*/ 3022328 w 9867415"/>
                <a:gd name="connsiteY2029" fmla="*/ 2750212 h 3924300"/>
                <a:gd name="connsiteX2030" fmla="*/ 3097199 w 9867415"/>
                <a:gd name="connsiteY2030" fmla="*/ 2746904 h 3924300"/>
                <a:gd name="connsiteX2031" fmla="*/ 3116475 w 9867415"/>
                <a:gd name="connsiteY2031" fmla="*/ 2765425 h 3924300"/>
                <a:gd name="connsiteX2032" fmla="*/ 3089488 w 9867415"/>
                <a:gd name="connsiteY2032" fmla="*/ 2787650 h 3924300"/>
                <a:gd name="connsiteX2033" fmla="*/ 3070211 w 9867415"/>
                <a:gd name="connsiteY2033" fmla="*/ 2769129 h 3924300"/>
                <a:gd name="connsiteX2034" fmla="*/ 3097199 w 9867415"/>
                <a:gd name="connsiteY2034" fmla="*/ 2746904 h 3924300"/>
                <a:gd name="connsiteX2035" fmla="*/ 8293653 w 9867415"/>
                <a:gd name="connsiteY2035" fmla="*/ 2746375 h 3924300"/>
                <a:gd name="connsiteX2036" fmla="*/ 8319847 w 9867415"/>
                <a:gd name="connsiteY2036" fmla="*/ 2769394 h 3924300"/>
                <a:gd name="connsiteX2037" fmla="*/ 8308621 w 9867415"/>
                <a:gd name="connsiteY2037" fmla="*/ 2792413 h 3924300"/>
                <a:gd name="connsiteX2038" fmla="*/ 8278685 w 9867415"/>
                <a:gd name="connsiteY2038" fmla="*/ 2765558 h 3924300"/>
                <a:gd name="connsiteX2039" fmla="*/ 8293653 w 9867415"/>
                <a:gd name="connsiteY2039" fmla="*/ 2746375 h 3924300"/>
                <a:gd name="connsiteX2040" fmla="*/ 8221195 w 9867415"/>
                <a:gd name="connsiteY2040" fmla="*/ 2742274 h 3924300"/>
                <a:gd name="connsiteX2041" fmla="*/ 8252038 w 9867415"/>
                <a:gd name="connsiteY2041" fmla="*/ 2765293 h 3924300"/>
                <a:gd name="connsiteX2042" fmla="*/ 8236616 w 9867415"/>
                <a:gd name="connsiteY2042" fmla="*/ 2784475 h 3924300"/>
                <a:gd name="connsiteX2043" fmla="*/ 8205773 w 9867415"/>
                <a:gd name="connsiteY2043" fmla="*/ 2761456 h 3924300"/>
                <a:gd name="connsiteX2044" fmla="*/ 8221195 w 9867415"/>
                <a:gd name="connsiteY2044" fmla="*/ 2742274 h 3924300"/>
                <a:gd name="connsiteX2045" fmla="*/ 2235547 w 9867415"/>
                <a:gd name="connsiteY2045" fmla="*/ 2738966 h 3924300"/>
                <a:gd name="connsiteX2046" fmla="*/ 2250508 w 9867415"/>
                <a:gd name="connsiteY2046" fmla="*/ 2757487 h 3924300"/>
                <a:gd name="connsiteX2047" fmla="*/ 2224314 w 9867415"/>
                <a:gd name="connsiteY2047" fmla="*/ 2779712 h 3924300"/>
                <a:gd name="connsiteX2048" fmla="*/ 2205581 w 9867415"/>
                <a:gd name="connsiteY2048" fmla="*/ 2761191 h 3924300"/>
                <a:gd name="connsiteX2049" fmla="*/ 2235547 w 9867415"/>
                <a:gd name="connsiteY2049" fmla="*/ 2738966 h 3924300"/>
                <a:gd name="connsiteX2050" fmla="*/ 9494824 w 9867415"/>
                <a:gd name="connsiteY2050" fmla="*/ 2738437 h 3924300"/>
                <a:gd name="connsiteX2051" fmla="*/ 9524760 w 9867415"/>
                <a:gd name="connsiteY2051" fmla="*/ 2765293 h 3924300"/>
                <a:gd name="connsiteX2052" fmla="*/ 9517276 w 9867415"/>
                <a:gd name="connsiteY2052" fmla="*/ 2784475 h 3924300"/>
                <a:gd name="connsiteX2053" fmla="*/ 9487340 w 9867415"/>
                <a:gd name="connsiteY2053" fmla="*/ 2757620 h 3924300"/>
                <a:gd name="connsiteX2054" fmla="*/ 9494824 w 9867415"/>
                <a:gd name="connsiteY2054" fmla="*/ 2738437 h 3924300"/>
                <a:gd name="connsiteX2055" fmla="*/ 3172841 w 9867415"/>
                <a:gd name="connsiteY2055" fmla="*/ 2738437 h 3924300"/>
                <a:gd name="connsiteX2056" fmla="*/ 3191769 w 9867415"/>
                <a:gd name="connsiteY2056" fmla="*/ 2761456 h 3924300"/>
                <a:gd name="connsiteX2057" fmla="*/ 3165269 w 9867415"/>
                <a:gd name="connsiteY2057" fmla="*/ 2784475 h 3924300"/>
                <a:gd name="connsiteX2058" fmla="*/ 3146341 w 9867415"/>
                <a:gd name="connsiteY2058" fmla="*/ 2761456 h 3924300"/>
                <a:gd name="connsiteX2059" fmla="*/ 3172841 w 9867415"/>
                <a:gd name="connsiteY2059" fmla="*/ 2738437 h 3924300"/>
                <a:gd name="connsiteX2060" fmla="*/ 3243667 w 9867415"/>
                <a:gd name="connsiteY2060" fmla="*/ 2735262 h 3924300"/>
                <a:gd name="connsiteX2061" fmla="*/ 3266381 w 9867415"/>
                <a:gd name="connsiteY2061" fmla="*/ 2757487 h 3924300"/>
                <a:gd name="connsiteX2062" fmla="*/ 3239881 w 9867415"/>
                <a:gd name="connsiteY2062" fmla="*/ 2779712 h 3924300"/>
                <a:gd name="connsiteX2063" fmla="*/ 3217168 w 9867415"/>
                <a:gd name="connsiteY2063" fmla="*/ 2757487 h 3924300"/>
                <a:gd name="connsiteX2064" fmla="*/ 3243667 w 9867415"/>
                <a:gd name="connsiteY2064" fmla="*/ 2735262 h 3924300"/>
                <a:gd name="connsiteX2065" fmla="*/ 3319867 w 9867415"/>
                <a:gd name="connsiteY2065" fmla="*/ 2732087 h 3924300"/>
                <a:gd name="connsiteX2066" fmla="*/ 3342581 w 9867415"/>
                <a:gd name="connsiteY2066" fmla="*/ 2754312 h 3924300"/>
                <a:gd name="connsiteX2067" fmla="*/ 3316081 w 9867415"/>
                <a:gd name="connsiteY2067" fmla="*/ 2776537 h 3924300"/>
                <a:gd name="connsiteX2068" fmla="*/ 3293368 w 9867415"/>
                <a:gd name="connsiteY2068" fmla="*/ 2754312 h 3924300"/>
                <a:gd name="connsiteX2069" fmla="*/ 3319867 w 9867415"/>
                <a:gd name="connsiteY2069" fmla="*/ 2732087 h 3924300"/>
                <a:gd name="connsiteX2070" fmla="*/ 2306981 w 9867415"/>
                <a:gd name="connsiteY2070" fmla="*/ 2732087 h 3924300"/>
                <a:gd name="connsiteX2071" fmla="*/ 2321950 w 9867415"/>
                <a:gd name="connsiteY2071" fmla="*/ 2750608 h 3924300"/>
                <a:gd name="connsiteX2072" fmla="*/ 2295757 w 9867415"/>
                <a:gd name="connsiteY2072" fmla="*/ 2776537 h 3924300"/>
                <a:gd name="connsiteX2073" fmla="*/ 2277053 w 9867415"/>
                <a:gd name="connsiteY2073" fmla="*/ 2754312 h 3924300"/>
                <a:gd name="connsiteX2074" fmla="*/ 2306981 w 9867415"/>
                <a:gd name="connsiteY2074" fmla="*/ 2732087 h 3924300"/>
                <a:gd name="connsiteX2075" fmla="*/ 2378202 w 9867415"/>
                <a:gd name="connsiteY2075" fmla="*/ 2727854 h 3924300"/>
                <a:gd name="connsiteX2076" fmla="*/ 2397103 w 9867415"/>
                <a:gd name="connsiteY2076" fmla="*/ 2746375 h 3924300"/>
                <a:gd name="connsiteX2077" fmla="*/ 2366844 w 9867415"/>
                <a:gd name="connsiteY2077" fmla="*/ 2768600 h 3924300"/>
                <a:gd name="connsiteX2078" fmla="*/ 2347908 w 9867415"/>
                <a:gd name="connsiteY2078" fmla="*/ 2750079 h 3924300"/>
                <a:gd name="connsiteX2079" fmla="*/ 2378202 w 9867415"/>
                <a:gd name="connsiteY2079" fmla="*/ 2727854 h 3924300"/>
                <a:gd name="connsiteX2080" fmla="*/ 3394480 w 9867415"/>
                <a:gd name="connsiteY2080" fmla="*/ 2727325 h 3924300"/>
                <a:gd name="connsiteX2081" fmla="*/ 3417194 w 9867415"/>
                <a:gd name="connsiteY2081" fmla="*/ 2750344 h 3924300"/>
                <a:gd name="connsiteX2082" fmla="*/ 3390694 w 9867415"/>
                <a:gd name="connsiteY2082" fmla="*/ 2773363 h 3924300"/>
                <a:gd name="connsiteX2083" fmla="*/ 3367981 w 9867415"/>
                <a:gd name="connsiteY2083" fmla="*/ 2750344 h 3924300"/>
                <a:gd name="connsiteX2084" fmla="*/ 3394480 w 9867415"/>
                <a:gd name="connsiteY2084" fmla="*/ 2727325 h 3924300"/>
                <a:gd name="connsiteX2085" fmla="*/ 3470680 w 9867415"/>
                <a:gd name="connsiteY2085" fmla="*/ 2724150 h 3924300"/>
                <a:gd name="connsiteX2086" fmla="*/ 3489608 w 9867415"/>
                <a:gd name="connsiteY2086" fmla="*/ 2746375 h 3924300"/>
                <a:gd name="connsiteX2087" fmla="*/ 3463109 w 9867415"/>
                <a:gd name="connsiteY2087" fmla="*/ 2768600 h 3924300"/>
                <a:gd name="connsiteX2088" fmla="*/ 3444181 w 9867415"/>
                <a:gd name="connsiteY2088" fmla="*/ 2746375 h 3924300"/>
                <a:gd name="connsiteX2089" fmla="*/ 3470680 w 9867415"/>
                <a:gd name="connsiteY2089" fmla="*/ 2724150 h 3924300"/>
                <a:gd name="connsiteX2090" fmla="*/ 2449269 w 9867415"/>
                <a:gd name="connsiteY2090" fmla="*/ 2719387 h 3924300"/>
                <a:gd name="connsiteX2091" fmla="*/ 2467967 w 9867415"/>
                <a:gd name="connsiteY2091" fmla="*/ 2738570 h 3924300"/>
                <a:gd name="connsiteX2092" fmla="*/ 2438040 w 9867415"/>
                <a:gd name="connsiteY2092" fmla="*/ 2765425 h 3924300"/>
                <a:gd name="connsiteX2093" fmla="*/ 2423071 w 9867415"/>
                <a:gd name="connsiteY2093" fmla="*/ 2742406 h 3924300"/>
                <a:gd name="connsiteX2094" fmla="*/ 2449269 w 9867415"/>
                <a:gd name="connsiteY2094" fmla="*/ 2719387 h 3924300"/>
                <a:gd name="connsiteX2095" fmla="*/ 2520691 w 9867415"/>
                <a:gd name="connsiteY2095" fmla="*/ 2716212 h 3924300"/>
                <a:gd name="connsiteX2096" fmla="*/ 2539399 w 9867415"/>
                <a:gd name="connsiteY2096" fmla="*/ 2734974 h 3924300"/>
                <a:gd name="connsiteX2097" fmla="*/ 2513214 w 9867415"/>
                <a:gd name="connsiteY2097" fmla="*/ 2757487 h 3924300"/>
                <a:gd name="connsiteX2098" fmla="*/ 2494502 w 9867415"/>
                <a:gd name="connsiteY2098" fmla="*/ 2738726 h 3924300"/>
                <a:gd name="connsiteX2099" fmla="*/ 2520691 w 9867415"/>
                <a:gd name="connsiteY2099" fmla="*/ 2716212 h 3924300"/>
                <a:gd name="connsiteX2100" fmla="*/ 2597215 w 9867415"/>
                <a:gd name="connsiteY2100" fmla="*/ 2708275 h 3924300"/>
                <a:gd name="connsiteX2101" fmla="*/ 2612357 w 9867415"/>
                <a:gd name="connsiteY2101" fmla="*/ 2731294 h 3924300"/>
                <a:gd name="connsiteX2102" fmla="*/ 2585880 w 9867415"/>
                <a:gd name="connsiteY2102" fmla="*/ 2754313 h 3924300"/>
                <a:gd name="connsiteX2103" fmla="*/ 2566961 w 9867415"/>
                <a:gd name="connsiteY2103" fmla="*/ 2735131 h 3924300"/>
                <a:gd name="connsiteX2104" fmla="*/ 2597215 w 9867415"/>
                <a:gd name="connsiteY2104" fmla="*/ 2708275 h 3924300"/>
                <a:gd name="connsiteX2105" fmla="*/ 2668319 w 9867415"/>
                <a:gd name="connsiteY2105" fmla="*/ 2705100 h 3924300"/>
                <a:gd name="connsiteX2106" fmla="*/ 2687031 w 9867415"/>
                <a:gd name="connsiteY2106" fmla="*/ 2723621 h 3924300"/>
                <a:gd name="connsiteX2107" fmla="*/ 2660826 w 9867415"/>
                <a:gd name="connsiteY2107" fmla="*/ 2745846 h 3924300"/>
                <a:gd name="connsiteX2108" fmla="*/ 2642125 w 9867415"/>
                <a:gd name="connsiteY2108" fmla="*/ 2727325 h 3924300"/>
                <a:gd name="connsiteX2109" fmla="*/ 2668319 w 9867415"/>
                <a:gd name="connsiteY2109" fmla="*/ 2705100 h 3924300"/>
                <a:gd name="connsiteX2110" fmla="*/ 6345032 w 9867415"/>
                <a:gd name="connsiteY2110" fmla="*/ 2701924 h 3924300"/>
                <a:gd name="connsiteX2111" fmla="*/ 6371531 w 9867415"/>
                <a:gd name="connsiteY2111" fmla="*/ 2724149 h 3924300"/>
                <a:gd name="connsiteX2112" fmla="*/ 6352603 w 9867415"/>
                <a:gd name="connsiteY2112" fmla="*/ 2746374 h 3924300"/>
                <a:gd name="connsiteX2113" fmla="*/ 6322318 w 9867415"/>
                <a:gd name="connsiteY2113" fmla="*/ 2724149 h 3924300"/>
                <a:gd name="connsiteX2114" fmla="*/ 6345032 w 9867415"/>
                <a:gd name="connsiteY2114" fmla="*/ 2701924 h 3924300"/>
                <a:gd name="connsiteX2115" fmla="*/ 6269686 w 9867415"/>
                <a:gd name="connsiteY2115" fmla="*/ 2701924 h 3924300"/>
                <a:gd name="connsiteX2116" fmla="*/ 6295330 w 9867415"/>
                <a:gd name="connsiteY2116" fmla="*/ 2724438 h 3924300"/>
                <a:gd name="connsiteX2117" fmla="*/ 6273349 w 9867415"/>
                <a:gd name="connsiteY2117" fmla="*/ 2743199 h 3924300"/>
                <a:gd name="connsiteX2118" fmla="*/ 6251369 w 9867415"/>
                <a:gd name="connsiteY2118" fmla="*/ 2720685 h 3924300"/>
                <a:gd name="connsiteX2119" fmla="*/ 6269686 w 9867415"/>
                <a:gd name="connsiteY2119" fmla="*/ 2701924 h 3924300"/>
                <a:gd name="connsiteX2120" fmla="*/ 2739756 w 9867415"/>
                <a:gd name="connsiteY2120" fmla="*/ 2700999 h 3924300"/>
                <a:gd name="connsiteX2121" fmla="*/ 2758475 w 9867415"/>
                <a:gd name="connsiteY2121" fmla="*/ 2720181 h 3924300"/>
                <a:gd name="connsiteX2122" fmla="*/ 2732275 w 9867415"/>
                <a:gd name="connsiteY2122" fmla="*/ 2743200 h 3924300"/>
                <a:gd name="connsiteX2123" fmla="*/ 2713564 w 9867415"/>
                <a:gd name="connsiteY2123" fmla="*/ 2724018 h 3924300"/>
                <a:gd name="connsiteX2124" fmla="*/ 2739756 w 9867415"/>
                <a:gd name="connsiteY2124" fmla="*/ 2700999 h 3924300"/>
                <a:gd name="connsiteX2125" fmla="*/ 9110649 w 9867415"/>
                <a:gd name="connsiteY2125" fmla="*/ 2697691 h 3924300"/>
                <a:gd name="connsiteX2126" fmla="*/ 9144327 w 9867415"/>
                <a:gd name="connsiteY2126" fmla="*/ 2719916 h 3924300"/>
                <a:gd name="connsiteX2127" fmla="*/ 9133101 w 9867415"/>
                <a:gd name="connsiteY2127" fmla="*/ 2738437 h 3924300"/>
                <a:gd name="connsiteX2128" fmla="*/ 9103165 w 9867415"/>
                <a:gd name="connsiteY2128" fmla="*/ 2716212 h 3924300"/>
                <a:gd name="connsiteX2129" fmla="*/ 9110649 w 9867415"/>
                <a:gd name="connsiteY2129" fmla="*/ 2697691 h 3924300"/>
                <a:gd name="connsiteX2130" fmla="*/ 6119607 w 9867415"/>
                <a:gd name="connsiteY2130" fmla="*/ 2697162 h 3924300"/>
                <a:gd name="connsiteX2131" fmla="*/ 6146106 w 9867415"/>
                <a:gd name="connsiteY2131" fmla="*/ 2719676 h 3924300"/>
                <a:gd name="connsiteX2132" fmla="*/ 6123393 w 9867415"/>
                <a:gd name="connsiteY2132" fmla="*/ 2738437 h 3924300"/>
                <a:gd name="connsiteX2133" fmla="*/ 6096893 w 9867415"/>
                <a:gd name="connsiteY2133" fmla="*/ 2715923 h 3924300"/>
                <a:gd name="connsiteX2134" fmla="*/ 6119607 w 9867415"/>
                <a:gd name="connsiteY2134" fmla="*/ 2697162 h 3924300"/>
                <a:gd name="connsiteX2135" fmla="*/ 6043407 w 9867415"/>
                <a:gd name="connsiteY2135" fmla="*/ 2693987 h 3924300"/>
                <a:gd name="connsiteX2136" fmla="*/ 6069906 w 9867415"/>
                <a:gd name="connsiteY2136" fmla="*/ 2716212 h 3924300"/>
                <a:gd name="connsiteX2137" fmla="*/ 6047193 w 9867415"/>
                <a:gd name="connsiteY2137" fmla="*/ 2738437 h 3924300"/>
                <a:gd name="connsiteX2138" fmla="*/ 6020693 w 9867415"/>
                <a:gd name="connsiteY2138" fmla="*/ 2716212 h 3924300"/>
                <a:gd name="connsiteX2139" fmla="*/ 6043407 w 9867415"/>
                <a:gd name="connsiteY2139" fmla="*/ 2693987 h 3924300"/>
                <a:gd name="connsiteX2140" fmla="*/ 5968794 w 9867415"/>
                <a:gd name="connsiteY2140" fmla="*/ 2693987 h 3924300"/>
                <a:gd name="connsiteX2141" fmla="*/ 5995293 w 9867415"/>
                <a:gd name="connsiteY2141" fmla="*/ 2716501 h 3924300"/>
                <a:gd name="connsiteX2142" fmla="*/ 5972580 w 9867415"/>
                <a:gd name="connsiteY2142" fmla="*/ 2735262 h 3924300"/>
                <a:gd name="connsiteX2143" fmla="*/ 5946080 w 9867415"/>
                <a:gd name="connsiteY2143" fmla="*/ 2712748 h 3924300"/>
                <a:gd name="connsiteX2144" fmla="*/ 5968794 w 9867415"/>
                <a:gd name="connsiteY2144" fmla="*/ 2693987 h 3924300"/>
                <a:gd name="connsiteX2145" fmla="*/ 2814719 w 9867415"/>
                <a:gd name="connsiteY2145" fmla="*/ 2693987 h 3924300"/>
                <a:gd name="connsiteX2146" fmla="*/ 2833648 w 9867415"/>
                <a:gd name="connsiteY2146" fmla="*/ 2716212 h 3924300"/>
                <a:gd name="connsiteX2147" fmla="*/ 2807146 w 9867415"/>
                <a:gd name="connsiteY2147" fmla="*/ 2738437 h 3924300"/>
                <a:gd name="connsiteX2148" fmla="*/ 2788220 w 9867415"/>
                <a:gd name="connsiteY2148" fmla="*/ 2719916 h 3924300"/>
                <a:gd name="connsiteX2149" fmla="*/ 2814719 w 9867415"/>
                <a:gd name="connsiteY2149" fmla="*/ 2693987 h 3924300"/>
                <a:gd name="connsiteX2150" fmla="*/ 5667170 w 9867415"/>
                <a:gd name="connsiteY2150" fmla="*/ 2689887 h 3924300"/>
                <a:gd name="connsiteX2151" fmla="*/ 5693669 w 9867415"/>
                <a:gd name="connsiteY2151" fmla="*/ 2709069 h 3924300"/>
                <a:gd name="connsiteX2152" fmla="*/ 5670956 w 9867415"/>
                <a:gd name="connsiteY2152" fmla="*/ 2732088 h 3924300"/>
                <a:gd name="connsiteX2153" fmla="*/ 5644456 w 9867415"/>
                <a:gd name="connsiteY2153" fmla="*/ 2709069 h 3924300"/>
                <a:gd name="connsiteX2154" fmla="*/ 5667170 w 9867415"/>
                <a:gd name="connsiteY2154" fmla="*/ 2689887 h 3924300"/>
                <a:gd name="connsiteX2155" fmla="*/ 9047149 w 9867415"/>
                <a:gd name="connsiteY2155" fmla="*/ 2689836 h 3924300"/>
                <a:gd name="connsiteX2156" fmla="*/ 9077085 w 9867415"/>
                <a:gd name="connsiteY2156" fmla="*/ 2712549 h 3924300"/>
                <a:gd name="connsiteX2157" fmla="*/ 9065859 w 9867415"/>
                <a:gd name="connsiteY2157" fmla="*/ 2731478 h 3924300"/>
                <a:gd name="connsiteX2158" fmla="*/ 9035923 w 9867415"/>
                <a:gd name="connsiteY2158" fmla="*/ 2708764 h 3924300"/>
                <a:gd name="connsiteX2159" fmla="*/ 9047149 w 9867415"/>
                <a:gd name="connsiteY2159" fmla="*/ 2689836 h 3924300"/>
                <a:gd name="connsiteX2160" fmla="*/ 5817982 w 9867415"/>
                <a:gd name="connsiteY2160" fmla="*/ 2689225 h 3924300"/>
                <a:gd name="connsiteX2161" fmla="*/ 5844481 w 9867415"/>
                <a:gd name="connsiteY2161" fmla="*/ 2712244 h 3924300"/>
                <a:gd name="connsiteX2162" fmla="*/ 5821768 w 9867415"/>
                <a:gd name="connsiteY2162" fmla="*/ 2735263 h 3924300"/>
                <a:gd name="connsiteX2163" fmla="*/ 5795268 w 9867415"/>
                <a:gd name="connsiteY2163" fmla="*/ 2712244 h 3924300"/>
                <a:gd name="connsiteX2164" fmla="*/ 5817982 w 9867415"/>
                <a:gd name="connsiteY2164" fmla="*/ 2689225 h 3924300"/>
                <a:gd name="connsiteX2165" fmla="*/ 5741782 w 9867415"/>
                <a:gd name="connsiteY2165" fmla="*/ 2689225 h 3924300"/>
                <a:gd name="connsiteX2166" fmla="*/ 5768281 w 9867415"/>
                <a:gd name="connsiteY2166" fmla="*/ 2712605 h 3924300"/>
                <a:gd name="connsiteX2167" fmla="*/ 5745568 w 9867415"/>
                <a:gd name="connsiteY2167" fmla="*/ 2732088 h 3924300"/>
                <a:gd name="connsiteX2168" fmla="*/ 5719068 w 9867415"/>
                <a:gd name="connsiteY2168" fmla="*/ 2708708 h 3924300"/>
                <a:gd name="connsiteX2169" fmla="*/ 5741782 w 9867415"/>
                <a:gd name="connsiteY2169" fmla="*/ 2689225 h 3924300"/>
                <a:gd name="connsiteX2170" fmla="*/ 2886713 w 9867415"/>
                <a:gd name="connsiteY2170" fmla="*/ 2689225 h 3924300"/>
                <a:gd name="connsiteX2171" fmla="*/ 2905989 w 9867415"/>
                <a:gd name="connsiteY2171" fmla="*/ 2712244 h 3924300"/>
                <a:gd name="connsiteX2172" fmla="*/ 2879004 w 9867415"/>
                <a:gd name="connsiteY2172" fmla="*/ 2735263 h 3924300"/>
                <a:gd name="connsiteX2173" fmla="*/ 2859726 w 9867415"/>
                <a:gd name="connsiteY2173" fmla="*/ 2712244 h 3924300"/>
                <a:gd name="connsiteX2174" fmla="*/ 2886713 w 9867415"/>
                <a:gd name="connsiteY2174" fmla="*/ 2689225 h 3924300"/>
                <a:gd name="connsiteX2175" fmla="*/ 5892594 w 9867415"/>
                <a:gd name="connsiteY2175" fmla="*/ 2689224 h 3924300"/>
                <a:gd name="connsiteX2176" fmla="*/ 5919093 w 9867415"/>
                <a:gd name="connsiteY2176" fmla="*/ 2712243 h 3924300"/>
                <a:gd name="connsiteX2177" fmla="*/ 5896380 w 9867415"/>
                <a:gd name="connsiteY2177" fmla="*/ 2735262 h 3924300"/>
                <a:gd name="connsiteX2178" fmla="*/ 5869880 w 9867415"/>
                <a:gd name="connsiteY2178" fmla="*/ 2712243 h 3924300"/>
                <a:gd name="connsiteX2179" fmla="*/ 5892594 w 9867415"/>
                <a:gd name="connsiteY2179" fmla="*/ 2689224 h 3924300"/>
                <a:gd name="connsiteX2180" fmla="*/ 8338103 w 9867415"/>
                <a:gd name="connsiteY2180" fmla="*/ 2686661 h 3924300"/>
                <a:gd name="connsiteX2181" fmla="*/ 8368039 w 9867415"/>
                <a:gd name="connsiteY2181" fmla="*/ 2709374 h 3924300"/>
                <a:gd name="connsiteX2182" fmla="*/ 8353071 w 9867415"/>
                <a:gd name="connsiteY2182" fmla="*/ 2728303 h 3924300"/>
                <a:gd name="connsiteX2183" fmla="*/ 8323135 w 9867415"/>
                <a:gd name="connsiteY2183" fmla="*/ 2705589 h 3924300"/>
                <a:gd name="connsiteX2184" fmla="*/ 8338103 w 9867415"/>
                <a:gd name="connsiteY2184" fmla="*/ 2686661 h 3924300"/>
                <a:gd name="connsiteX2185" fmla="*/ 5590970 w 9867415"/>
                <a:gd name="connsiteY2185" fmla="*/ 2686050 h 3924300"/>
                <a:gd name="connsiteX2186" fmla="*/ 5613684 w 9867415"/>
                <a:gd name="connsiteY2186" fmla="*/ 2709069 h 3924300"/>
                <a:gd name="connsiteX2187" fmla="*/ 5590970 w 9867415"/>
                <a:gd name="connsiteY2187" fmla="*/ 2732088 h 3924300"/>
                <a:gd name="connsiteX2188" fmla="*/ 5568256 w 9867415"/>
                <a:gd name="connsiteY2188" fmla="*/ 2709069 h 3924300"/>
                <a:gd name="connsiteX2189" fmla="*/ 5590970 w 9867415"/>
                <a:gd name="connsiteY2189" fmla="*/ 2686050 h 3924300"/>
                <a:gd name="connsiteX2190" fmla="*/ 5516112 w 9867415"/>
                <a:gd name="connsiteY2190" fmla="*/ 2686050 h 3924300"/>
                <a:gd name="connsiteX2191" fmla="*/ 5538093 w 9867415"/>
                <a:gd name="connsiteY2191" fmla="*/ 2709069 h 3924300"/>
                <a:gd name="connsiteX2192" fmla="*/ 5516112 w 9867415"/>
                <a:gd name="connsiteY2192" fmla="*/ 2732088 h 3924300"/>
                <a:gd name="connsiteX2193" fmla="*/ 5494132 w 9867415"/>
                <a:gd name="connsiteY2193" fmla="*/ 2709069 h 3924300"/>
                <a:gd name="connsiteX2194" fmla="*/ 5516112 w 9867415"/>
                <a:gd name="connsiteY2194" fmla="*/ 2686050 h 3924300"/>
                <a:gd name="connsiteX2195" fmla="*/ 5440768 w 9867415"/>
                <a:gd name="connsiteY2195" fmla="*/ 2686050 h 3924300"/>
                <a:gd name="connsiteX2196" fmla="*/ 5463481 w 9867415"/>
                <a:gd name="connsiteY2196" fmla="*/ 2708564 h 3924300"/>
                <a:gd name="connsiteX2197" fmla="*/ 5440768 w 9867415"/>
                <a:gd name="connsiteY2197" fmla="*/ 2727325 h 3924300"/>
                <a:gd name="connsiteX2198" fmla="*/ 5414268 w 9867415"/>
                <a:gd name="connsiteY2198" fmla="*/ 2708564 h 3924300"/>
                <a:gd name="connsiteX2199" fmla="*/ 5440768 w 9867415"/>
                <a:gd name="connsiteY2199" fmla="*/ 2686050 h 3924300"/>
                <a:gd name="connsiteX2200" fmla="*/ 5361637 w 9867415"/>
                <a:gd name="connsiteY2200" fmla="*/ 2686050 h 3924300"/>
                <a:gd name="connsiteX2201" fmla="*/ 5387281 w 9867415"/>
                <a:gd name="connsiteY2201" fmla="*/ 2708564 h 3924300"/>
                <a:gd name="connsiteX2202" fmla="*/ 5365300 w 9867415"/>
                <a:gd name="connsiteY2202" fmla="*/ 2727325 h 3924300"/>
                <a:gd name="connsiteX2203" fmla="*/ 5339656 w 9867415"/>
                <a:gd name="connsiteY2203" fmla="*/ 2708564 h 3924300"/>
                <a:gd name="connsiteX2204" fmla="*/ 5361637 w 9867415"/>
                <a:gd name="connsiteY2204" fmla="*/ 2686050 h 3924300"/>
                <a:gd name="connsiteX2205" fmla="*/ 5286170 w 9867415"/>
                <a:gd name="connsiteY2205" fmla="*/ 2686050 h 3924300"/>
                <a:gd name="connsiteX2206" fmla="*/ 5312669 w 9867415"/>
                <a:gd name="connsiteY2206" fmla="*/ 2708564 h 3924300"/>
                <a:gd name="connsiteX2207" fmla="*/ 5289956 w 9867415"/>
                <a:gd name="connsiteY2207" fmla="*/ 2727325 h 3924300"/>
                <a:gd name="connsiteX2208" fmla="*/ 5263456 w 9867415"/>
                <a:gd name="connsiteY2208" fmla="*/ 2704811 h 3924300"/>
                <a:gd name="connsiteX2209" fmla="*/ 5286170 w 9867415"/>
                <a:gd name="connsiteY2209" fmla="*/ 2686050 h 3924300"/>
                <a:gd name="connsiteX2210" fmla="*/ 5211557 w 9867415"/>
                <a:gd name="connsiteY2210" fmla="*/ 2686050 h 3924300"/>
                <a:gd name="connsiteX2211" fmla="*/ 5238056 w 9867415"/>
                <a:gd name="connsiteY2211" fmla="*/ 2704811 h 3924300"/>
                <a:gd name="connsiteX2212" fmla="*/ 5211557 w 9867415"/>
                <a:gd name="connsiteY2212" fmla="*/ 2727325 h 3924300"/>
                <a:gd name="connsiteX2213" fmla="*/ 5188843 w 9867415"/>
                <a:gd name="connsiteY2213" fmla="*/ 2704811 h 3924300"/>
                <a:gd name="connsiteX2214" fmla="*/ 5211557 w 9867415"/>
                <a:gd name="connsiteY2214" fmla="*/ 2686050 h 3924300"/>
                <a:gd name="connsiteX2215" fmla="*/ 2962349 w 9867415"/>
                <a:gd name="connsiteY2215" fmla="*/ 2686050 h 3924300"/>
                <a:gd name="connsiteX2216" fmla="*/ 2981275 w 9867415"/>
                <a:gd name="connsiteY2216" fmla="*/ 2705233 h 3924300"/>
                <a:gd name="connsiteX2217" fmla="*/ 2954779 w 9867415"/>
                <a:gd name="connsiteY2217" fmla="*/ 2728252 h 3924300"/>
                <a:gd name="connsiteX2218" fmla="*/ 2935852 w 9867415"/>
                <a:gd name="connsiteY2218" fmla="*/ 2709069 h 3924300"/>
                <a:gd name="connsiteX2219" fmla="*/ 2962349 w 9867415"/>
                <a:gd name="connsiteY2219" fmla="*/ 2686050 h 3924300"/>
                <a:gd name="connsiteX2220" fmla="*/ 3032530 w 9867415"/>
                <a:gd name="connsiteY2220" fmla="*/ 2682875 h 3924300"/>
                <a:gd name="connsiteX2221" fmla="*/ 3051458 w 9867415"/>
                <a:gd name="connsiteY2221" fmla="*/ 2701636 h 3924300"/>
                <a:gd name="connsiteX2222" fmla="*/ 3025599 w 9867415"/>
                <a:gd name="connsiteY2222" fmla="*/ 2724150 h 3924300"/>
                <a:gd name="connsiteX2223" fmla="*/ 3006673 w 9867415"/>
                <a:gd name="connsiteY2223" fmla="*/ 2705389 h 3924300"/>
                <a:gd name="connsiteX2224" fmla="*/ 3032530 w 9867415"/>
                <a:gd name="connsiteY2224" fmla="*/ 2682875 h 3924300"/>
                <a:gd name="connsiteX2225" fmla="*/ 3108992 w 9867415"/>
                <a:gd name="connsiteY2225" fmla="*/ 2678641 h 3924300"/>
                <a:gd name="connsiteX2226" fmla="*/ 3127702 w 9867415"/>
                <a:gd name="connsiteY2226" fmla="*/ 2697162 h 3924300"/>
                <a:gd name="connsiteX2227" fmla="*/ 3101508 w 9867415"/>
                <a:gd name="connsiteY2227" fmla="*/ 2719387 h 3924300"/>
                <a:gd name="connsiteX2228" fmla="*/ 3082798 w 9867415"/>
                <a:gd name="connsiteY2228" fmla="*/ 2700866 h 3924300"/>
                <a:gd name="connsiteX2229" fmla="*/ 3108992 w 9867415"/>
                <a:gd name="connsiteY2229" fmla="*/ 2678641 h 3924300"/>
                <a:gd name="connsiteX2230" fmla="*/ 8266273 w 9867415"/>
                <a:gd name="connsiteY2230" fmla="*/ 2678112 h 3924300"/>
                <a:gd name="connsiteX2231" fmla="*/ 8296558 w 9867415"/>
                <a:gd name="connsiteY2231" fmla="*/ 2701131 h 3924300"/>
                <a:gd name="connsiteX2232" fmla="*/ 8281416 w 9867415"/>
                <a:gd name="connsiteY2232" fmla="*/ 2724150 h 3924300"/>
                <a:gd name="connsiteX2233" fmla="*/ 8254917 w 9867415"/>
                <a:gd name="connsiteY2233" fmla="*/ 2697295 h 3924300"/>
                <a:gd name="connsiteX2234" fmla="*/ 8266273 w 9867415"/>
                <a:gd name="connsiteY2234" fmla="*/ 2678112 h 3924300"/>
                <a:gd name="connsiteX2235" fmla="*/ 3183953 w 9867415"/>
                <a:gd name="connsiteY2235" fmla="*/ 2675466 h 3924300"/>
                <a:gd name="connsiteX2236" fmla="*/ 3202881 w 9867415"/>
                <a:gd name="connsiteY2236" fmla="*/ 2693987 h 3924300"/>
                <a:gd name="connsiteX2237" fmla="*/ 3176381 w 9867415"/>
                <a:gd name="connsiteY2237" fmla="*/ 2716212 h 3924300"/>
                <a:gd name="connsiteX2238" fmla="*/ 3153668 w 9867415"/>
                <a:gd name="connsiteY2238" fmla="*/ 2697691 h 3924300"/>
                <a:gd name="connsiteX2239" fmla="*/ 3183953 w 9867415"/>
                <a:gd name="connsiteY2239" fmla="*/ 2675466 h 3924300"/>
                <a:gd name="connsiteX2240" fmla="*/ 3254780 w 9867415"/>
                <a:gd name="connsiteY2240" fmla="*/ 2670837 h 3924300"/>
                <a:gd name="connsiteX2241" fmla="*/ 3277494 w 9867415"/>
                <a:gd name="connsiteY2241" fmla="*/ 2690019 h 3924300"/>
                <a:gd name="connsiteX2242" fmla="*/ 3247209 w 9867415"/>
                <a:gd name="connsiteY2242" fmla="*/ 2713038 h 3924300"/>
                <a:gd name="connsiteX2243" fmla="*/ 3228281 w 9867415"/>
                <a:gd name="connsiteY2243" fmla="*/ 2693856 h 3924300"/>
                <a:gd name="connsiteX2244" fmla="*/ 3254780 w 9867415"/>
                <a:gd name="connsiteY2244" fmla="*/ 2670837 h 3924300"/>
                <a:gd name="connsiteX2245" fmla="*/ 2254011 w 9867415"/>
                <a:gd name="connsiteY2245" fmla="*/ 2670837 h 3924300"/>
                <a:gd name="connsiteX2246" fmla="*/ 2269433 w 9867415"/>
                <a:gd name="connsiteY2246" fmla="*/ 2690019 h 3924300"/>
                <a:gd name="connsiteX2247" fmla="*/ 2238604 w 9867415"/>
                <a:gd name="connsiteY2247" fmla="*/ 2713038 h 3924300"/>
                <a:gd name="connsiteX2248" fmla="*/ 2223171 w 9867415"/>
                <a:gd name="connsiteY2248" fmla="*/ 2693856 h 3924300"/>
                <a:gd name="connsiteX2249" fmla="*/ 2254011 w 9867415"/>
                <a:gd name="connsiteY2249" fmla="*/ 2670837 h 3924300"/>
                <a:gd name="connsiteX2250" fmla="*/ 8850473 w 9867415"/>
                <a:gd name="connsiteY2250" fmla="*/ 2667000 h 3924300"/>
                <a:gd name="connsiteX2251" fmla="*/ 8880758 w 9867415"/>
                <a:gd name="connsiteY2251" fmla="*/ 2693856 h 3924300"/>
                <a:gd name="connsiteX2252" fmla="*/ 8869402 w 9867415"/>
                <a:gd name="connsiteY2252" fmla="*/ 2713038 h 3924300"/>
                <a:gd name="connsiteX2253" fmla="*/ 8839117 w 9867415"/>
                <a:gd name="connsiteY2253" fmla="*/ 2686183 h 3924300"/>
                <a:gd name="connsiteX2254" fmla="*/ 8850473 w 9867415"/>
                <a:gd name="connsiteY2254" fmla="*/ 2667000 h 3924300"/>
                <a:gd name="connsiteX2255" fmla="*/ 8130359 w 9867415"/>
                <a:gd name="connsiteY2255" fmla="*/ 2667000 h 3924300"/>
                <a:gd name="connsiteX2256" fmla="*/ 8156858 w 9867415"/>
                <a:gd name="connsiteY2256" fmla="*/ 2690019 h 3924300"/>
                <a:gd name="connsiteX2257" fmla="*/ 8141716 w 9867415"/>
                <a:gd name="connsiteY2257" fmla="*/ 2713038 h 3924300"/>
                <a:gd name="connsiteX2258" fmla="*/ 8115217 w 9867415"/>
                <a:gd name="connsiteY2258" fmla="*/ 2686183 h 3924300"/>
                <a:gd name="connsiteX2259" fmla="*/ 8130359 w 9867415"/>
                <a:gd name="connsiteY2259" fmla="*/ 2667000 h 3924300"/>
                <a:gd name="connsiteX2260" fmla="*/ 3331242 w 9867415"/>
                <a:gd name="connsiteY2260" fmla="*/ 2663825 h 3924300"/>
                <a:gd name="connsiteX2261" fmla="*/ 3349952 w 9867415"/>
                <a:gd name="connsiteY2261" fmla="*/ 2686050 h 3924300"/>
                <a:gd name="connsiteX2262" fmla="*/ 3323758 w 9867415"/>
                <a:gd name="connsiteY2262" fmla="*/ 2708275 h 3924300"/>
                <a:gd name="connsiteX2263" fmla="*/ 3305048 w 9867415"/>
                <a:gd name="connsiteY2263" fmla="*/ 2689754 h 3924300"/>
                <a:gd name="connsiteX2264" fmla="*/ 3331242 w 9867415"/>
                <a:gd name="connsiteY2264" fmla="*/ 2663825 h 3924300"/>
                <a:gd name="connsiteX2265" fmla="*/ 2321597 w 9867415"/>
                <a:gd name="connsiteY2265" fmla="*/ 2663825 h 3924300"/>
                <a:gd name="connsiteX2266" fmla="*/ 2340868 w 9867415"/>
                <a:gd name="connsiteY2266" fmla="*/ 2682346 h 3924300"/>
                <a:gd name="connsiteX2267" fmla="*/ 2310028 w 9867415"/>
                <a:gd name="connsiteY2267" fmla="*/ 2708275 h 3924300"/>
                <a:gd name="connsiteX2268" fmla="*/ 2294614 w 9867415"/>
                <a:gd name="connsiteY2268" fmla="*/ 2686050 h 3924300"/>
                <a:gd name="connsiteX2269" fmla="*/ 2321597 w 9867415"/>
                <a:gd name="connsiteY2269" fmla="*/ 2663825 h 3924300"/>
                <a:gd name="connsiteX2270" fmla="*/ 3406203 w 9867415"/>
                <a:gd name="connsiteY2270" fmla="*/ 2662899 h 3924300"/>
                <a:gd name="connsiteX2271" fmla="*/ 3425131 w 9867415"/>
                <a:gd name="connsiteY2271" fmla="*/ 2682081 h 3924300"/>
                <a:gd name="connsiteX2272" fmla="*/ 3398631 w 9867415"/>
                <a:gd name="connsiteY2272" fmla="*/ 2705100 h 3924300"/>
                <a:gd name="connsiteX2273" fmla="*/ 3379703 w 9867415"/>
                <a:gd name="connsiteY2273" fmla="*/ 2685918 h 3924300"/>
                <a:gd name="connsiteX2274" fmla="*/ 3406203 w 9867415"/>
                <a:gd name="connsiteY2274" fmla="*/ 2662899 h 3924300"/>
                <a:gd name="connsiteX2275" fmla="*/ 3477030 w 9867415"/>
                <a:gd name="connsiteY2275" fmla="*/ 2659724 h 3924300"/>
                <a:gd name="connsiteX2276" fmla="*/ 3499744 w 9867415"/>
                <a:gd name="connsiteY2276" fmla="*/ 2678906 h 3924300"/>
                <a:gd name="connsiteX2277" fmla="*/ 3473244 w 9867415"/>
                <a:gd name="connsiteY2277" fmla="*/ 2701925 h 3924300"/>
                <a:gd name="connsiteX2278" fmla="*/ 3450531 w 9867415"/>
                <a:gd name="connsiteY2278" fmla="*/ 2682743 h 3924300"/>
                <a:gd name="connsiteX2279" fmla="*/ 3477030 w 9867415"/>
                <a:gd name="connsiteY2279" fmla="*/ 2659724 h 3924300"/>
                <a:gd name="connsiteX2280" fmla="*/ 2393698 w 9867415"/>
                <a:gd name="connsiteY2280" fmla="*/ 2659724 h 3924300"/>
                <a:gd name="connsiteX2281" fmla="*/ 2412406 w 9867415"/>
                <a:gd name="connsiteY2281" fmla="*/ 2678906 h 3924300"/>
                <a:gd name="connsiteX2282" fmla="*/ 2386219 w 9867415"/>
                <a:gd name="connsiteY2282" fmla="*/ 2701925 h 3924300"/>
                <a:gd name="connsiteX2283" fmla="*/ 2367522 w 9867415"/>
                <a:gd name="connsiteY2283" fmla="*/ 2682743 h 3924300"/>
                <a:gd name="connsiteX2284" fmla="*/ 2393698 w 9867415"/>
                <a:gd name="connsiteY2284" fmla="*/ 2659724 h 3924300"/>
                <a:gd name="connsiteX2285" fmla="*/ 8782489 w 9867415"/>
                <a:gd name="connsiteY2285" fmla="*/ 2659062 h 3924300"/>
                <a:gd name="connsiteX2286" fmla="*/ 8813332 w 9867415"/>
                <a:gd name="connsiteY2286" fmla="*/ 2685918 h 3924300"/>
                <a:gd name="connsiteX2287" fmla="*/ 8801766 w 9867415"/>
                <a:gd name="connsiteY2287" fmla="*/ 2705100 h 3924300"/>
                <a:gd name="connsiteX2288" fmla="*/ 8770923 w 9867415"/>
                <a:gd name="connsiteY2288" fmla="*/ 2682081 h 3924300"/>
                <a:gd name="connsiteX2289" fmla="*/ 8782489 w 9867415"/>
                <a:gd name="connsiteY2289" fmla="*/ 2659062 h 3924300"/>
                <a:gd name="connsiteX2290" fmla="*/ 7987266 w 9867415"/>
                <a:gd name="connsiteY2290" fmla="*/ 2655887 h 3924300"/>
                <a:gd name="connsiteX2291" fmla="*/ 8017202 w 9867415"/>
                <a:gd name="connsiteY2291" fmla="*/ 2678906 h 3924300"/>
                <a:gd name="connsiteX2292" fmla="*/ 8002234 w 9867415"/>
                <a:gd name="connsiteY2292" fmla="*/ 2701925 h 3924300"/>
                <a:gd name="connsiteX2293" fmla="*/ 7972298 w 9867415"/>
                <a:gd name="connsiteY2293" fmla="*/ 2678906 h 3924300"/>
                <a:gd name="connsiteX2294" fmla="*/ 7987266 w 9867415"/>
                <a:gd name="connsiteY2294" fmla="*/ 2655887 h 3924300"/>
                <a:gd name="connsiteX2295" fmla="*/ 3553230 w 9867415"/>
                <a:gd name="connsiteY2295" fmla="*/ 2655887 h 3924300"/>
                <a:gd name="connsiteX2296" fmla="*/ 3575944 w 9867415"/>
                <a:gd name="connsiteY2296" fmla="*/ 2674648 h 3924300"/>
                <a:gd name="connsiteX2297" fmla="*/ 3549444 w 9867415"/>
                <a:gd name="connsiteY2297" fmla="*/ 2697162 h 3924300"/>
                <a:gd name="connsiteX2298" fmla="*/ 3526731 w 9867415"/>
                <a:gd name="connsiteY2298" fmla="*/ 2678401 h 3924300"/>
                <a:gd name="connsiteX2299" fmla="*/ 3553230 w 9867415"/>
                <a:gd name="connsiteY2299" fmla="*/ 2655887 h 3924300"/>
                <a:gd name="connsiteX2300" fmla="*/ 2468859 w 9867415"/>
                <a:gd name="connsiteY2300" fmla="*/ 2652712 h 3924300"/>
                <a:gd name="connsiteX2301" fmla="*/ 2483832 w 9867415"/>
                <a:gd name="connsiteY2301" fmla="*/ 2674937 h 3924300"/>
                <a:gd name="connsiteX2302" fmla="*/ 2457643 w 9867415"/>
                <a:gd name="connsiteY2302" fmla="*/ 2697162 h 3924300"/>
                <a:gd name="connsiteX2303" fmla="*/ 2438940 w 9867415"/>
                <a:gd name="connsiteY2303" fmla="*/ 2674937 h 3924300"/>
                <a:gd name="connsiteX2304" fmla="*/ 2468859 w 9867415"/>
                <a:gd name="connsiteY2304" fmla="*/ 2652712 h 3924300"/>
                <a:gd name="connsiteX2305" fmla="*/ 2540298 w 9867415"/>
                <a:gd name="connsiteY2305" fmla="*/ 2647950 h 3924300"/>
                <a:gd name="connsiteX2306" fmla="*/ 2555268 w 9867415"/>
                <a:gd name="connsiteY2306" fmla="*/ 2667133 h 3924300"/>
                <a:gd name="connsiteX2307" fmla="*/ 2529074 w 9867415"/>
                <a:gd name="connsiteY2307" fmla="*/ 2690152 h 3924300"/>
                <a:gd name="connsiteX2308" fmla="*/ 2510371 w 9867415"/>
                <a:gd name="connsiteY2308" fmla="*/ 2670969 h 3924300"/>
                <a:gd name="connsiteX2309" fmla="*/ 2540298 w 9867415"/>
                <a:gd name="connsiteY2309" fmla="*/ 2647950 h 3924300"/>
                <a:gd name="connsiteX2310" fmla="*/ 8583285 w 9867415"/>
                <a:gd name="connsiteY2310" fmla="*/ 2641600 h 3924300"/>
                <a:gd name="connsiteX2311" fmla="*/ 8612593 w 9867415"/>
                <a:gd name="connsiteY2311" fmla="*/ 2667529 h 3924300"/>
                <a:gd name="connsiteX2312" fmla="*/ 8601602 w 9867415"/>
                <a:gd name="connsiteY2312" fmla="*/ 2686050 h 3924300"/>
                <a:gd name="connsiteX2313" fmla="*/ 8572294 w 9867415"/>
                <a:gd name="connsiteY2313" fmla="*/ 2660121 h 3924300"/>
                <a:gd name="connsiteX2314" fmla="*/ 8583285 w 9867415"/>
                <a:gd name="connsiteY2314" fmla="*/ 2641600 h 3924300"/>
                <a:gd name="connsiteX2315" fmla="*/ 2611496 w 9867415"/>
                <a:gd name="connsiteY2315" fmla="*/ 2641600 h 3924300"/>
                <a:gd name="connsiteX2316" fmla="*/ 2630436 w 9867415"/>
                <a:gd name="connsiteY2316" fmla="*/ 2663825 h 3924300"/>
                <a:gd name="connsiteX2317" fmla="*/ 2600132 w 9867415"/>
                <a:gd name="connsiteY2317" fmla="*/ 2686050 h 3924300"/>
                <a:gd name="connsiteX2318" fmla="*/ 2581236 w 9867415"/>
                <a:gd name="connsiteY2318" fmla="*/ 2667529 h 3924300"/>
                <a:gd name="connsiteX2319" fmla="*/ 2611496 w 9867415"/>
                <a:gd name="connsiteY2319" fmla="*/ 2641600 h 3924300"/>
                <a:gd name="connsiteX2320" fmla="*/ 6409509 w 9867415"/>
                <a:gd name="connsiteY2320" fmla="*/ 2636837 h 3924300"/>
                <a:gd name="connsiteX2321" fmla="*/ 6436009 w 9867415"/>
                <a:gd name="connsiteY2321" fmla="*/ 2659856 h 3924300"/>
                <a:gd name="connsiteX2322" fmla="*/ 6417081 w 9867415"/>
                <a:gd name="connsiteY2322" fmla="*/ 2682875 h 3924300"/>
                <a:gd name="connsiteX2323" fmla="*/ 6390581 w 9867415"/>
                <a:gd name="connsiteY2323" fmla="*/ 2659856 h 3924300"/>
                <a:gd name="connsiteX2324" fmla="*/ 6409509 w 9867415"/>
                <a:gd name="connsiteY2324" fmla="*/ 2636837 h 3924300"/>
                <a:gd name="connsiteX2325" fmla="*/ 2682946 w 9867415"/>
                <a:gd name="connsiteY2325" fmla="*/ 2636837 h 3924300"/>
                <a:gd name="connsiteX2326" fmla="*/ 2701874 w 9867415"/>
                <a:gd name="connsiteY2326" fmla="*/ 2656020 h 3924300"/>
                <a:gd name="connsiteX2327" fmla="*/ 2671586 w 9867415"/>
                <a:gd name="connsiteY2327" fmla="*/ 2682875 h 3924300"/>
                <a:gd name="connsiteX2328" fmla="*/ 2656439 w 9867415"/>
                <a:gd name="connsiteY2328" fmla="*/ 2659856 h 3924300"/>
                <a:gd name="connsiteX2329" fmla="*/ 2682946 w 9867415"/>
                <a:gd name="connsiteY2329" fmla="*/ 2636837 h 3924300"/>
                <a:gd name="connsiteX2330" fmla="*/ 2754949 w 9867415"/>
                <a:gd name="connsiteY2330" fmla="*/ 2633662 h 3924300"/>
                <a:gd name="connsiteX2331" fmla="*/ 2774226 w 9867415"/>
                <a:gd name="connsiteY2331" fmla="*/ 2652423 h 3924300"/>
                <a:gd name="connsiteX2332" fmla="*/ 2747235 w 9867415"/>
                <a:gd name="connsiteY2332" fmla="*/ 2674937 h 3924300"/>
                <a:gd name="connsiteX2333" fmla="*/ 2727954 w 9867415"/>
                <a:gd name="connsiteY2333" fmla="*/ 2656176 h 3924300"/>
                <a:gd name="connsiteX2334" fmla="*/ 2754949 w 9867415"/>
                <a:gd name="connsiteY2334" fmla="*/ 2633662 h 3924300"/>
                <a:gd name="connsiteX2335" fmla="*/ 8447248 w 9867415"/>
                <a:gd name="connsiteY2335" fmla="*/ 2628900 h 3924300"/>
                <a:gd name="connsiteX2336" fmla="*/ 8477533 w 9867415"/>
                <a:gd name="connsiteY2336" fmla="*/ 2651919 h 3924300"/>
                <a:gd name="connsiteX2337" fmla="*/ 8466177 w 9867415"/>
                <a:gd name="connsiteY2337" fmla="*/ 2671102 h 3924300"/>
                <a:gd name="connsiteX2338" fmla="*/ 8435892 w 9867415"/>
                <a:gd name="connsiteY2338" fmla="*/ 2648083 h 3924300"/>
                <a:gd name="connsiteX2339" fmla="*/ 8447248 w 9867415"/>
                <a:gd name="connsiteY2339" fmla="*/ 2628900 h 3924300"/>
                <a:gd name="connsiteX2340" fmla="*/ 5885075 w 9867415"/>
                <a:gd name="connsiteY2340" fmla="*/ 2626254 h 3924300"/>
                <a:gd name="connsiteX2341" fmla="*/ 5912063 w 9867415"/>
                <a:gd name="connsiteY2341" fmla="*/ 2644775 h 3924300"/>
                <a:gd name="connsiteX2342" fmla="*/ 5892786 w 9867415"/>
                <a:gd name="connsiteY2342" fmla="*/ 2667000 h 3924300"/>
                <a:gd name="connsiteX2343" fmla="*/ 5865799 w 9867415"/>
                <a:gd name="connsiteY2343" fmla="*/ 2644775 h 3924300"/>
                <a:gd name="connsiteX2344" fmla="*/ 5885075 w 9867415"/>
                <a:gd name="connsiteY2344" fmla="*/ 2626254 h 3924300"/>
                <a:gd name="connsiteX2345" fmla="*/ 6035470 w 9867415"/>
                <a:gd name="connsiteY2345" fmla="*/ 2625725 h 3924300"/>
                <a:gd name="connsiteX2346" fmla="*/ 6061969 w 9867415"/>
                <a:gd name="connsiteY2346" fmla="*/ 2648744 h 3924300"/>
                <a:gd name="connsiteX2347" fmla="*/ 6039256 w 9867415"/>
                <a:gd name="connsiteY2347" fmla="*/ 2671763 h 3924300"/>
                <a:gd name="connsiteX2348" fmla="*/ 6016542 w 9867415"/>
                <a:gd name="connsiteY2348" fmla="*/ 2648744 h 3924300"/>
                <a:gd name="connsiteX2349" fmla="*/ 6035470 w 9867415"/>
                <a:gd name="connsiteY2349" fmla="*/ 2625725 h 3924300"/>
                <a:gd name="connsiteX2350" fmla="*/ 5960595 w 9867415"/>
                <a:gd name="connsiteY2350" fmla="*/ 2625725 h 3924300"/>
                <a:gd name="connsiteX2351" fmla="*/ 5986789 w 9867415"/>
                <a:gd name="connsiteY2351" fmla="*/ 2648239 h 3924300"/>
                <a:gd name="connsiteX2352" fmla="*/ 5968079 w 9867415"/>
                <a:gd name="connsiteY2352" fmla="*/ 2667000 h 3924300"/>
                <a:gd name="connsiteX2353" fmla="*/ 5941885 w 9867415"/>
                <a:gd name="connsiteY2353" fmla="*/ 2648239 h 3924300"/>
                <a:gd name="connsiteX2354" fmla="*/ 5960595 w 9867415"/>
                <a:gd name="connsiteY2354" fmla="*/ 2625725 h 3924300"/>
                <a:gd name="connsiteX2355" fmla="*/ 2830587 w 9867415"/>
                <a:gd name="connsiteY2355" fmla="*/ 2625725 h 3924300"/>
                <a:gd name="connsiteX2356" fmla="*/ 2845725 w 9867415"/>
                <a:gd name="connsiteY2356" fmla="*/ 2648744 h 3924300"/>
                <a:gd name="connsiteX2357" fmla="*/ 2819228 w 9867415"/>
                <a:gd name="connsiteY2357" fmla="*/ 2671763 h 3924300"/>
                <a:gd name="connsiteX2358" fmla="*/ 2800302 w 9867415"/>
                <a:gd name="connsiteY2358" fmla="*/ 2652581 h 3924300"/>
                <a:gd name="connsiteX2359" fmla="*/ 2830587 w 9867415"/>
                <a:gd name="connsiteY2359" fmla="*/ 2625725 h 3924300"/>
                <a:gd name="connsiteX2360" fmla="*/ 5813525 w 9867415"/>
                <a:gd name="connsiteY2360" fmla="*/ 2622550 h 3924300"/>
                <a:gd name="connsiteX2361" fmla="*/ 5835977 w 9867415"/>
                <a:gd name="connsiteY2361" fmla="*/ 2644775 h 3924300"/>
                <a:gd name="connsiteX2362" fmla="*/ 5813525 w 9867415"/>
                <a:gd name="connsiteY2362" fmla="*/ 2667000 h 3924300"/>
                <a:gd name="connsiteX2363" fmla="*/ 5791073 w 9867415"/>
                <a:gd name="connsiteY2363" fmla="*/ 2644775 h 3924300"/>
                <a:gd name="connsiteX2364" fmla="*/ 5813525 w 9867415"/>
                <a:gd name="connsiteY2364" fmla="*/ 2622550 h 3924300"/>
                <a:gd name="connsiteX2365" fmla="*/ 5738607 w 9867415"/>
                <a:gd name="connsiteY2365" fmla="*/ 2622550 h 3924300"/>
                <a:gd name="connsiteX2366" fmla="*/ 5761321 w 9867415"/>
                <a:gd name="connsiteY2366" fmla="*/ 2645064 h 3924300"/>
                <a:gd name="connsiteX2367" fmla="*/ 5738607 w 9867415"/>
                <a:gd name="connsiteY2367" fmla="*/ 2663825 h 3924300"/>
                <a:gd name="connsiteX2368" fmla="*/ 5715893 w 9867415"/>
                <a:gd name="connsiteY2368" fmla="*/ 2645064 h 3924300"/>
                <a:gd name="connsiteX2369" fmla="*/ 5738607 w 9867415"/>
                <a:gd name="connsiteY2369" fmla="*/ 2622550 h 3924300"/>
                <a:gd name="connsiteX2370" fmla="*/ 5662407 w 9867415"/>
                <a:gd name="connsiteY2370" fmla="*/ 2622550 h 3924300"/>
                <a:gd name="connsiteX2371" fmla="*/ 5685121 w 9867415"/>
                <a:gd name="connsiteY2371" fmla="*/ 2641311 h 3924300"/>
                <a:gd name="connsiteX2372" fmla="*/ 5662407 w 9867415"/>
                <a:gd name="connsiteY2372" fmla="*/ 2663825 h 3924300"/>
                <a:gd name="connsiteX2373" fmla="*/ 5639693 w 9867415"/>
                <a:gd name="connsiteY2373" fmla="*/ 2641311 h 3924300"/>
                <a:gd name="connsiteX2374" fmla="*/ 5662407 w 9867415"/>
                <a:gd name="connsiteY2374" fmla="*/ 2622550 h 3924300"/>
                <a:gd name="connsiteX2375" fmla="*/ 2902021 w 9867415"/>
                <a:gd name="connsiteY2375" fmla="*/ 2622550 h 3924300"/>
                <a:gd name="connsiteX2376" fmla="*/ 2920947 w 9867415"/>
                <a:gd name="connsiteY2376" fmla="*/ 2644775 h 3924300"/>
                <a:gd name="connsiteX2377" fmla="*/ 2894450 w 9867415"/>
                <a:gd name="connsiteY2377" fmla="*/ 2667000 h 3924300"/>
                <a:gd name="connsiteX2378" fmla="*/ 2875522 w 9867415"/>
                <a:gd name="connsiteY2378" fmla="*/ 2644775 h 3924300"/>
                <a:gd name="connsiteX2379" fmla="*/ 2902021 w 9867415"/>
                <a:gd name="connsiteY2379" fmla="*/ 2622550 h 3924300"/>
                <a:gd name="connsiteX2380" fmla="*/ 5587306 w 9867415"/>
                <a:gd name="connsiteY2380" fmla="*/ 2617787 h 3924300"/>
                <a:gd name="connsiteX2381" fmla="*/ 5609531 w 9867415"/>
                <a:gd name="connsiteY2381" fmla="*/ 2640806 h 3924300"/>
                <a:gd name="connsiteX2382" fmla="*/ 5587306 w 9867415"/>
                <a:gd name="connsiteY2382" fmla="*/ 2663825 h 3924300"/>
                <a:gd name="connsiteX2383" fmla="*/ 5565081 w 9867415"/>
                <a:gd name="connsiteY2383" fmla="*/ 2640806 h 3924300"/>
                <a:gd name="connsiteX2384" fmla="*/ 5587306 w 9867415"/>
                <a:gd name="connsiteY2384" fmla="*/ 2617787 h 3924300"/>
                <a:gd name="connsiteX2385" fmla="*/ 5512693 w 9867415"/>
                <a:gd name="connsiteY2385" fmla="*/ 2617787 h 3924300"/>
                <a:gd name="connsiteX2386" fmla="*/ 5534918 w 9867415"/>
                <a:gd name="connsiteY2386" fmla="*/ 2640806 h 3924300"/>
                <a:gd name="connsiteX2387" fmla="*/ 5512693 w 9867415"/>
                <a:gd name="connsiteY2387" fmla="*/ 2663825 h 3924300"/>
                <a:gd name="connsiteX2388" fmla="*/ 5490468 w 9867415"/>
                <a:gd name="connsiteY2388" fmla="*/ 2640806 h 3924300"/>
                <a:gd name="connsiteX2389" fmla="*/ 5512693 w 9867415"/>
                <a:gd name="connsiteY2389" fmla="*/ 2617787 h 3924300"/>
                <a:gd name="connsiteX2390" fmla="*/ 5437593 w 9867415"/>
                <a:gd name="connsiteY2390" fmla="*/ 2617787 h 3924300"/>
                <a:gd name="connsiteX2391" fmla="*/ 5460306 w 9867415"/>
                <a:gd name="connsiteY2391" fmla="*/ 2640806 h 3924300"/>
                <a:gd name="connsiteX2392" fmla="*/ 5437593 w 9867415"/>
                <a:gd name="connsiteY2392" fmla="*/ 2663825 h 3924300"/>
                <a:gd name="connsiteX2393" fmla="*/ 5414879 w 9867415"/>
                <a:gd name="connsiteY2393" fmla="*/ 2640806 h 3924300"/>
                <a:gd name="connsiteX2394" fmla="*/ 5437593 w 9867415"/>
                <a:gd name="connsiteY2394" fmla="*/ 2617787 h 3924300"/>
                <a:gd name="connsiteX2395" fmla="*/ 5361393 w 9867415"/>
                <a:gd name="connsiteY2395" fmla="*/ 2617787 h 3924300"/>
                <a:gd name="connsiteX2396" fmla="*/ 5384106 w 9867415"/>
                <a:gd name="connsiteY2396" fmla="*/ 2640301 h 3924300"/>
                <a:gd name="connsiteX2397" fmla="*/ 5361393 w 9867415"/>
                <a:gd name="connsiteY2397" fmla="*/ 2659062 h 3924300"/>
                <a:gd name="connsiteX2398" fmla="*/ 5338679 w 9867415"/>
                <a:gd name="connsiteY2398" fmla="*/ 2640301 h 3924300"/>
                <a:gd name="connsiteX2399" fmla="*/ 5361393 w 9867415"/>
                <a:gd name="connsiteY2399" fmla="*/ 2617787 h 3924300"/>
                <a:gd name="connsiteX2400" fmla="*/ 5286781 w 9867415"/>
                <a:gd name="connsiteY2400" fmla="*/ 2617787 h 3924300"/>
                <a:gd name="connsiteX2401" fmla="*/ 5309494 w 9867415"/>
                <a:gd name="connsiteY2401" fmla="*/ 2640301 h 3924300"/>
                <a:gd name="connsiteX2402" fmla="*/ 5286781 w 9867415"/>
                <a:gd name="connsiteY2402" fmla="*/ 2659062 h 3924300"/>
                <a:gd name="connsiteX2403" fmla="*/ 5264067 w 9867415"/>
                <a:gd name="connsiteY2403" fmla="*/ 2640301 h 3924300"/>
                <a:gd name="connsiteX2404" fmla="*/ 5286781 w 9867415"/>
                <a:gd name="connsiteY2404" fmla="*/ 2617787 h 3924300"/>
                <a:gd name="connsiteX2405" fmla="*/ 2973103 w 9867415"/>
                <a:gd name="connsiteY2405" fmla="*/ 2617787 h 3924300"/>
                <a:gd name="connsiteX2406" fmla="*/ 2991811 w 9867415"/>
                <a:gd name="connsiteY2406" fmla="*/ 2636970 h 3924300"/>
                <a:gd name="connsiteX2407" fmla="*/ 2965619 w 9867415"/>
                <a:gd name="connsiteY2407" fmla="*/ 2663825 h 3924300"/>
                <a:gd name="connsiteX2408" fmla="*/ 2946912 w 9867415"/>
                <a:gd name="connsiteY2408" fmla="*/ 2640806 h 3924300"/>
                <a:gd name="connsiteX2409" fmla="*/ 2973103 w 9867415"/>
                <a:gd name="connsiteY2409" fmla="*/ 2617787 h 3924300"/>
                <a:gd name="connsiteX2410" fmla="*/ 3048038 w 9867415"/>
                <a:gd name="connsiteY2410" fmla="*/ 2614612 h 3924300"/>
                <a:gd name="connsiteX2411" fmla="*/ 3066356 w 9867415"/>
                <a:gd name="connsiteY2411" fmla="*/ 2633133 h 3924300"/>
                <a:gd name="connsiteX2412" fmla="*/ 3040712 w 9867415"/>
                <a:gd name="connsiteY2412" fmla="*/ 2655358 h 3924300"/>
                <a:gd name="connsiteX2413" fmla="*/ 3023026 w 9867415"/>
                <a:gd name="connsiteY2413" fmla="*/ 2636837 h 3924300"/>
                <a:gd name="connsiteX2414" fmla="*/ 3048038 w 9867415"/>
                <a:gd name="connsiteY2414" fmla="*/ 2614612 h 3924300"/>
                <a:gd name="connsiteX2415" fmla="*/ 3120104 w 9867415"/>
                <a:gd name="connsiteY2415" fmla="*/ 2611437 h 3924300"/>
                <a:gd name="connsiteX2416" fmla="*/ 3138814 w 9867415"/>
                <a:gd name="connsiteY2416" fmla="*/ 2630198 h 3924300"/>
                <a:gd name="connsiteX2417" fmla="*/ 3112620 w 9867415"/>
                <a:gd name="connsiteY2417" fmla="*/ 2652712 h 3924300"/>
                <a:gd name="connsiteX2418" fmla="*/ 3093910 w 9867415"/>
                <a:gd name="connsiteY2418" fmla="*/ 2633951 h 3924300"/>
                <a:gd name="connsiteX2419" fmla="*/ 3120104 w 9867415"/>
                <a:gd name="connsiteY2419" fmla="*/ 2611437 h 3924300"/>
                <a:gd name="connsiteX2420" fmla="*/ 3195066 w 9867415"/>
                <a:gd name="connsiteY2420" fmla="*/ 2607204 h 3924300"/>
                <a:gd name="connsiteX2421" fmla="*/ 3213994 w 9867415"/>
                <a:gd name="connsiteY2421" fmla="*/ 2625725 h 3924300"/>
                <a:gd name="connsiteX2422" fmla="*/ 3187494 w 9867415"/>
                <a:gd name="connsiteY2422" fmla="*/ 2647950 h 3924300"/>
                <a:gd name="connsiteX2423" fmla="*/ 3168566 w 9867415"/>
                <a:gd name="connsiteY2423" fmla="*/ 2629429 h 3924300"/>
                <a:gd name="connsiteX2424" fmla="*/ 3195066 w 9867415"/>
                <a:gd name="connsiteY2424" fmla="*/ 2607204 h 3924300"/>
                <a:gd name="connsiteX2425" fmla="*/ 8885224 w 9867415"/>
                <a:gd name="connsiteY2425" fmla="*/ 2606675 h 3924300"/>
                <a:gd name="connsiteX2426" fmla="*/ 8915160 w 9867415"/>
                <a:gd name="connsiteY2426" fmla="*/ 2629694 h 3924300"/>
                <a:gd name="connsiteX2427" fmla="*/ 8907676 w 9867415"/>
                <a:gd name="connsiteY2427" fmla="*/ 2652713 h 3924300"/>
                <a:gd name="connsiteX2428" fmla="*/ 8877740 w 9867415"/>
                <a:gd name="connsiteY2428" fmla="*/ 2625858 h 3924300"/>
                <a:gd name="connsiteX2429" fmla="*/ 8885224 w 9867415"/>
                <a:gd name="connsiteY2429" fmla="*/ 2606675 h 3924300"/>
                <a:gd name="connsiteX2430" fmla="*/ 2200573 w 9867415"/>
                <a:gd name="connsiteY2430" fmla="*/ 2606675 h 3924300"/>
                <a:gd name="connsiteX2431" fmla="*/ 2215555 w 9867415"/>
                <a:gd name="connsiteY2431" fmla="*/ 2629694 h 3924300"/>
                <a:gd name="connsiteX2432" fmla="*/ 2185632 w 9867415"/>
                <a:gd name="connsiteY2432" fmla="*/ 2652713 h 3924300"/>
                <a:gd name="connsiteX2433" fmla="*/ 2170675 w 9867415"/>
                <a:gd name="connsiteY2433" fmla="*/ 2629694 h 3924300"/>
                <a:gd name="connsiteX2434" fmla="*/ 2200573 w 9867415"/>
                <a:gd name="connsiteY2434" fmla="*/ 2606675 h 3924300"/>
                <a:gd name="connsiteX2435" fmla="*/ 3266625 w 9867415"/>
                <a:gd name="connsiteY2435" fmla="*/ 2602574 h 3924300"/>
                <a:gd name="connsiteX2436" fmla="*/ 3284942 w 9867415"/>
                <a:gd name="connsiteY2436" fmla="*/ 2621756 h 3924300"/>
                <a:gd name="connsiteX2437" fmla="*/ 3259298 w 9867415"/>
                <a:gd name="connsiteY2437" fmla="*/ 2644775 h 3924300"/>
                <a:gd name="connsiteX2438" fmla="*/ 3240981 w 9867415"/>
                <a:gd name="connsiteY2438" fmla="*/ 2625593 h 3924300"/>
                <a:gd name="connsiteX2439" fmla="*/ 3266625 w 9867415"/>
                <a:gd name="connsiteY2439" fmla="*/ 2602574 h 3924300"/>
                <a:gd name="connsiteX2440" fmla="*/ 2272041 w 9867415"/>
                <a:gd name="connsiteY2440" fmla="*/ 2602574 h 3924300"/>
                <a:gd name="connsiteX2441" fmla="*/ 2286997 w 9867415"/>
                <a:gd name="connsiteY2441" fmla="*/ 2621756 h 3924300"/>
                <a:gd name="connsiteX2442" fmla="*/ 2257061 w 9867415"/>
                <a:gd name="connsiteY2442" fmla="*/ 2644775 h 3924300"/>
                <a:gd name="connsiteX2443" fmla="*/ 2242106 w 9867415"/>
                <a:gd name="connsiteY2443" fmla="*/ 2625593 h 3924300"/>
                <a:gd name="connsiteX2444" fmla="*/ 2272041 w 9867415"/>
                <a:gd name="connsiteY2444" fmla="*/ 2602574 h 3924300"/>
                <a:gd name="connsiteX2445" fmla="*/ 3342703 w 9867415"/>
                <a:gd name="connsiteY2445" fmla="*/ 2599399 h 3924300"/>
                <a:gd name="connsiteX2446" fmla="*/ 3361631 w 9867415"/>
                <a:gd name="connsiteY2446" fmla="*/ 2618581 h 3924300"/>
                <a:gd name="connsiteX2447" fmla="*/ 3335131 w 9867415"/>
                <a:gd name="connsiteY2447" fmla="*/ 2641600 h 3924300"/>
                <a:gd name="connsiteX2448" fmla="*/ 3316203 w 9867415"/>
                <a:gd name="connsiteY2448" fmla="*/ 2622418 h 3924300"/>
                <a:gd name="connsiteX2449" fmla="*/ 3342703 w 9867415"/>
                <a:gd name="connsiteY2449" fmla="*/ 2599399 h 3924300"/>
                <a:gd name="connsiteX2450" fmla="*/ 3413530 w 9867415"/>
                <a:gd name="connsiteY2450" fmla="*/ 2596091 h 3924300"/>
                <a:gd name="connsiteX2451" fmla="*/ 3436244 w 9867415"/>
                <a:gd name="connsiteY2451" fmla="*/ 2614612 h 3924300"/>
                <a:gd name="connsiteX2452" fmla="*/ 3409744 w 9867415"/>
                <a:gd name="connsiteY2452" fmla="*/ 2636837 h 3924300"/>
                <a:gd name="connsiteX2453" fmla="*/ 3387031 w 9867415"/>
                <a:gd name="connsiteY2453" fmla="*/ 2618316 h 3924300"/>
                <a:gd name="connsiteX2454" fmla="*/ 3413530 w 9867415"/>
                <a:gd name="connsiteY2454" fmla="*/ 2596091 h 3924300"/>
                <a:gd name="connsiteX2455" fmla="*/ 2340629 w 9867415"/>
                <a:gd name="connsiteY2455" fmla="*/ 2595562 h 3924300"/>
                <a:gd name="connsiteX2456" fmla="*/ 2359909 w 9867415"/>
                <a:gd name="connsiteY2456" fmla="*/ 2614745 h 3924300"/>
                <a:gd name="connsiteX2457" fmla="*/ 2329071 w 9867415"/>
                <a:gd name="connsiteY2457" fmla="*/ 2641600 h 3924300"/>
                <a:gd name="connsiteX2458" fmla="*/ 2313649 w 9867415"/>
                <a:gd name="connsiteY2458" fmla="*/ 2618581 h 3924300"/>
                <a:gd name="connsiteX2459" fmla="*/ 2340629 w 9867415"/>
                <a:gd name="connsiteY2459" fmla="*/ 2595562 h 3924300"/>
                <a:gd name="connsiteX2460" fmla="*/ 3488404 w 9867415"/>
                <a:gd name="connsiteY2460" fmla="*/ 2591462 h 3924300"/>
                <a:gd name="connsiteX2461" fmla="*/ 3507114 w 9867415"/>
                <a:gd name="connsiteY2461" fmla="*/ 2610644 h 3924300"/>
                <a:gd name="connsiteX2462" fmla="*/ 3480920 w 9867415"/>
                <a:gd name="connsiteY2462" fmla="*/ 2633663 h 3924300"/>
                <a:gd name="connsiteX2463" fmla="*/ 3462210 w 9867415"/>
                <a:gd name="connsiteY2463" fmla="*/ 2614481 h 3924300"/>
                <a:gd name="connsiteX2464" fmla="*/ 3488404 w 9867415"/>
                <a:gd name="connsiteY2464" fmla="*/ 2591462 h 3924300"/>
                <a:gd name="connsiteX2465" fmla="*/ 2411501 w 9867415"/>
                <a:gd name="connsiteY2465" fmla="*/ 2591462 h 3924300"/>
                <a:gd name="connsiteX2466" fmla="*/ 2430428 w 9867415"/>
                <a:gd name="connsiteY2466" fmla="*/ 2610644 h 3924300"/>
                <a:gd name="connsiteX2467" fmla="*/ 2400134 w 9867415"/>
                <a:gd name="connsiteY2467" fmla="*/ 2633663 h 3924300"/>
                <a:gd name="connsiteX2468" fmla="*/ 2385011 w 9867415"/>
                <a:gd name="connsiteY2468" fmla="*/ 2614481 h 3924300"/>
                <a:gd name="connsiteX2469" fmla="*/ 2411501 w 9867415"/>
                <a:gd name="connsiteY2469" fmla="*/ 2591462 h 3924300"/>
                <a:gd name="connsiteX2470" fmla="*/ 3564953 w 9867415"/>
                <a:gd name="connsiteY2470" fmla="*/ 2587625 h 3924300"/>
                <a:gd name="connsiteX2471" fmla="*/ 3583881 w 9867415"/>
                <a:gd name="connsiteY2471" fmla="*/ 2606386 h 3924300"/>
                <a:gd name="connsiteX2472" fmla="*/ 3557381 w 9867415"/>
                <a:gd name="connsiteY2472" fmla="*/ 2628900 h 3924300"/>
                <a:gd name="connsiteX2473" fmla="*/ 3538453 w 9867415"/>
                <a:gd name="connsiteY2473" fmla="*/ 2610139 h 3924300"/>
                <a:gd name="connsiteX2474" fmla="*/ 3564953 w 9867415"/>
                <a:gd name="connsiteY2474" fmla="*/ 2587625 h 3924300"/>
                <a:gd name="connsiteX2475" fmla="*/ 3635780 w 9867415"/>
                <a:gd name="connsiteY2475" fmla="*/ 2584450 h 3924300"/>
                <a:gd name="connsiteX2476" fmla="*/ 3658494 w 9867415"/>
                <a:gd name="connsiteY2476" fmla="*/ 2603211 h 3924300"/>
                <a:gd name="connsiteX2477" fmla="*/ 3631994 w 9867415"/>
                <a:gd name="connsiteY2477" fmla="*/ 2625725 h 3924300"/>
                <a:gd name="connsiteX2478" fmla="*/ 3609281 w 9867415"/>
                <a:gd name="connsiteY2478" fmla="*/ 2606964 h 3924300"/>
                <a:gd name="connsiteX2479" fmla="*/ 3635780 w 9867415"/>
                <a:gd name="connsiteY2479" fmla="*/ 2584450 h 3924300"/>
                <a:gd name="connsiteX2480" fmla="*/ 2483534 w 9867415"/>
                <a:gd name="connsiteY2480" fmla="*/ 2584450 h 3924300"/>
                <a:gd name="connsiteX2481" fmla="*/ 2501860 w 9867415"/>
                <a:gd name="connsiteY2481" fmla="*/ 2606675 h 3924300"/>
                <a:gd name="connsiteX2482" fmla="*/ 2472551 w 9867415"/>
                <a:gd name="connsiteY2482" fmla="*/ 2628900 h 3924300"/>
                <a:gd name="connsiteX2483" fmla="*/ 2457893 w 9867415"/>
                <a:gd name="connsiteY2483" fmla="*/ 2606675 h 3924300"/>
                <a:gd name="connsiteX2484" fmla="*/ 2483534 w 9867415"/>
                <a:gd name="connsiteY2484" fmla="*/ 2584450 h 3924300"/>
                <a:gd name="connsiteX2485" fmla="*/ 8620564 w 9867415"/>
                <a:gd name="connsiteY2485" fmla="*/ 2581275 h 3924300"/>
                <a:gd name="connsiteX2486" fmla="*/ 8651407 w 9867415"/>
                <a:gd name="connsiteY2486" fmla="*/ 2603500 h 3924300"/>
                <a:gd name="connsiteX2487" fmla="*/ 8639841 w 9867415"/>
                <a:gd name="connsiteY2487" fmla="*/ 2622021 h 3924300"/>
                <a:gd name="connsiteX2488" fmla="*/ 8608998 w 9867415"/>
                <a:gd name="connsiteY2488" fmla="*/ 2599796 h 3924300"/>
                <a:gd name="connsiteX2489" fmla="*/ 8620564 w 9867415"/>
                <a:gd name="connsiteY2489" fmla="*/ 2581275 h 3924300"/>
                <a:gd name="connsiteX2490" fmla="*/ 2554969 w 9867415"/>
                <a:gd name="connsiteY2490" fmla="*/ 2581275 h 3924300"/>
                <a:gd name="connsiteX2491" fmla="*/ 2573304 w 9867415"/>
                <a:gd name="connsiteY2491" fmla="*/ 2599796 h 3924300"/>
                <a:gd name="connsiteX2492" fmla="*/ 2543979 w 9867415"/>
                <a:gd name="connsiteY2492" fmla="*/ 2622021 h 3924300"/>
                <a:gd name="connsiteX2493" fmla="*/ 2529328 w 9867415"/>
                <a:gd name="connsiteY2493" fmla="*/ 2603500 h 3924300"/>
                <a:gd name="connsiteX2494" fmla="*/ 2554969 w 9867415"/>
                <a:gd name="connsiteY2494" fmla="*/ 2581275 h 3924300"/>
                <a:gd name="connsiteX2495" fmla="*/ 8557178 w 9867415"/>
                <a:gd name="connsiteY2495" fmla="*/ 2573337 h 3924300"/>
                <a:gd name="connsiteX2496" fmla="*/ 8587114 w 9867415"/>
                <a:gd name="connsiteY2496" fmla="*/ 2595562 h 3924300"/>
                <a:gd name="connsiteX2497" fmla="*/ 8575888 w 9867415"/>
                <a:gd name="connsiteY2497" fmla="*/ 2617787 h 3924300"/>
                <a:gd name="connsiteX2498" fmla="*/ 8545952 w 9867415"/>
                <a:gd name="connsiteY2498" fmla="*/ 2591858 h 3924300"/>
                <a:gd name="connsiteX2499" fmla="*/ 8557178 w 9867415"/>
                <a:gd name="connsiteY2499" fmla="*/ 2573337 h 3924300"/>
                <a:gd name="connsiteX2500" fmla="*/ 2627371 w 9867415"/>
                <a:gd name="connsiteY2500" fmla="*/ 2573337 h 3924300"/>
                <a:gd name="connsiteX2501" fmla="*/ 2646297 w 9867415"/>
                <a:gd name="connsiteY2501" fmla="*/ 2595562 h 3924300"/>
                <a:gd name="connsiteX2502" fmla="*/ 2616011 w 9867415"/>
                <a:gd name="connsiteY2502" fmla="*/ 2617787 h 3924300"/>
                <a:gd name="connsiteX2503" fmla="*/ 2600854 w 9867415"/>
                <a:gd name="connsiteY2503" fmla="*/ 2599266 h 3924300"/>
                <a:gd name="connsiteX2504" fmla="*/ 2627371 w 9867415"/>
                <a:gd name="connsiteY2504" fmla="*/ 2573337 h 3924300"/>
                <a:gd name="connsiteX2505" fmla="*/ 2698469 w 9867415"/>
                <a:gd name="connsiteY2505" fmla="*/ 2568575 h 3924300"/>
                <a:gd name="connsiteX2506" fmla="*/ 2717175 w 9867415"/>
                <a:gd name="connsiteY2506" fmla="*/ 2587758 h 3924300"/>
                <a:gd name="connsiteX2507" fmla="*/ 2690979 w 9867415"/>
                <a:gd name="connsiteY2507" fmla="*/ 2614613 h 3924300"/>
                <a:gd name="connsiteX2508" fmla="*/ 2672271 w 9867415"/>
                <a:gd name="connsiteY2508" fmla="*/ 2591594 h 3924300"/>
                <a:gd name="connsiteX2509" fmla="*/ 2698469 w 9867415"/>
                <a:gd name="connsiteY2509" fmla="*/ 2568575 h 3924300"/>
                <a:gd name="connsiteX2510" fmla="*/ 2769906 w 9867415"/>
                <a:gd name="connsiteY2510" fmla="*/ 2565929 h 3924300"/>
                <a:gd name="connsiteX2511" fmla="*/ 2788612 w 9867415"/>
                <a:gd name="connsiteY2511" fmla="*/ 2584450 h 3924300"/>
                <a:gd name="connsiteX2512" fmla="*/ 2762423 w 9867415"/>
                <a:gd name="connsiteY2512" fmla="*/ 2606675 h 3924300"/>
                <a:gd name="connsiteX2513" fmla="*/ 2743709 w 9867415"/>
                <a:gd name="connsiteY2513" fmla="*/ 2588154 h 3924300"/>
                <a:gd name="connsiteX2514" fmla="*/ 2769906 w 9867415"/>
                <a:gd name="connsiteY2514" fmla="*/ 2565929 h 3924300"/>
                <a:gd name="connsiteX2515" fmla="*/ 8488523 w 9867415"/>
                <a:gd name="connsiteY2515" fmla="*/ 2565400 h 3924300"/>
                <a:gd name="connsiteX2516" fmla="*/ 8518808 w 9867415"/>
                <a:gd name="connsiteY2516" fmla="*/ 2592256 h 3924300"/>
                <a:gd name="connsiteX2517" fmla="*/ 8507452 w 9867415"/>
                <a:gd name="connsiteY2517" fmla="*/ 2611438 h 3924300"/>
                <a:gd name="connsiteX2518" fmla="*/ 8477167 w 9867415"/>
                <a:gd name="connsiteY2518" fmla="*/ 2588419 h 3924300"/>
                <a:gd name="connsiteX2519" fmla="*/ 8488523 w 9867415"/>
                <a:gd name="connsiteY2519" fmla="*/ 2565400 h 3924300"/>
                <a:gd name="connsiteX2520" fmla="*/ 6103732 w 9867415"/>
                <a:gd name="connsiteY2520" fmla="*/ 2562225 h 3924300"/>
                <a:gd name="connsiteX2521" fmla="*/ 6130231 w 9867415"/>
                <a:gd name="connsiteY2521" fmla="*/ 2584739 h 3924300"/>
                <a:gd name="connsiteX2522" fmla="*/ 6107518 w 9867415"/>
                <a:gd name="connsiteY2522" fmla="*/ 2603500 h 3924300"/>
                <a:gd name="connsiteX2523" fmla="*/ 6081018 w 9867415"/>
                <a:gd name="connsiteY2523" fmla="*/ 2580986 h 3924300"/>
                <a:gd name="connsiteX2524" fmla="*/ 6103732 w 9867415"/>
                <a:gd name="connsiteY2524" fmla="*/ 2562225 h 3924300"/>
                <a:gd name="connsiteX2525" fmla="*/ 8421360 w 9867415"/>
                <a:gd name="connsiteY2525" fmla="*/ 2561248 h 3924300"/>
                <a:gd name="connsiteX2526" fmla="*/ 8450668 w 9867415"/>
                <a:gd name="connsiteY2526" fmla="*/ 2583961 h 3924300"/>
                <a:gd name="connsiteX2527" fmla="*/ 8439677 w 9867415"/>
                <a:gd name="connsiteY2527" fmla="*/ 2602890 h 3924300"/>
                <a:gd name="connsiteX2528" fmla="*/ 8410369 w 9867415"/>
                <a:gd name="connsiteY2528" fmla="*/ 2580176 h 3924300"/>
                <a:gd name="connsiteX2529" fmla="*/ 8421360 w 9867415"/>
                <a:gd name="connsiteY2529" fmla="*/ 2561248 h 3924300"/>
                <a:gd name="connsiteX2530" fmla="*/ 6029120 w 9867415"/>
                <a:gd name="connsiteY2530" fmla="*/ 2557462 h 3924300"/>
                <a:gd name="connsiteX2531" fmla="*/ 6055619 w 9867415"/>
                <a:gd name="connsiteY2531" fmla="*/ 2580481 h 3924300"/>
                <a:gd name="connsiteX2532" fmla="*/ 6036691 w 9867415"/>
                <a:gd name="connsiteY2532" fmla="*/ 2603500 h 3924300"/>
                <a:gd name="connsiteX2533" fmla="*/ 6010192 w 9867415"/>
                <a:gd name="connsiteY2533" fmla="*/ 2580481 h 3924300"/>
                <a:gd name="connsiteX2534" fmla="*/ 6029120 w 9867415"/>
                <a:gd name="connsiteY2534" fmla="*/ 2557462 h 3924300"/>
                <a:gd name="connsiteX2535" fmla="*/ 5956949 w 9867415"/>
                <a:gd name="connsiteY2535" fmla="*/ 2557462 h 3924300"/>
                <a:gd name="connsiteX2536" fmla="*/ 5978930 w 9867415"/>
                <a:gd name="connsiteY2536" fmla="*/ 2580481 h 3924300"/>
                <a:gd name="connsiteX2537" fmla="*/ 5960612 w 9867415"/>
                <a:gd name="connsiteY2537" fmla="*/ 2599664 h 3924300"/>
                <a:gd name="connsiteX2538" fmla="*/ 5934968 w 9867415"/>
                <a:gd name="connsiteY2538" fmla="*/ 2580481 h 3924300"/>
                <a:gd name="connsiteX2539" fmla="*/ 5956949 w 9867415"/>
                <a:gd name="connsiteY2539" fmla="*/ 2557462 h 3924300"/>
                <a:gd name="connsiteX2540" fmla="*/ 2841339 w 9867415"/>
                <a:gd name="connsiteY2540" fmla="*/ 2557462 h 3924300"/>
                <a:gd name="connsiteX2541" fmla="*/ 2860050 w 9867415"/>
                <a:gd name="connsiteY2541" fmla="*/ 2580481 h 3924300"/>
                <a:gd name="connsiteX2542" fmla="*/ 2833857 w 9867415"/>
                <a:gd name="connsiteY2542" fmla="*/ 2603500 h 3924300"/>
                <a:gd name="connsiteX2543" fmla="*/ 2815145 w 9867415"/>
                <a:gd name="connsiteY2543" fmla="*/ 2584318 h 3924300"/>
                <a:gd name="connsiteX2544" fmla="*/ 2841339 w 9867415"/>
                <a:gd name="connsiteY2544" fmla="*/ 2557462 h 3924300"/>
                <a:gd name="connsiteX2545" fmla="*/ 8353585 w 9867415"/>
                <a:gd name="connsiteY2545" fmla="*/ 2554287 h 3924300"/>
                <a:gd name="connsiteX2546" fmla="*/ 8383870 w 9867415"/>
                <a:gd name="connsiteY2546" fmla="*/ 2576512 h 3924300"/>
                <a:gd name="connsiteX2547" fmla="*/ 8372514 w 9867415"/>
                <a:gd name="connsiteY2547" fmla="*/ 2598737 h 3924300"/>
                <a:gd name="connsiteX2548" fmla="*/ 8342229 w 9867415"/>
                <a:gd name="connsiteY2548" fmla="*/ 2572808 h 3924300"/>
                <a:gd name="connsiteX2549" fmla="*/ 8353585 w 9867415"/>
                <a:gd name="connsiteY2549" fmla="*/ 2554287 h 3924300"/>
                <a:gd name="connsiteX2550" fmla="*/ 5881482 w 9867415"/>
                <a:gd name="connsiteY2550" fmla="*/ 2554287 h 3924300"/>
                <a:gd name="connsiteX2551" fmla="*/ 5907981 w 9867415"/>
                <a:gd name="connsiteY2551" fmla="*/ 2576512 h 3924300"/>
                <a:gd name="connsiteX2552" fmla="*/ 5885268 w 9867415"/>
                <a:gd name="connsiteY2552" fmla="*/ 2598737 h 3924300"/>
                <a:gd name="connsiteX2553" fmla="*/ 5858768 w 9867415"/>
                <a:gd name="connsiteY2553" fmla="*/ 2576512 h 3924300"/>
                <a:gd name="connsiteX2554" fmla="*/ 5881482 w 9867415"/>
                <a:gd name="connsiteY2554" fmla="*/ 2554287 h 3924300"/>
                <a:gd name="connsiteX2555" fmla="*/ 5806870 w 9867415"/>
                <a:gd name="connsiteY2555" fmla="*/ 2554287 h 3924300"/>
                <a:gd name="connsiteX2556" fmla="*/ 5833369 w 9867415"/>
                <a:gd name="connsiteY2556" fmla="*/ 2576512 h 3924300"/>
                <a:gd name="connsiteX2557" fmla="*/ 5810656 w 9867415"/>
                <a:gd name="connsiteY2557" fmla="*/ 2598737 h 3924300"/>
                <a:gd name="connsiteX2558" fmla="*/ 5784156 w 9867415"/>
                <a:gd name="connsiteY2558" fmla="*/ 2576512 h 3924300"/>
                <a:gd name="connsiteX2559" fmla="*/ 5806870 w 9867415"/>
                <a:gd name="connsiteY2559" fmla="*/ 2554287 h 3924300"/>
                <a:gd name="connsiteX2560" fmla="*/ 5730670 w 9867415"/>
                <a:gd name="connsiteY2560" fmla="*/ 2554287 h 3924300"/>
                <a:gd name="connsiteX2561" fmla="*/ 5757169 w 9867415"/>
                <a:gd name="connsiteY2561" fmla="*/ 2576801 h 3924300"/>
                <a:gd name="connsiteX2562" fmla="*/ 5734456 w 9867415"/>
                <a:gd name="connsiteY2562" fmla="*/ 2595562 h 3924300"/>
                <a:gd name="connsiteX2563" fmla="*/ 5707956 w 9867415"/>
                <a:gd name="connsiteY2563" fmla="*/ 2576801 h 3924300"/>
                <a:gd name="connsiteX2564" fmla="*/ 5730670 w 9867415"/>
                <a:gd name="connsiteY2564" fmla="*/ 2554287 h 3924300"/>
                <a:gd name="connsiteX2565" fmla="*/ 5656057 w 9867415"/>
                <a:gd name="connsiteY2565" fmla="*/ 2554287 h 3924300"/>
                <a:gd name="connsiteX2566" fmla="*/ 5682556 w 9867415"/>
                <a:gd name="connsiteY2566" fmla="*/ 2573048 h 3924300"/>
                <a:gd name="connsiteX2567" fmla="*/ 5659843 w 9867415"/>
                <a:gd name="connsiteY2567" fmla="*/ 2595562 h 3924300"/>
                <a:gd name="connsiteX2568" fmla="*/ 5633343 w 9867415"/>
                <a:gd name="connsiteY2568" fmla="*/ 2573048 h 3924300"/>
                <a:gd name="connsiteX2569" fmla="*/ 5656057 w 9867415"/>
                <a:gd name="connsiteY2569" fmla="*/ 2554287 h 3924300"/>
                <a:gd name="connsiteX2570" fmla="*/ 2916299 w 9867415"/>
                <a:gd name="connsiteY2570" fmla="*/ 2554287 h 3924300"/>
                <a:gd name="connsiteX2571" fmla="*/ 2935225 w 9867415"/>
                <a:gd name="connsiteY2571" fmla="*/ 2576512 h 3924300"/>
                <a:gd name="connsiteX2572" fmla="*/ 2904943 w 9867415"/>
                <a:gd name="connsiteY2572" fmla="*/ 2598737 h 3924300"/>
                <a:gd name="connsiteX2573" fmla="*/ 2886016 w 9867415"/>
                <a:gd name="connsiteY2573" fmla="*/ 2576512 h 3924300"/>
                <a:gd name="connsiteX2574" fmla="*/ 2916299 w 9867415"/>
                <a:gd name="connsiteY2574" fmla="*/ 2554287 h 3924300"/>
                <a:gd name="connsiteX2575" fmla="*/ 8285323 w 9867415"/>
                <a:gd name="connsiteY2575" fmla="*/ 2550187 h 3924300"/>
                <a:gd name="connsiteX2576" fmla="*/ 8315608 w 9867415"/>
                <a:gd name="connsiteY2576" fmla="*/ 2573206 h 3924300"/>
                <a:gd name="connsiteX2577" fmla="*/ 8304252 w 9867415"/>
                <a:gd name="connsiteY2577" fmla="*/ 2592388 h 3924300"/>
                <a:gd name="connsiteX2578" fmla="*/ 8273967 w 9867415"/>
                <a:gd name="connsiteY2578" fmla="*/ 2569369 h 3924300"/>
                <a:gd name="connsiteX2579" fmla="*/ 8285323 w 9867415"/>
                <a:gd name="connsiteY2579" fmla="*/ 2550187 h 3924300"/>
                <a:gd name="connsiteX2580" fmla="*/ 5579857 w 9867415"/>
                <a:gd name="connsiteY2580" fmla="*/ 2549525 h 3924300"/>
                <a:gd name="connsiteX2581" fmla="*/ 5606356 w 9867415"/>
                <a:gd name="connsiteY2581" fmla="*/ 2572544 h 3924300"/>
                <a:gd name="connsiteX2582" fmla="*/ 5583643 w 9867415"/>
                <a:gd name="connsiteY2582" fmla="*/ 2595563 h 3924300"/>
                <a:gd name="connsiteX2583" fmla="*/ 5560929 w 9867415"/>
                <a:gd name="connsiteY2583" fmla="*/ 2572544 h 3924300"/>
                <a:gd name="connsiteX2584" fmla="*/ 5579857 w 9867415"/>
                <a:gd name="connsiteY2584" fmla="*/ 2549525 h 3924300"/>
                <a:gd name="connsiteX2585" fmla="*/ 5508725 w 9867415"/>
                <a:gd name="connsiteY2585" fmla="*/ 2549525 h 3924300"/>
                <a:gd name="connsiteX2586" fmla="*/ 5531744 w 9867415"/>
                <a:gd name="connsiteY2586" fmla="*/ 2572544 h 3924300"/>
                <a:gd name="connsiteX2587" fmla="*/ 5508725 w 9867415"/>
                <a:gd name="connsiteY2587" fmla="*/ 2595563 h 3924300"/>
                <a:gd name="connsiteX2588" fmla="*/ 5485706 w 9867415"/>
                <a:gd name="connsiteY2588" fmla="*/ 2572544 h 3924300"/>
                <a:gd name="connsiteX2589" fmla="*/ 5508725 w 9867415"/>
                <a:gd name="connsiteY2589" fmla="*/ 2549525 h 3924300"/>
                <a:gd name="connsiteX2590" fmla="*/ 5433318 w 9867415"/>
                <a:gd name="connsiteY2590" fmla="*/ 2549525 h 3924300"/>
                <a:gd name="connsiteX2591" fmla="*/ 5455543 w 9867415"/>
                <a:gd name="connsiteY2591" fmla="*/ 2572544 h 3924300"/>
                <a:gd name="connsiteX2592" fmla="*/ 5433318 w 9867415"/>
                <a:gd name="connsiteY2592" fmla="*/ 2595563 h 3924300"/>
                <a:gd name="connsiteX2593" fmla="*/ 5411093 w 9867415"/>
                <a:gd name="connsiteY2593" fmla="*/ 2572544 h 3924300"/>
                <a:gd name="connsiteX2594" fmla="*/ 5433318 w 9867415"/>
                <a:gd name="connsiteY2594" fmla="*/ 2549525 h 3924300"/>
                <a:gd name="connsiteX2595" fmla="*/ 5357607 w 9867415"/>
                <a:gd name="connsiteY2595" fmla="*/ 2549525 h 3924300"/>
                <a:gd name="connsiteX2596" fmla="*/ 5380321 w 9867415"/>
                <a:gd name="connsiteY2596" fmla="*/ 2572905 h 3924300"/>
                <a:gd name="connsiteX2597" fmla="*/ 5357607 w 9867415"/>
                <a:gd name="connsiteY2597" fmla="*/ 2592388 h 3924300"/>
                <a:gd name="connsiteX2598" fmla="*/ 5334893 w 9867415"/>
                <a:gd name="connsiteY2598" fmla="*/ 2572905 h 3924300"/>
                <a:gd name="connsiteX2599" fmla="*/ 5357607 w 9867415"/>
                <a:gd name="connsiteY2599" fmla="*/ 2549525 h 3924300"/>
                <a:gd name="connsiteX2600" fmla="*/ 5282995 w 9867415"/>
                <a:gd name="connsiteY2600" fmla="*/ 2549525 h 3924300"/>
                <a:gd name="connsiteX2601" fmla="*/ 5305709 w 9867415"/>
                <a:gd name="connsiteY2601" fmla="*/ 2572905 h 3924300"/>
                <a:gd name="connsiteX2602" fmla="*/ 5282995 w 9867415"/>
                <a:gd name="connsiteY2602" fmla="*/ 2592388 h 3924300"/>
                <a:gd name="connsiteX2603" fmla="*/ 5260281 w 9867415"/>
                <a:gd name="connsiteY2603" fmla="*/ 2572905 h 3924300"/>
                <a:gd name="connsiteX2604" fmla="*/ 5282995 w 9867415"/>
                <a:gd name="connsiteY2604" fmla="*/ 2549525 h 3924300"/>
                <a:gd name="connsiteX2605" fmla="*/ 2988340 w 9867415"/>
                <a:gd name="connsiteY2605" fmla="*/ 2549525 h 3924300"/>
                <a:gd name="connsiteX2606" fmla="*/ 3006655 w 9867415"/>
                <a:gd name="connsiteY2606" fmla="*/ 2568708 h 3924300"/>
                <a:gd name="connsiteX2607" fmla="*/ 2981014 w 9867415"/>
                <a:gd name="connsiteY2607" fmla="*/ 2595563 h 3924300"/>
                <a:gd name="connsiteX2608" fmla="*/ 2962698 w 9867415"/>
                <a:gd name="connsiteY2608" fmla="*/ 2572544 h 3924300"/>
                <a:gd name="connsiteX2609" fmla="*/ 2988340 w 9867415"/>
                <a:gd name="connsiteY2609" fmla="*/ 2549525 h 3924300"/>
                <a:gd name="connsiteX2610" fmla="*/ 3059779 w 9867415"/>
                <a:gd name="connsiteY2610" fmla="*/ 2546350 h 3924300"/>
                <a:gd name="connsiteX2611" fmla="*/ 3078489 w 9867415"/>
                <a:gd name="connsiteY2611" fmla="*/ 2565533 h 3924300"/>
                <a:gd name="connsiteX2612" fmla="*/ 3052295 w 9867415"/>
                <a:gd name="connsiteY2612" fmla="*/ 2588552 h 3924300"/>
                <a:gd name="connsiteX2613" fmla="*/ 3033585 w 9867415"/>
                <a:gd name="connsiteY2613" fmla="*/ 2569369 h 3924300"/>
                <a:gd name="connsiteX2614" fmla="*/ 3059779 w 9867415"/>
                <a:gd name="connsiteY2614" fmla="*/ 2546350 h 3924300"/>
                <a:gd name="connsiteX2615" fmla="*/ 8217060 w 9867415"/>
                <a:gd name="connsiteY2615" fmla="*/ 2543175 h 3924300"/>
                <a:gd name="connsiteX2616" fmla="*/ 8247345 w 9867415"/>
                <a:gd name="connsiteY2616" fmla="*/ 2565400 h 3924300"/>
                <a:gd name="connsiteX2617" fmla="*/ 8235989 w 9867415"/>
                <a:gd name="connsiteY2617" fmla="*/ 2587625 h 3924300"/>
                <a:gd name="connsiteX2618" fmla="*/ 8205704 w 9867415"/>
                <a:gd name="connsiteY2618" fmla="*/ 2561696 h 3924300"/>
                <a:gd name="connsiteX2619" fmla="*/ 8217060 w 9867415"/>
                <a:gd name="connsiteY2619" fmla="*/ 2543175 h 3924300"/>
                <a:gd name="connsiteX2620" fmla="*/ 3134741 w 9867415"/>
                <a:gd name="connsiteY2620" fmla="*/ 2542249 h 3924300"/>
                <a:gd name="connsiteX2621" fmla="*/ 3153669 w 9867415"/>
                <a:gd name="connsiteY2621" fmla="*/ 2561431 h 3924300"/>
                <a:gd name="connsiteX2622" fmla="*/ 3123384 w 9867415"/>
                <a:gd name="connsiteY2622" fmla="*/ 2584450 h 3924300"/>
                <a:gd name="connsiteX2623" fmla="*/ 3104456 w 9867415"/>
                <a:gd name="connsiteY2623" fmla="*/ 2565268 h 3924300"/>
                <a:gd name="connsiteX2624" fmla="*/ 3134741 w 9867415"/>
                <a:gd name="connsiteY2624" fmla="*/ 2542249 h 3924300"/>
                <a:gd name="connsiteX2625" fmla="*/ 3206178 w 9867415"/>
                <a:gd name="connsiteY2625" fmla="*/ 2539074 h 3924300"/>
                <a:gd name="connsiteX2626" fmla="*/ 3225106 w 9867415"/>
                <a:gd name="connsiteY2626" fmla="*/ 2558256 h 3924300"/>
                <a:gd name="connsiteX2627" fmla="*/ 3198606 w 9867415"/>
                <a:gd name="connsiteY2627" fmla="*/ 2581275 h 3924300"/>
                <a:gd name="connsiteX2628" fmla="*/ 3179678 w 9867415"/>
                <a:gd name="connsiteY2628" fmla="*/ 2562093 h 3924300"/>
                <a:gd name="connsiteX2629" fmla="*/ 3206178 w 9867415"/>
                <a:gd name="connsiteY2629" fmla="*/ 2539074 h 3924300"/>
                <a:gd name="connsiteX2630" fmla="*/ 2291079 w 9867415"/>
                <a:gd name="connsiteY2630" fmla="*/ 2535766 h 3924300"/>
                <a:gd name="connsiteX2631" fmla="*/ 2306042 w 9867415"/>
                <a:gd name="connsiteY2631" fmla="*/ 2554287 h 3924300"/>
                <a:gd name="connsiteX2632" fmla="*/ 2276117 w 9867415"/>
                <a:gd name="connsiteY2632" fmla="*/ 2576512 h 3924300"/>
                <a:gd name="connsiteX2633" fmla="*/ 2261134 w 9867415"/>
                <a:gd name="connsiteY2633" fmla="*/ 2557991 h 3924300"/>
                <a:gd name="connsiteX2634" fmla="*/ 2291079 w 9867415"/>
                <a:gd name="connsiteY2634" fmla="*/ 2535766 h 3924300"/>
                <a:gd name="connsiteX2635" fmla="*/ 8150385 w 9867415"/>
                <a:gd name="connsiteY2635" fmla="*/ 2535237 h 3924300"/>
                <a:gd name="connsiteX2636" fmla="*/ 8180670 w 9867415"/>
                <a:gd name="connsiteY2636" fmla="*/ 2562093 h 3924300"/>
                <a:gd name="connsiteX2637" fmla="*/ 8165528 w 9867415"/>
                <a:gd name="connsiteY2637" fmla="*/ 2581275 h 3924300"/>
                <a:gd name="connsiteX2638" fmla="*/ 8139029 w 9867415"/>
                <a:gd name="connsiteY2638" fmla="*/ 2558256 h 3924300"/>
                <a:gd name="connsiteX2639" fmla="*/ 8150385 w 9867415"/>
                <a:gd name="connsiteY2639" fmla="*/ 2535237 h 3924300"/>
                <a:gd name="connsiteX2640" fmla="*/ 8082516 w 9867415"/>
                <a:gd name="connsiteY2640" fmla="*/ 2532062 h 3924300"/>
                <a:gd name="connsiteX2641" fmla="*/ 8112452 w 9867415"/>
                <a:gd name="connsiteY2641" fmla="*/ 2554287 h 3924300"/>
                <a:gd name="connsiteX2642" fmla="*/ 8097484 w 9867415"/>
                <a:gd name="connsiteY2642" fmla="*/ 2576512 h 3924300"/>
                <a:gd name="connsiteX2643" fmla="*/ 8067548 w 9867415"/>
                <a:gd name="connsiteY2643" fmla="*/ 2550583 h 3924300"/>
                <a:gd name="connsiteX2644" fmla="*/ 8082516 w 9867415"/>
                <a:gd name="connsiteY2644" fmla="*/ 2532062 h 3924300"/>
                <a:gd name="connsiteX2645" fmla="*/ 3278592 w 9867415"/>
                <a:gd name="connsiteY2645" fmla="*/ 2532062 h 3924300"/>
                <a:gd name="connsiteX2646" fmla="*/ 3297520 w 9867415"/>
                <a:gd name="connsiteY2646" fmla="*/ 2554287 h 3924300"/>
                <a:gd name="connsiteX2647" fmla="*/ 3271021 w 9867415"/>
                <a:gd name="connsiteY2647" fmla="*/ 2576512 h 3924300"/>
                <a:gd name="connsiteX2648" fmla="*/ 3252093 w 9867415"/>
                <a:gd name="connsiteY2648" fmla="*/ 2557991 h 3924300"/>
                <a:gd name="connsiteX2649" fmla="*/ 3278592 w 9867415"/>
                <a:gd name="connsiteY2649" fmla="*/ 2532062 h 3924300"/>
                <a:gd name="connsiteX2650" fmla="*/ 3353816 w 9867415"/>
                <a:gd name="connsiteY2650" fmla="*/ 2527300 h 3924300"/>
                <a:gd name="connsiteX2651" fmla="*/ 3372744 w 9867415"/>
                <a:gd name="connsiteY2651" fmla="*/ 2550319 h 3924300"/>
                <a:gd name="connsiteX2652" fmla="*/ 3346244 w 9867415"/>
                <a:gd name="connsiteY2652" fmla="*/ 2573338 h 3924300"/>
                <a:gd name="connsiteX2653" fmla="*/ 3327316 w 9867415"/>
                <a:gd name="connsiteY2653" fmla="*/ 2554156 h 3924300"/>
                <a:gd name="connsiteX2654" fmla="*/ 3353816 w 9867415"/>
                <a:gd name="connsiteY2654" fmla="*/ 2527300 h 3924300"/>
                <a:gd name="connsiteX2655" fmla="*/ 2358764 w 9867415"/>
                <a:gd name="connsiteY2655" fmla="*/ 2527300 h 3924300"/>
                <a:gd name="connsiteX2656" fmla="*/ 2377485 w 9867415"/>
                <a:gd name="connsiteY2656" fmla="*/ 2546483 h 3924300"/>
                <a:gd name="connsiteX2657" fmla="*/ 2347538 w 9867415"/>
                <a:gd name="connsiteY2657" fmla="*/ 2573338 h 3924300"/>
                <a:gd name="connsiteX2658" fmla="*/ 2332571 w 9867415"/>
                <a:gd name="connsiteY2658" fmla="*/ 2550319 h 3924300"/>
                <a:gd name="connsiteX2659" fmla="*/ 2358764 w 9867415"/>
                <a:gd name="connsiteY2659" fmla="*/ 2527300 h 3924300"/>
                <a:gd name="connsiteX2660" fmla="*/ 3424642 w 9867415"/>
                <a:gd name="connsiteY2660" fmla="*/ 2524125 h 3924300"/>
                <a:gd name="connsiteX2661" fmla="*/ 3443570 w 9867415"/>
                <a:gd name="connsiteY2661" fmla="*/ 2546350 h 3924300"/>
                <a:gd name="connsiteX2662" fmla="*/ 3417071 w 9867415"/>
                <a:gd name="connsiteY2662" fmla="*/ 2568575 h 3924300"/>
                <a:gd name="connsiteX2663" fmla="*/ 3398143 w 9867415"/>
                <a:gd name="connsiteY2663" fmla="*/ 2550054 h 3924300"/>
                <a:gd name="connsiteX2664" fmla="*/ 3424642 w 9867415"/>
                <a:gd name="connsiteY2664" fmla="*/ 2524125 h 3924300"/>
                <a:gd name="connsiteX2665" fmla="*/ 2430535 w 9867415"/>
                <a:gd name="connsiteY2665" fmla="*/ 2523199 h 3924300"/>
                <a:gd name="connsiteX2666" fmla="*/ 2445682 w 9867415"/>
                <a:gd name="connsiteY2666" fmla="*/ 2542381 h 3924300"/>
                <a:gd name="connsiteX2667" fmla="*/ 2419184 w 9867415"/>
                <a:gd name="connsiteY2667" fmla="*/ 2565400 h 3924300"/>
                <a:gd name="connsiteX2668" fmla="*/ 2404038 w 9867415"/>
                <a:gd name="connsiteY2668" fmla="*/ 2546218 h 3924300"/>
                <a:gd name="connsiteX2669" fmla="*/ 2430535 w 9867415"/>
                <a:gd name="connsiteY2669" fmla="*/ 2523199 h 3924300"/>
                <a:gd name="connsiteX2670" fmla="*/ 3572280 w 9867415"/>
                <a:gd name="connsiteY2670" fmla="*/ 2520024 h 3924300"/>
                <a:gd name="connsiteX2671" fmla="*/ 3591208 w 9867415"/>
                <a:gd name="connsiteY2671" fmla="*/ 2539206 h 3924300"/>
                <a:gd name="connsiteX2672" fmla="*/ 3564709 w 9867415"/>
                <a:gd name="connsiteY2672" fmla="*/ 2562225 h 3924300"/>
                <a:gd name="connsiteX2673" fmla="*/ 3545781 w 9867415"/>
                <a:gd name="connsiteY2673" fmla="*/ 2543043 h 3924300"/>
                <a:gd name="connsiteX2674" fmla="*/ 3572280 w 9867415"/>
                <a:gd name="connsiteY2674" fmla="*/ 2520024 h 3924300"/>
                <a:gd name="connsiteX2675" fmla="*/ 7946209 w 9867415"/>
                <a:gd name="connsiteY2675" fmla="*/ 2519362 h 3924300"/>
                <a:gd name="connsiteX2676" fmla="*/ 7972708 w 9867415"/>
                <a:gd name="connsiteY2676" fmla="*/ 2542381 h 3924300"/>
                <a:gd name="connsiteX2677" fmla="*/ 7957566 w 9867415"/>
                <a:gd name="connsiteY2677" fmla="*/ 2565400 h 3924300"/>
                <a:gd name="connsiteX2678" fmla="*/ 7931067 w 9867415"/>
                <a:gd name="connsiteY2678" fmla="*/ 2538545 h 3924300"/>
                <a:gd name="connsiteX2679" fmla="*/ 7946209 w 9867415"/>
                <a:gd name="connsiteY2679" fmla="*/ 2519362 h 3924300"/>
                <a:gd name="connsiteX2680" fmla="*/ 3499866 w 9867415"/>
                <a:gd name="connsiteY2680" fmla="*/ 2519362 h 3924300"/>
                <a:gd name="connsiteX2681" fmla="*/ 3518794 w 9867415"/>
                <a:gd name="connsiteY2681" fmla="*/ 2542381 h 3924300"/>
                <a:gd name="connsiteX2682" fmla="*/ 3492294 w 9867415"/>
                <a:gd name="connsiteY2682" fmla="*/ 2565400 h 3924300"/>
                <a:gd name="connsiteX2683" fmla="*/ 3473366 w 9867415"/>
                <a:gd name="connsiteY2683" fmla="*/ 2546218 h 3924300"/>
                <a:gd name="connsiteX2684" fmla="*/ 3499866 w 9867415"/>
                <a:gd name="connsiteY2684" fmla="*/ 2519362 h 3924300"/>
                <a:gd name="connsiteX2685" fmla="*/ 8658211 w 9867415"/>
                <a:gd name="connsiteY2685" fmla="*/ 2516187 h 3924300"/>
                <a:gd name="connsiteX2686" fmla="*/ 8688147 w 9867415"/>
                <a:gd name="connsiteY2686" fmla="*/ 2543043 h 3924300"/>
                <a:gd name="connsiteX2687" fmla="*/ 8676921 w 9867415"/>
                <a:gd name="connsiteY2687" fmla="*/ 2562225 h 3924300"/>
                <a:gd name="connsiteX2688" fmla="*/ 8646985 w 9867415"/>
                <a:gd name="connsiteY2688" fmla="*/ 2539206 h 3924300"/>
                <a:gd name="connsiteX2689" fmla="*/ 8658211 w 9867415"/>
                <a:gd name="connsiteY2689" fmla="*/ 2516187 h 3924300"/>
                <a:gd name="connsiteX2690" fmla="*/ 2501972 w 9867415"/>
                <a:gd name="connsiteY2690" fmla="*/ 2516187 h 3924300"/>
                <a:gd name="connsiteX2691" fmla="*/ 2517110 w 9867415"/>
                <a:gd name="connsiteY2691" fmla="*/ 2535370 h 3924300"/>
                <a:gd name="connsiteX2692" fmla="*/ 2490609 w 9867415"/>
                <a:gd name="connsiteY2692" fmla="*/ 2562225 h 3924300"/>
                <a:gd name="connsiteX2693" fmla="*/ 2471680 w 9867415"/>
                <a:gd name="connsiteY2693" fmla="*/ 2539206 h 3924300"/>
                <a:gd name="connsiteX2694" fmla="*/ 2501972 w 9867415"/>
                <a:gd name="connsiteY2694" fmla="*/ 2516187 h 3924300"/>
                <a:gd name="connsiteX2695" fmla="*/ 2573634 w 9867415"/>
                <a:gd name="connsiteY2695" fmla="*/ 2512087 h 3924300"/>
                <a:gd name="connsiteX2696" fmla="*/ 2588579 w 9867415"/>
                <a:gd name="connsiteY2696" fmla="*/ 2531269 h 3924300"/>
                <a:gd name="connsiteX2697" fmla="*/ 2562395 w 9867415"/>
                <a:gd name="connsiteY2697" fmla="*/ 2554288 h 3924300"/>
                <a:gd name="connsiteX2698" fmla="*/ 2543680 w 9867415"/>
                <a:gd name="connsiteY2698" fmla="*/ 2535106 h 3924300"/>
                <a:gd name="connsiteX2699" fmla="*/ 2573634 w 9867415"/>
                <a:gd name="connsiteY2699" fmla="*/ 2512087 h 3924300"/>
                <a:gd name="connsiteX2700" fmla="*/ 2645035 w 9867415"/>
                <a:gd name="connsiteY2700" fmla="*/ 2505075 h 3924300"/>
                <a:gd name="connsiteX2701" fmla="*/ 2660015 w 9867415"/>
                <a:gd name="connsiteY2701" fmla="*/ 2527300 h 3924300"/>
                <a:gd name="connsiteX2702" fmla="*/ 2633819 w 9867415"/>
                <a:gd name="connsiteY2702" fmla="*/ 2549525 h 3924300"/>
                <a:gd name="connsiteX2703" fmla="*/ 2615098 w 9867415"/>
                <a:gd name="connsiteY2703" fmla="*/ 2527300 h 3924300"/>
                <a:gd name="connsiteX2704" fmla="*/ 2645035 w 9867415"/>
                <a:gd name="connsiteY2704" fmla="*/ 2505075 h 3924300"/>
                <a:gd name="connsiteX2705" fmla="*/ 2713648 w 9867415"/>
                <a:gd name="connsiteY2705" fmla="*/ 2501900 h 3924300"/>
                <a:gd name="connsiteX2706" fmla="*/ 2732929 w 9867415"/>
                <a:gd name="connsiteY2706" fmla="*/ 2520421 h 3924300"/>
                <a:gd name="connsiteX2707" fmla="*/ 2705938 w 9867415"/>
                <a:gd name="connsiteY2707" fmla="*/ 2542646 h 3924300"/>
                <a:gd name="connsiteX2708" fmla="*/ 2686666 w 9867415"/>
                <a:gd name="connsiteY2708" fmla="*/ 2524125 h 3924300"/>
                <a:gd name="connsiteX2709" fmla="*/ 2713648 w 9867415"/>
                <a:gd name="connsiteY2709" fmla="*/ 2501900 h 3924300"/>
                <a:gd name="connsiteX2710" fmla="*/ 2785087 w 9867415"/>
                <a:gd name="connsiteY2710" fmla="*/ 2497666 h 3924300"/>
                <a:gd name="connsiteX2711" fmla="*/ 2804366 w 9867415"/>
                <a:gd name="connsiteY2711" fmla="*/ 2516187 h 3924300"/>
                <a:gd name="connsiteX2712" fmla="*/ 2777382 w 9867415"/>
                <a:gd name="connsiteY2712" fmla="*/ 2538412 h 3924300"/>
                <a:gd name="connsiteX2713" fmla="*/ 2758105 w 9867415"/>
                <a:gd name="connsiteY2713" fmla="*/ 2519891 h 3924300"/>
                <a:gd name="connsiteX2714" fmla="*/ 2785087 w 9867415"/>
                <a:gd name="connsiteY2714" fmla="*/ 2497666 h 3924300"/>
                <a:gd name="connsiteX2715" fmla="*/ 8462495 w 9867415"/>
                <a:gd name="connsiteY2715" fmla="*/ 2497137 h 3924300"/>
                <a:gd name="connsiteX2716" fmla="*/ 8493338 w 9867415"/>
                <a:gd name="connsiteY2716" fmla="*/ 2523993 h 3924300"/>
                <a:gd name="connsiteX2717" fmla="*/ 8477916 w 9867415"/>
                <a:gd name="connsiteY2717" fmla="*/ 2543175 h 3924300"/>
                <a:gd name="connsiteX2718" fmla="*/ 8450929 w 9867415"/>
                <a:gd name="connsiteY2718" fmla="*/ 2520156 h 3924300"/>
                <a:gd name="connsiteX2719" fmla="*/ 8462495 w 9867415"/>
                <a:gd name="connsiteY2719" fmla="*/ 2497137 h 3924300"/>
                <a:gd name="connsiteX2720" fmla="*/ 8394860 w 9867415"/>
                <a:gd name="connsiteY2720" fmla="*/ 2492986 h 3924300"/>
                <a:gd name="connsiteX2721" fmla="*/ 8425145 w 9867415"/>
                <a:gd name="connsiteY2721" fmla="*/ 2515699 h 3924300"/>
                <a:gd name="connsiteX2722" fmla="*/ 8413789 w 9867415"/>
                <a:gd name="connsiteY2722" fmla="*/ 2534628 h 3924300"/>
                <a:gd name="connsiteX2723" fmla="*/ 8383504 w 9867415"/>
                <a:gd name="connsiteY2723" fmla="*/ 2511914 h 3924300"/>
                <a:gd name="connsiteX2724" fmla="*/ 8394860 w 9867415"/>
                <a:gd name="connsiteY2724" fmla="*/ 2492986 h 3924300"/>
                <a:gd name="connsiteX2725" fmla="*/ 6021182 w 9867415"/>
                <a:gd name="connsiteY2725" fmla="*/ 2489200 h 3924300"/>
                <a:gd name="connsiteX2726" fmla="*/ 6047681 w 9867415"/>
                <a:gd name="connsiteY2726" fmla="*/ 2512219 h 3924300"/>
                <a:gd name="connsiteX2727" fmla="*/ 6028753 w 9867415"/>
                <a:gd name="connsiteY2727" fmla="*/ 2535238 h 3924300"/>
                <a:gd name="connsiteX2728" fmla="*/ 6002254 w 9867415"/>
                <a:gd name="connsiteY2728" fmla="*/ 2512219 h 3924300"/>
                <a:gd name="connsiteX2729" fmla="*/ 6021182 w 9867415"/>
                <a:gd name="connsiteY2729" fmla="*/ 2489200 h 3924300"/>
                <a:gd name="connsiteX2730" fmla="*/ 5949745 w 9867415"/>
                <a:gd name="connsiteY2730" fmla="*/ 2489200 h 3924300"/>
                <a:gd name="connsiteX2731" fmla="*/ 5972459 w 9867415"/>
                <a:gd name="connsiteY2731" fmla="*/ 2512580 h 3924300"/>
                <a:gd name="connsiteX2732" fmla="*/ 5953531 w 9867415"/>
                <a:gd name="connsiteY2732" fmla="*/ 2532063 h 3924300"/>
                <a:gd name="connsiteX2733" fmla="*/ 5927031 w 9867415"/>
                <a:gd name="connsiteY2733" fmla="*/ 2508683 h 3924300"/>
                <a:gd name="connsiteX2734" fmla="*/ 5949745 w 9867415"/>
                <a:gd name="connsiteY2734" fmla="*/ 2489200 h 3924300"/>
                <a:gd name="connsiteX2735" fmla="*/ 2857206 w 9867415"/>
                <a:gd name="connsiteY2735" fmla="*/ 2489200 h 3924300"/>
                <a:gd name="connsiteX2736" fmla="*/ 2875916 w 9867415"/>
                <a:gd name="connsiteY2736" fmla="*/ 2512219 h 3924300"/>
                <a:gd name="connsiteX2737" fmla="*/ 2849723 w 9867415"/>
                <a:gd name="connsiteY2737" fmla="*/ 2535238 h 3924300"/>
                <a:gd name="connsiteX2738" fmla="*/ 2831014 w 9867415"/>
                <a:gd name="connsiteY2738" fmla="*/ 2512219 h 3924300"/>
                <a:gd name="connsiteX2739" fmla="*/ 2857206 w 9867415"/>
                <a:gd name="connsiteY2739" fmla="*/ 2489200 h 3924300"/>
                <a:gd name="connsiteX2740" fmla="*/ 8326598 w 9867415"/>
                <a:gd name="connsiteY2740" fmla="*/ 2486025 h 3924300"/>
                <a:gd name="connsiteX2741" fmla="*/ 8356883 w 9867415"/>
                <a:gd name="connsiteY2741" fmla="*/ 2509044 h 3924300"/>
                <a:gd name="connsiteX2742" fmla="*/ 8345527 w 9867415"/>
                <a:gd name="connsiteY2742" fmla="*/ 2532063 h 3924300"/>
                <a:gd name="connsiteX2743" fmla="*/ 8315242 w 9867415"/>
                <a:gd name="connsiteY2743" fmla="*/ 2505208 h 3924300"/>
                <a:gd name="connsiteX2744" fmla="*/ 8326598 w 9867415"/>
                <a:gd name="connsiteY2744" fmla="*/ 2486025 h 3924300"/>
                <a:gd name="connsiteX2745" fmla="*/ 5873545 w 9867415"/>
                <a:gd name="connsiteY2745" fmla="*/ 2486025 h 3924300"/>
                <a:gd name="connsiteX2746" fmla="*/ 5900044 w 9867415"/>
                <a:gd name="connsiteY2746" fmla="*/ 2509044 h 3924300"/>
                <a:gd name="connsiteX2747" fmla="*/ 5877331 w 9867415"/>
                <a:gd name="connsiteY2747" fmla="*/ 2532063 h 3924300"/>
                <a:gd name="connsiteX2748" fmla="*/ 5850831 w 9867415"/>
                <a:gd name="connsiteY2748" fmla="*/ 2509044 h 3924300"/>
                <a:gd name="connsiteX2749" fmla="*/ 5873545 w 9867415"/>
                <a:gd name="connsiteY2749" fmla="*/ 2486025 h 3924300"/>
                <a:gd name="connsiteX2750" fmla="*/ 5798932 w 9867415"/>
                <a:gd name="connsiteY2750" fmla="*/ 2486025 h 3924300"/>
                <a:gd name="connsiteX2751" fmla="*/ 5825431 w 9867415"/>
                <a:gd name="connsiteY2751" fmla="*/ 2509044 h 3924300"/>
                <a:gd name="connsiteX2752" fmla="*/ 5802718 w 9867415"/>
                <a:gd name="connsiteY2752" fmla="*/ 2532063 h 3924300"/>
                <a:gd name="connsiteX2753" fmla="*/ 5780004 w 9867415"/>
                <a:gd name="connsiteY2753" fmla="*/ 2509044 h 3924300"/>
                <a:gd name="connsiteX2754" fmla="*/ 5798932 w 9867415"/>
                <a:gd name="connsiteY2754" fmla="*/ 2486025 h 3924300"/>
                <a:gd name="connsiteX2755" fmla="*/ 5727495 w 9867415"/>
                <a:gd name="connsiteY2755" fmla="*/ 2486025 h 3924300"/>
                <a:gd name="connsiteX2756" fmla="*/ 5750209 w 9867415"/>
                <a:gd name="connsiteY2756" fmla="*/ 2508539 h 3924300"/>
                <a:gd name="connsiteX2757" fmla="*/ 5731281 w 9867415"/>
                <a:gd name="connsiteY2757" fmla="*/ 2527300 h 3924300"/>
                <a:gd name="connsiteX2758" fmla="*/ 5704781 w 9867415"/>
                <a:gd name="connsiteY2758" fmla="*/ 2504786 h 3924300"/>
                <a:gd name="connsiteX2759" fmla="*/ 5727495 w 9867415"/>
                <a:gd name="connsiteY2759" fmla="*/ 2486025 h 3924300"/>
                <a:gd name="connsiteX2760" fmla="*/ 2932163 w 9867415"/>
                <a:gd name="connsiteY2760" fmla="*/ 2486025 h 3924300"/>
                <a:gd name="connsiteX2761" fmla="*/ 2947304 w 9867415"/>
                <a:gd name="connsiteY2761" fmla="*/ 2505208 h 3924300"/>
                <a:gd name="connsiteX2762" fmla="*/ 2920807 w 9867415"/>
                <a:gd name="connsiteY2762" fmla="*/ 2532063 h 3924300"/>
                <a:gd name="connsiteX2763" fmla="*/ 2901881 w 9867415"/>
                <a:gd name="connsiteY2763" fmla="*/ 2509044 h 3924300"/>
                <a:gd name="connsiteX2764" fmla="*/ 2932163 w 9867415"/>
                <a:gd name="connsiteY2764" fmla="*/ 2486025 h 3924300"/>
                <a:gd name="connsiteX2765" fmla="*/ 5651295 w 9867415"/>
                <a:gd name="connsiteY2765" fmla="*/ 2482850 h 3924300"/>
                <a:gd name="connsiteX2766" fmla="*/ 5677794 w 9867415"/>
                <a:gd name="connsiteY2766" fmla="*/ 2505075 h 3924300"/>
                <a:gd name="connsiteX2767" fmla="*/ 5655081 w 9867415"/>
                <a:gd name="connsiteY2767" fmla="*/ 2527300 h 3924300"/>
                <a:gd name="connsiteX2768" fmla="*/ 5628581 w 9867415"/>
                <a:gd name="connsiteY2768" fmla="*/ 2505075 h 3924300"/>
                <a:gd name="connsiteX2769" fmla="*/ 5651295 w 9867415"/>
                <a:gd name="connsiteY2769" fmla="*/ 2482850 h 3924300"/>
                <a:gd name="connsiteX2770" fmla="*/ 5576682 w 9867415"/>
                <a:gd name="connsiteY2770" fmla="*/ 2482850 h 3924300"/>
                <a:gd name="connsiteX2771" fmla="*/ 5603181 w 9867415"/>
                <a:gd name="connsiteY2771" fmla="*/ 2505075 h 3924300"/>
                <a:gd name="connsiteX2772" fmla="*/ 5580468 w 9867415"/>
                <a:gd name="connsiteY2772" fmla="*/ 2527300 h 3924300"/>
                <a:gd name="connsiteX2773" fmla="*/ 5553968 w 9867415"/>
                <a:gd name="connsiteY2773" fmla="*/ 2505075 h 3924300"/>
                <a:gd name="connsiteX2774" fmla="*/ 5576682 w 9867415"/>
                <a:gd name="connsiteY2774" fmla="*/ 2482850 h 3924300"/>
                <a:gd name="connsiteX2775" fmla="*/ 5504268 w 9867415"/>
                <a:gd name="connsiteY2775" fmla="*/ 2482850 h 3924300"/>
                <a:gd name="connsiteX2776" fmla="*/ 5526981 w 9867415"/>
                <a:gd name="connsiteY2776" fmla="*/ 2505075 h 3924300"/>
                <a:gd name="connsiteX2777" fmla="*/ 5504268 w 9867415"/>
                <a:gd name="connsiteY2777" fmla="*/ 2527300 h 3924300"/>
                <a:gd name="connsiteX2778" fmla="*/ 5481554 w 9867415"/>
                <a:gd name="connsiteY2778" fmla="*/ 2505075 h 3924300"/>
                <a:gd name="connsiteX2779" fmla="*/ 5504268 w 9867415"/>
                <a:gd name="connsiteY2779" fmla="*/ 2482850 h 3924300"/>
                <a:gd name="connsiteX2780" fmla="*/ 5429350 w 9867415"/>
                <a:gd name="connsiteY2780" fmla="*/ 2482850 h 3924300"/>
                <a:gd name="connsiteX2781" fmla="*/ 5452369 w 9867415"/>
                <a:gd name="connsiteY2781" fmla="*/ 2505075 h 3924300"/>
                <a:gd name="connsiteX2782" fmla="*/ 5429350 w 9867415"/>
                <a:gd name="connsiteY2782" fmla="*/ 2527300 h 3924300"/>
                <a:gd name="connsiteX2783" fmla="*/ 5406331 w 9867415"/>
                <a:gd name="connsiteY2783" fmla="*/ 2505075 h 3924300"/>
                <a:gd name="connsiteX2784" fmla="*/ 5429350 w 9867415"/>
                <a:gd name="connsiteY2784" fmla="*/ 2482850 h 3924300"/>
                <a:gd name="connsiteX2785" fmla="*/ 5354432 w 9867415"/>
                <a:gd name="connsiteY2785" fmla="*/ 2482850 h 3924300"/>
                <a:gd name="connsiteX2786" fmla="*/ 5380931 w 9867415"/>
                <a:gd name="connsiteY2786" fmla="*/ 2505364 h 3924300"/>
                <a:gd name="connsiteX2787" fmla="*/ 5358218 w 9867415"/>
                <a:gd name="connsiteY2787" fmla="*/ 2524125 h 3924300"/>
                <a:gd name="connsiteX2788" fmla="*/ 5331718 w 9867415"/>
                <a:gd name="connsiteY2788" fmla="*/ 2505364 h 3924300"/>
                <a:gd name="connsiteX2789" fmla="*/ 5354432 w 9867415"/>
                <a:gd name="connsiteY2789" fmla="*/ 2482850 h 3924300"/>
                <a:gd name="connsiteX2790" fmla="*/ 5278232 w 9867415"/>
                <a:gd name="connsiteY2790" fmla="*/ 2482850 h 3924300"/>
                <a:gd name="connsiteX2791" fmla="*/ 5304731 w 9867415"/>
                <a:gd name="connsiteY2791" fmla="*/ 2505364 h 3924300"/>
                <a:gd name="connsiteX2792" fmla="*/ 5282018 w 9867415"/>
                <a:gd name="connsiteY2792" fmla="*/ 2524125 h 3924300"/>
                <a:gd name="connsiteX2793" fmla="*/ 5255518 w 9867415"/>
                <a:gd name="connsiteY2793" fmla="*/ 2505364 h 3924300"/>
                <a:gd name="connsiteX2794" fmla="*/ 5278232 w 9867415"/>
                <a:gd name="connsiteY2794" fmla="*/ 2482850 h 3924300"/>
                <a:gd name="connsiteX2795" fmla="*/ 3003593 w 9867415"/>
                <a:gd name="connsiteY2795" fmla="*/ 2482850 h 3924300"/>
                <a:gd name="connsiteX2796" fmla="*/ 3018734 w 9867415"/>
                <a:gd name="connsiteY2796" fmla="*/ 2501371 h 3924300"/>
                <a:gd name="connsiteX2797" fmla="*/ 2992238 w 9867415"/>
                <a:gd name="connsiteY2797" fmla="*/ 2523596 h 3924300"/>
                <a:gd name="connsiteX2798" fmla="*/ 2973312 w 9867415"/>
                <a:gd name="connsiteY2798" fmla="*/ 2505075 h 3924300"/>
                <a:gd name="connsiteX2799" fmla="*/ 3003593 w 9867415"/>
                <a:gd name="connsiteY2799" fmla="*/ 2482850 h 3924300"/>
                <a:gd name="connsiteX2800" fmla="*/ 3074416 w 9867415"/>
                <a:gd name="connsiteY2800" fmla="*/ 2478616 h 3924300"/>
                <a:gd name="connsiteX2801" fmla="*/ 3093344 w 9867415"/>
                <a:gd name="connsiteY2801" fmla="*/ 2497137 h 3924300"/>
                <a:gd name="connsiteX2802" fmla="*/ 3063059 w 9867415"/>
                <a:gd name="connsiteY2802" fmla="*/ 2519362 h 3924300"/>
                <a:gd name="connsiteX2803" fmla="*/ 3047916 w 9867415"/>
                <a:gd name="connsiteY2803" fmla="*/ 2500841 h 3924300"/>
                <a:gd name="connsiteX2804" fmla="*/ 3074416 w 9867415"/>
                <a:gd name="connsiteY2804" fmla="*/ 2478616 h 3924300"/>
                <a:gd name="connsiteX2805" fmla="*/ 8263491 w 9867415"/>
                <a:gd name="connsiteY2805" fmla="*/ 2478087 h 3924300"/>
                <a:gd name="connsiteX2806" fmla="*/ 8289685 w 9867415"/>
                <a:gd name="connsiteY2806" fmla="*/ 2504943 h 3924300"/>
                <a:gd name="connsiteX2807" fmla="*/ 8278459 w 9867415"/>
                <a:gd name="connsiteY2807" fmla="*/ 2524125 h 3924300"/>
                <a:gd name="connsiteX2808" fmla="*/ 8248523 w 9867415"/>
                <a:gd name="connsiteY2808" fmla="*/ 2501106 h 3924300"/>
                <a:gd name="connsiteX2809" fmla="*/ 8263491 w 9867415"/>
                <a:gd name="connsiteY2809" fmla="*/ 2478087 h 3924300"/>
                <a:gd name="connsiteX2810" fmla="*/ 8195228 w 9867415"/>
                <a:gd name="connsiteY2810" fmla="*/ 2475401 h 3924300"/>
                <a:gd name="connsiteX2811" fmla="*/ 8221422 w 9867415"/>
                <a:gd name="connsiteY2811" fmla="*/ 2497381 h 3924300"/>
                <a:gd name="connsiteX2812" fmla="*/ 8210196 w 9867415"/>
                <a:gd name="connsiteY2812" fmla="*/ 2515699 h 3924300"/>
                <a:gd name="connsiteX2813" fmla="*/ 8180260 w 9867415"/>
                <a:gd name="connsiteY2813" fmla="*/ 2493718 h 3924300"/>
                <a:gd name="connsiteX2814" fmla="*/ 8195228 w 9867415"/>
                <a:gd name="connsiteY2814" fmla="*/ 2475401 h 3924300"/>
                <a:gd name="connsiteX2815" fmla="*/ 3145853 w 9867415"/>
                <a:gd name="connsiteY2815" fmla="*/ 2471737 h 3924300"/>
                <a:gd name="connsiteX2816" fmla="*/ 3164781 w 9867415"/>
                <a:gd name="connsiteY2816" fmla="*/ 2493962 h 3924300"/>
                <a:gd name="connsiteX2817" fmla="*/ 3138281 w 9867415"/>
                <a:gd name="connsiteY2817" fmla="*/ 2516187 h 3924300"/>
                <a:gd name="connsiteX2818" fmla="*/ 3119353 w 9867415"/>
                <a:gd name="connsiteY2818" fmla="*/ 2497666 h 3924300"/>
                <a:gd name="connsiteX2819" fmla="*/ 3145853 w 9867415"/>
                <a:gd name="connsiteY2819" fmla="*/ 2471737 h 3924300"/>
                <a:gd name="connsiteX2820" fmla="*/ 3217849 w 9867415"/>
                <a:gd name="connsiteY2820" fmla="*/ 2466975 h 3924300"/>
                <a:gd name="connsiteX2821" fmla="*/ 3237125 w 9867415"/>
                <a:gd name="connsiteY2821" fmla="*/ 2489994 h 3924300"/>
                <a:gd name="connsiteX2822" fmla="*/ 3210138 w 9867415"/>
                <a:gd name="connsiteY2822" fmla="*/ 2513013 h 3924300"/>
                <a:gd name="connsiteX2823" fmla="*/ 3190861 w 9867415"/>
                <a:gd name="connsiteY2823" fmla="*/ 2493831 h 3924300"/>
                <a:gd name="connsiteX2824" fmla="*/ 3217849 w 9867415"/>
                <a:gd name="connsiteY2824" fmla="*/ 2466975 h 3924300"/>
                <a:gd name="connsiteX2825" fmla="*/ 3289705 w 9867415"/>
                <a:gd name="connsiteY2825" fmla="*/ 2463800 h 3924300"/>
                <a:gd name="connsiteX2826" fmla="*/ 3308633 w 9867415"/>
                <a:gd name="connsiteY2826" fmla="*/ 2486025 h 3924300"/>
                <a:gd name="connsiteX2827" fmla="*/ 3282134 w 9867415"/>
                <a:gd name="connsiteY2827" fmla="*/ 2508250 h 3924300"/>
                <a:gd name="connsiteX2828" fmla="*/ 3263206 w 9867415"/>
                <a:gd name="connsiteY2828" fmla="*/ 2486025 h 3924300"/>
                <a:gd name="connsiteX2829" fmla="*/ 3289705 w 9867415"/>
                <a:gd name="connsiteY2829" fmla="*/ 2463800 h 3924300"/>
                <a:gd name="connsiteX2830" fmla="*/ 2310116 w 9867415"/>
                <a:gd name="connsiteY2830" fmla="*/ 2463799 h 3924300"/>
                <a:gd name="connsiteX2831" fmla="*/ 2325084 w 9867415"/>
                <a:gd name="connsiteY2831" fmla="*/ 2486024 h 3924300"/>
                <a:gd name="connsiteX2832" fmla="*/ 2298891 w 9867415"/>
                <a:gd name="connsiteY2832" fmla="*/ 2508249 h 3924300"/>
                <a:gd name="connsiteX2833" fmla="*/ 2280183 w 9867415"/>
                <a:gd name="connsiteY2833" fmla="*/ 2489728 h 3924300"/>
                <a:gd name="connsiteX2834" fmla="*/ 2310116 w 9867415"/>
                <a:gd name="connsiteY2834" fmla="*/ 2463799 h 3924300"/>
                <a:gd name="connsiteX2835" fmla="*/ 8059270 w 9867415"/>
                <a:gd name="connsiteY2835" fmla="*/ 2462823 h 3924300"/>
                <a:gd name="connsiteX2836" fmla="*/ 8086257 w 9867415"/>
                <a:gd name="connsiteY2836" fmla="*/ 2485536 h 3924300"/>
                <a:gd name="connsiteX2837" fmla="*/ 8074691 w 9867415"/>
                <a:gd name="connsiteY2837" fmla="*/ 2504465 h 3924300"/>
                <a:gd name="connsiteX2838" fmla="*/ 8043848 w 9867415"/>
                <a:gd name="connsiteY2838" fmla="*/ 2481751 h 3924300"/>
                <a:gd name="connsiteX2839" fmla="*/ 8059270 w 9867415"/>
                <a:gd name="connsiteY2839" fmla="*/ 2462823 h 3924300"/>
                <a:gd name="connsiteX2840" fmla="*/ 3364928 w 9867415"/>
                <a:gd name="connsiteY2840" fmla="*/ 2459037 h 3924300"/>
                <a:gd name="connsiteX2841" fmla="*/ 3383856 w 9867415"/>
                <a:gd name="connsiteY2841" fmla="*/ 2482056 h 3924300"/>
                <a:gd name="connsiteX2842" fmla="*/ 3357356 w 9867415"/>
                <a:gd name="connsiteY2842" fmla="*/ 2505075 h 3924300"/>
                <a:gd name="connsiteX2843" fmla="*/ 3338428 w 9867415"/>
                <a:gd name="connsiteY2843" fmla="*/ 2482056 h 3924300"/>
                <a:gd name="connsiteX2844" fmla="*/ 3364928 w 9867415"/>
                <a:gd name="connsiteY2844" fmla="*/ 2459037 h 3924300"/>
                <a:gd name="connsiteX2845" fmla="*/ 2381554 w 9867415"/>
                <a:gd name="connsiteY2845" fmla="*/ 2459037 h 3924300"/>
                <a:gd name="connsiteX2846" fmla="*/ 2396503 w 9867415"/>
                <a:gd name="connsiteY2846" fmla="*/ 2478220 h 3924300"/>
                <a:gd name="connsiteX2847" fmla="*/ 2366586 w 9867415"/>
                <a:gd name="connsiteY2847" fmla="*/ 2501239 h 3924300"/>
                <a:gd name="connsiteX2848" fmla="*/ 2351608 w 9867415"/>
                <a:gd name="connsiteY2848" fmla="*/ 2482056 h 3924300"/>
                <a:gd name="connsiteX2849" fmla="*/ 2381554 w 9867415"/>
                <a:gd name="connsiteY2849" fmla="*/ 2459037 h 3924300"/>
                <a:gd name="connsiteX2850" fmla="*/ 7991635 w 9867415"/>
                <a:gd name="connsiteY2850" fmla="*/ 2455862 h 3924300"/>
                <a:gd name="connsiteX2851" fmla="*/ 8017280 w 9867415"/>
                <a:gd name="connsiteY2851" fmla="*/ 2482718 h 3924300"/>
                <a:gd name="connsiteX2852" fmla="*/ 8006289 w 9867415"/>
                <a:gd name="connsiteY2852" fmla="*/ 2501900 h 3924300"/>
                <a:gd name="connsiteX2853" fmla="*/ 7976981 w 9867415"/>
                <a:gd name="connsiteY2853" fmla="*/ 2478881 h 3924300"/>
                <a:gd name="connsiteX2854" fmla="*/ 7991635 w 9867415"/>
                <a:gd name="connsiteY2854" fmla="*/ 2455862 h 3924300"/>
                <a:gd name="connsiteX2855" fmla="*/ 3436017 w 9867415"/>
                <a:gd name="connsiteY2855" fmla="*/ 2455862 h 3924300"/>
                <a:gd name="connsiteX2856" fmla="*/ 3454727 w 9867415"/>
                <a:gd name="connsiteY2856" fmla="*/ 2478881 h 3924300"/>
                <a:gd name="connsiteX2857" fmla="*/ 3428533 w 9867415"/>
                <a:gd name="connsiteY2857" fmla="*/ 2501900 h 3924300"/>
                <a:gd name="connsiteX2858" fmla="*/ 3409823 w 9867415"/>
                <a:gd name="connsiteY2858" fmla="*/ 2478881 h 3924300"/>
                <a:gd name="connsiteX2859" fmla="*/ 3436017 w 9867415"/>
                <a:gd name="connsiteY2859" fmla="*/ 2455862 h 3924300"/>
                <a:gd name="connsiteX2860" fmla="*/ 7920198 w 9867415"/>
                <a:gd name="connsiteY2860" fmla="*/ 2452687 h 3924300"/>
                <a:gd name="connsiteX2861" fmla="*/ 7950483 w 9867415"/>
                <a:gd name="connsiteY2861" fmla="*/ 2474912 h 3924300"/>
                <a:gd name="connsiteX2862" fmla="*/ 7935341 w 9867415"/>
                <a:gd name="connsiteY2862" fmla="*/ 2493433 h 3924300"/>
                <a:gd name="connsiteX2863" fmla="*/ 7908842 w 9867415"/>
                <a:gd name="connsiteY2863" fmla="*/ 2471208 h 3924300"/>
                <a:gd name="connsiteX2864" fmla="*/ 7920198 w 9867415"/>
                <a:gd name="connsiteY2864" fmla="*/ 2452687 h 3924300"/>
                <a:gd name="connsiteX2865" fmla="*/ 3507192 w 9867415"/>
                <a:gd name="connsiteY2865" fmla="*/ 2452687 h 3924300"/>
                <a:gd name="connsiteX2866" fmla="*/ 3529906 w 9867415"/>
                <a:gd name="connsiteY2866" fmla="*/ 2474912 h 3924300"/>
                <a:gd name="connsiteX2867" fmla="*/ 3503406 w 9867415"/>
                <a:gd name="connsiteY2867" fmla="*/ 2497137 h 3924300"/>
                <a:gd name="connsiteX2868" fmla="*/ 3480693 w 9867415"/>
                <a:gd name="connsiteY2868" fmla="*/ 2474912 h 3924300"/>
                <a:gd name="connsiteX2869" fmla="*/ 3507192 w 9867415"/>
                <a:gd name="connsiteY2869" fmla="*/ 2452687 h 3924300"/>
                <a:gd name="connsiteX2870" fmla="*/ 2449585 w 9867415"/>
                <a:gd name="connsiteY2870" fmla="*/ 2452687 h 3924300"/>
                <a:gd name="connsiteX2871" fmla="*/ 2464715 w 9867415"/>
                <a:gd name="connsiteY2871" fmla="*/ 2474912 h 3924300"/>
                <a:gd name="connsiteX2872" fmla="*/ 2438218 w 9867415"/>
                <a:gd name="connsiteY2872" fmla="*/ 2497137 h 3924300"/>
                <a:gd name="connsiteX2873" fmla="*/ 2423079 w 9867415"/>
                <a:gd name="connsiteY2873" fmla="*/ 2478616 h 3924300"/>
                <a:gd name="connsiteX2874" fmla="*/ 2449585 w 9867415"/>
                <a:gd name="connsiteY2874" fmla="*/ 2452687 h 3924300"/>
                <a:gd name="connsiteX2875" fmla="*/ 3583025 w 9867415"/>
                <a:gd name="connsiteY2875" fmla="*/ 2447925 h 3924300"/>
                <a:gd name="connsiteX2876" fmla="*/ 3601343 w 9867415"/>
                <a:gd name="connsiteY2876" fmla="*/ 2470944 h 3924300"/>
                <a:gd name="connsiteX2877" fmla="*/ 3575699 w 9867415"/>
                <a:gd name="connsiteY2877" fmla="*/ 2493963 h 3924300"/>
                <a:gd name="connsiteX2878" fmla="*/ 3557381 w 9867415"/>
                <a:gd name="connsiteY2878" fmla="*/ 2474781 h 3924300"/>
                <a:gd name="connsiteX2879" fmla="*/ 3583025 w 9867415"/>
                <a:gd name="connsiteY2879" fmla="*/ 2447925 h 3924300"/>
                <a:gd name="connsiteX2880" fmla="*/ 2521224 w 9867415"/>
                <a:gd name="connsiteY2880" fmla="*/ 2447924 h 3924300"/>
                <a:gd name="connsiteX2881" fmla="*/ 2536190 w 9867415"/>
                <a:gd name="connsiteY2881" fmla="*/ 2467107 h 3924300"/>
                <a:gd name="connsiteX2882" fmla="*/ 2510001 w 9867415"/>
                <a:gd name="connsiteY2882" fmla="*/ 2493962 h 3924300"/>
                <a:gd name="connsiteX2883" fmla="*/ 2491290 w 9867415"/>
                <a:gd name="connsiteY2883" fmla="*/ 2470943 h 3924300"/>
                <a:gd name="connsiteX2884" fmla="*/ 2521224 w 9867415"/>
                <a:gd name="connsiteY2884" fmla="*/ 2447924 h 3924300"/>
                <a:gd name="connsiteX2885" fmla="*/ 2588908 w 9867415"/>
                <a:gd name="connsiteY2885" fmla="*/ 2441574 h 3924300"/>
                <a:gd name="connsiteX2886" fmla="*/ 2607604 w 9867415"/>
                <a:gd name="connsiteY2886" fmla="*/ 2463799 h 3924300"/>
                <a:gd name="connsiteX2887" fmla="*/ 2577704 w 9867415"/>
                <a:gd name="connsiteY2887" fmla="*/ 2486024 h 3924300"/>
                <a:gd name="connsiteX2888" fmla="*/ 2562727 w 9867415"/>
                <a:gd name="connsiteY2888" fmla="*/ 2467503 h 3924300"/>
                <a:gd name="connsiteX2889" fmla="*/ 2588908 w 9867415"/>
                <a:gd name="connsiteY2889" fmla="*/ 2441574 h 3924300"/>
                <a:gd name="connsiteX2890" fmla="*/ 2660689 w 9867415"/>
                <a:gd name="connsiteY2890" fmla="*/ 2436812 h 3924300"/>
                <a:gd name="connsiteX2891" fmla="*/ 2679620 w 9867415"/>
                <a:gd name="connsiteY2891" fmla="*/ 2455995 h 3924300"/>
                <a:gd name="connsiteX2892" fmla="*/ 2649333 w 9867415"/>
                <a:gd name="connsiteY2892" fmla="*/ 2482850 h 3924300"/>
                <a:gd name="connsiteX2893" fmla="*/ 2634192 w 9867415"/>
                <a:gd name="connsiteY2893" fmla="*/ 2459831 h 3924300"/>
                <a:gd name="connsiteX2894" fmla="*/ 2660689 w 9867415"/>
                <a:gd name="connsiteY2894" fmla="*/ 2436812 h 3924300"/>
                <a:gd name="connsiteX2895" fmla="*/ 2732137 w 9867415"/>
                <a:gd name="connsiteY2895" fmla="*/ 2432660 h 3924300"/>
                <a:gd name="connsiteX2896" fmla="*/ 2747281 w 9867415"/>
                <a:gd name="connsiteY2896" fmla="*/ 2451588 h 3924300"/>
                <a:gd name="connsiteX2897" fmla="*/ 2720780 w 9867415"/>
                <a:gd name="connsiteY2897" fmla="*/ 2474302 h 3924300"/>
                <a:gd name="connsiteX2898" fmla="*/ 2705636 w 9867415"/>
                <a:gd name="connsiteY2898" fmla="*/ 2455373 h 3924300"/>
                <a:gd name="connsiteX2899" fmla="*/ 2732137 w 9867415"/>
                <a:gd name="connsiteY2899" fmla="*/ 2432660 h 3924300"/>
                <a:gd name="connsiteX2900" fmla="*/ 8432786 w 9867415"/>
                <a:gd name="connsiteY2900" fmla="*/ 2428874 h 3924300"/>
                <a:gd name="connsiteX2901" fmla="*/ 8462722 w 9867415"/>
                <a:gd name="connsiteY2901" fmla="*/ 2451893 h 3924300"/>
                <a:gd name="connsiteX2902" fmla="*/ 8451496 w 9867415"/>
                <a:gd name="connsiteY2902" fmla="*/ 2474912 h 3924300"/>
                <a:gd name="connsiteX2903" fmla="*/ 8421560 w 9867415"/>
                <a:gd name="connsiteY2903" fmla="*/ 2448057 h 3924300"/>
                <a:gd name="connsiteX2904" fmla="*/ 8432786 w 9867415"/>
                <a:gd name="connsiteY2904" fmla="*/ 2428874 h 3924300"/>
                <a:gd name="connsiteX2905" fmla="*/ 2803574 w 9867415"/>
                <a:gd name="connsiteY2905" fmla="*/ 2425699 h 3924300"/>
                <a:gd name="connsiteX2906" fmla="*/ 2818714 w 9867415"/>
                <a:gd name="connsiteY2906" fmla="*/ 2448718 h 3924300"/>
                <a:gd name="connsiteX2907" fmla="*/ 2792215 w 9867415"/>
                <a:gd name="connsiteY2907" fmla="*/ 2471737 h 3924300"/>
                <a:gd name="connsiteX2908" fmla="*/ 2773290 w 9867415"/>
                <a:gd name="connsiteY2908" fmla="*/ 2452555 h 3924300"/>
                <a:gd name="connsiteX2909" fmla="*/ 2803574 w 9867415"/>
                <a:gd name="connsiteY2909" fmla="*/ 2425699 h 3924300"/>
                <a:gd name="connsiteX2910" fmla="*/ 6013245 w 9867415"/>
                <a:gd name="connsiteY2910" fmla="*/ 2422525 h 3924300"/>
                <a:gd name="connsiteX2911" fmla="*/ 6039744 w 9867415"/>
                <a:gd name="connsiteY2911" fmla="*/ 2444750 h 3924300"/>
                <a:gd name="connsiteX2912" fmla="*/ 6017031 w 9867415"/>
                <a:gd name="connsiteY2912" fmla="*/ 2466975 h 3924300"/>
                <a:gd name="connsiteX2913" fmla="*/ 5994317 w 9867415"/>
                <a:gd name="connsiteY2913" fmla="*/ 2444750 h 3924300"/>
                <a:gd name="connsiteX2914" fmla="*/ 6013245 w 9867415"/>
                <a:gd name="connsiteY2914" fmla="*/ 2422525 h 3924300"/>
                <a:gd name="connsiteX2915" fmla="*/ 8368266 w 9867415"/>
                <a:gd name="connsiteY2915" fmla="*/ 2422524 h 3924300"/>
                <a:gd name="connsiteX2916" fmla="*/ 8398202 w 9867415"/>
                <a:gd name="connsiteY2916" fmla="*/ 2448453 h 3924300"/>
                <a:gd name="connsiteX2917" fmla="*/ 8386976 w 9867415"/>
                <a:gd name="connsiteY2917" fmla="*/ 2466974 h 3924300"/>
                <a:gd name="connsiteX2918" fmla="*/ 8357040 w 9867415"/>
                <a:gd name="connsiteY2918" fmla="*/ 2444749 h 3924300"/>
                <a:gd name="connsiteX2919" fmla="*/ 8368266 w 9867415"/>
                <a:gd name="connsiteY2919" fmla="*/ 2422524 h 3924300"/>
                <a:gd name="connsiteX2920" fmla="*/ 2875008 w 9867415"/>
                <a:gd name="connsiteY2920" fmla="*/ 2422524 h 3924300"/>
                <a:gd name="connsiteX2921" fmla="*/ 2890150 w 9867415"/>
                <a:gd name="connsiteY2921" fmla="*/ 2441045 h 3924300"/>
                <a:gd name="connsiteX2922" fmla="*/ 2863651 w 9867415"/>
                <a:gd name="connsiteY2922" fmla="*/ 2466974 h 3924300"/>
                <a:gd name="connsiteX2923" fmla="*/ 2844726 w 9867415"/>
                <a:gd name="connsiteY2923" fmla="*/ 2444749 h 3924300"/>
                <a:gd name="connsiteX2924" fmla="*/ 2875008 w 9867415"/>
                <a:gd name="connsiteY2924" fmla="*/ 2422524 h 3924300"/>
                <a:gd name="connsiteX2925" fmla="*/ 5941807 w 9867415"/>
                <a:gd name="connsiteY2925" fmla="*/ 2421599 h 3924300"/>
                <a:gd name="connsiteX2926" fmla="*/ 5964521 w 9867415"/>
                <a:gd name="connsiteY2926" fmla="*/ 2444618 h 3924300"/>
                <a:gd name="connsiteX2927" fmla="*/ 5945593 w 9867415"/>
                <a:gd name="connsiteY2927" fmla="*/ 2463800 h 3924300"/>
                <a:gd name="connsiteX2928" fmla="*/ 5919093 w 9867415"/>
                <a:gd name="connsiteY2928" fmla="*/ 2440781 h 3924300"/>
                <a:gd name="connsiteX2929" fmla="*/ 5941807 w 9867415"/>
                <a:gd name="connsiteY2929" fmla="*/ 2421599 h 3924300"/>
                <a:gd name="connsiteX2930" fmla="*/ 8300710 w 9867415"/>
                <a:gd name="connsiteY2930" fmla="*/ 2418373 h 3924300"/>
                <a:gd name="connsiteX2931" fmla="*/ 8330018 w 9867415"/>
                <a:gd name="connsiteY2931" fmla="*/ 2441086 h 3924300"/>
                <a:gd name="connsiteX2932" fmla="*/ 8319027 w 9867415"/>
                <a:gd name="connsiteY2932" fmla="*/ 2460015 h 3924300"/>
                <a:gd name="connsiteX2933" fmla="*/ 8289719 w 9867415"/>
                <a:gd name="connsiteY2933" fmla="*/ 2437301 h 3924300"/>
                <a:gd name="connsiteX2934" fmla="*/ 8300710 w 9867415"/>
                <a:gd name="connsiteY2934" fmla="*/ 2418373 h 3924300"/>
                <a:gd name="connsiteX2935" fmla="*/ 5719557 w 9867415"/>
                <a:gd name="connsiteY2935" fmla="*/ 2418291 h 3924300"/>
                <a:gd name="connsiteX2936" fmla="*/ 5746056 w 9867415"/>
                <a:gd name="connsiteY2936" fmla="*/ 2436812 h 3924300"/>
                <a:gd name="connsiteX2937" fmla="*/ 5723343 w 9867415"/>
                <a:gd name="connsiteY2937" fmla="*/ 2459037 h 3924300"/>
                <a:gd name="connsiteX2938" fmla="*/ 5696843 w 9867415"/>
                <a:gd name="connsiteY2938" fmla="*/ 2436812 h 3924300"/>
                <a:gd name="connsiteX2939" fmla="*/ 5719557 w 9867415"/>
                <a:gd name="connsiteY2939" fmla="*/ 2418291 h 3924300"/>
                <a:gd name="connsiteX2940" fmla="*/ 5866462 w 9867415"/>
                <a:gd name="connsiteY2940" fmla="*/ 2417762 h 3924300"/>
                <a:gd name="connsiteX2941" fmla="*/ 5892106 w 9867415"/>
                <a:gd name="connsiteY2941" fmla="*/ 2440781 h 3924300"/>
                <a:gd name="connsiteX2942" fmla="*/ 5870125 w 9867415"/>
                <a:gd name="connsiteY2942" fmla="*/ 2463800 h 3924300"/>
                <a:gd name="connsiteX2943" fmla="*/ 5848145 w 9867415"/>
                <a:gd name="connsiteY2943" fmla="*/ 2440781 h 3924300"/>
                <a:gd name="connsiteX2944" fmla="*/ 5866462 w 9867415"/>
                <a:gd name="connsiteY2944" fmla="*/ 2417762 h 3924300"/>
                <a:gd name="connsiteX2945" fmla="*/ 5795024 w 9867415"/>
                <a:gd name="connsiteY2945" fmla="*/ 2417762 h 3924300"/>
                <a:gd name="connsiteX2946" fmla="*/ 5817005 w 9867415"/>
                <a:gd name="connsiteY2946" fmla="*/ 2440781 h 3924300"/>
                <a:gd name="connsiteX2947" fmla="*/ 5798687 w 9867415"/>
                <a:gd name="connsiteY2947" fmla="*/ 2459964 h 3924300"/>
                <a:gd name="connsiteX2948" fmla="*/ 5773043 w 9867415"/>
                <a:gd name="connsiteY2948" fmla="*/ 2440781 h 3924300"/>
                <a:gd name="connsiteX2949" fmla="*/ 5795024 w 9867415"/>
                <a:gd name="connsiteY2949" fmla="*/ 2417762 h 3924300"/>
                <a:gd name="connsiteX2950" fmla="*/ 2946441 w 9867415"/>
                <a:gd name="connsiteY2950" fmla="*/ 2417762 h 3924300"/>
                <a:gd name="connsiteX2951" fmla="*/ 2961582 w 9867415"/>
                <a:gd name="connsiteY2951" fmla="*/ 2436945 h 3924300"/>
                <a:gd name="connsiteX2952" fmla="*/ 2935085 w 9867415"/>
                <a:gd name="connsiteY2952" fmla="*/ 2459964 h 3924300"/>
                <a:gd name="connsiteX2953" fmla="*/ 2916159 w 9867415"/>
                <a:gd name="connsiteY2953" fmla="*/ 2440781 h 3924300"/>
                <a:gd name="connsiteX2954" fmla="*/ 2946441 w 9867415"/>
                <a:gd name="connsiteY2954" fmla="*/ 2417762 h 3924300"/>
                <a:gd name="connsiteX2955" fmla="*/ 5203131 w 9867415"/>
                <a:gd name="connsiteY2955" fmla="*/ 2415116 h 3924300"/>
                <a:gd name="connsiteX2956" fmla="*/ 5225356 w 9867415"/>
                <a:gd name="connsiteY2956" fmla="*/ 2433637 h 3924300"/>
                <a:gd name="connsiteX2957" fmla="*/ 5203131 w 9867415"/>
                <a:gd name="connsiteY2957" fmla="*/ 2455862 h 3924300"/>
                <a:gd name="connsiteX2958" fmla="*/ 5180906 w 9867415"/>
                <a:gd name="connsiteY2958" fmla="*/ 2433637 h 3924300"/>
                <a:gd name="connsiteX2959" fmla="*/ 5203131 w 9867415"/>
                <a:gd name="connsiteY2959" fmla="*/ 2415116 h 3924300"/>
                <a:gd name="connsiteX2960" fmla="*/ 3014819 w 9867415"/>
                <a:gd name="connsiteY2960" fmla="*/ 2415116 h 3924300"/>
                <a:gd name="connsiteX2961" fmla="*/ 3032529 w 9867415"/>
                <a:gd name="connsiteY2961" fmla="*/ 2433637 h 3924300"/>
                <a:gd name="connsiteX2962" fmla="*/ 3007493 w 9867415"/>
                <a:gd name="connsiteY2962" fmla="*/ 2455862 h 3924300"/>
                <a:gd name="connsiteX2963" fmla="*/ 2989177 w 9867415"/>
                <a:gd name="connsiteY2963" fmla="*/ 2437341 h 3924300"/>
                <a:gd name="connsiteX2964" fmla="*/ 3014819 w 9867415"/>
                <a:gd name="connsiteY2964" fmla="*/ 2415116 h 3924300"/>
                <a:gd name="connsiteX2965" fmla="*/ 9434499 w 9867415"/>
                <a:gd name="connsiteY2965" fmla="*/ 2415076 h 3924300"/>
                <a:gd name="connsiteX2966" fmla="*/ 9464435 w 9867415"/>
                <a:gd name="connsiteY2966" fmla="*/ 2437056 h 3924300"/>
                <a:gd name="connsiteX2967" fmla="*/ 9456951 w 9867415"/>
                <a:gd name="connsiteY2967" fmla="*/ 2455374 h 3924300"/>
                <a:gd name="connsiteX2968" fmla="*/ 9427015 w 9867415"/>
                <a:gd name="connsiteY2968" fmla="*/ 2433393 h 3924300"/>
                <a:gd name="connsiteX2969" fmla="*/ 9434499 w 9867415"/>
                <a:gd name="connsiteY2969" fmla="*/ 2415076 h 3924300"/>
                <a:gd name="connsiteX2970" fmla="*/ 5647631 w 9867415"/>
                <a:gd name="connsiteY2970" fmla="*/ 2414587 h 3924300"/>
                <a:gd name="connsiteX2971" fmla="*/ 5669856 w 9867415"/>
                <a:gd name="connsiteY2971" fmla="*/ 2436812 h 3924300"/>
                <a:gd name="connsiteX2972" fmla="*/ 5647631 w 9867415"/>
                <a:gd name="connsiteY2972" fmla="*/ 2459037 h 3924300"/>
                <a:gd name="connsiteX2973" fmla="*/ 5625406 w 9867415"/>
                <a:gd name="connsiteY2973" fmla="*/ 2436812 h 3924300"/>
                <a:gd name="connsiteX2974" fmla="*/ 5647631 w 9867415"/>
                <a:gd name="connsiteY2974" fmla="*/ 2414587 h 3924300"/>
                <a:gd name="connsiteX2975" fmla="*/ 5572774 w 9867415"/>
                <a:gd name="connsiteY2975" fmla="*/ 2414587 h 3924300"/>
                <a:gd name="connsiteX2976" fmla="*/ 5598418 w 9867415"/>
                <a:gd name="connsiteY2976" fmla="*/ 2436812 h 3924300"/>
                <a:gd name="connsiteX2977" fmla="*/ 5576437 w 9867415"/>
                <a:gd name="connsiteY2977" fmla="*/ 2459037 h 3924300"/>
                <a:gd name="connsiteX2978" fmla="*/ 5550793 w 9867415"/>
                <a:gd name="connsiteY2978" fmla="*/ 2436812 h 3924300"/>
                <a:gd name="connsiteX2979" fmla="*/ 5572774 w 9867415"/>
                <a:gd name="connsiteY2979" fmla="*/ 2414587 h 3924300"/>
                <a:gd name="connsiteX2980" fmla="*/ 5497307 w 9867415"/>
                <a:gd name="connsiteY2980" fmla="*/ 2414587 h 3924300"/>
                <a:gd name="connsiteX2981" fmla="*/ 5523806 w 9867415"/>
                <a:gd name="connsiteY2981" fmla="*/ 2436812 h 3924300"/>
                <a:gd name="connsiteX2982" fmla="*/ 5501093 w 9867415"/>
                <a:gd name="connsiteY2982" fmla="*/ 2459037 h 3924300"/>
                <a:gd name="connsiteX2983" fmla="*/ 5478379 w 9867415"/>
                <a:gd name="connsiteY2983" fmla="*/ 2436812 h 3924300"/>
                <a:gd name="connsiteX2984" fmla="*/ 5497307 w 9867415"/>
                <a:gd name="connsiteY2984" fmla="*/ 2414587 h 3924300"/>
                <a:gd name="connsiteX2985" fmla="*/ 5425381 w 9867415"/>
                <a:gd name="connsiteY2985" fmla="*/ 2414587 h 3924300"/>
                <a:gd name="connsiteX2986" fmla="*/ 5447606 w 9867415"/>
                <a:gd name="connsiteY2986" fmla="*/ 2437101 h 3924300"/>
                <a:gd name="connsiteX2987" fmla="*/ 5425381 w 9867415"/>
                <a:gd name="connsiteY2987" fmla="*/ 2455862 h 3924300"/>
                <a:gd name="connsiteX2988" fmla="*/ 5403156 w 9867415"/>
                <a:gd name="connsiteY2988" fmla="*/ 2433348 h 3924300"/>
                <a:gd name="connsiteX2989" fmla="*/ 5425381 w 9867415"/>
                <a:gd name="connsiteY2989" fmla="*/ 2414587 h 3924300"/>
                <a:gd name="connsiteX2990" fmla="*/ 5349670 w 9867415"/>
                <a:gd name="connsiteY2990" fmla="*/ 2414587 h 3924300"/>
                <a:gd name="connsiteX2991" fmla="*/ 5376169 w 9867415"/>
                <a:gd name="connsiteY2991" fmla="*/ 2433348 h 3924300"/>
                <a:gd name="connsiteX2992" fmla="*/ 5353456 w 9867415"/>
                <a:gd name="connsiteY2992" fmla="*/ 2455862 h 3924300"/>
                <a:gd name="connsiteX2993" fmla="*/ 5326956 w 9867415"/>
                <a:gd name="connsiteY2993" fmla="*/ 2433348 h 3924300"/>
                <a:gd name="connsiteX2994" fmla="*/ 5349670 w 9867415"/>
                <a:gd name="connsiteY2994" fmla="*/ 2414587 h 3924300"/>
                <a:gd name="connsiteX2995" fmla="*/ 5278537 w 9867415"/>
                <a:gd name="connsiteY2995" fmla="*/ 2414587 h 3924300"/>
                <a:gd name="connsiteX2996" fmla="*/ 5301556 w 9867415"/>
                <a:gd name="connsiteY2996" fmla="*/ 2433348 h 3924300"/>
                <a:gd name="connsiteX2997" fmla="*/ 5278537 w 9867415"/>
                <a:gd name="connsiteY2997" fmla="*/ 2455862 h 3924300"/>
                <a:gd name="connsiteX2998" fmla="*/ 5255518 w 9867415"/>
                <a:gd name="connsiteY2998" fmla="*/ 2433348 h 3924300"/>
                <a:gd name="connsiteX2999" fmla="*/ 5278537 w 9867415"/>
                <a:gd name="connsiteY2999" fmla="*/ 2414587 h 3924300"/>
                <a:gd name="connsiteX3000" fmla="*/ 8236503 w 9867415"/>
                <a:gd name="connsiteY3000" fmla="*/ 2411412 h 3924300"/>
                <a:gd name="connsiteX3001" fmla="*/ 8262697 w 9867415"/>
                <a:gd name="connsiteY3001" fmla="*/ 2433637 h 3924300"/>
                <a:gd name="connsiteX3002" fmla="*/ 8251471 w 9867415"/>
                <a:gd name="connsiteY3002" fmla="*/ 2455862 h 3924300"/>
                <a:gd name="connsiteX3003" fmla="*/ 8221535 w 9867415"/>
                <a:gd name="connsiteY3003" fmla="*/ 2429933 h 3924300"/>
                <a:gd name="connsiteX3004" fmla="*/ 8236503 w 9867415"/>
                <a:gd name="connsiteY3004" fmla="*/ 2411412 h 3924300"/>
                <a:gd name="connsiteX3005" fmla="*/ 3086505 w 9867415"/>
                <a:gd name="connsiteY3005" fmla="*/ 2406649 h 3924300"/>
                <a:gd name="connsiteX3006" fmla="*/ 3105433 w 9867415"/>
                <a:gd name="connsiteY3006" fmla="*/ 2429668 h 3924300"/>
                <a:gd name="connsiteX3007" fmla="*/ 3078934 w 9867415"/>
                <a:gd name="connsiteY3007" fmla="*/ 2452687 h 3924300"/>
                <a:gd name="connsiteX3008" fmla="*/ 3060006 w 9867415"/>
                <a:gd name="connsiteY3008" fmla="*/ 2433505 h 3924300"/>
                <a:gd name="connsiteX3009" fmla="*/ 3086505 w 9867415"/>
                <a:gd name="connsiteY3009" fmla="*/ 2406649 h 3924300"/>
                <a:gd name="connsiteX3010" fmla="*/ 9374174 w 9867415"/>
                <a:gd name="connsiteY3010" fmla="*/ 2403474 h 3924300"/>
                <a:gd name="connsiteX3011" fmla="*/ 9404110 w 9867415"/>
                <a:gd name="connsiteY3011" fmla="*/ 2429403 h 3924300"/>
                <a:gd name="connsiteX3012" fmla="*/ 9396626 w 9867415"/>
                <a:gd name="connsiteY3012" fmla="*/ 2447924 h 3924300"/>
                <a:gd name="connsiteX3013" fmla="*/ 9366690 w 9867415"/>
                <a:gd name="connsiteY3013" fmla="*/ 2425699 h 3924300"/>
                <a:gd name="connsiteX3014" fmla="*/ 9374174 w 9867415"/>
                <a:gd name="connsiteY3014" fmla="*/ 2403474 h 3924300"/>
                <a:gd name="connsiteX3015" fmla="*/ 8168241 w 9867415"/>
                <a:gd name="connsiteY3015" fmla="*/ 2403474 h 3924300"/>
                <a:gd name="connsiteX3016" fmla="*/ 8198177 w 9867415"/>
                <a:gd name="connsiteY3016" fmla="*/ 2429403 h 3924300"/>
                <a:gd name="connsiteX3017" fmla="*/ 8183209 w 9867415"/>
                <a:gd name="connsiteY3017" fmla="*/ 2447924 h 3924300"/>
                <a:gd name="connsiteX3018" fmla="*/ 8153273 w 9867415"/>
                <a:gd name="connsiteY3018" fmla="*/ 2425699 h 3924300"/>
                <a:gd name="connsiteX3019" fmla="*/ 8168241 w 9867415"/>
                <a:gd name="connsiteY3019" fmla="*/ 2403474 h 3924300"/>
                <a:gd name="connsiteX3020" fmla="*/ 3157942 w 9867415"/>
                <a:gd name="connsiteY3020" fmla="*/ 2403474 h 3924300"/>
                <a:gd name="connsiteX3021" fmla="*/ 3176870 w 9867415"/>
                <a:gd name="connsiteY3021" fmla="*/ 2425699 h 3924300"/>
                <a:gd name="connsiteX3022" fmla="*/ 3150371 w 9867415"/>
                <a:gd name="connsiteY3022" fmla="*/ 2447924 h 3924300"/>
                <a:gd name="connsiteX3023" fmla="*/ 3131443 w 9867415"/>
                <a:gd name="connsiteY3023" fmla="*/ 2425699 h 3924300"/>
                <a:gd name="connsiteX3024" fmla="*/ 3157942 w 9867415"/>
                <a:gd name="connsiteY3024" fmla="*/ 2403474 h 3924300"/>
                <a:gd name="connsiteX3025" fmla="*/ 3233166 w 9867415"/>
                <a:gd name="connsiteY3025" fmla="*/ 2398712 h 3924300"/>
                <a:gd name="connsiteX3026" fmla="*/ 3248308 w 9867415"/>
                <a:gd name="connsiteY3026" fmla="*/ 2421731 h 3924300"/>
                <a:gd name="connsiteX3027" fmla="*/ 3221809 w 9867415"/>
                <a:gd name="connsiteY3027" fmla="*/ 2444750 h 3924300"/>
                <a:gd name="connsiteX3028" fmla="*/ 3202881 w 9867415"/>
                <a:gd name="connsiteY3028" fmla="*/ 2421731 h 3924300"/>
                <a:gd name="connsiteX3029" fmla="*/ 3233166 w 9867415"/>
                <a:gd name="connsiteY3029" fmla="*/ 2398712 h 3924300"/>
                <a:gd name="connsiteX3030" fmla="*/ 9313849 w 9867415"/>
                <a:gd name="connsiteY3030" fmla="*/ 2395537 h 3924300"/>
                <a:gd name="connsiteX3031" fmla="*/ 9343785 w 9867415"/>
                <a:gd name="connsiteY3031" fmla="*/ 2422393 h 3924300"/>
                <a:gd name="connsiteX3032" fmla="*/ 9336301 w 9867415"/>
                <a:gd name="connsiteY3032" fmla="*/ 2441575 h 3924300"/>
                <a:gd name="connsiteX3033" fmla="*/ 9306365 w 9867415"/>
                <a:gd name="connsiteY3033" fmla="*/ 2418556 h 3924300"/>
                <a:gd name="connsiteX3034" fmla="*/ 9313849 w 9867415"/>
                <a:gd name="connsiteY3034" fmla="*/ 2395537 h 3924300"/>
                <a:gd name="connsiteX3035" fmla="*/ 3304603 w 9867415"/>
                <a:gd name="connsiteY3035" fmla="*/ 2395537 h 3924300"/>
                <a:gd name="connsiteX3036" fmla="*/ 3323531 w 9867415"/>
                <a:gd name="connsiteY3036" fmla="*/ 2418556 h 3924300"/>
                <a:gd name="connsiteX3037" fmla="*/ 3297031 w 9867415"/>
                <a:gd name="connsiteY3037" fmla="*/ 2441575 h 3924300"/>
                <a:gd name="connsiteX3038" fmla="*/ 3278103 w 9867415"/>
                <a:gd name="connsiteY3038" fmla="*/ 2418556 h 3924300"/>
                <a:gd name="connsiteX3039" fmla="*/ 3304603 w 9867415"/>
                <a:gd name="connsiteY3039" fmla="*/ 2395537 h 3924300"/>
                <a:gd name="connsiteX3040" fmla="*/ 2400573 w 9867415"/>
                <a:gd name="connsiteY3040" fmla="*/ 2391385 h 3924300"/>
                <a:gd name="connsiteX3041" fmla="*/ 2415546 w 9867415"/>
                <a:gd name="connsiteY3041" fmla="*/ 2410313 h 3924300"/>
                <a:gd name="connsiteX3042" fmla="*/ 2385619 w 9867415"/>
                <a:gd name="connsiteY3042" fmla="*/ 2433027 h 3924300"/>
                <a:gd name="connsiteX3043" fmla="*/ 2370665 w 9867415"/>
                <a:gd name="connsiteY3043" fmla="*/ 2414098 h 3924300"/>
                <a:gd name="connsiteX3044" fmla="*/ 2400573 w 9867415"/>
                <a:gd name="connsiteY3044" fmla="*/ 2391385 h 3924300"/>
                <a:gd name="connsiteX3045" fmla="*/ 7965041 w 9867415"/>
                <a:gd name="connsiteY3045" fmla="*/ 2387599 h 3924300"/>
                <a:gd name="connsiteX3046" fmla="*/ 7994977 w 9867415"/>
                <a:gd name="connsiteY3046" fmla="*/ 2410618 h 3924300"/>
                <a:gd name="connsiteX3047" fmla="*/ 7980009 w 9867415"/>
                <a:gd name="connsiteY3047" fmla="*/ 2433637 h 3924300"/>
                <a:gd name="connsiteX3048" fmla="*/ 7953815 w 9867415"/>
                <a:gd name="connsiteY3048" fmla="*/ 2406782 h 3924300"/>
                <a:gd name="connsiteX3049" fmla="*/ 7965041 w 9867415"/>
                <a:gd name="connsiteY3049" fmla="*/ 2387599 h 3924300"/>
                <a:gd name="connsiteX3050" fmla="*/ 2468614 w 9867415"/>
                <a:gd name="connsiteY3050" fmla="*/ 2384424 h 3924300"/>
                <a:gd name="connsiteX3051" fmla="*/ 2483754 w 9867415"/>
                <a:gd name="connsiteY3051" fmla="*/ 2402945 h 3924300"/>
                <a:gd name="connsiteX3052" fmla="*/ 2457259 w 9867415"/>
                <a:gd name="connsiteY3052" fmla="*/ 2428874 h 3924300"/>
                <a:gd name="connsiteX3053" fmla="*/ 2442121 w 9867415"/>
                <a:gd name="connsiteY3053" fmla="*/ 2406649 h 3924300"/>
                <a:gd name="connsiteX3054" fmla="*/ 2468614 w 9867415"/>
                <a:gd name="connsiteY3054" fmla="*/ 2384424 h 3924300"/>
                <a:gd name="connsiteX3055" fmla="*/ 8597886 w 9867415"/>
                <a:gd name="connsiteY3055" fmla="*/ 2381249 h 3924300"/>
                <a:gd name="connsiteX3056" fmla="*/ 8627822 w 9867415"/>
                <a:gd name="connsiteY3056" fmla="*/ 2403474 h 3924300"/>
                <a:gd name="connsiteX3057" fmla="*/ 8620338 w 9867415"/>
                <a:gd name="connsiteY3057" fmla="*/ 2425699 h 3924300"/>
                <a:gd name="connsiteX3058" fmla="*/ 8590402 w 9867415"/>
                <a:gd name="connsiteY3058" fmla="*/ 2399770 h 3924300"/>
                <a:gd name="connsiteX3059" fmla="*/ 8597886 w 9867415"/>
                <a:gd name="connsiteY3059" fmla="*/ 2381249 h 3924300"/>
                <a:gd name="connsiteX3060" fmla="*/ 7897345 w 9867415"/>
                <a:gd name="connsiteY3060" fmla="*/ 2381249 h 3924300"/>
                <a:gd name="connsiteX3061" fmla="*/ 7928188 w 9867415"/>
                <a:gd name="connsiteY3061" fmla="*/ 2407178 h 3924300"/>
                <a:gd name="connsiteX3062" fmla="*/ 7912766 w 9867415"/>
                <a:gd name="connsiteY3062" fmla="*/ 2425699 h 3924300"/>
                <a:gd name="connsiteX3063" fmla="*/ 7885779 w 9867415"/>
                <a:gd name="connsiteY3063" fmla="*/ 2403474 h 3924300"/>
                <a:gd name="connsiteX3064" fmla="*/ 7897345 w 9867415"/>
                <a:gd name="connsiteY3064" fmla="*/ 2381249 h 3924300"/>
                <a:gd name="connsiteX3065" fmla="*/ 2540263 w 9867415"/>
                <a:gd name="connsiteY3065" fmla="*/ 2380273 h 3924300"/>
                <a:gd name="connsiteX3066" fmla="*/ 2555232 w 9867415"/>
                <a:gd name="connsiteY3066" fmla="*/ 2399201 h 3924300"/>
                <a:gd name="connsiteX3067" fmla="*/ 2529038 w 9867415"/>
                <a:gd name="connsiteY3067" fmla="*/ 2421915 h 3924300"/>
                <a:gd name="connsiteX3068" fmla="*/ 2510335 w 9867415"/>
                <a:gd name="connsiteY3068" fmla="*/ 2402986 h 3924300"/>
                <a:gd name="connsiteX3069" fmla="*/ 2540263 w 9867415"/>
                <a:gd name="connsiteY3069" fmla="*/ 2380273 h 3924300"/>
                <a:gd name="connsiteX3070" fmla="*/ 7830103 w 9867415"/>
                <a:gd name="connsiteY3070" fmla="*/ 2376487 h 3924300"/>
                <a:gd name="connsiteX3071" fmla="*/ 7860039 w 9867415"/>
                <a:gd name="connsiteY3071" fmla="*/ 2399506 h 3924300"/>
                <a:gd name="connsiteX3072" fmla="*/ 7845071 w 9867415"/>
                <a:gd name="connsiteY3072" fmla="*/ 2422525 h 3924300"/>
                <a:gd name="connsiteX3073" fmla="*/ 7815135 w 9867415"/>
                <a:gd name="connsiteY3073" fmla="*/ 2395670 h 3924300"/>
                <a:gd name="connsiteX3074" fmla="*/ 7830103 w 9867415"/>
                <a:gd name="connsiteY3074" fmla="*/ 2376487 h 3924300"/>
                <a:gd name="connsiteX3075" fmla="*/ 2608283 w 9867415"/>
                <a:gd name="connsiteY3075" fmla="*/ 2373312 h 3924300"/>
                <a:gd name="connsiteX3076" fmla="*/ 2627230 w 9867415"/>
                <a:gd name="connsiteY3076" fmla="*/ 2395537 h 3924300"/>
                <a:gd name="connsiteX3077" fmla="*/ 2596928 w 9867415"/>
                <a:gd name="connsiteY3077" fmla="*/ 2417762 h 3924300"/>
                <a:gd name="connsiteX3078" fmla="*/ 2581814 w 9867415"/>
                <a:gd name="connsiteY3078" fmla="*/ 2395537 h 3924300"/>
                <a:gd name="connsiteX3079" fmla="*/ 2608283 w 9867415"/>
                <a:gd name="connsiteY3079" fmla="*/ 2373312 h 3924300"/>
                <a:gd name="connsiteX3080" fmla="*/ 2679735 w 9867415"/>
                <a:gd name="connsiteY3080" fmla="*/ 2368549 h 3924300"/>
                <a:gd name="connsiteX3081" fmla="*/ 2694879 w 9867415"/>
                <a:gd name="connsiteY3081" fmla="*/ 2387732 h 3924300"/>
                <a:gd name="connsiteX3082" fmla="*/ 2668377 w 9867415"/>
                <a:gd name="connsiteY3082" fmla="*/ 2410751 h 3924300"/>
                <a:gd name="connsiteX3083" fmla="*/ 2649454 w 9867415"/>
                <a:gd name="connsiteY3083" fmla="*/ 2391568 h 3924300"/>
                <a:gd name="connsiteX3084" fmla="*/ 2679735 w 9867415"/>
                <a:gd name="connsiteY3084" fmla="*/ 2368549 h 3924300"/>
                <a:gd name="connsiteX3085" fmla="*/ 2747655 w 9867415"/>
                <a:gd name="connsiteY3085" fmla="*/ 2362199 h 3924300"/>
                <a:gd name="connsiteX3086" fmla="*/ 2766367 w 9867415"/>
                <a:gd name="connsiteY3086" fmla="*/ 2384424 h 3924300"/>
                <a:gd name="connsiteX3087" fmla="*/ 2740171 w 9867415"/>
                <a:gd name="connsiteY3087" fmla="*/ 2406649 h 3924300"/>
                <a:gd name="connsiteX3088" fmla="*/ 2721456 w 9867415"/>
                <a:gd name="connsiteY3088" fmla="*/ 2388128 h 3924300"/>
                <a:gd name="connsiteX3089" fmla="*/ 2747655 w 9867415"/>
                <a:gd name="connsiteY3089" fmla="*/ 2362199 h 3924300"/>
                <a:gd name="connsiteX3090" fmla="*/ 8406366 w 9867415"/>
                <a:gd name="connsiteY3090" fmla="*/ 2361223 h 3924300"/>
                <a:gd name="connsiteX3091" fmla="*/ 8436302 w 9867415"/>
                <a:gd name="connsiteY3091" fmla="*/ 2383936 h 3924300"/>
                <a:gd name="connsiteX3092" fmla="*/ 8425076 w 9867415"/>
                <a:gd name="connsiteY3092" fmla="*/ 2402865 h 3924300"/>
                <a:gd name="connsiteX3093" fmla="*/ 8395140 w 9867415"/>
                <a:gd name="connsiteY3093" fmla="*/ 2380151 h 3924300"/>
                <a:gd name="connsiteX3094" fmla="*/ 8406366 w 9867415"/>
                <a:gd name="connsiteY3094" fmla="*/ 2361223 h 3924300"/>
                <a:gd name="connsiteX3095" fmla="*/ 9513874 w 9867415"/>
                <a:gd name="connsiteY3095" fmla="*/ 2357437 h 3924300"/>
                <a:gd name="connsiteX3096" fmla="*/ 9543810 w 9867415"/>
                <a:gd name="connsiteY3096" fmla="*/ 2384293 h 3924300"/>
                <a:gd name="connsiteX3097" fmla="*/ 9536326 w 9867415"/>
                <a:gd name="connsiteY3097" fmla="*/ 2403475 h 3924300"/>
                <a:gd name="connsiteX3098" fmla="*/ 9506390 w 9867415"/>
                <a:gd name="connsiteY3098" fmla="*/ 2380456 h 3924300"/>
                <a:gd name="connsiteX3099" fmla="*/ 9513874 w 9867415"/>
                <a:gd name="connsiteY3099" fmla="*/ 2357437 h 3924300"/>
                <a:gd name="connsiteX3100" fmla="*/ 2819439 w 9867415"/>
                <a:gd name="connsiteY3100" fmla="*/ 2357437 h 3924300"/>
                <a:gd name="connsiteX3101" fmla="*/ 2838367 w 9867415"/>
                <a:gd name="connsiteY3101" fmla="*/ 2380456 h 3924300"/>
                <a:gd name="connsiteX3102" fmla="*/ 2808080 w 9867415"/>
                <a:gd name="connsiteY3102" fmla="*/ 2403475 h 3924300"/>
                <a:gd name="connsiteX3103" fmla="*/ 2792939 w 9867415"/>
                <a:gd name="connsiteY3103" fmla="*/ 2380456 h 3924300"/>
                <a:gd name="connsiteX3104" fmla="*/ 2819439 w 9867415"/>
                <a:gd name="connsiteY3104" fmla="*/ 2357437 h 3924300"/>
                <a:gd name="connsiteX3105" fmla="*/ 8948898 w 9867415"/>
                <a:gd name="connsiteY3105" fmla="*/ 2354751 h 3924300"/>
                <a:gd name="connsiteX3106" fmla="*/ 8979183 w 9867415"/>
                <a:gd name="connsiteY3106" fmla="*/ 2376731 h 3924300"/>
                <a:gd name="connsiteX3107" fmla="*/ 8967827 w 9867415"/>
                <a:gd name="connsiteY3107" fmla="*/ 2395049 h 3924300"/>
                <a:gd name="connsiteX3108" fmla="*/ 8937542 w 9867415"/>
                <a:gd name="connsiteY3108" fmla="*/ 2373068 h 3924300"/>
                <a:gd name="connsiteX3109" fmla="*/ 8948898 w 9867415"/>
                <a:gd name="connsiteY3109" fmla="*/ 2354751 h 3924300"/>
                <a:gd name="connsiteX3110" fmla="*/ 8337989 w 9867415"/>
                <a:gd name="connsiteY3110" fmla="*/ 2354262 h 3924300"/>
                <a:gd name="connsiteX3111" fmla="*/ 8368832 w 9867415"/>
                <a:gd name="connsiteY3111" fmla="*/ 2376487 h 3924300"/>
                <a:gd name="connsiteX3112" fmla="*/ 8357266 w 9867415"/>
                <a:gd name="connsiteY3112" fmla="*/ 2398712 h 3924300"/>
                <a:gd name="connsiteX3113" fmla="*/ 8326423 w 9867415"/>
                <a:gd name="connsiteY3113" fmla="*/ 2372783 h 3924300"/>
                <a:gd name="connsiteX3114" fmla="*/ 8337989 w 9867415"/>
                <a:gd name="connsiteY3114" fmla="*/ 2354262 h 3924300"/>
                <a:gd name="connsiteX3115" fmla="*/ 6005307 w 9867415"/>
                <a:gd name="connsiteY3115" fmla="*/ 2354262 h 3924300"/>
                <a:gd name="connsiteX3116" fmla="*/ 6031806 w 9867415"/>
                <a:gd name="connsiteY3116" fmla="*/ 2376487 h 3924300"/>
                <a:gd name="connsiteX3117" fmla="*/ 6009093 w 9867415"/>
                <a:gd name="connsiteY3117" fmla="*/ 2395008 h 3924300"/>
                <a:gd name="connsiteX3118" fmla="*/ 5986379 w 9867415"/>
                <a:gd name="connsiteY3118" fmla="*/ 2372783 h 3924300"/>
                <a:gd name="connsiteX3119" fmla="*/ 6005307 w 9867415"/>
                <a:gd name="connsiteY3119" fmla="*/ 2354262 h 3924300"/>
                <a:gd name="connsiteX3120" fmla="*/ 2890876 w 9867415"/>
                <a:gd name="connsiteY3120" fmla="*/ 2354262 h 3924300"/>
                <a:gd name="connsiteX3121" fmla="*/ 2906017 w 9867415"/>
                <a:gd name="connsiteY3121" fmla="*/ 2372783 h 3924300"/>
                <a:gd name="connsiteX3122" fmla="*/ 2879519 w 9867415"/>
                <a:gd name="connsiteY3122" fmla="*/ 2395008 h 3924300"/>
                <a:gd name="connsiteX3123" fmla="*/ 2864376 w 9867415"/>
                <a:gd name="connsiteY3123" fmla="*/ 2376487 h 3924300"/>
                <a:gd name="connsiteX3124" fmla="*/ 2890876 w 9867415"/>
                <a:gd name="connsiteY3124" fmla="*/ 2354262 h 3924300"/>
                <a:gd name="connsiteX3125" fmla="*/ 9453113 w 9867415"/>
                <a:gd name="connsiteY3125" fmla="*/ 2351087 h 3924300"/>
                <a:gd name="connsiteX3126" fmla="*/ 9483398 w 9867415"/>
                <a:gd name="connsiteY3126" fmla="*/ 2377016 h 3924300"/>
                <a:gd name="connsiteX3127" fmla="*/ 9479612 w 9867415"/>
                <a:gd name="connsiteY3127" fmla="*/ 2395537 h 3924300"/>
                <a:gd name="connsiteX3128" fmla="*/ 9449327 w 9867415"/>
                <a:gd name="connsiteY3128" fmla="*/ 2373312 h 3924300"/>
                <a:gd name="connsiteX3129" fmla="*/ 9453113 w 9867415"/>
                <a:gd name="connsiteY3129" fmla="*/ 2351087 h 3924300"/>
                <a:gd name="connsiteX3130" fmla="*/ 5933870 w 9867415"/>
                <a:gd name="connsiteY3130" fmla="*/ 2351087 h 3924300"/>
                <a:gd name="connsiteX3131" fmla="*/ 5956584 w 9867415"/>
                <a:gd name="connsiteY3131" fmla="*/ 2373312 h 3924300"/>
                <a:gd name="connsiteX3132" fmla="*/ 5937656 w 9867415"/>
                <a:gd name="connsiteY3132" fmla="*/ 2395537 h 3924300"/>
                <a:gd name="connsiteX3133" fmla="*/ 5911156 w 9867415"/>
                <a:gd name="connsiteY3133" fmla="*/ 2373312 h 3924300"/>
                <a:gd name="connsiteX3134" fmla="*/ 5933870 w 9867415"/>
                <a:gd name="connsiteY3134" fmla="*/ 2351087 h 3924300"/>
                <a:gd name="connsiteX3135" fmla="*/ 5859257 w 9867415"/>
                <a:gd name="connsiteY3135" fmla="*/ 2351087 h 3924300"/>
                <a:gd name="connsiteX3136" fmla="*/ 5885756 w 9867415"/>
                <a:gd name="connsiteY3136" fmla="*/ 2373312 h 3924300"/>
                <a:gd name="connsiteX3137" fmla="*/ 5863043 w 9867415"/>
                <a:gd name="connsiteY3137" fmla="*/ 2395537 h 3924300"/>
                <a:gd name="connsiteX3138" fmla="*/ 5840329 w 9867415"/>
                <a:gd name="connsiteY3138" fmla="*/ 2373312 h 3924300"/>
                <a:gd name="connsiteX3139" fmla="*/ 5859257 w 9867415"/>
                <a:gd name="connsiteY3139" fmla="*/ 2351087 h 3924300"/>
                <a:gd name="connsiteX3140" fmla="*/ 5787820 w 9867415"/>
                <a:gd name="connsiteY3140" fmla="*/ 2350161 h 3924300"/>
                <a:gd name="connsiteX3141" fmla="*/ 5814319 w 9867415"/>
                <a:gd name="connsiteY3141" fmla="*/ 2373180 h 3924300"/>
                <a:gd name="connsiteX3142" fmla="*/ 5791606 w 9867415"/>
                <a:gd name="connsiteY3142" fmla="*/ 2392362 h 3924300"/>
                <a:gd name="connsiteX3143" fmla="*/ 5765106 w 9867415"/>
                <a:gd name="connsiteY3143" fmla="*/ 2369343 h 3924300"/>
                <a:gd name="connsiteX3144" fmla="*/ 5787820 w 9867415"/>
                <a:gd name="connsiteY3144" fmla="*/ 2350161 h 3924300"/>
                <a:gd name="connsiteX3145" fmla="*/ 2962306 w 9867415"/>
                <a:gd name="connsiteY3145" fmla="*/ 2350161 h 3924300"/>
                <a:gd name="connsiteX3146" fmla="*/ 2977448 w 9867415"/>
                <a:gd name="connsiteY3146" fmla="*/ 2369343 h 3924300"/>
                <a:gd name="connsiteX3147" fmla="*/ 2950950 w 9867415"/>
                <a:gd name="connsiteY3147" fmla="*/ 2392362 h 3924300"/>
                <a:gd name="connsiteX3148" fmla="*/ 2932024 w 9867415"/>
                <a:gd name="connsiteY3148" fmla="*/ 2373180 h 3924300"/>
                <a:gd name="connsiteX3149" fmla="*/ 2962306 w 9867415"/>
                <a:gd name="connsiteY3149" fmla="*/ 2350161 h 3924300"/>
                <a:gd name="connsiteX3150" fmla="*/ 5715893 w 9867415"/>
                <a:gd name="connsiteY3150" fmla="*/ 2346324 h 3924300"/>
                <a:gd name="connsiteX3151" fmla="*/ 5738118 w 9867415"/>
                <a:gd name="connsiteY3151" fmla="*/ 2369343 h 3924300"/>
                <a:gd name="connsiteX3152" fmla="*/ 5719597 w 9867415"/>
                <a:gd name="connsiteY3152" fmla="*/ 2392362 h 3924300"/>
                <a:gd name="connsiteX3153" fmla="*/ 5693668 w 9867415"/>
                <a:gd name="connsiteY3153" fmla="*/ 2369343 h 3924300"/>
                <a:gd name="connsiteX3154" fmla="*/ 5715893 w 9867415"/>
                <a:gd name="connsiteY3154" fmla="*/ 2346324 h 3924300"/>
                <a:gd name="connsiteX3155" fmla="*/ 5640182 w 9867415"/>
                <a:gd name="connsiteY3155" fmla="*/ 2346324 h 3924300"/>
                <a:gd name="connsiteX3156" fmla="*/ 5666681 w 9867415"/>
                <a:gd name="connsiteY3156" fmla="*/ 2369343 h 3924300"/>
                <a:gd name="connsiteX3157" fmla="*/ 5643968 w 9867415"/>
                <a:gd name="connsiteY3157" fmla="*/ 2392362 h 3924300"/>
                <a:gd name="connsiteX3158" fmla="*/ 5617468 w 9867415"/>
                <a:gd name="connsiteY3158" fmla="*/ 2369343 h 3924300"/>
                <a:gd name="connsiteX3159" fmla="*/ 5640182 w 9867415"/>
                <a:gd name="connsiteY3159" fmla="*/ 2346324 h 3924300"/>
                <a:gd name="connsiteX3160" fmla="*/ 5569050 w 9867415"/>
                <a:gd name="connsiteY3160" fmla="*/ 2346324 h 3924300"/>
                <a:gd name="connsiteX3161" fmla="*/ 5592069 w 9867415"/>
                <a:gd name="connsiteY3161" fmla="*/ 2368838 h 3924300"/>
                <a:gd name="connsiteX3162" fmla="*/ 5572887 w 9867415"/>
                <a:gd name="connsiteY3162" fmla="*/ 2387599 h 3924300"/>
                <a:gd name="connsiteX3163" fmla="*/ 5546031 w 9867415"/>
                <a:gd name="connsiteY3163" fmla="*/ 2368838 h 3924300"/>
                <a:gd name="connsiteX3164" fmla="*/ 5569050 w 9867415"/>
                <a:gd name="connsiteY3164" fmla="*/ 2346324 h 3924300"/>
                <a:gd name="connsiteX3165" fmla="*/ 5494132 w 9867415"/>
                <a:gd name="connsiteY3165" fmla="*/ 2346324 h 3924300"/>
                <a:gd name="connsiteX3166" fmla="*/ 5520631 w 9867415"/>
                <a:gd name="connsiteY3166" fmla="*/ 2365085 h 3924300"/>
                <a:gd name="connsiteX3167" fmla="*/ 5497918 w 9867415"/>
                <a:gd name="connsiteY3167" fmla="*/ 2387599 h 3924300"/>
                <a:gd name="connsiteX3168" fmla="*/ 5475204 w 9867415"/>
                <a:gd name="connsiteY3168" fmla="*/ 2365085 h 3924300"/>
                <a:gd name="connsiteX3169" fmla="*/ 5494132 w 9867415"/>
                <a:gd name="connsiteY3169" fmla="*/ 2346324 h 3924300"/>
                <a:gd name="connsiteX3170" fmla="*/ 9396852 w 9867415"/>
                <a:gd name="connsiteY3170" fmla="*/ 2343149 h 3924300"/>
                <a:gd name="connsiteX3171" fmla="*/ 9427695 w 9867415"/>
                <a:gd name="connsiteY3171" fmla="*/ 2369078 h 3924300"/>
                <a:gd name="connsiteX3172" fmla="*/ 9419985 w 9867415"/>
                <a:gd name="connsiteY3172" fmla="*/ 2387599 h 3924300"/>
                <a:gd name="connsiteX3173" fmla="*/ 9389142 w 9867415"/>
                <a:gd name="connsiteY3173" fmla="*/ 2361670 h 3924300"/>
                <a:gd name="connsiteX3174" fmla="*/ 9396852 w 9867415"/>
                <a:gd name="connsiteY3174" fmla="*/ 2343149 h 3924300"/>
                <a:gd name="connsiteX3175" fmla="*/ 5422206 w 9867415"/>
                <a:gd name="connsiteY3175" fmla="*/ 2343149 h 3924300"/>
                <a:gd name="connsiteX3176" fmla="*/ 5444431 w 9867415"/>
                <a:gd name="connsiteY3176" fmla="*/ 2365374 h 3924300"/>
                <a:gd name="connsiteX3177" fmla="*/ 5422206 w 9867415"/>
                <a:gd name="connsiteY3177" fmla="*/ 2387599 h 3924300"/>
                <a:gd name="connsiteX3178" fmla="*/ 5399981 w 9867415"/>
                <a:gd name="connsiteY3178" fmla="*/ 2365374 h 3924300"/>
                <a:gd name="connsiteX3179" fmla="*/ 5422206 w 9867415"/>
                <a:gd name="connsiteY3179" fmla="*/ 2343149 h 3924300"/>
                <a:gd name="connsiteX3180" fmla="*/ 5346495 w 9867415"/>
                <a:gd name="connsiteY3180" fmla="*/ 2343149 h 3924300"/>
                <a:gd name="connsiteX3181" fmla="*/ 5372994 w 9867415"/>
                <a:gd name="connsiteY3181" fmla="*/ 2365374 h 3924300"/>
                <a:gd name="connsiteX3182" fmla="*/ 5350281 w 9867415"/>
                <a:gd name="connsiteY3182" fmla="*/ 2387599 h 3924300"/>
                <a:gd name="connsiteX3183" fmla="*/ 5327567 w 9867415"/>
                <a:gd name="connsiteY3183" fmla="*/ 2365374 h 3924300"/>
                <a:gd name="connsiteX3184" fmla="*/ 5346495 w 9867415"/>
                <a:gd name="connsiteY3184" fmla="*/ 2343149 h 3924300"/>
                <a:gd name="connsiteX3185" fmla="*/ 5274568 w 9867415"/>
                <a:gd name="connsiteY3185" fmla="*/ 2343149 h 3924300"/>
                <a:gd name="connsiteX3186" fmla="*/ 5296793 w 9867415"/>
                <a:gd name="connsiteY3186" fmla="*/ 2365374 h 3924300"/>
                <a:gd name="connsiteX3187" fmla="*/ 5274568 w 9867415"/>
                <a:gd name="connsiteY3187" fmla="*/ 2387599 h 3924300"/>
                <a:gd name="connsiteX3188" fmla="*/ 5252343 w 9867415"/>
                <a:gd name="connsiteY3188" fmla="*/ 2365374 h 3924300"/>
                <a:gd name="connsiteX3189" fmla="*/ 5274568 w 9867415"/>
                <a:gd name="connsiteY3189" fmla="*/ 2343149 h 3924300"/>
                <a:gd name="connsiteX3190" fmla="*/ 5199712 w 9867415"/>
                <a:gd name="connsiteY3190" fmla="*/ 2343149 h 3924300"/>
                <a:gd name="connsiteX3191" fmla="*/ 5225356 w 9867415"/>
                <a:gd name="connsiteY3191" fmla="*/ 2365374 h 3924300"/>
                <a:gd name="connsiteX3192" fmla="*/ 5203375 w 9867415"/>
                <a:gd name="connsiteY3192" fmla="*/ 2387599 h 3924300"/>
                <a:gd name="connsiteX3193" fmla="*/ 5181395 w 9867415"/>
                <a:gd name="connsiteY3193" fmla="*/ 2365374 h 3924300"/>
                <a:gd name="connsiteX3194" fmla="*/ 5199712 w 9867415"/>
                <a:gd name="connsiteY3194" fmla="*/ 2343149 h 3924300"/>
                <a:gd name="connsiteX3195" fmla="*/ 5127725 w 9867415"/>
                <a:gd name="connsiteY3195" fmla="*/ 2343149 h 3924300"/>
                <a:gd name="connsiteX3196" fmla="*/ 5150744 w 9867415"/>
                <a:gd name="connsiteY3196" fmla="*/ 2365374 h 3924300"/>
                <a:gd name="connsiteX3197" fmla="*/ 5127725 w 9867415"/>
                <a:gd name="connsiteY3197" fmla="*/ 2387599 h 3924300"/>
                <a:gd name="connsiteX3198" fmla="*/ 5104706 w 9867415"/>
                <a:gd name="connsiteY3198" fmla="*/ 2365374 h 3924300"/>
                <a:gd name="connsiteX3199" fmla="*/ 5127725 w 9867415"/>
                <a:gd name="connsiteY3199" fmla="*/ 2343149 h 3924300"/>
                <a:gd name="connsiteX3200" fmla="*/ 3029355 w 9867415"/>
                <a:gd name="connsiteY3200" fmla="*/ 2343149 h 3924300"/>
                <a:gd name="connsiteX3201" fmla="*/ 3048283 w 9867415"/>
                <a:gd name="connsiteY3201" fmla="*/ 2365374 h 3924300"/>
                <a:gd name="connsiteX3202" fmla="*/ 3022382 w 9867415"/>
                <a:gd name="connsiteY3202" fmla="*/ 2387599 h 3924300"/>
                <a:gd name="connsiteX3203" fmla="*/ 3003456 w 9867415"/>
                <a:gd name="connsiteY3203" fmla="*/ 2369078 h 3924300"/>
                <a:gd name="connsiteX3204" fmla="*/ 3029355 w 9867415"/>
                <a:gd name="connsiteY3204" fmla="*/ 2343149 h 3924300"/>
                <a:gd name="connsiteX3205" fmla="*/ 3101054 w 9867415"/>
                <a:gd name="connsiteY3205" fmla="*/ 2338387 h 3924300"/>
                <a:gd name="connsiteX3206" fmla="*/ 3119764 w 9867415"/>
                <a:gd name="connsiteY3206" fmla="*/ 2361406 h 3924300"/>
                <a:gd name="connsiteX3207" fmla="*/ 3093570 w 9867415"/>
                <a:gd name="connsiteY3207" fmla="*/ 2384425 h 3924300"/>
                <a:gd name="connsiteX3208" fmla="*/ 3074860 w 9867415"/>
                <a:gd name="connsiteY3208" fmla="*/ 2361406 h 3924300"/>
                <a:gd name="connsiteX3209" fmla="*/ 3101054 w 9867415"/>
                <a:gd name="connsiteY3209" fmla="*/ 2338387 h 3924300"/>
                <a:gd name="connsiteX3210" fmla="*/ 2216428 w 9867415"/>
                <a:gd name="connsiteY3210" fmla="*/ 2338387 h 3924300"/>
                <a:gd name="connsiteX3211" fmla="*/ 2227665 w 9867415"/>
                <a:gd name="connsiteY3211" fmla="*/ 2357570 h 3924300"/>
                <a:gd name="connsiteX3212" fmla="*/ 2201444 w 9867415"/>
                <a:gd name="connsiteY3212" fmla="*/ 2384425 h 3924300"/>
                <a:gd name="connsiteX3213" fmla="*/ 2186503 w 9867415"/>
                <a:gd name="connsiteY3213" fmla="*/ 2361406 h 3924300"/>
                <a:gd name="connsiteX3214" fmla="*/ 2216428 w 9867415"/>
                <a:gd name="connsiteY3214" fmla="*/ 2338387 h 3924300"/>
                <a:gd name="connsiteX3215" fmla="*/ 9336527 w 9867415"/>
                <a:gd name="connsiteY3215" fmla="*/ 2335212 h 3924300"/>
                <a:gd name="connsiteX3216" fmla="*/ 9367370 w 9867415"/>
                <a:gd name="connsiteY3216" fmla="*/ 2362068 h 3924300"/>
                <a:gd name="connsiteX3217" fmla="*/ 9359660 w 9867415"/>
                <a:gd name="connsiteY3217" fmla="*/ 2381250 h 3924300"/>
                <a:gd name="connsiteX3218" fmla="*/ 9328817 w 9867415"/>
                <a:gd name="connsiteY3218" fmla="*/ 2354395 h 3924300"/>
                <a:gd name="connsiteX3219" fmla="*/ 9336527 w 9867415"/>
                <a:gd name="connsiteY3219" fmla="*/ 2335212 h 3924300"/>
                <a:gd name="connsiteX3220" fmla="*/ 3172492 w 9867415"/>
                <a:gd name="connsiteY3220" fmla="*/ 2335212 h 3924300"/>
                <a:gd name="connsiteX3221" fmla="*/ 3191202 w 9867415"/>
                <a:gd name="connsiteY3221" fmla="*/ 2354395 h 3924300"/>
                <a:gd name="connsiteX3222" fmla="*/ 3165008 w 9867415"/>
                <a:gd name="connsiteY3222" fmla="*/ 2381250 h 3924300"/>
                <a:gd name="connsiteX3223" fmla="*/ 3146298 w 9867415"/>
                <a:gd name="connsiteY3223" fmla="*/ 2358231 h 3924300"/>
                <a:gd name="connsiteX3224" fmla="*/ 3172492 w 9867415"/>
                <a:gd name="connsiteY3224" fmla="*/ 2335212 h 3924300"/>
                <a:gd name="connsiteX3225" fmla="*/ 3243929 w 9867415"/>
                <a:gd name="connsiteY3225" fmla="*/ 2332037 h 3924300"/>
                <a:gd name="connsiteX3226" fmla="*/ 3262639 w 9867415"/>
                <a:gd name="connsiteY3226" fmla="*/ 2350558 h 3924300"/>
                <a:gd name="connsiteX3227" fmla="*/ 3236445 w 9867415"/>
                <a:gd name="connsiteY3227" fmla="*/ 2376487 h 3924300"/>
                <a:gd name="connsiteX3228" fmla="*/ 3217735 w 9867415"/>
                <a:gd name="connsiteY3228" fmla="*/ 2354262 h 3924300"/>
                <a:gd name="connsiteX3229" fmla="*/ 3243929 w 9867415"/>
                <a:gd name="connsiteY3229" fmla="*/ 2332037 h 3924300"/>
                <a:gd name="connsiteX3230" fmla="*/ 9276900 w 9867415"/>
                <a:gd name="connsiteY3230" fmla="*/ 2327274 h 3924300"/>
                <a:gd name="connsiteX3231" fmla="*/ 9307185 w 9867415"/>
                <a:gd name="connsiteY3231" fmla="*/ 2354130 h 3924300"/>
                <a:gd name="connsiteX3232" fmla="*/ 9303399 w 9867415"/>
                <a:gd name="connsiteY3232" fmla="*/ 2373312 h 3924300"/>
                <a:gd name="connsiteX3233" fmla="*/ 9269329 w 9867415"/>
                <a:gd name="connsiteY3233" fmla="*/ 2346457 h 3924300"/>
                <a:gd name="connsiteX3234" fmla="*/ 9276900 w 9867415"/>
                <a:gd name="connsiteY3234" fmla="*/ 2327274 h 3924300"/>
                <a:gd name="connsiteX3235" fmla="*/ 2351369 w 9867415"/>
                <a:gd name="connsiteY3235" fmla="*/ 2327274 h 3924300"/>
                <a:gd name="connsiteX3236" fmla="*/ 2366345 w 9867415"/>
                <a:gd name="connsiteY3236" fmla="*/ 2346457 h 3924300"/>
                <a:gd name="connsiteX3237" fmla="*/ 2336405 w 9867415"/>
                <a:gd name="connsiteY3237" fmla="*/ 2373312 h 3924300"/>
                <a:gd name="connsiteX3238" fmla="*/ 2321440 w 9867415"/>
                <a:gd name="connsiteY3238" fmla="*/ 2350293 h 3924300"/>
                <a:gd name="connsiteX3239" fmla="*/ 2351369 w 9867415"/>
                <a:gd name="connsiteY3239" fmla="*/ 2327274 h 3924300"/>
                <a:gd name="connsiteX3240" fmla="*/ 9216575 w 9867415"/>
                <a:gd name="connsiteY3240" fmla="*/ 2320924 h 3924300"/>
                <a:gd name="connsiteX3241" fmla="*/ 9246860 w 9867415"/>
                <a:gd name="connsiteY3241" fmla="*/ 2346853 h 3924300"/>
                <a:gd name="connsiteX3242" fmla="*/ 9243074 w 9867415"/>
                <a:gd name="connsiteY3242" fmla="*/ 2365374 h 3924300"/>
                <a:gd name="connsiteX3243" fmla="*/ 9209004 w 9867415"/>
                <a:gd name="connsiteY3243" fmla="*/ 2339445 h 3924300"/>
                <a:gd name="connsiteX3244" fmla="*/ 9216575 w 9867415"/>
                <a:gd name="connsiteY3244" fmla="*/ 2320924 h 3924300"/>
                <a:gd name="connsiteX3245" fmla="*/ 2419401 w 9867415"/>
                <a:gd name="connsiteY3245" fmla="*/ 2320924 h 3924300"/>
                <a:gd name="connsiteX3246" fmla="*/ 2434544 w 9867415"/>
                <a:gd name="connsiteY3246" fmla="*/ 2343149 h 3924300"/>
                <a:gd name="connsiteX3247" fmla="*/ 2408046 w 9867415"/>
                <a:gd name="connsiteY3247" fmla="*/ 2365374 h 3924300"/>
                <a:gd name="connsiteX3248" fmla="*/ 2392904 w 9867415"/>
                <a:gd name="connsiteY3248" fmla="*/ 2346853 h 3924300"/>
                <a:gd name="connsiteX3249" fmla="*/ 2419401 w 9867415"/>
                <a:gd name="connsiteY3249" fmla="*/ 2320924 h 3924300"/>
                <a:gd name="connsiteX3250" fmla="*/ 7942816 w 9867415"/>
                <a:gd name="connsiteY3250" fmla="*/ 2319948 h 3924300"/>
                <a:gd name="connsiteX3251" fmla="*/ 7969010 w 9867415"/>
                <a:gd name="connsiteY3251" fmla="*/ 2342661 h 3924300"/>
                <a:gd name="connsiteX3252" fmla="*/ 7957784 w 9867415"/>
                <a:gd name="connsiteY3252" fmla="*/ 2361590 h 3924300"/>
                <a:gd name="connsiteX3253" fmla="*/ 7927848 w 9867415"/>
                <a:gd name="connsiteY3253" fmla="*/ 2338876 h 3924300"/>
                <a:gd name="connsiteX3254" fmla="*/ 7942816 w 9867415"/>
                <a:gd name="connsiteY3254" fmla="*/ 2319948 h 3924300"/>
                <a:gd name="connsiteX3255" fmla="*/ 2491441 w 9867415"/>
                <a:gd name="connsiteY3255" fmla="*/ 2316162 h 3924300"/>
                <a:gd name="connsiteX3256" fmla="*/ 2506588 w 9867415"/>
                <a:gd name="connsiteY3256" fmla="*/ 2335345 h 3924300"/>
                <a:gd name="connsiteX3257" fmla="*/ 2476297 w 9867415"/>
                <a:gd name="connsiteY3257" fmla="*/ 2362200 h 3924300"/>
                <a:gd name="connsiteX3258" fmla="*/ 2461158 w 9867415"/>
                <a:gd name="connsiteY3258" fmla="*/ 2339181 h 3924300"/>
                <a:gd name="connsiteX3259" fmla="*/ 2491441 w 9867415"/>
                <a:gd name="connsiteY3259" fmla="*/ 2316162 h 3924300"/>
                <a:gd name="connsiteX3260" fmla="*/ 7874553 w 9867415"/>
                <a:gd name="connsiteY3260" fmla="*/ 2312987 h 3924300"/>
                <a:gd name="connsiteX3261" fmla="*/ 7904489 w 9867415"/>
                <a:gd name="connsiteY3261" fmla="*/ 2335212 h 3924300"/>
                <a:gd name="connsiteX3262" fmla="*/ 7889521 w 9867415"/>
                <a:gd name="connsiteY3262" fmla="*/ 2357437 h 3924300"/>
                <a:gd name="connsiteX3263" fmla="*/ 7859585 w 9867415"/>
                <a:gd name="connsiteY3263" fmla="*/ 2335212 h 3924300"/>
                <a:gd name="connsiteX3264" fmla="*/ 7874553 w 9867415"/>
                <a:gd name="connsiteY3264" fmla="*/ 2312987 h 3924300"/>
                <a:gd name="connsiteX3265" fmla="*/ 8567724 w 9867415"/>
                <a:gd name="connsiteY3265" fmla="*/ 2312010 h 3924300"/>
                <a:gd name="connsiteX3266" fmla="*/ 8597660 w 9867415"/>
                <a:gd name="connsiteY3266" fmla="*/ 2334723 h 3924300"/>
                <a:gd name="connsiteX3267" fmla="*/ 8590176 w 9867415"/>
                <a:gd name="connsiteY3267" fmla="*/ 2353652 h 3924300"/>
                <a:gd name="connsiteX3268" fmla="*/ 8560240 w 9867415"/>
                <a:gd name="connsiteY3268" fmla="*/ 2330938 h 3924300"/>
                <a:gd name="connsiteX3269" fmla="*/ 8567724 w 9867415"/>
                <a:gd name="connsiteY3269" fmla="*/ 2312010 h 3924300"/>
                <a:gd name="connsiteX3270" fmla="*/ 2559305 w 9867415"/>
                <a:gd name="connsiteY3270" fmla="*/ 2308224 h 3924300"/>
                <a:gd name="connsiteX3271" fmla="*/ 2574289 w 9867415"/>
                <a:gd name="connsiteY3271" fmla="*/ 2331243 h 3924300"/>
                <a:gd name="connsiteX3272" fmla="*/ 2548080 w 9867415"/>
                <a:gd name="connsiteY3272" fmla="*/ 2354262 h 3924300"/>
                <a:gd name="connsiteX3273" fmla="*/ 2529371 w 9867415"/>
                <a:gd name="connsiteY3273" fmla="*/ 2335080 h 3924300"/>
                <a:gd name="connsiteX3274" fmla="*/ 2559305 w 9867415"/>
                <a:gd name="connsiteY3274" fmla="*/ 2308224 h 3924300"/>
                <a:gd name="connsiteX3275" fmla="*/ 8504224 w 9867415"/>
                <a:gd name="connsiteY3275" fmla="*/ 2305660 h 3924300"/>
                <a:gd name="connsiteX3276" fmla="*/ 8534160 w 9867415"/>
                <a:gd name="connsiteY3276" fmla="*/ 2328373 h 3924300"/>
                <a:gd name="connsiteX3277" fmla="*/ 8522934 w 9867415"/>
                <a:gd name="connsiteY3277" fmla="*/ 2351087 h 3924300"/>
                <a:gd name="connsiteX3278" fmla="*/ 8492998 w 9867415"/>
                <a:gd name="connsiteY3278" fmla="*/ 2324588 h 3924300"/>
                <a:gd name="connsiteX3279" fmla="*/ 8504224 w 9867415"/>
                <a:gd name="connsiteY3279" fmla="*/ 2305660 h 3924300"/>
                <a:gd name="connsiteX3280" fmla="*/ 9095925 w 9867415"/>
                <a:gd name="connsiteY3280" fmla="*/ 2305049 h 3924300"/>
                <a:gd name="connsiteX3281" fmla="*/ 9126210 w 9867415"/>
                <a:gd name="connsiteY3281" fmla="*/ 2331905 h 3924300"/>
                <a:gd name="connsiteX3282" fmla="*/ 9118639 w 9867415"/>
                <a:gd name="connsiteY3282" fmla="*/ 2351087 h 3924300"/>
                <a:gd name="connsiteX3283" fmla="*/ 9088354 w 9867415"/>
                <a:gd name="connsiteY3283" fmla="*/ 2324232 h 3924300"/>
                <a:gd name="connsiteX3284" fmla="*/ 9095925 w 9867415"/>
                <a:gd name="connsiteY3284" fmla="*/ 2305049 h 3924300"/>
                <a:gd name="connsiteX3285" fmla="*/ 2627342 w 9867415"/>
                <a:gd name="connsiteY3285" fmla="*/ 2305049 h 3924300"/>
                <a:gd name="connsiteX3286" fmla="*/ 2642488 w 9867415"/>
                <a:gd name="connsiteY3286" fmla="*/ 2324232 h 3924300"/>
                <a:gd name="connsiteX3287" fmla="*/ 2615979 w 9867415"/>
                <a:gd name="connsiteY3287" fmla="*/ 2351087 h 3924300"/>
                <a:gd name="connsiteX3288" fmla="*/ 2600824 w 9867415"/>
                <a:gd name="connsiteY3288" fmla="*/ 2328068 h 3924300"/>
                <a:gd name="connsiteX3289" fmla="*/ 2627342 w 9867415"/>
                <a:gd name="connsiteY3289" fmla="*/ 2305049 h 3924300"/>
                <a:gd name="connsiteX3290" fmla="*/ 2698434 w 9867415"/>
                <a:gd name="connsiteY3290" fmla="*/ 2297112 h 3924300"/>
                <a:gd name="connsiteX3291" fmla="*/ 2713855 w 9867415"/>
                <a:gd name="connsiteY3291" fmla="*/ 2320131 h 3924300"/>
                <a:gd name="connsiteX3292" fmla="*/ 2686869 w 9867415"/>
                <a:gd name="connsiteY3292" fmla="*/ 2343150 h 3924300"/>
                <a:gd name="connsiteX3293" fmla="*/ 2667585 w 9867415"/>
                <a:gd name="connsiteY3293" fmla="*/ 2323968 h 3924300"/>
                <a:gd name="connsiteX3294" fmla="*/ 2698434 w 9867415"/>
                <a:gd name="connsiteY3294" fmla="*/ 2297112 h 3924300"/>
                <a:gd name="connsiteX3295" fmla="*/ 2766068 w 9867415"/>
                <a:gd name="connsiteY3295" fmla="*/ 2293937 h 3924300"/>
                <a:gd name="connsiteX3296" fmla="*/ 2780725 w 9867415"/>
                <a:gd name="connsiteY3296" fmla="*/ 2316162 h 3924300"/>
                <a:gd name="connsiteX3297" fmla="*/ 2755083 w 9867415"/>
                <a:gd name="connsiteY3297" fmla="*/ 2338387 h 3924300"/>
                <a:gd name="connsiteX3298" fmla="*/ 2740425 w 9867415"/>
                <a:gd name="connsiteY3298" fmla="*/ 2316162 h 3924300"/>
                <a:gd name="connsiteX3299" fmla="*/ 2766068 w 9867415"/>
                <a:gd name="connsiteY3299" fmla="*/ 2293937 h 3924300"/>
                <a:gd name="connsiteX3300" fmla="*/ 8375810 w 9867415"/>
                <a:gd name="connsiteY3300" fmla="*/ 2290762 h 3924300"/>
                <a:gd name="connsiteX3301" fmla="*/ 8406095 w 9867415"/>
                <a:gd name="connsiteY3301" fmla="*/ 2316691 h 3924300"/>
                <a:gd name="connsiteX3302" fmla="*/ 8394739 w 9867415"/>
                <a:gd name="connsiteY3302" fmla="*/ 2335212 h 3924300"/>
                <a:gd name="connsiteX3303" fmla="*/ 8364454 w 9867415"/>
                <a:gd name="connsiteY3303" fmla="*/ 2312987 h 3924300"/>
                <a:gd name="connsiteX3304" fmla="*/ 8375810 w 9867415"/>
                <a:gd name="connsiteY3304" fmla="*/ 2290762 h 3924300"/>
                <a:gd name="connsiteX3305" fmla="*/ 2837504 w 9867415"/>
                <a:gd name="connsiteY3305" fmla="*/ 2290762 h 3924300"/>
                <a:gd name="connsiteX3306" fmla="*/ 2852158 w 9867415"/>
                <a:gd name="connsiteY3306" fmla="*/ 2309283 h 3924300"/>
                <a:gd name="connsiteX3307" fmla="*/ 2826515 w 9867415"/>
                <a:gd name="connsiteY3307" fmla="*/ 2331508 h 3924300"/>
                <a:gd name="connsiteX3308" fmla="*/ 2808196 w 9867415"/>
                <a:gd name="connsiteY3308" fmla="*/ 2312987 h 3924300"/>
                <a:gd name="connsiteX3309" fmla="*/ 2837504 w 9867415"/>
                <a:gd name="connsiteY3309" fmla="*/ 2290762 h 3924300"/>
                <a:gd name="connsiteX3310" fmla="*/ 6070395 w 9867415"/>
                <a:gd name="connsiteY3310" fmla="*/ 2285999 h 3924300"/>
                <a:gd name="connsiteX3311" fmla="*/ 6096894 w 9867415"/>
                <a:gd name="connsiteY3311" fmla="*/ 2309018 h 3924300"/>
                <a:gd name="connsiteX3312" fmla="*/ 6074181 w 9867415"/>
                <a:gd name="connsiteY3312" fmla="*/ 2332037 h 3924300"/>
                <a:gd name="connsiteX3313" fmla="*/ 6051467 w 9867415"/>
                <a:gd name="connsiteY3313" fmla="*/ 2309018 h 3924300"/>
                <a:gd name="connsiteX3314" fmla="*/ 6070395 w 9867415"/>
                <a:gd name="connsiteY3314" fmla="*/ 2285999 h 3924300"/>
                <a:gd name="connsiteX3315" fmla="*/ 9416233 w 9867415"/>
                <a:gd name="connsiteY3315" fmla="*/ 2282824 h 3924300"/>
                <a:gd name="connsiteX3316" fmla="*/ 9445541 w 9867415"/>
                <a:gd name="connsiteY3316" fmla="*/ 2308753 h 3924300"/>
                <a:gd name="connsiteX3317" fmla="*/ 9441878 w 9867415"/>
                <a:gd name="connsiteY3317" fmla="*/ 2327274 h 3924300"/>
                <a:gd name="connsiteX3318" fmla="*/ 9408906 w 9867415"/>
                <a:gd name="connsiteY3318" fmla="*/ 2301345 h 3924300"/>
                <a:gd name="connsiteX3319" fmla="*/ 9416233 w 9867415"/>
                <a:gd name="connsiteY3319" fmla="*/ 2282824 h 3924300"/>
                <a:gd name="connsiteX3320" fmla="*/ 5998957 w 9867415"/>
                <a:gd name="connsiteY3320" fmla="*/ 2282824 h 3924300"/>
                <a:gd name="connsiteX3321" fmla="*/ 6021671 w 9867415"/>
                <a:gd name="connsiteY3321" fmla="*/ 2305049 h 3924300"/>
                <a:gd name="connsiteX3322" fmla="*/ 6002743 w 9867415"/>
                <a:gd name="connsiteY3322" fmla="*/ 2327274 h 3924300"/>
                <a:gd name="connsiteX3323" fmla="*/ 5976243 w 9867415"/>
                <a:gd name="connsiteY3323" fmla="*/ 2305049 h 3924300"/>
                <a:gd name="connsiteX3324" fmla="*/ 5998957 w 9867415"/>
                <a:gd name="connsiteY3324" fmla="*/ 2282824 h 3924300"/>
                <a:gd name="connsiteX3325" fmla="*/ 5926787 w 9867415"/>
                <a:gd name="connsiteY3325" fmla="*/ 2282824 h 3924300"/>
                <a:gd name="connsiteX3326" fmla="*/ 5948768 w 9867415"/>
                <a:gd name="connsiteY3326" fmla="*/ 2305049 h 3924300"/>
                <a:gd name="connsiteX3327" fmla="*/ 5930450 w 9867415"/>
                <a:gd name="connsiteY3327" fmla="*/ 2327274 h 3924300"/>
                <a:gd name="connsiteX3328" fmla="*/ 5904806 w 9867415"/>
                <a:gd name="connsiteY3328" fmla="*/ 2305049 h 3924300"/>
                <a:gd name="connsiteX3329" fmla="*/ 5926787 w 9867415"/>
                <a:gd name="connsiteY3329" fmla="*/ 2282824 h 3924300"/>
                <a:gd name="connsiteX3330" fmla="*/ 2905155 w 9867415"/>
                <a:gd name="connsiteY3330" fmla="*/ 2282824 h 3924300"/>
                <a:gd name="connsiteX3331" fmla="*/ 2924081 w 9867415"/>
                <a:gd name="connsiteY3331" fmla="*/ 2305049 h 3924300"/>
                <a:gd name="connsiteX3332" fmla="*/ 2893798 w 9867415"/>
                <a:gd name="connsiteY3332" fmla="*/ 2327274 h 3924300"/>
                <a:gd name="connsiteX3333" fmla="*/ 2878654 w 9867415"/>
                <a:gd name="connsiteY3333" fmla="*/ 2308753 h 3924300"/>
                <a:gd name="connsiteX3334" fmla="*/ 2905155 w 9867415"/>
                <a:gd name="connsiteY3334" fmla="*/ 2282824 h 3924300"/>
                <a:gd name="connsiteX3335" fmla="*/ 2103157 w 9867415"/>
                <a:gd name="connsiteY3335" fmla="*/ 2282824 h 3924300"/>
                <a:gd name="connsiteX3336" fmla="*/ 2114722 w 9867415"/>
                <a:gd name="connsiteY3336" fmla="*/ 2301345 h 3924300"/>
                <a:gd name="connsiteX3337" fmla="*/ 2087735 w 9867415"/>
                <a:gd name="connsiteY3337" fmla="*/ 2327274 h 3924300"/>
                <a:gd name="connsiteX3338" fmla="*/ 2072318 w 9867415"/>
                <a:gd name="connsiteY3338" fmla="*/ 2305049 h 3924300"/>
                <a:gd name="connsiteX3339" fmla="*/ 2103157 w 9867415"/>
                <a:gd name="connsiteY3339" fmla="*/ 2282824 h 3924300"/>
                <a:gd name="connsiteX3340" fmla="*/ 5851889 w 9867415"/>
                <a:gd name="connsiteY3340" fmla="*/ 2281899 h 3924300"/>
                <a:gd name="connsiteX3341" fmla="*/ 5877818 w 9867415"/>
                <a:gd name="connsiteY3341" fmla="*/ 2304918 h 3924300"/>
                <a:gd name="connsiteX3342" fmla="*/ 5859297 w 9867415"/>
                <a:gd name="connsiteY3342" fmla="*/ 2324100 h 3924300"/>
                <a:gd name="connsiteX3343" fmla="*/ 5833368 w 9867415"/>
                <a:gd name="connsiteY3343" fmla="*/ 2301081 h 3924300"/>
                <a:gd name="connsiteX3344" fmla="*/ 5851889 w 9867415"/>
                <a:gd name="connsiteY3344" fmla="*/ 2281899 h 3924300"/>
                <a:gd name="connsiteX3345" fmla="*/ 5779882 w 9867415"/>
                <a:gd name="connsiteY3345" fmla="*/ 2278062 h 3924300"/>
                <a:gd name="connsiteX3346" fmla="*/ 5806381 w 9867415"/>
                <a:gd name="connsiteY3346" fmla="*/ 2301081 h 3924300"/>
                <a:gd name="connsiteX3347" fmla="*/ 5783668 w 9867415"/>
                <a:gd name="connsiteY3347" fmla="*/ 2324100 h 3924300"/>
                <a:gd name="connsiteX3348" fmla="*/ 5760954 w 9867415"/>
                <a:gd name="connsiteY3348" fmla="*/ 2301081 h 3924300"/>
                <a:gd name="connsiteX3349" fmla="*/ 5779882 w 9867415"/>
                <a:gd name="connsiteY3349" fmla="*/ 2278062 h 3924300"/>
                <a:gd name="connsiteX3350" fmla="*/ 5708445 w 9867415"/>
                <a:gd name="connsiteY3350" fmla="*/ 2278062 h 3924300"/>
                <a:gd name="connsiteX3351" fmla="*/ 5731159 w 9867415"/>
                <a:gd name="connsiteY3351" fmla="*/ 2301081 h 3924300"/>
                <a:gd name="connsiteX3352" fmla="*/ 5712231 w 9867415"/>
                <a:gd name="connsiteY3352" fmla="*/ 2324100 h 3924300"/>
                <a:gd name="connsiteX3353" fmla="*/ 5685731 w 9867415"/>
                <a:gd name="connsiteY3353" fmla="*/ 2301081 h 3924300"/>
                <a:gd name="connsiteX3354" fmla="*/ 5708445 w 9867415"/>
                <a:gd name="connsiteY3354" fmla="*/ 2278062 h 3924300"/>
                <a:gd name="connsiteX3355" fmla="*/ 5636518 w 9867415"/>
                <a:gd name="connsiteY3355" fmla="*/ 2278062 h 3924300"/>
                <a:gd name="connsiteX3356" fmla="*/ 5658743 w 9867415"/>
                <a:gd name="connsiteY3356" fmla="*/ 2301442 h 3924300"/>
                <a:gd name="connsiteX3357" fmla="*/ 5640222 w 9867415"/>
                <a:gd name="connsiteY3357" fmla="*/ 2320925 h 3924300"/>
                <a:gd name="connsiteX3358" fmla="*/ 5614293 w 9867415"/>
                <a:gd name="connsiteY3358" fmla="*/ 2297545 h 3924300"/>
                <a:gd name="connsiteX3359" fmla="*/ 5636518 w 9867415"/>
                <a:gd name="connsiteY3359" fmla="*/ 2278062 h 3924300"/>
                <a:gd name="connsiteX3360" fmla="*/ 2976586 w 9867415"/>
                <a:gd name="connsiteY3360" fmla="*/ 2278062 h 3924300"/>
                <a:gd name="connsiteX3361" fmla="*/ 2991727 w 9867415"/>
                <a:gd name="connsiteY3361" fmla="*/ 2301081 h 3924300"/>
                <a:gd name="connsiteX3362" fmla="*/ 2965230 w 9867415"/>
                <a:gd name="connsiteY3362" fmla="*/ 2324100 h 3924300"/>
                <a:gd name="connsiteX3363" fmla="*/ 2950089 w 9867415"/>
                <a:gd name="connsiteY3363" fmla="*/ 2301081 h 3924300"/>
                <a:gd name="connsiteX3364" fmla="*/ 2976586 w 9867415"/>
                <a:gd name="connsiteY3364" fmla="*/ 2278062 h 3924300"/>
                <a:gd name="connsiteX3365" fmla="*/ 9355908 w 9867415"/>
                <a:gd name="connsiteY3365" fmla="*/ 2274887 h 3924300"/>
                <a:gd name="connsiteX3366" fmla="*/ 9388880 w 9867415"/>
                <a:gd name="connsiteY3366" fmla="*/ 2301743 h 3924300"/>
                <a:gd name="connsiteX3367" fmla="*/ 9381553 w 9867415"/>
                <a:gd name="connsiteY3367" fmla="*/ 2320925 h 3924300"/>
                <a:gd name="connsiteX3368" fmla="*/ 9352245 w 9867415"/>
                <a:gd name="connsiteY3368" fmla="*/ 2294070 h 3924300"/>
                <a:gd name="connsiteX3369" fmla="*/ 9355908 w 9867415"/>
                <a:gd name="connsiteY3369" fmla="*/ 2274887 h 3924300"/>
                <a:gd name="connsiteX3370" fmla="*/ 5561377 w 9867415"/>
                <a:gd name="connsiteY3370" fmla="*/ 2274887 h 3924300"/>
                <a:gd name="connsiteX3371" fmla="*/ 5587306 w 9867415"/>
                <a:gd name="connsiteY3371" fmla="*/ 2297906 h 3924300"/>
                <a:gd name="connsiteX3372" fmla="*/ 5565081 w 9867415"/>
                <a:gd name="connsiteY3372" fmla="*/ 2320925 h 3924300"/>
                <a:gd name="connsiteX3373" fmla="*/ 5542856 w 9867415"/>
                <a:gd name="connsiteY3373" fmla="*/ 2297906 h 3924300"/>
                <a:gd name="connsiteX3374" fmla="*/ 5561377 w 9867415"/>
                <a:gd name="connsiteY3374" fmla="*/ 2274887 h 3924300"/>
                <a:gd name="connsiteX3375" fmla="*/ 5489370 w 9867415"/>
                <a:gd name="connsiteY3375" fmla="*/ 2274887 h 3924300"/>
                <a:gd name="connsiteX3376" fmla="*/ 5515869 w 9867415"/>
                <a:gd name="connsiteY3376" fmla="*/ 2297906 h 3924300"/>
                <a:gd name="connsiteX3377" fmla="*/ 5493156 w 9867415"/>
                <a:gd name="connsiteY3377" fmla="*/ 2320925 h 3924300"/>
                <a:gd name="connsiteX3378" fmla="*/ 5466656 w 9867415"/>
                <a:gd name="connsiteY3378" fmla="*/ 2297906 h 3924300"/>
                <a:gd name="connsiteX3379" fmla="*/ 5489370 w 9867415"/>
                <a:gd name="connsiteY3379" fmla="*/ 2274887 h 3924300"/>
                <a:gd name="connsiteX3380" fmla="*/ 5418237 w 9867415"/>
                <a:gd name="connsiteY3380" fmla="*/ 2274887 h 3924300"/>
                <a:gd name="connsiteX3381" fmla="*/ 5441256 w 9867415"/>
                <a:gd name="connsiteY3381" fmla="*/ 2297906 h 3924300"/>
                <a:gd name="connsiteX3382" fmla="*/ 5418237 w 9867415"/>
                <a:gd name="connsiteY3382" fmla="*/ 2320925 h 3924300"/>
                <a:gd name="connsiteX3383" fmla="*/ 5395218 w 9867415"/>
                <a:gd name="connsiteY3383" fmla="*/ 2297906 h 3924300"/>
                <a:gd name="connsiteX3384" fmla="*/ 5418237 w 9867415"/>
                <a:gd name="connsiteY3384" fmla="*/ 2274887 h 3924300"/>
                <a:gd name="connsiteX3385" fmla="*/ 5346800 w 9867415"/>
                <a:gd name="connsiteY3385" fmla="*/ 2274887 h 3924300"/>
                <a:gd name="connsiteX3386" fmla="*/ 5369819 w 9867415"/>
                <a:gd name="connsiteY3386" fmla="*/ 2297906 h 3924300"/>
                <a:gd name="connsiteX3387" fmla="*/ 5346800 w 9867415"/>
                <a:gd name="connsiteY3387" fmla="*/ 2320925 h 3924300"/>
                <a:gd name="connsiteX3388" fmla="*/ 5323781 w 9867415"/>
                <a:gd name="connsiteY3388" fmla="*/ 2297906 h 3924300"/>
                <a:gd name="connsiteX3389" fmla="*/ 5346800 w 9867415"/>
                <a:gd name="connsiteY3389" fmla="*/ 2274887 h 3924300"/>
                <a:gd name="connsiteX3390" fmla="*/ 5271149 w 9867415"/>
                <a:gd name="connsiteY3390" fmla="*/ 2274887 h 3924300"/>
                <a:gd name="connsiteX3391" fmla="*/ 5296793 w 9867415"/>
                <a:gd name="connsiteY3391" fmla="*/ 2297906 h 3924300"/>
                <a:gd name="connsiteX3392" fmla="*/ 5274812 w 9867415"/>
                <a:gd name="connsiteY3392" fmla="*/ 2320925 h 3924300"/>
                <a:gd name="connsiteX3393" fmla="*/ 5249168 w 9867415"/>
                <a:gd name="connsiteY3393" fmla="*/ 2297906 h 3924300"/>
                <a:gd name="connsiteX3394" fmla="*/ 5271149 w 9867415"/>
                <a:gd name="connsiteY3394" fmla="*/ 2274887 h 3924300"/>
                <a:gd name="connsiteX3395" fmla="*/ 5199956 w 9867415"/>
                <a:gd name="connsiteY3395" fmla="*/ 2274887 h 3924300"/>
                <a:gd name="connsiteX3396" fmla="*/ 5222181 w 9867415"/>
                <a:gd name="connsiteY3396" fmla="*/ 2297906 h 3924300"/>
                <a:gd name="connsiteX3397" fmla="*/ 5199956 w 9867415"/>
                <a:gd name="connsiteY3397" fmla="*/ 2320925 h 3924300"/>
                <a:gd name="connsiteX3398" fmla="*/ 5177731 w 9867415"/>
                <a:gd name="connsiteY3398" fmla="*/ 2297906 h 3924300"/>
                <a:gd name="connsiteX3399" fmla="*/ 5199956 w 9867415"/>
                <a:gd name="connsiteY3399" fmla="*/ 2274887 h 3924300"/>
                <a:gd name="connsiteX3400" fmla="*/ 5127725 w 9867415"/>
                <a:gd name="connsiteY3400" fmla="*/ 2274887 h 3924300"/>
                <a:gd name="connsiteX3401" fmla="*/ 5150744 w 9867415"/>
                <a:gd name="connsiteY3401" fmla="*/ 2297906 h 3924300"/>
                <a:gd name="connsiteX3402" fmla="*/ 5127725 w 9867415"/>
                <a:gd name="connsiteY3402" fmla="*/ 2320925 h 3924300"/>
                <a:gd name="connsiteX3403" fmla="*/ 5104706 w 9867415"/>
                <a:gd name="connsiteY3403" fmla="*/ 2297906 h 3924300"/>
                <a:gd name="connsiteX3404" fmla="*/ 5127725 w 9867415"/>
                <a:gd name="connsiteY3404" fmla="*/ 2274887 h 3924300"/>
                <a:gd name="connsiteX3405" fmla="*/ 5052318 w 9867415"/>
                <a:gd name="connsiteY3405" fmla="*/ 2274887 h 3924300"/>
                <a:gd name="connsiteX3406" fmla="*/ 5074543 w 9867415"/>
                <a:gd name="connsiteY3406" fmla="*/ 2297906 h 3924300"/>
                <a:gd name="connsiteX3407" fmla="*/ 5052318 w 9867415"/>
                <a:gd name="connsiteY3407" fmla="*/ 2320925 h 3924300"/>
                <a:gd name="connsiteX3408" fmla="*/ 5030093 w 9867415"/>
                <a:gd name="connsiteY3408" fmla="*/ 2297906 h 3924300"/>
                <a:gd name="connsiteX3409" fmla="*/ 5052318 w 9867415"/>
                <a:gd name="connsiteY3409" fmla="*/ 2274887 h 3924300"/>
                <a:gd name="connsiteX3410" fmla="*/ 3048038 w 9867415"/>
                <a:gd name="connsiteY3410" fmla="*/ 2274887 h 3924300"/>
                <a:gd name="connsiteX3411" fmla="*/ 3062692 w 9867415"/>
                <a:gd name="connsiteY3411" fmla="*/ 2294070 h 3924300"/>
                <a:gd name="connsiteX3412" fmla="*/ 3037048 w 9867415"/>
                <a:gd name="connsiteY3412" fmla="*/ 2320925 h 3924300"/>
                <a:gd name="connsiteX3413" fmla="*/ 3019322 w 9867415"/>
                <a:gd name="connsiteY3413" fmla="*/ 2297906 h 3924300"/>
                <a:gd name="connsiteX3414" fmla="*/ 3048038 w 9867415"/>
                <a:gd name="connsiteY3414" fmla="*/ 2274887 h 3924300"/>
                <a:gd name="connsiteX3415" fmla="*/ 3115342 w 9867415"/>
                <a:gd name="connsiteY3415" fmla="*/ 2271712 h 3924300"/>
                <a:gd name="connsiteX3416" fmla="*/ 3134052 w 9867415"/>
                <a:gd name="connsiteY3416" fmla="*/ 2290233 h 3924300"/>
                <a:gd name="connsiteX3417" fmla="*/ 3107858 w 9867415"/>
                <a:gd name="connsiteY3417" fmla="*/ 2316162 h 3924300"/>
                <a:gd name="connsiteX3418" fmla="*/ 3089148 w 9867415"/>
                <a:gd name="connsiteY3418" fmla="*/ 2293937 h 3924300"/>
                <a:gd name="connsiteX3419" fmla="*/ 3115342 w 9867415"/>
                <a:gd name="connsiteY3419" fmla="*/ 2271712 h 3924300"/>
                <a:gd name="connsiteX3420" fmla="*/ 2239053 w 9867415"/>
                <a:gd name="connsiteY3420" fmla="*/ 2270735 h 3924300"/>
                <a:gd name="connsiteX3421" fmla="*/ 2250403 w 9867415"/>
                <a:gd name="connsiteY3421" fmla="*/ 2289663 h 3924300"/>
                <a:gd name="connsiteX3422" fmla="*/ 2223903 w 9867415"/>
                <a:gd name="connsiteY3422" fmla="*/ 2312377 h 3924300"/>
                <a:gd name="connsiteX3423" fmla="*/ 2208745 w 9867415"/>
                <a:gd name="connsiteY3423" fmla="*/ 2293448 h 3924300"/>
                <a:gd name="connsiteX3424" fmla="*/ 2239053 w 9867415"/>
                <a:gd name="connsiteY3424" fmla="*/ 2270735 h 3924300"/>
                <a:gd name="connsiteX3425" fmla="*/ 8790148 w 9867415"/>
                <a:gd name="connsiteY3425" fmla="*/ 2266949 h 3924300"/>
                <a:gd name="connsiteX3426" fmla="*/ 8820433 w 9867415"/>
                <a:gd name="connsiteY3426" fmla="*/ 2293448 h 3924300"/>
                <a:gd name="connsiteX3427" fmla="*/ 8809077 w 9867415"/>
                <a:gd name="connsiteY3427" fmla="*/ 2312377 h 3924300"/>
                <a:gd name="connsiteX3428" fmla="*/ 8778792 w 9867415"/>
                <a:gd name="connsiteY3428" fmla="*/ 2289663 h 3924300"/>
                <a:gd name="connsiteX3429" fmla="*/ 8790148 w 9867415"/>
                <a:gd name="connsiteY3429" fmla="*/ 2266949 h 3924300"/>
                <a:gd name="connsiteX3430" fmla="*/ 8726474 w 9867415"/>
                <a:gd name="connsiteY3430" fmla="*/ 2264263 h 3924300"/>
                <a:gd name="connsiteX3431" fmla="*/ 8756410 w 9867415"/>
                <a:gd name="connsiteY3431" fmla="*/ 2286243 h 3924300"/>
                <a:gd name="connsiteX3432" fmla="*/ 8748926 w 9867415"/>
                <a:gd name="connsiteY3432" fmla="*/ 2304561 h 3924300"/>
                <a:gd name="connsiteX3433" fmla="*/ 8718990 w 9867415"/>
                <a:gd name="connsiteY3433" fmla="*/ 2282580 h 3924300"/>
                <a:gd name="connsiteX3434" fmla="*/ 8726474 w 9867415"/>
                <a:gd name="connsiteY3434" fmla="*/ 2264263 h 3924300"/>
                <a:gd name="connsiteX3435" fmla="*/ 9238800 w 9867415"/>
                <a:gd name="connsiteY3435" fmla="*/ 2260599 h 3924300"/>
                <a:gd name="connsiteX3436" fmla="*/ 9269085 w 9867415"/>
                <a:gd name="connsiteY3436" fmla="*/ 2282824 h 3924300"/>
                <a:gd name="connsiteX3437" fmla="*/ 9265299 w 9867415"/>
                <a:gd name="connsiteY3437" fmla="*/ 2305049 h 3924300"/>
                <a:gd name="connsiteX3438" fmla="*/ 9231229 w 9867415"/>
                <a:gd name="connsiteY3438" fmla="*/ 2279120 h 3924300"/>
                <a:gd name="connsiteX3439" fmla="*/ 9238800 w 9867415"/>
                <a:gd name="connsiteY3439" fmla="*/ 2260599 h 3924300"/>
                <a:gd name="connsiteX3440" fmla="*/ 8666323 w 9867415"/>
                <a:gd name="connsiteY3440" fmla="*/ 2256448 h 3924300"/>
                <a:gd name="connsiteX3441" fmla="*/ 8696608 w 9867415"/>
                <a:gd name="connsiteY3441" fmla="*/ 2279161 h 3924300"/>
                <a:gd name="connsiteX3442" fmla="*/ 8685252 w 9867415"/>
                <a:gd name="connsiteY3442" fmla="*/ 2301875 h 3924300"/>
                <a:gd name="connsiteX3443" fmla="*/ 8654967 w 9867415"/>
                <a:gd name="connsiteY3443" fmla="*/ 2275376 h 3924300"/>
                <a:gd name="connsiteX3444" fmla="*/ 8666323 w 9867415"/>
                <a:gd name="connsiteY3444" fmla="*/ 2256448 h 3924300"/>
                <a:gd name="connsiteX3445" fmla="*/ 2441831 w 9867415"/>
                <a:gd name="connsiteY3445" fmla="*/ 2252662 h 3924300"/>
                <a:gd name="connsiteX3446" fmla="*/ 2456798 w 9867415"/>
                <a:gd name="connsiteY3446" fmla="*/ 2271183 h 3924300"/>
                <a:gd name="connsiteX3447" fmla="*/ 2426864 w 9867415"/>
                <a:gd name="connsiteY3447" fmla="*/ 2297112 h 3924300"/>
                <a:gd name="connsiteX3448" fmla="*/ 2411900 w 9867415"/>
                <a:gd name="connsiteY3448" fmla="*/ 2274887 h 3924300"/>
                <a:gd name="connsiteX3449" fmla="*/ 2441831 w 9867415"/>
                <a:gd name="connsiteY3449" fmla="*/ 2252662 h 3924300"/>
                <a:gd name="connsiteX3450" fmla="*/ 8602335 w 9867415"/>
                <a:gd name="connsiteY3450" fmla="*/ 2247899 h 3924300"/>
                <a:gd name="connsiteX3451" fmla="*/ 8631643 w 9867415"/>
                <a:gd name="connsiteY3451" fmla="*/ 2270918 h 3924300"/>
                <a:gd name="connsiteX3452" fmla="*/ 8620652 w 9867415"/>
                <a:gd name="connsiteY3452" fmla="*/ 2293937 h 3924300"/>
                <a:gd name="connsiteX3453" fmla="*/ 8591344 w 9867415"/>
                <a:gd name="connsiteY3453" fmla="*/ 2267082 h 3924300"/>
                <a:gd name="connsiteX3454" fmla="*/ 8602335 w 9867415"/>
                <a:gd name="connsiteY3454" fmla="*/ 2247899 h 3924300"/>
                <a:gd name="connsiteX3455" fmla="*/ 7915828 w 9867415"/>
                <a:gd name="connsiteY3455" fmla="*/ 2247899 h 3924300"/>
                <a:gd name="connsiteX3456" fmla="*/ 7945764 w 9867415"/>
                <a:gd name="connsiteY3456" fmla="*/ 2274755 h 3924300"/>
                <a:gd name="connsiteX3457" fmla="*/ 7930796 w 9867415"/>
                <a:gd name="connsiteY3457" fmla="*/ 2293937 h 3924300"/>
                <a:gd name="connsiteX3458" fmla="*/ 7904602 w 9867415"/>
                <a:gd name="connsiteY3458" fmla="*/ 2270918 h 3924300"/>
                <a:gd name="connsiteX3459" fmla="*/ 7915828 w 9867415"/>
                <a:gd name="connsiteY3459" fmla="*/ 2247899 h 3924300"/>
                <a:gd name="connsiteX3460" fmla="*/ 7848760 w 9867415"/>
                <a:gd name="connsiteY3460" fmla="*/ 2244724 h 3924300"/>
                <a:gd name="connsiteX3461" fmla="*/ 7879045 w 9867415"/>
                <a:gd name="connsiteY3461" fmla="*/ 2267743 h 3924300"/>
                <a:gd name="connsiteX3462" fmla="*/ 7863903 w 9867415"/>
                <a:gd name="connsiteY3462" fmla="*/ 2290762 h 3924300"/>
                <a:gd name="connsiteX3463" fmla="*/ 7837404 w 9867415"/>
                <a:gd name="connsiteY3463" fmla="*/ 2263907 h 3924300"/>
                <a:gd name="connsiteX3464" fmla="*/ 7848760 w 9867415"/>
                <a:gd name="connsiteY3464" fmla="*/ 2244724 h 3924300"/>
                <a:gd name="connsiteX3465" fmla="*/ 2510093 w 9867415"/>
                <a:gd name="connsiteY3465" fmla="*/ 2244724 h 3924300"/>
                <a:gd name="connsiteX3466" fmla="*/ 2525049 w 9867415"/>
                <a:gd name="connsiteY3466" fmla="*/ 2267743 h 3924300"/>
                <a:gd name="connsiteX3467" fmla="*/ 2495123 w 9867415"/>
                <a:gd name="connsiteY3467" fmla="*/ 2290762 h 3924300"/>
                <a:gd name="connsiteX3468" fmla="*/ 2480150 w 9867415"/>
                <a:gd name="connsiteY3468" fmla="*/ 2271580 h 3924300"/>
                <a:gd name="connsiteX3469" fmla="*/ 2510093 w 9867415"/>
                <a:gd name="connsiteY3469" fmla="*/ 2244724 h 3924300"/>
                <a:gd name="connsiteX3470" fmla="*/ 8537735 w 9867415"/>
                <a:gd name="connsiteY3470" fmla="*/ 2241549 h 3924300"/>
                <a:gd name="connsiteX3471" fmla="*/ 8568020 w 9867415"/>
                <a:gd name="connsiteY3471" fmla="*/ 2267478 h 3924300"/>
                <a:gd name="connsiteX3472" fmla="*/ 8556664 w 9867415"/>
                <a:gd name="connsiteY3472" fmla="*/ 2285999 h 3924300"/>
                <a:gd name="connsiteX3473" fmla="*/ 8526379 w 9867415"/>
                <a:gd name="connsiteY3473" fmla="*/ 2260070 h 3924300"/>
                <a:gd name="connsiteX3474" fmla="*/ 8537735 w 9867415"/>
                <a:gd name="connsiteY3474" fmla="*/ 2241549 h 3924300"/>
                <a:gd name="connsiteX3475" fmla="*/ 2578141 w 9867415"/>
                <a:gd name="connsiteY3475" fmla="*/ 2241549 h 3924300"/>
                <a:gd name="connsiteX3476" fmla="*/ 2593256 w 9867415"/>
                <a:gd name="connsiteY3476" fmla="*/ 2260070 h 3924300"/>
                <a:gd name="connsiteX3477" fmla="*/ 2566778 w 9867415"/>
                <a:gd name="connsiteY3477" fmla="*/ 2285999 h 3924300"/>
                <a:gd name="connsiteX3478" fmla="*/ 2551630 w 9867415"/>
                <a:gd name="connsiteY3478" fmla="*/ 2263774 h 3924300"/>
                <a:gd name="connsiteX3479" fmla="*/ 2578141 w 9867415"/>
                <a:gd name="connsiteY3479" fmla="*/ 2241549 h 3924300"/>
                <a:gd name="connsiteX3480" fmla="*/ 7784284 w 9867415"/>
                <a:gd name="connsiteY3480" fmla="*/ 2236787 h 3924300"/>
                <a:gd name="connsiteX3481" fmla="*/ 7810783 w 9867415"/>
                <a:gd name="connsiteY3481" fmla="*/ 2263643 h 3924300"/>
                <a:gd name="connsiteX3482" fmla="*/ 7799427 w 9867415"/>
                <a:gd name="connsiteY3482" fmla="*/ 2282825 h 3924300"/>
                <a:gd name="connsiteX3483" fmla="*/ 7769142 w 9867415"/>
                <a:gd name="connsiteY3483" fmla="*/ 2259806 h 3924300"/>
                <a:gd name="connsiteX3484" fmla="*/ 7784284 w 9867415"/>
                <a:gd name="connsiteY3484" fmla="*/ 2236787 h 3924300"/>
                <a:gd name="connsiteX3485" fmla="*/ 2645403 w 9867415"/>
                <a:gd name="connsiteY3485" fmla="*/ 2233612 h 3924300"/>
                <a:gd name="connsiteX3486" fmla="*/ 2660062 w 9867415"/>
                <a:gd name="connsiteY3486" fmla="*/ 2256326 h 3924300"/>
                <a:gd name="connsiteX3487" fmla="*/ 2634413 w 9867415"/>
                <a:gd name="connsiteY3487" fmla="*/ 2279040 h 3924300"/>
                <a:gd name="connsiteX3488" fmla="*/ 2619754 w 9867415"/>
                <a:gd name="connsiteY3488" fmla="*/ 2260111 h 3924300"/>
                <a:gd name="connsiteX3489" fmla="*/ 2645403 w 9867415"/>
                <a:gd name="connsiteY3489" fmla="*/ 2233612 h 3924300"/>
                <a:gd name="connsiteX3490" fmla="*/ 2717476 w 9867415"/>
                <a:gd name="connsiteY3490" fmla="*/ 2228849 h 3924300"/>
                <a:gd name="connsiteX3491" fmla="*/ 2732896 w 9867415"/>
                <a:gd name="connsiteY3491" fmla="*/ 2251868 h 3924300"/>
                <a:gd name="connsiteX3492" fmla="*/ 2702052 w 9867415"/>
                <a:gd name="connsiteY3492" fmla="*/ 2274887 h 3924300"/>
                <a:gd name="connsiteX3493" fmla="*/ 2686641 w 9867415"/>
                <a:gd name="connsiteY3493" fmla="*/ 2251868 h 3924300"/>
                <a:gd name="connsiteX3494" fmla="*/ 2717476 w 9867415"/>
                <a:gd name="connsiteY3494" fmla="*/ 2228849 h 3924300"/>
                <a:gd name="connsiteX3495" fmla="*/ 2784498 w 9867415"/>
                <a:gd name="connsiteY3495" fmla="*/ 2226285 h 3924300"/>
                <a:gd name="connsiteX3496" fmla="*/ 2799638 w 9867415"/>
                <a:gd name="connsiteY3496" fmla="*/ 2245213 h 3924300"/>
                <a:gd name="connsiteX3497" fmla="*/ 2773147 w 9867415"/>
                <a:gd name="connsiteY3497" fmla="*/ 2267927 h 3924300"/>
                <a:gd name="connsiteX3498" fmla="*/ 2758003 w 9867415"/>
                <a:gd name="connsiteY3498" fmla="*/ 2248998 h 3924300"/>
                <a:gd name="connsiteX3499" fmla="*/ 2784498 w 9867415"/>
                <a:gd name="connsiteY3499" fmla="*/ 2226285 h 3924300"/>
                <a:gd name="connsiteX3500" fmla="*/ 6130109 w 9867415"/>
                <a:gd name="connsiteY3500" fmla="*/ 2217737 h 3924300"/>
                <a:gd name="connsiteX3501" fmla="*/ 6156609 w 9867415"/>
                <a:gd name="connsiteY3501" fmla="*/ 2240756 h 3924300"/>
                <a:gd name="connsiteX3502" fmla="*/ 6137681 w 9867415"/>
                <a:gd name="connsiteY3502" fmla="*/ 2263775 h 3924300"/>
                <a:gd name="connsiteX3503" fmla="*/ 6111181 w 9867415"/>
                <a:gd name="connsiteY3503" fmla="*/ 2240756 h 3924300"/>
                <a:gd name="connsiteX3504" fmla="*/ 6130109 w 9867415"/>
                <a:gd name="connsiteY3504" fmla="*/ 2217737 h 3924300"/>
                <a:gd name="connsiteX3505" fmla="*/ 2852762 w 9867415"/>
                <a:gd name="connsiteY3505" fmla="*/ 2217737 h 3924300"/>
                <a:gd name="connsiteX3506" fmla="*/ 2871687 w 9867415"/>
                <a:gd name="connsiteY3506" fmla="*/ 2240756 h 3924300"/>
                <a:gd name="connsiteX3507" fmla="*/ 2841403 w 9867415"/>
                <a:gd name="connsiteY3507" fmla="*/ 2263775 h 3924300"/>
                <a:gd name="connsiteX3508" fmla="*/ 2826262 w 9867415"/>
                <a:gd name="connsiteY3508" fmla="*/ 2244593 h 3924300"/>
                <a:gd name="connsiteX3509" fmla="*/ 2852762 w 9867415"/>
                <a:gd name="connsiteY3509" fmla="*/ 2217737 h 3924300"/>
                <a:gd name="connsiteX3510" fmla="*/ 9373738 w 9867415"/>
                <a:gd name="connsiteY3510" fmla="*/ 2215173 h 3924300"/>
                <a:gd name="connsiteX3511" fmla="*/ 9407808 w 9867415"/>
                <a:gd name="connsiteY3511" fmla="*/ 2237886 h 3924300"/>
                <a:gd name="connsiteX3512" fmla="*/ 9400237 w 9867415"/>
                <a:gd name="connsiteY3512" fmla="*/ 2260600 h 3924300"/>
                <a:gd name="connsiteX3513" fmla="*/ 9369952 w 9867415"/>
                <a:gd name="connsiteY3513" fmla="*/ 2234101 h 3924300"/>
                <a:gd name="connsiteX3514" fmla="*/ 9373738 w 9867415"/>
                <a:gd name="connsiteY3514" fmla="*/ 2215173 h 3924300"/>
                <a:gd name="connsiteX3515" fmla="*/ 2125929 w 9867415"/>
                <a:gd name="connsiteY3515" fmla="*/ 2215173 h 3924300"/>
                <a:gd name="connsiteX3516" fmla="*/ 2140901 w 9867415"/>
                <a:gd name="connsiteY3516" fmla="*/ 2234101 h 3924300"/>
                <a:gd name="connsiteX3517" fmla="*/ 2110969 w 9867415"/>
                <a:gd name="connsiteY3517" fmla="*/ 2256815 h 3924300"/>
                <a:gd name="connsiteX3518" fmla="*/ 2099746 w 9867415"/>
                <a:gd name="connsiteY3518" fmla="*/ 2237886 h 3924300"/>
                <a:gd name="connsiteX3519" fmla="*/ 2125929 w 9867415"/>
                <a:gd name="connsiteY3519" fmla="*/ 2215173 h 3924300"/>
                <a:gd name="connsiteX3520" fmla="*/ 5915796 w 9867415"/>
                <a:gd name="connsiteY3520" fmla="*/ 2215091 h 3924300"/>
                <a:gd name="connsiteX3521" fmla="*/ 5942296 w 9867415"/>
                <a:gd name="connsiteY3521" fmla="*/ 2237316 h 3924300"/>
                <a:gd name="connsiteX3522" fmla="*/ 5923368 w 9867415"/>
                <a:gd name="connsiteY3522" fmla="*/ 2255837 h 3924300"/>
                <a:gd name="connsiteX3523" fmla="*/ 5896868 w 9867415"/>
                <a:gd name="connsiteY3523" fmla="*/ 2233612 h 3924300"/>
                <a:gd name="connsiteX3524" fmla="*/ 5915796 w 9867415"/>
                <a:gd name="connsiteY3524" fmla="*/ 2215091 h 3924300"/>
                <a:gd name="connsiteX3525" fmla="*/ 6058671 w 9867415"/>
                <a:gd name="connsiteY3525" fmla="*/ 2214562 h 3924300"/>
                <a:gd name="connsiteX3526" fmla="*/ 6085171 w 9867415"/>
                <a:gd name="connsiteY3526" fmla="*/ 2241418 h 3924300"/>
                <a:gd name="connsiteX3527" fmla="*/ 6066243 w 9867415"/>
                <a:gd name="connsiteY3527" fmla="*/ 2260600 h 3924300"/>
                <a:gd name="connsiteX3528" fmla="*/ 6039743 w 9867415"/>
                <a:gd name="connsiteY3528" fmla="*/ 2237581 h 3924300"/>
                <a:gd name="connsiteX3529" fmla="*/ 6058671 w 9867415"/>
                <a:gd name="connsiteY3529" fmla="*/ 2214562 h 3924300"/>
                <a:gd name="connsiteX3530" fmla="*/ 5987234 w 9867415"/>
                <a:gd name="connsiteY3530" fmla="*/ 2214562 h 3924300"/>
                <a:gd name="connsiteX3531" fmla="*/ 6013734 w 9867415"/>
                <a:gd name="connsiteY3531" fmla="*/ 2237581 h 3924300"/>
                <a:gd name="connsiteX3532" fmla="*/ 5994806 w 9867415"/>
                <a:gd name="connsiteY3532" fmla="*/ 2260600 h 3924300"/>
                <a:gd name="connsiteX3533" fmla="*/ 5968306 w 9867415"/>
                <a:gd name="connsiteY3533" fmla="*/ 2237581 h 3924300"/>
                <a:gd name="connsiteX3534" fmla="*/ 5987234 w 9867415"/>
                <a:gd name="connsiteY3534" fmla="*/ 2214562 h 3924300"/>
                <a:gd name="connsiteX3535" fmla="*/ 2924194 w 9867415"/>
                <a:gd name="connsiteY3535" fmla="*/ 2214562 h 3924300"/>
                <a:gd name="connsiteX3536" fmla="*/ 2939335 w 9867415"/>
                <a:gd name="connsiteY3536" fmla="*/ 2237581 h 3924300"/>
                <a:gd name="connsiteX3537" fmla="*/ 2912838 w 9867415"/>
                <a:gd name="connsiteY3537" fmla="*/ 2260600 h 3924300"/>
                <a:gd name="connsiteX3538" fmla="*/ 2893911 w 9867415"/>
                <a:gd name="connsiteY3538" fmla="*/ 2237581 h 3924300"/>
                <a:gd name="connsiteX3539" fmla="*/ 2924194 w 9867415"/>
                <a:gd name="connsiteY3539" fmla="*/ 2214562 h 3924300"/>
                <a:gd name="connsiteX3540" fmla="*/ 5843952 w 9867415"/>
                <a:gd name="connsiteY3540" fmla="*/ 2211387 h 3924300"/>
                <a:gd name="connsiteX3541" fmla="*/ 5869881 w 9867415"/>
                <a:gd name="connsiteY3541" fmla="*/ 2233612 h 3924300"/>
                <a:gd name="connsiteX3542" fmla="*/ 5851360 w 9867415"/>
                <a:gd name="connsiteY3542" fmla="*/ 2255837 h 3924300"/>
                <a:gd name="connsiteX3543" fmla="*/ 5825431 w 9867415"/>
                <a:gd name="connsiteY3543" fmla="*/ 2233612 h 3924300"/>
                <a:gd name="connsiteX3544" fmla="*/ 5843952 w 9867415"/>
                <a:gd name="connsiteY3544" fmla="*/ 2211387 h 3924300"/>
                <a:gd name="connsiteX3545" fmla="*/ 5772514 w 9867415"/>
                <a:gd name="connsiteY3545" fmla="*/ 2211387 h 3924300"/>
                <a:gd name="connsiteX3546" fmla="*/ 5798443 w 9867415"/>
                <a:gd name="connsiteY3546" fmla="*/ 2233612 h 3924300"/>
                <a:gd name="connsiteX3547" fmla="*/ 5779922 w 9867415"/>
                <a:gd name="connsiteY3547" fmla="*/ 2255837 h 3924300"/>
                <a:gd name="connsiteX3548" fmla="*/ 5753993 w 9867415"/>
                <a:gd name="connsiteY3548" fmla="*/ 2233612 h 3924300"/>
                <a:gd name="connsiteX3549" fmla="*/ 5772514 w 9867415"/>
                <a:gd name="connsiteY3549" fmla="*/ 2211387 h 3924300"/>
                <a:gd name="connsiteX3550" fmla="*/ 2992451 w 9867415"/>
                <a:gd name="connsiteY3550" fmla="*/ 2211387 h 3924300"/>
                <a:gd name="connsiteX3551" fmla="*/ 3011378 w 9867415"/>
                <a:gd name="connsiteY3551" fmla="*/ 2229908 h 3924300"/>
                <a:gd name="connsiteX3552" fmla="*/ 2981095 w 9867415"/>
                <a:gd name="connsiteY3552" fmla="*/ 2255837 h 3924300"/>
                <a:gd name="connsiteX3553" fmla="*/ 2965954 w 9867415"/>
                <a:gd name="connsiteY3553" fmla="*/ 2233612 h 3924300"/>
                <a:gd name="connsiteX3554" fmla="*/ 2992451 w 9867415"/>
                <a:gd name="connsiteY3554" fmla="*/ 2211387 h 3924300"/>
                <a:gd name="connsiteX3555" fmla="*/ 5701077 w 9867415"/>
                <a:gd name="connsiteY3555" fmla="*/ 2210461 h 3924300"/>
                <a:gd name="connsiteX3556" fmla="*/ 5727006 w 9867415"/>
                <a:gd name="connsiteY3556" fmla="*/ 2229643 h 3924300"/>
                <a:gd name="connsiteX3557" fmla="*/ 5704781 w 9867415"/>
                <a:gd name="connsiteY3557" fmla="*/ 2252662 h 3924300"/>
                <a:gd name="connsiteX3558" fmla="*/ 5682556 w 9867415"/>
                <a:gd name="connsiteY3558" fmla="*/ 2229643 h 3924300"/>
                <a:gd name="connsiteX3559" fmla="*/ 5701077 w 9867415"/>
                <a:gd name="connsiteY3559" fmla="*/ 2210461 h 3924300"/>
                <a:gd name="connsiteX3560" fmla="*/ 9318175 w 9867415"/>
                <a:gd name="connsiteY3560" fmla="*/ 2207235 h 3924300"/>
                <a:gd name="connsiteX3561" fmla="*/ 9348460 w 9867415"/>
                <a:gd name="connsiteY3561" fmla="*/ 2229948 h 3924300"/>
                <a:gd name="connsiteX3562" fmla="*/ 9344674 w 9867415"/>
                <a:gd name="connsiteY3562" fmla="*/ 2248877 h 3924300"/>
                <a:gd name="connsiteX3563" fmla="*/ 9314389 w 9867415"/>
                <a:gd name="connsiteY3563" fmla="*/ 2226163 h 3924300"/>
                <a:gd name="connsiteX3564" fmla="*/ 9318175 w 9867415"/>
                <a:gd name="connsiteY3564" fmla="*/ 2207235 h 3924300"/>
                <a:gd name="connsiteX3565" fmla="*/ 3063303 w 9867415"/>
                <a:gd name="connsiteY3565" fmla="*/ 2207235 h 3924300"/>
                <a:gd name="connsiteX3566" fmla="*/ 3078445 w 9867415"/>
                <a:gd name="connsiteY3566" fmla="*/ 2226163 h 3924300"/>
                <a:gd name="connsiteX3567" fmla="*/ 3051946 w 9867415"/>
                <a:gd name="connsiteY3567" fmla="*/ 2248877 h 3924300"/>
                <a:gd name="connsiteX3568" fmla="*/ 3033018 w 9867415"/>
                <a:gd name="connsiteY3568" fmla="*/ 2229948 h 3924300"/>
                <a:gd name="connsiteX3569" fmla="*/ 3063303 w 9867415"/>
                <a:gd name="connsiteY3569" fmla="*/ 2207235 h 3924300"/>
                <a:gd name="connsiteX3570" fmla="*/ 5629070 w 9867415"/>
                <a:gd name="connsiteY3570" fmla="*/ 2206624 h 3924300"/>
                <a:gd name="connsiteX3571" fmla="*/ 5655569 w 9867415"/>
                <a:gd name="connsiteY3571" fmla="*/ 2229643 h 3924300"/>
                <a:gd name="connsiteX3572" fmla="*/ 5632856 w 9867415"/>
                <a:gd name="connsiteY3572" fmla="*/ 2252662 h 3924300"/>
                <a:gd name="connsiteX3573" fmla="*/ 5610142 w 9867415"/>
                <a:gd name="connsiteY3573" fmla="*/ 2229643 h 3924300"/>
                <a:gd name="connsiteX3574" fmla="*/ 5629070 w 9867415"/>
                <a:gd name="connsiteY3574" fmla="*/ 2206624 h 3924300"/>
                <a:gd name="connsiteX3575" fmla="*/ 5557632 w 9867415"/>
                <a:gd name="connsiteY3575" fmla="*/ 2206624 h 3924300"/>
                <a:gd name="connsiteX3576" fmla="*/ 5584131 w 9867415"/>
                <a:gd name="connsiteY3576" fmla="*/ 2229643 h 3924300"/>
                <a:gd name="connsiteX3577" fmla="*/ 5561418 w 9867415"/>
                <a:gd name="connsiteY3577" fmla="*/ 2252662 h 3924300"/>
                <a:gd name="connsiteX3578" fmla="*/ 5534918 w 9867415"/>
                <a:gd name="connsiteY3578" fmla="*/ 2229643 h 3924300"/>
                <a:gd name="connsiteX3579" fmla="*/ 5557632 w 9867415"/>
                <a:gd name="connsiteY3579" fmla="*/ 2206624 h 3924300"/>
                <a:gd name="connsiteX3580" fmla="*/ 5486195 w 9867415"/>
                <a:gd name="connsiteY3580" fmla="*/ 2206624 h 3924300"/>
                <a:gd name="connsiteX3581" fmla="*/ 5508909 w 9867415"/>
                <a:gd name="connsiteY3581" fmla="*/ 2229643 h 3924300"/>
                <a:gd name="connsiteX3582" fmla="*/ 5489981 w 9867415"/>
                <a:gd name="connsiteY3582" fmla="*/ 2252662 h 3924300"/>
                <a:gd name="connsiteX3583" fmla="*/ 5463481 w 9867415"/>
                <a:gd name="connsiteY3583" fmla="*/ 2229643 h 3924300"/>
                <a:gd name="connsiteX3584" fmla="*/ 5486195 w 9867415"/>
                <a:gd name="connsiteY3584" fmla="*/ 2206624 h 3924300"/>
                <a:gd name="connsiteX3585" fmla="*/ 5414268 w 9867415"/>
                <a:gd name="connsiteY3585" fmla="*/ 2206624 h 3924300"/>
                <a:gd name="connsiteX3586" fmla="*/ 5436493 w 9867415"/>
                <a:gd name="connsiteY3586" fmla="*/ 2229138 h 3924300"/>
                <a:gd name="connsiteX3587" fmla="*/ 5414268 w 9867415"/>
                <a:gd name="connsiteY3587" fmla="*/ 2247899 h 3924300"/>
                <a:gd name="connsiteX3588" fmla="*/ 5392043 w 9867415"/>
                <a:gd name="connsiteY3588" fmla="*/ 2229138 h 3924300"/>
                <a:gd name="connsiteX3589" fmla="*/ 5414268 w 9867415"/>
                <a:gd name="connsiteY3589" fmla="*/ 2206624 h 3924300"/>
                <a:gd name="connsiteX3590" fmla="*/ 5342831 w 9867415"/>
                <a:gd name="connsiteY3590" fmla="*/ 2206624 h 3924300"/>
                <a:gd name="connsiteX3591" fmla="*/ 5365056 w 9867415"/>
                <a:gd name="connsiteY3591" fmla="*/ 2229138 h 3924300"/>
                <a:gd name="connsiteX3592" fmla="*/ 5342831 w 9867415"/>
                <a:gd name="connsiteY3592" fmla="*/ 2247899 h 3924300"/>
                <a:gd name="connsiteX3593" fmla="*/ 5320606 w 9867415"/>
                <a:gd name="connsiteY3593" fmla="*/ 2225385 h 3924300"/>
                <a:gd name="connsiteX3594" fmla="*/ 5342831 w 9867415"/>
                <a:gd name="connsiteY3594" fmla="*/ 2206624 h 3924300"/>
                <a:gd name="connsiteX3595" fmla="*/ 5271393 w 9867415"/>
                <a:gd name="connsiteY3595" fmla="*/ 2206624 h 3924300"/>
                <a:gd name="connsiteX3596" fmla="*/ 5293618 w 9867415"/>
                <a:gd name="connsiteY3596" fmla="*/ 2225385 h 3924300"/>
                <a:gd name="connsiteX3597" fmla="*/ 5271393 w 9867415"/>
                <a:gd name="connsiteY3597" fmla="*/ 2247899 h 3924300"/>
                <a:gd name="connsiteX3598" fmla="*/ 5249168 w 9867415"/>
                <a:gd name="connsiteY3598" fmla="*/ 2225385 h 3924300"/>
                <a:gd name="connsiteX3599" fmla="*/ 5271393 w 9867415"/>
                <a:gd name="connsiteY3599" fmla="*/ 2206624 h 3924300"/>
                <a:gd name="connsiteX3600" fmla="*/ 5124550 w 9867415"/>
                <a:gd name="connsiteY3600" fmla="*/ 2206624 h 3924300"/>
                <a:gd name="connsiteX3601" fmla="*/ 5147569 w 9867415"/>
                <a:gd name="connsiteY3601" fmla="*/ 2227262 h 3924300"/>
                <a:gd name="connsiteX3602" fmla="*/ 5124550 w 9867415"/>
                <a:gd name="connsiteY3602" fmla="*/ 2247900 h 3924300"/>
                <a:gd name="connsiteX3603" fmla="*/ 5101531 w 9867415"/>
                <a:gd name="connsiteY3603" fmla="*/ 2227262 h 3924300"/>
                <a:gd name="connsiteX3604" fmla="*/ 5124550 w 9867415"/>
                <a:gd name="connsiteY3604" fmla="*/ 2206624 h 3924300"/>
                <a:gd name="connsiteX3605" fmla="*/ 5195682 w 9867415"/>
                <a:gd name="connsiteY3605" fmla="*/ 2203449 h 3924300"/>
                <a:gd name="connsiteX3606" fmla="*/ 5222181 w 9867415"/>
                <a:gd name="connsiteY3606" fmla="*/ 2225674 h 3924300"/>
                <a:gd name="connsiteX3607" fmla="*/ 5199468 w 9867415"/>
                <a:gd name="connsiteY3607" fmla="*/ 2247899 h 3924300"/>
                <a:gd name="connsiteX3608" fmla="*/ 5172968 w 9867415"/>
                <a:gd name="connsiteY3608" fmla="*/ 2225674 h 3924300"/>
                <a:gd name="connsiteX3609" fmla="*/ 5195682 w 9867415"/>
                <a:gd name="connsiteY3609" fmla="*/ 2203449 h 3924300"/>
                <a:gd name="connsiteX3610" fmla="*/ 9261461 w 9867415"/>
                <a:gd name="connsiteY3610" fmla="*/ 2199298 h 3924300"/>
                <a:gd name="connsiteX3611" fmla="*/ 9291397 w 9867415"/>
                <a:gd name="connsiteY3611" fmla="*/ 2222011 h 3924300"/>
                <a:gd name="connsiteX3612" fmla="*/ 9283913 w 9867415"/>
                <a:gd name="connsiteY3612" fmla="*/ 2240940 h 3924300"/>
                <a:gd name="connsiteX3613" fmla="*/ 9253977 w 9867415"/>
                <a:gd name="connsiteY3613" fmla="*/ 2218226 h 3924300"/>
                <a:gd name="connsiteX3614" fmla="*/ 9261461 w 9867415"/>
                <a:gd name="connsiteY3614" fmla="*/ 2199298 h 3924300"/>
                <a:gd name="connsiteX3615" fmla="*/ 9672057 w 9867415"/>
                <a:gd name="connsiteY3615" fmla="*/ 2196123 h 3924300"/>
                <a:gd name="connsiteX3616" fmla="*/ 9705735 w 9867415"/>
                <a:gd name="connsiteY3616" fmla="*/ 2218836 h 3924300"/>
                <a:gd name="connsiteX3617" fmla="*/ 9701993 w 9867415"/>
                <a:gd name="connsiteY3617" fmla="*/ 2237765 h 3924300"/>
                <a:gd name="connsiteX3618" fmla="*/ 9668315 w 9867415"/>
                <a:gd name="connsiteY3618" fmla="*/ 2215051 h 3924300"/>
                <a:gd name="connsiteX3619" fmla="*/ 9672057 w 9867415"/>
                <a:gd name="connsiteY3619" fmla="*/ 2196123 h 3924300"/>
                <a:gd name="connsiteX3620" fmla="*/ 8692002 w 9867415"/>
                <a:gd name="connsiteY3620" fmla="*/ 2192337 h 3924300"/>
                <a:gd name="connsiteX3621" fmla="*/ 8722845 w 9867415"/>
                <a:gd name="connsiteY3621" fmla="*/ 2218266 h 3924300"/>
                <a:gd name="connsiteX3622" fmla="*/ 8715135 w 9867415"/>
                <a:gd name="connsiteY3622" fmla="*/ 2236787 h 3924300"/>
                <a:gd name="connsiteX3623" fmla="*/ 8684292 w 9867415"/>
                <a:gd name="connsiteY3623" fmla="*/ 2214562 h 3924300"/>
                <a:gd name="connsiteX3624" fmla="*/ 8692002 w 9867415"/>
                <a:gd name="connsiteY3624" fmla="*/ 2192337 h 3924300"/>
                <a:gd name="connsiteX3625" fmla="*/ 9200700 w 9867415"/>
                <a:gd name="connsiteY3625" fmla="*/ 2191360 h 3924300"/>
                <a:gd name="connsiteX3626" fmla="*/ 9230985 w 9867415"/>
                <a:gd name="connsiteY3626" fmla="*/ 2214073 h 3924300"/>
                <a:gd name="connsiteX3627" fmla="*/ 9227199 w 9867415"/>
                <a:gd name="connsiteY3627" fmla="*/ 2233002 h 3924300"/>
                <a:gd name="connsiteX3628" fmla="*/ 9193129 w 9867415"/>
                <a:gd name="connsiteY3628" fmla="*/ 2210288 h 3924300"/>
                <a:gd name="connsiteX3629" fmla="*/ 9200700 w 9867415"/>
                <a:gd name="connsiteY3629" fmla="*/ 2191360 h 3924300"/>
                <a:gd name="connsiteX3630" fmla="*/ 2460651 w 9867415"/>
                <a:gd name="connsiteY3630" fmla="*/ 2184888 h 3924300"/>
                <a:gd name="connsiteX3631" fmla="*/ 2475791 w 9867415"/>
                <a:gd name="connsiteY3631" fmla="*/ 2203205 h 3924300"/>
                <a:gd name="connsiteX3632" fmla="*/ 2449301 w 9867415"/>
                <a:gd name="connsiteY3632" fmla="*/ 2225186 h 3924300"/>
                <a:gd name="connsiteX3633" fmla="*/ 2434159 w 9867415"/>
                <a:gd name="connsiteY3633" fmla="*/ 2206868 h 3924300"/>
                <a:gd name="connsiteX3634" fmla="*/ 2460651 w 9867415"/>
                <a:gd name="connsiteY3634" fmla="*/ 2184888 h 3924300"/>
                <a:gd name="connsiteX3635" fmla="*/ 8631398 w 9867415"/>
                <a:gd name="connsiteY3635" fmla="*/ 2184399 h 3924300"/>
                <a:gd name="connsiteX3636" fmla="*/ 8661683 w 9867415"/>
                <a:gd name="connsiteY3636" fmla="*/ 2210328 h 3924300"/>
                <a:gd name="connsiteX3637" fmla="*/ 8650327 w 9867415"/>
                <a:gd name="connsiteY3637" fmla="*/ 2228849 h 3924300"/>
                <a:gd name="connsiteX3638" fmla="*/ 8620042 w 9867415"/>
                <a:gd name="connsiteY3638" fmla="*/ 2206624 h 3924300"/>
                <a:gd name="connsiteX3639" fmla="*/ 8631398 w 9867415"/>
                <a:gd name="connsiteY3639" fmla="*/ 2184399 h 3924300"/>
                <a:gd name="connsiteX3640" fmla="*/ 7890035 w 9867415"/>
                <a:gd name="connsiteY3640" fmla="*/ 2181224 h 3924300"/>
                <a:gd name="connsiteX3641" fmla="*/ 7920320 w 9867415"/>
                <a:gd name="connsiteY3641" fmla="*/ 2203449 h 3924300"/>
                <a:gd name="connsiteX3642" fmla="*/ 7908964 w 9867415"/>
                <a:gd name="connsiteY3642" fmla="*/ 2225674 h 3924300"/>
                <a:gd name="connsiteX3643" fmla="*/ 7878679 w 9867415"/>
                <a:gd name="connsiteY3643" fmla="*/ 2199745 h 3924300"/>
                <a:gd name="connsiteX3644" fmla="*/ 7890035 w 9867415"/>
                <a:gd name="connsiteY3644" fmla="*/ 2181224 h 3924300"/>
                <a:gd name="connsiteX3645" fmla="*/ 9562650 w 9867415"/>
                <a:gd name="connsiteY3645" fmla="*/ 2176462 h 3924300"/>
                <a:gd name="connsiteX3646" fmla="*/ 9592935 w 9867415"/>
                <a:gd name="connsiteY3646" fmla="*/ 2203318 h 3924300"/>
                <a:gd name="connsiteX3647" fmla="*/ 9589149 w 9867415"/>
                <a:gd name="connsiteY3647" fmla="*/ 2222500 h 3924300"/>
                <a:gd name="connsiteX3648" fmla="*/ 9558864 w 9867415"/>
                <a:gd name="connsiteY3648" fmla="*/ 2195645 h 3924300"/>
                <a:gd name="connsiteX3649" fmla="*/ 9562650 w 9867415"/>
                <a:gd name="connsiteY3649" fmla="*/ 2176462 h 3924300"/>
                <a:gd name="connsiteX3650" fmla="*/ 2528908 w 9867415"/>
                <a:gd name="connsiteY3650" fmla="*/ 2176462 h 3924300"/>
                <a:gd name="connsiteX3651" fmla="*/ 2544048 w 9867415"/>
                <a:gd name="connsiteY3651" fmla="*/ 2195645 h 3924300"/>
                <a:gd name="connsiteX3652" fmla="*/ 2517550 w 9867415"/>
                <a:gd name="connsiteY3652" fmla="*/ 2222500 h 3924300"/>
                <a:gd name="connsiteX3653" fmla="*/ 2502418 w 9867415"/>
                <a:gd name="connsiteY3653" fmla="*/ 2199481 h 3924300"/>
                <a:gd name="connsiteX3654" fmla="*/ 2528908 w 9867415"/>
                <a:gd name="connsiteY3654" fmla="*/ 2176462 h 3924300"/>
                <a:gd name="connsiteX3655" fmla="*/ 7825341 w 9867415"/>
                <a:gd name="connsiteY3655" fmla="*/ 2173287 h 3924300"/>
                <a:gd name="connsiteX3656" fmla="*/ 7851535 w 9867415"/>
                <a:gd name="connsiteY3656" fmla="*/ 2199216 h 3924300"/>
                <a:gd name="connsiteX3657" fmla="*/ 7840309 w 9867415"/>
                <a:gd name="connsiteY3657" fmla="*/ 2217737 h 3924300"/>
                <a:gd name="connsiteX3658" fmla="*/ 7810373 w 9867415"/>
                <a:gd name="connsiteY3658" fmla="*/ 2195512 h 3924300"/>
                <a:gd name="connsiteX3659" fmla="*/ 7825341 w 9867415"/>
                <a:gd name="connsiteY3659" fmla="*/ 2173287 h 3924300"/>
                <a:gd name="connsiteX3660" fmla="*/ 8507573 w 9867415"/>
                <a:gd name="connsiteY3660" fmla="*/ 2172310 h 3924300"/>
                <a:gd name="connsiteX3661" fmla="*/ 8537858 w 9867415"/>
                <a:gd name="connsiteY3661" fmla="*/ 2195023 h 3924300"/>
                <a:gd name="connsiteX3662" fmla="*/ 8526502 w 9867415"/>
                <a:gd name="connsiteY3662" fmla="*/ 2217737 h 3924300"/>
                <a:gd name="connsiteX3663" fmla="*/ 8496217 w 9867415"/>
                <a:gd name="connsiteY3663" fmla="*/ 2191238 h 3924300"/>
                <a:gd name="connsiteX3664" fmla="*/ 8507573 w 9867415"/>
                <a:gd name="connsiteY3664" fmla="*/ 2172310 h 3924300"/>
                <a:gd name="connsiteX3665" fmla="*/ 2597145 w 9867415"/>
                <a:gd name="connsiteY3665" fmla="*/ 2172310 h 3924300"/>
                <a:gd name="connsiteX3666" fmla="*/ 2612288 w 9867415"/>
                <a:gd name="connsiteY3666" fmla="*/ 2191238 h 3924300"/>
                <a:gd name="connsiteX3667" fmla="*/ 2585810 w 9867415"/>
                <a:gd name="connsiteY3667" fmla="*/ 2213952 h 3924300"/>
                <a:gd name="connsiteX3668" fmla="*/ 2570679 w 9867415"/>
                <a:gd name="connsiteY3668" fmla="*/ 2195023 h 3924300"/>
                <a:gd name="connsiteX3669" fmla="*/ 2597145 w 9867415"/>
                <a:gd name="connsiteY3669" fmla="*/ 2172310 h 3924300"/>
                <a:gd name="connsiteX3670" fmla="*/ 1887822 w 9867415"/>
                <a:gd name="connsiteY3670" fmla="*/ 2168524 h 3924300"/>
                <a:gd name="connsiteX3671" fmla="*/ 1899050 w 9867415"/>
                <a:gd name="connsiteY3671" fmla="*/ 2191543 h 3924300"/>
                <a:gd name="connsiteX3672" fmla="*/ 1872851 w 9867415"/>
                <a:gd name="connsiteY3672" fmla="*/ 2214562 h 3924300"/>
                <a:gd name="connsiteX3673" fmla="*/ 1857880 w 9867415"/>
                <a:gd name="connsiteY3673" fmla="*/ 2195380 h 3924300"/>
                <a:gd name="connsiteX3674" fmla="*/ 1887822 w 9867415"/>
                <a:gd name="connsiteY3674" fmla="*/ 2168524 h 3924300"/>
                <a:gd name="connsiteX3675" fmla="*/ 8444073 w 9867415"/>
                <a:gd name="connsiteY3675" fmla="*/ 2165349 h 3924300"/>
                <a:gd name="connsiteX3676" fmla="*/ 8474358 w 9867415"/>
                <a:gd name="connsiteY3676" fmla="*/ 2188368 h 3924300"/>
                <a:gd name="connsiteX3677" fmla="*/ 8463002 w 9867415"/>
                <a:gd name="connsiteY3677" fmla="*/ 2211387 h 3924300"/>
                <a:gd name="connsiteX3678" fmla="*/ 8432717 w 9867415"/>
                <a:gd name="connsiteY3678" fmla="*/ 2184532 h 3924300"/>
                <a:gd name="connsiteX3679" fmla="*/ 8444073 w 9867415"/>
                <a:gd name="connsiteY3679" fmla="*/ 2165349 h 3924300"/>
                <a:gd name="connsiteX3680" fmla="*/ 2667622 w 9867415"/>
                <a:gd name="connsiteY3680" fmla="*/ 2165349 h 3924300"/>
                <a:gd name="connsiteX3681" fmla="*/ 2682763 w 9867415"/>
                <a:gd name="connsiteY3681" fmla="*/ 2188368 h 3924300"/>
                <a:gd name="connsiteX3682" fmla="*/ 2652482 w 9867415"/>
                <a:gd name="connsiteY3682" fmla="*/ 2211387 h 3924300"/>
                <a:gd name="connsiteX3683" fmla="*/ 2637331 w 9867415"/>
                <a:gd name="connsiteY3683" fmla="*/ 2188368 h 3924300"/>
                <a:gd name="connsiteX3684" fmla="*/ 2667622 w 9867415"/>
                <a:gd name="connsiteY3684" fmla="*/ 2165349 h 3924300"/>
                <a:gd name="connsiteX3685" fmla="*/ 1952705 w 9867415"/>
                <a:gd name="connsiteY3685" fmla="*/ 2162174 h 3924300"/>
                <a:gd name="connsiteX3686" fmla="*/ 1967849 w 9867415"/>
                <a:gd name="connsiteY3686" fmla="*/ 2184888 h 3924300"/>
                <a:gd name="connsiteX3687" fmla="*/ 1937559 w 9867415"/>
                <a:gd name="connsiteY3687" fmla="*/ 2207602 h 3924300"/>
                <a:gd name="connsiteX3688" fmla="*/ 1926200 w 9867415"/>
                <a:gd name="connsiteY3688" fmla="*/ 2188673 h 3924300"/>
                <a:gd name="connsiteX3689" fmla="*/ 1952705 w 9867415"/>
                <a:gd name="connsiteY3689" fmla="*/ 2162174 h 3924300"/>
                <a:gd name="connsiteX3690" fmla="*/ 2735496 w 9867415"/>
                <a:gd name="connsiteY3690" fmla="*/ 2161198 h 3924300"/>
                <a:gd name="connsiteX3691" fmla="*/ 2750461 w 9867415"/>
                <a:gd name="connsiteY3691" fmla="*/ 2180126 h 3924300"/>
                <a:gd name="connsiteX3692" fmla="*/ 2720528 w 9867415"/>
                <a:gd name="connsiteY3692" fmla="*/ 2202840 h 3924300"/>
                <a:gd name="connsiteX3693" fmla="*/ 2705556 w 9867415"/>
                <a:gd name="connsiteY3693" fmla="*/ 2183911 h 3924300"/>
                <a:gd name="connsiteX3694" fmla="*/ 2735496 w 9867415"/>
                <a:gd name="connsiteY3694" fmla="*/ 2161198 h 3924300"/>
                <a:gd name="connsiteX3695" fmla="*/ 2019974 w 9867415"/>
                <a:gd name="connsiteY3695" fmla="*/ 2158023 h 3924300"/>
                <a:gd name="connsiteX3696" fmla="*/ 2031332 w 9867415"/>
                <a:gd name="connsiteY3696" fmla="*/ 2176951 h 3924300"/>
                <a:gd name="connsiteX3697" fmla="*/ 2001051 w 9867415"/>
                <a:gd name="connsiteY3697" fmla="*/ 2199665 h 3924300"/>
                <a:gd name="connsiteX3698" fmla="*/ 1989696 w 9867415"/>
                <a:gd name="connsiteY3698" fmla="*/ 2180736 h 3924300"/>
                <a:gd name="connsiteX3699" fmla="*/ 2019974 w 9867415"/>
                <a:gd name="connsiteY3699" fmla="*/ 2158023 h 3924300"/>
                <a:gd name="connsiteX3700" fmla="*/ 6261871 w 9867415"/>
                <a:gd name="connsiteY3700" fmla="*/ 2154237 h 3924300"/>
                <a:gd name="connsiteX3701" fmla="*/ 6288371 w 9867415"/>
                <a:gd name="connsiteY3701" fmla="*/ 2176462 h 3924300"/>
                <a:gd name="connsiteX3702" fmla="*/ 6269443 w 9867415"/>
                <a:gd name="connsiteY3702" fmla="*/ 2198687 h 3924300"/>
                <a:gd name="connsiteX3703" fmla="*/ 6242943 w 9867415"/>
                <a:gd name="connsiteY3703" fmla="*/ 2172758 h 3924300"/>
                <a:gd name="connsiteX3704" fmla="*/ 6261871 w 9867415"/>
                <a:gd name="connsiteY3704" fmla="*/ 2154237 h 3924300"/>
                <a:gd name="connsiteX3705" fmla="*/ 2803541 w 9867415"/>
                <a:gd name="connsiteY3705" fmla="*/ 2154237 h 3924300"/>
                <a:gd name="connsiteX3706" fmla="*/ 2818680 w 9867415"/>
                <a:gd name="connsiteY3706" fmla="*/ 2176462 h 3924300"/>
                <a:gd name="connsiteX3707" fmla="*/ 2792183 w 9867415"/>
                <a:gd name="connsiteY3707" fmla="*/ 2198687 h 3924300"/>
                <a:gd name="connsiteX3708" fmla="*/ 2777046 w 9867415"/>
                <a:gd name="connsiteY3708" fmla="*/ 2180166 h 3924300"/>
                <a:gd name="connsiteX3709" fmla="*/ 2803541 w 9867415"/>
                <a:gd name="connsiteY3709" fmla="*/ 2154237 h 3924300"/>
                <a:gd name="connsiteX3710" fmla="*/ 9792838 w 9867415"/>
                <a:gd name="connsiteY3710" fmla="*/ 2151062 h 3924300"/>
                <a:gd name="connsiteX3711" fmla="*/ 9823123 w 9867415"/>
                <a:gd name="connsiteY3711" fmla="*/ 2176991 h 3924300"/>
                <a:gd name="connsiteX3712" fmla="*/ 9823123 w 9867415"/>
                <a:gd name="connsiteY3712" fmla="*/ 2195512 h 3924300"/>
                <a:gd name="connsiteX3713" fmla="*/ 9789052 w 9867415"/>
                <a:gd name="connsiteY3713" fmla="*/ 2169583 h 3924300"/>
                <a:gd name="connsiteX3714" fmla="*/ 9792838 w 9867415"/>
                <a:gd name="connsiteY3714" fmla="*/ 2151062 h 3924300"/>
                <a:gd name="connsiteX3715" fmla="*/ 6194220 w 9867415"/>
                <a:gd name="connsiteY3715" fmla="*/ 2151062 h 3924300"/>
                <a:gd name="connsiteX3716" fmla="*/ 6216934 w 9867415"/>
                <a:gd name="connsiteY3716" fmla="*/ 2173287 h 3924300"/>
                <a:gd name="connsiteX3717" fmla="*/ 6198006 w 9867415"/>
                <a:gd name="connsiteY3717" fmla="*/ 2195512 h 3924300"/>
                <a:gd name="connsiteX3718" fmla="*/ 6175292 w 9867415"/>
                <a:gd name="connsiteY3718" fmla="*/ 2173287 h 3924300"/>
                <a:gd name="connsiteX3719" fmla="*/ 6194220 w 9867415"/>
                <a:gd name="connsiteY3719" fmla="*/ 2151062 h 3924300"/>
                <a:gd name="connsiteX3720" fmla="*/ 2871801 w 9867415"/>
                <a:gd name="connsiteY3720" fmla="*/ 2151062 h 3924300"/>
                <a:gd name="connsiteX3721" fmla="*/ 2886942 w 9867415"/>
                <a:gd name="connsiteY3721" fmla="*/ 2169583 h 3924300"/>
                <a:gd name="connsiteX3722" fmla="*/ 2860442 w 9867415"/>
                <a:gd name="connsiteY3722" fmla="*/ 2195512 h 3924300"/>
                <a:gd name="connsiteX3723" fmla="*/ 2845301 w 9867415"/>
                <a:gd name="connsiteY3723" fmla="*/ 2173287 h 3924300"/>
                <a:gd name="connsiteX3724" fmla="*/ 2871801 w 9867415"/>
                <a:gd name="connsiteY3724" fmla="*/ 2151062 h 3924300"/>
                <a:gd name="connsiteX3725" fmla="*/ 2084656 w 9867415"/>
                <a:gd name="connsiteY3725" fmla="*/ 2151062 h 3924300"/>
                <a:gd name="connsiteX3726" fmla="*/ 2099623 w 9867415"/>
                <a:gd name="connsiteY3726" fmla="*/ 2169583 h 3924300"/>
                <a:gd name="connsiteX3727" fmla="*/ 2069691 w 9867415"/>
                <a:gd name="connsiteY3727" fmla="*/ 2195512 h 3924300"/>
                <a:gd name="connsiteX3728" fmla="*/ 2058469 w 9867415"/>
                <a:gd name="connsiteY3728" fmla="*/ 2173287 h 3924300"/>
                <a:gd name="connsiteX3729" fmla="*/ 2084656 w 9867415"/>
                <a:gd name="connsiteY3729" fmla="*/ 2151062 h 3924300"/>
                <a:gd name="connsiteX3730" fmla="*/ 6122782 w 9867415"/>
                <a:gd name="connsiteY3730" fmla="*/ 2150136 h 3924300"/>
                <a:gd name="connsiteX3731" fmla="*/ 6149281 w 9867415"/>
                <a:gd name="connsiteY3731" fmla="*/ 2173155 h 3924300"/>
                <a:gd name="connsiteX3732" fmla="*/ 6126568 w 9867415"/>
                <a:gd name="connsiteY3732" fmla="*/ 2192337 h 3924300"/>
                <a:gd name="connsiteX3733" fmla="*/ 6103854 w 9867415"/>
                <a:gd name="connsiteY3733" fmla="*/ 2169318 h 3924300"/>
                <a:gd name="connsiteX3734" fmla="*/ 6122782 w 9867415"/>
                <a:gd name="connsiteY3734" fmla="*/ 2150136 h 3924300"/>
                <a:gd name="connsiteX3735" fmla="*/ 5979551 w 9867415"/>
                <a:gd name="connsiteY3735" fmla="*/ 2146828 h 3924300"/>
                <a:gd name="connsiteX3736" fmla="*/ 6006406 w 9867415"/>
                <a:gd name="connsiteY3736" fmla="*/ 2169053 h 3924300"/>
                <a:gd name="connsiteX3737" fmla="*/ 5987224 w 9867415"/>
                <a:gd name="connsiteY3737" fmla="*/ 2187574 h 3924300"/>
                <a:gd name="connsiteX3738" fmla="*/ 5960368 w 9867415"/>
                <a:gd name="connsiteY3738" fmla="*/ 2165349 h 3924300"/>
                <a:gd name="connsiteX3739" fmla="*/ 5979551 w 9867415"/>
                <a:gd name="connsiteY3739" fmla="*/ 2146828 h 3924300"/>
                <a:gd name="connsiteX3740" fmla="*/ 6051345 w 9867415"/>
                <a:gd name="connsiteY3740" fmla="*/ 2146299 h 3924300"/>
                <a:gd name="connsiteX3741" fmla="*/ 6077844 w 9867415"/>
                <a:gd name="connsiteY3741" fmla="*/ 2169318 h 3924300"/>
                <a:gd name="connsiteX3742" fmla="*/ 6058916 w 9867415"/>
                <a:gd name="connsiteY3742" fmla="*/ 2192337 h 3924300"/>
                <a:gd name="connsiteX3743" fmla="*/ 6032417 w 9867415"/>
                <a:gd name="connsiteY3743" fmla="*/ 2169318 h 3924300"/>
                <a:gd name="connsiteX3744" fmla="*/ 6051345 w 9867415"/>
                <a:gd name="connsiteY3744" fmla="*/ 2146299 h 3924300"/>
                <a:gd name="connsiteX3745" fmla="*/ 5908114 w 9867415"/>
                <a:gd name="connsiteY3745" fmla="*/ 2143124 h 3924300"/>
                <a:gd name="connsiteX3746" fmla="*/ 5934969 w 9867415"/>
                <a:gd name="connsiteY3746" fmla="*/ 2165349 h 3924300"/>
                <a:gd name="connsiteX3747" fmla="*/ 5915787 w 9867415"/>
                <a:gd name="connsiteY3747" fmla="*/ 2187574 h 3924300"/>
                <a:gd name="connsiteX3748" fmla="*/ 5888931 w 9867415"/>
                <a:gd name="connsiteY3748" fmla="*/ 2165349 h 3924300"/>
                <a:gd name="connsiteX3749" fmla="*/ 5908114 w 9867415"/>
                <a:gd name="connsiteY3749" fmla="*/ 2143124 h 3924300"/>
                <a:gd name="connsiteX3750" fmla="*/ 5836014 w 9867415"/>
                <a:gd name="connsiteY3750" fmla="*/ 2143124 h 3924300"/>
                <a:gd name="connsiteX3751" fmla="*/ 5861943 w 9867415"/>
                <a:gd name="connsiteY3751" fmla="*/ 2165349 h 3924300"/>
                <a:gd name="connsiteX3752" fmla="*/ 5843422 w 9867415"/>
                <a:gd name="connsiteY3752" fmla="*/ 2187574 h 3924300"/>
                <a:gd name="connsiteX3753" fmla="*/ 5817493 w 9867415"/>
                <a:gd name="connsiteY3753" fmla="*/ 2165349 h 3924300"/>
                <a:gd name="connsiteX3754" fmla="*/ 5836014 w 9867415"/>
                <a:gd name="connsiteY3754" fmla="*/ 2143124 h 3924300"/>
                <a:gd name="connsiteX3755" fmla="*/ 2151714 w 9867415"/>
                <a:gd name="connsiteY3755" fmla="*/ 2143124 h 3924300"/>
                <a:gd name="connsiteX3756" fmla="*/ 2163076 w 9867415"/>
                <a:gd name="connsiteY3756" fmla="*/ 2165349 h 3924300"/>
                <a:gd name="connsiteX3757" fmla="*/ 2136575 w 9867415"/>
                <a:gd name="connsiteY3757" fmla="*/ 2187574 h 3924300"/>
                <a:gd name="connsiteX3758" fmla="*/ 2121434 w 9867415"/>
                <a:gd name="connsiteY3758" fmla="*/ 2169053 h 3924300"/>
                <a:gd name="connsiteX3759" fmla="*/ 2151714 w 9867415"/>
                <a:gd name="connsiteY3759" fmla="*/ 2143124 h 3924300"/>
                <a:gd name="connsiteX3760" fmla="*/ 9740450 w 9867415"/>
                <a:gd name="connsiteY3760" fmla="*/ 2142148 h 3924300"/>
                <a:gd name="connsiteX3761" fmla="*/ 9770735 w 9867415"/>
                <a:gd name="connsiteY3761" fmla="*/ 2164861 h 3924300"/>
                <a:gd name="connsiteX3762" fmla="*/ 9766949 w 9867415"/>
                <a:gd name="connsiteY3762" fmla="*/ 2187575 h 3924300"/>
                <a:gd name="connsiteX3763" fmla="*/ 9736664 w 9867415"/>
                <a:gd name="connsiteY3763" fmla="*/ 2161076 h 3924300"/>
                <a:gd name="connsiteX3764" fmla="*/ 9740450 w 9867415"/>
                <a:gd name="connsiteY3764" fmla="*/ 2142148 h 3924300"/>
                <a:gd name="connsiteX3765" fmla="*/ 2216184 w 9867415"/>
                <a:gd name="connsiteY3765" fmla="*/ 2138973 h 3924300"/>
                <a:gd name="connsiteX3766" fmla="*/ 2231339 w 9867415"/>
                <a:gd name="connsiteY3766" fmla="*/ 2157901 h 3924300"/>
                <a:gd name="connsiteX3767" fmla="*/ 2201026 w 9867415"/>
                <a:gd name="connsiteY3767" fmla="*/ 2180615 h 3924300"/>
                <a:gd name="connsiteX3768" fmla="*/ 2189687 w 9867415"/>
                <a:gd name="connsiteY3768" fmla="*/ 2161686 h 3924300"/>
                <a:gd name="connsiteX3769" fmla="*/ 2216184 w 9867415"/>
                <a:gd name="connsiteY3769" fmla="*/ 2138973 h 3924300"/>
                <a:gd name="connsiteX3770" fmla="*/ 5764577 w 9867415"/>
                <a:gd name="connsiteY3770" fmla="*/ 2138362 h 3924300"/>
                <a:gd name="connsiteX3771" fmla="*/ 5790506 w 9867415"/>
                <a:gd name="connsiteY3771" fmla="*/ 2161381 h 3924300"/>
                <a:gd name="connsiteX3772" fmla="*/ 5771985 w 9867415"/>
                <a:gd name="connsiteY3772" fmla="*/ 2184400 h 3924300"/>
                <a:gd name="connsiteX3773" fmla="*/ 5746056 w 9867415"/>
                <a:gd name="connsiteY3773" fmla="*/ 2161381 h 3924300"/>
                <a:gd name="connsiteX3774" fmla="*/ 5764577 w 9867415"/>
                <a:gd name="connsiteY3774" fmla="*/ 2138362 h 3924300"/>
                <a:gd name="connsiteX3775" fmla="*/ 5696843 w 9867415"/>
                <a:gd name="connsiteY3775" fmla="*/ 2138362 h 3924300"/>
                <a:gd name="connsiteX3776" fmla="*/ 5719068 w 9867415"/>
                <a:gd name="connsiteY3776" fmla="*/ 2161381 h 3924300"/>
                <a:gd name="connsiteX3777" fmla="*/ 5700547 w 9867415"/>
                <a:gd name="connsiteY3777" fmla="*/ 2184400 h 3924300"/>
                <a:gd name="connsiteX3778" fmla="*/ 5674618 w 9867415"/>
                <a:gd name="connsiteY3778" fmla="*/ 2161381 h 3924300"/>
                <a:gd name="connsiteX3779" fmla="*/ 5696843 w 9867415"/>
                <a:gd name="connsiteY3779" fmla="*/ 2138362 h 3924300"/>
                <a:gd name="connsiteX3780" fmla="*/ 5625406 w 9867415"/>
                <a:gd name="connsiteY3780" fmla="*/ 2138362 h 3924300"/>
                <a:gd name="connsiteX3781" fmla="*/ 5647631 w 9867415"/>
                <a:gd name="connsiteY3781" fmla="*/ 2161381 h 3924300"/>
                <a:gd name="connsiteX3782" fmla="*/ 5629110 w 9867415"/>
                <a:gd name="connsiteY3782" fmla="*/ 2184400 h 3924300"/>
                <a:gd name="connsiteX3783" fmla="*/ 5603181 w 9867415"/>
                <a:gd name="connsiteY3783" fmla="*/ 2161381 h 3924300"/>
                <a:gd name="connsiteX3784" fmla="*/ 5625406 w 9867415"/>
                <a:gd name="connsiteY3784" fmla="*/ 2138362 h 3924300"/>
                <a:gd name="connsiteX3785" fmla="*/ 5553968 w 9867415"/>
                <a:gd name="connsiteY3785" fmla="*/ 2138362 h 3924300"/>
                <a:gd name="connsiteX3786" fmla="*/ 5576193 w 9867415"/>
                <a:gd name="connsiteY3786" fmla="*/ 2161742 h 3924300"/>
                <a:gd name="connsiteX3787" fmla="*/ 5557672 w 9867415"/>
                <a:gd name="connsiteY3787" fmla="*/ 2181225 h 3924300"/>
                <a:gd name="connsiteX3788" fmla="*/ 5531743 w 9867415"/>
                <a:gd name="connsiteY3788" fmla="*/ 2157845 h 3924300"/>
                <a:gd name="connsiteX3789" fmla="*/ 5553968 w 9867415"/>
                <a:gd name="connsiteY3789" fmla="*/ 2138362 h 3924300"/>
                <a:gd name="connsiteX3790" fmla="*/ 9686475 w 9867415"/>
                <a:gd name="connsiteY3790" fmla="*/ 2135798 h 3924300"/>
                <a:gd name="connsiteX3791" fmla="*/ 9716760 w 9867415"/>
                <a:gd name="connsiteY3791" fmla="*/ 2158511 h 3924300"/>
                <a:gd name="connsiteX3792" fmla="*/ 9712974 w 9867415"/>
                <a:gd name="connsiteY3792" fmla="*/ 2177440 h 3924300"/>
                <a:gd name="connsiteX3793" fmla="*/ 9682689 w 9867415"/>
                <a:gd name="connsiteY3793" fmla="*/ 2154726 h 3924300"/>
                <a:gd name="connsiteX3794" fmla="*/ 9686475 w 9867415"/>
                <a:gd name="connsiteY3794" fmla="*/ 2135798 h 3924300"/>
                <a:gd name="connsiteX3795" fmla="*/ 5482531 w 9867415"/>
                <a:gd name="connsiteY3795" fmla="*/ 2135187 h 3924300"/>
                <a:gd name="connsiteX3796" fmla="*/ 5504756 w 9867415"/>
                <a:gd name="connsiteY3796" fmla="*/ 2158206 h 3924300"/>
                <a:gd name="connsiteX3797" fmla="*/ 5486235 w 9867415"/>
                <a:gd name="connsiteY3797" fmla="*/ 2181225 h 3924300"/>
                <a:gd name="connsiteX3798" fmla="*/ 5460306 w 9867415"/>
                <a:gd name="connsiteY3798" fmla="*/ 2158206 h 3924300"/>
                <a:gd name="connsiteX3799" fmla="*/ 5482531 w 9867415"/>
                <a:gd name="connsiteY3799" fmla="*/ 2135187 h 3924300"/>
                <a:gd name="connsiteX3800" fmla="*/ 5410300 w 9867415"/>
                <a:gd name="connsiteY3800" fmla="*/ 2135187 h 3924300"/>
                <a:gd name="connsiteX3801" fmla="*/ 5433319 w 9867415"/>
                <a:gd name="connsiteY3801" fmla="*/ 2158206 h 3924300"/>
                <a:gd name="connsiteX3802" fmla="*/ 5410300 w 9867415"/>
                <a:gd name="connsiteY3802" fmla="*/ 2181225 h 3924300"/>
                <a:gd name="connsiteX3803" fmla="*/ 5387281 w 9867415"/>
                <a:gd name="connsiteY3803" fmla="*/ 2158206 h 3924300"/>
                <a:gd name="connsiteX3804" fmla="*/ 5410300 w 9867415"/>
                <a:gd name="connsiteY3804" fmla="*/ 2135187 h 3924300"/>
                <a:gd name="connsiteX3805" fmla="*/ 5338862 w 9867415"/>
                <a:gd name="connsiteY3805" fmla="*/ 2135187 h 3924300"/>
                <a:gd name="connsiteX3806" fmla="*/ 5361881 w 9867415"/>
                <a:gd name="connsiteY3806" fmla="*/ 2158206 h 3924300"/>
                <a:gd name="connsiteX3807" fmla="*/ 5338862 w 9867415"/>
                <a:gd name="connsiteY3807" fmla="*/ 2181225 h 3924300"/>
                <a:gd name="connsiteX3808" fmla="*/ 5315843 w 9867415"/>
                <a:gd name="connsiteY3808" fmla="*/ 2158206 h 3924300"/>
                <a:gd name="connsiteX3809" fmla="*/ 5338862 w 9867415"/>
                <a:gd name="connsiteY3809" fmla="*/ 2135187 h 3924300"/>
                <a:gd name="connsiteX3810" fmla="*/ 5267425 w 9867415"/>
                <a:gd name="connsiteY3810" fmla="*/ 2135187 h 3924300"/>
                <a:gd name="connsiteX3811" fmla="*/ 5290444 w 9867415"/>
                <a:gd name="connsiteY3811" fmla="*/ 2158206 h 3924300"/>
                <a:gd name="connsiteX3812" fmla="*/ 5267425 w 9867415"/>
                <a:gd name="connsiteY3812" fmla="*/ 2181225 h 3924300"/>
                <a:gd name="connsiteX3813" fmla="*/ 5244406 w 9867415"/>
                <a:gd name="connsiteY3813" fmla="*/ 2158206 h 3924300"/>
                <a:gd name="connsiteX3814" fmla="*/ 5267425 w 9867415"/>
                <a:gd name="connsiteY3814" fmla="*/ 2135187 h 3924300"/>
                <a:gd name="connsiteX3815" fmla="*/ 5195987 w 9867415"/>
                <a:gd name="connsiteY3815" fmla="*/ 2135187 h 3924300"/>
                <a:gd name="connsiteX3816" fmla="*/ 5219006 w 9867415"/>
                <a:gd name="connsiteY3816" fmla="*/ 2158206 h 3924300"/>
                <a:gd name="connsiteX3817" fmla="*/ 5195987 w 9867415"/>
                <a:gd name="connsiteY3817" fmla="*/ 2181225 h 3924300"/>
                <a:gd name="connsiteX3818" fmla="*/ 5172968 w 9867415"/>
                <a:gd name="connsiteY3818" fmla="*/ 2158206 h 3924300"/>
                <a:gd name="connsiteX3819" fmla="*/ 5195987 w 9867415"/>
                <a:gd name="connsiteY3819" fmla="*/ 2135187 h 3924300"/>
                <a:gd name="connsiteX3820" fmla="*/ 5124550 w 9867415"/>
                <a:gd name="connsiteY3820" fmla="*/ 2135187 h 3924300"/>
                <a:gd name="connsiteX3821" fmla="*/ 5147569 w 9867415"/>
                <a:gd name="connsiteY3821" fmla="*/ 2158206 h 3924300"/>
                <a:gd name="connsiteX3822" fmla="*/ 5124550 w 9867415"/>
                <a:gd name="connsiteY3822" fmla="*/ 2181225 h 3924300"/>
                <a:gd name="connsiteX3823" fmla="*/ 5101531 w 9867415"/>
                <a:gd name="connsiteY3823" fmla="*/ 2158206 h 3924300"/>
                <a:gd name="connsiteX3824" fmla="*/ 5124550 w 9867415"/>
                <a:gd name="connsiteY3824" fmla="*/ 2135187 h 3924300"/>
                <a:gd name="connsiteX3825" fmla="*/ 5052318 w 9867415"/>
                <a:gd name="connsiteY3825" fmla="*/ 2135187 h 3924300"/>
                <a:gd name="connsiteX3826" fmla="*/ 5074543 w 9867415"/>
                <a:gd name="connsiteY3826" fmla="*/ 2158206 h 3924300"/>
                <a:gd name="connsiteX3827" fmla="*/ 5052318 w 9867415"/>
                <a:gd name="connsiteY3827" fmla="*/ 2181225 h 3924300"/>
                <a:gd name="connsiteX3828" fmla="*/ 5030093 w 9867415"/>
                <a:gd name="connsiteY3828" fmla="*/ 2158206 h 3924300"/>
                <a:gd name="connsiteX3829" fmla="*/ 5052318 w 9867415"/>
                <a:gd name="connsiteY3829" fmla="*/ 2135187 h 3924300"/>
                <a:gd name="connsiteX3830" fmla="*/ 1594060 w 9867415"/>
                <a:gd name="connsiteY3830" fmla="*/ 2135187 h 3924300"/>
                <a:gd name="connsiteX3831" fmla="*/ 1605288 w 9867415"/>
                <a:gd name="connsiteY3831" fmla="*/ 2158206 h 3924300"/>
                <a:gd name="connsiteX3832" fmla="*/ 1575346 w 9867415"/>
                <a:gd name="connsiteY3832" fmla="*/ 2181225 h 3924300"/>
                <a:gd name="connsiteX3833" fmla="*/ 1567861 w 9867415"/>
                <a:gd name="connsiteY3833" fmla="*/ 2162043 h 3924300"/>
                <a:gd name="connsiteX3834" fmla="*/ 1594060 w 9867415"/>
                <a:gd name="connsiteY3834" fmla="*/ 2135187 h 3924300"/>
                <a:gd name="connsiteX3835" fmla="*/ 8721885 w 9867415"/>
                <a:gd name="connsiteY3835" fmla="*/ 2131035 h 3924300"/>
                <a:gd name="connsiteX3836" fmla="*/ 8752170 w 9867415"/>
                <a:gd name="connsiteY3836" fmla="*/ 2153748 h 3924300"/>
                <a:gd name="connsiteX3837" fmla="*/ 8744599 w 9867415"/>
                <a:gd name="connsiteY3837" fmla="*/ 2176462 h 3924300"/>
                <a:gd name="connsiteX3838" fmla="*/ 8714314 w 9867415"/>
                <a:gd name="connsiteY3838" fmla="*/ 2149963 h 3924300"/>
                <a:gd name="connsiteX3839" fmla="*/ 8721885 w 9867415"/>
                <a:gd name="connsiteY3839" fmla="*/ 2131035 h 3924300"/>
                <a:gd name="connsiteX3840" fmla="*/ 8059898 w 9867415"/>
                <a:gd name="connsiteY3840" fmla="*/ 2127249 h 3924300"/>
                <a:gd name="connsiteX3841" fmla="*/ 8090183 w 9867415"/>
                <a:gd name="connsiteY3841" fmla="*/ 2150268 h 3924300"/>
                <a:gd name="connsiteX3842" fmla="*/ 8078827 w 9867415"/>
                <a:gd name="connsiteY3842" fmla="*/ 2173287 h 3924300"/>
                <a:gd name="connsiteX3843" fmla="*/ 8048542 w 9867415"/>
                <a:gd name="connsiteY3843" fmla="*/ 2146432 h 3924300"/>
                <a:gd name="connsiteX3844" fmla="*/ 8059898 w 9867415"/>
                <a:gd name="connsiteY3844" fmla="*/ 2127249 h 3924300"/>
                <a:gd name="connsiteX3845" fmla="*/ 1657965 w 9867415"/>
                <a:gd name="connsiteY3845" fmla="*/ 2127249 h 3924300"/>
                <a:gd name="connsiteX3846" fmla="*/ 1669325 w 9867415"/>
                <a:gd name="connsiteY3846" fmla="*/ 2149963 h 3924300"/>
                <a:gd name="connsiteX3847" fmla="*/ 1639034 w 9867415"/>
                <a:gd name="connsiteY3847" fmla="*/ 2172677 h 3924300"/>
                <a:gd name="connsiteX3848" fmla="*/ 1627674 w 9867415"/>
                <a:gd name="connsiteY3848" fmla="*/ 2153748 h 3924300"/>
                <a:gd name="connsiteX3849" fmla="*/ 1657965 w 9867415"/>
                <a:gd name="connsiteY3849" fmla="*/ 2127249 h 3924300"/>
                <a:gd name="connsiteX3850" fmla="*/ 1723067 w 9867415"/>
                <a:gd name="connsiteY3850" fmla="*/ 2124563 h 3924300"/>
                <a:gd name="connsiteX3851" fmla="*/ 1734427 w 9867415"/>
                <a:gd name="connsiteY3851" fmla="*/ 2142880 h 3924300"/>
                <a:gd name="connsiteX3852" fmla="*/ 1704135 w 9867415"/>
                <a:gd name="connsiteY3852" fmla="*/ 2164861 h 3924300"/>
                <a:gd name="connsiteX3853" fmla="*/ 1692776 w 9867415"/>
                <a:gd name="connsiteY3853" fmla="*/ 2146543 h 3924300"/>
                <a:gd name="connsiteX3854" fmla="*/ 1723067 w 9867415"/>
                <a:gd name="connsiteY3854" fmla="*/ 2124563 h 3924300"/>
                <a:gd name="connsiteX3855" fmla="*/ 9630913 w 9867415"/>
                <a:gd name="connsiteY3855" fmla="*/ 2124074 h 3924300"/>
                <a:gd name="connsiteX3856" fmla="*/ 9661198 w 9867415"/>
                <a:gd name="connsiteY3856" fmla="*/ 2150003 h 3924300"/>
                <a:gd name="connsiteX3857" fmla="*/ 9657412 w 9867415"/>
                <a:gd name="connsiteY3857" fmla="*/ 2168524 h 3924300"/>
                <a:gd name="connsiteX3858" fmla="*/ 9627127 w 9867415"/>
                <a:gd name="connsiteY3858" fmla="*/ 2146299 h 3924300"/>
                <a:gd name="connsiteX3859" fmla="*/ 9630913 w 9867415"/>
                <a:gd name="connsiteY3859" fmla="*/ 2124074 h 3924300"/>
                <a:gd name="connsiteX3860" fmla="*/ 7994810 w 9867415"/>
                <a:gd name="connsiteY3860" fmla="*/ 2120899 h 3924300"/>
                <a:gd name="connsiteX3861" fmla="*/ 8025095 w 9867415"/>
                <a:gd name="connsiteY3861" fmla="*/ 2146543 h 3924300"/>
                <a:gd name="connsiteX3862" fmla="*/ 8013739 w 9867415"/>
                <a:gd name="connsiteY3862" fmla="*/ 2164861 h 3924300"/>
                <a:gd name="connsiteX3863" fmla="*/ 7983454 w 9867415"/>
                <a:gd name="connsiteY3863" fmla="*/ 2142880 h 3924300"/>
                <a:gd name="connsiteX3864" fmla="*/ 7994810 w 9867415"/>
                <a:gd name="connsiteY3864" fmla="*/ 2120899 h 3924300"/>
                <a:gd name="connsiteX3865" fmla="*/ 1786580 w 9867415"/>
                <a:gd name="connsiteY3865" fmla="*/ 2116748 h 3924300"/>
                <a:gd name="connsiteX3866" fmla="*/ 1797940 w 9867415"/>
                <a:gd name="connsiteY3866" fmla="*/ 2135676 h 3924300"/>
                <a:gd name="connsiteX3867" fmla="*/ 1767649 w 9867415"/>
                <a:gd name="connsiteY3867" fmla="*/ 2158390 h 3924300"/>
                <a:gd name="connsiteX3868" fmla="*/ 1756289 w 9867415"/>
                <a:gd name="connsiteY3868" fmla="*/ 2139461 h 3924300"/>
                <a:gd name="connsiteX3869" fmla="*/ 1786580 w 9867415"/>
                <a:gd name="connsiteY3869" fmla="*/ 2116748 h 3924300"/>
                <a:gd name="connsiteX3870" fmla="*/ 9578158 w 9867415"/>
                <a:gd name="connsiteY3870" fmla="*/ 2116137 h 3924300"/>
                <a:gd name="connsiteX3871" fmla="*/ 9607466 w 9867415"/>
                <a:gd name="connsiteY3871" fmla="*/ 2142993 h 3924300"/>
                <a:gd name="connsiteX3872" fmla="*/ 9603803 w 9867415"/>
                <a:gd name="connsiteY3872" fmla="*/ 2162175 h 3924300"/>
                <a:gd name="connsiteX3873" fmla="*/ 9574495 w 9867415"/>
                <a:gd name="connsiteY3873" fmla="*/ 2135320 h 3924300"/>
                <a:gd name="connsiteX3874" fmla="*/ 9578158 w 9867415"/>
                <a:gd name="connsiteY3874" fmla="*/ 2116137 h 3924300"/>
                <a:gd name="connsiteX3875" fmla="*/ 8597886 w 9867415"/>
                <a:gd name="connsiteY3875" fmla="*/ 2116137 h 3924300"/>
                <a:gd name="connsiteX3876" fmla="*/ 8627822 w 9867415"/>
                <a:gd name="connsiteY3876" fmla="*/ 2139156 h 3924300"/>
                <a:gd name="connsiteX3877" fmla="*/ 8620338 w 9867415"/>
                <a:gd name="connsiteY3877" fmla="*/ 2162175 h 3924300"/>
                <a:gd name="connsiteX3878" fmla="*/ 8590402 w 9867415"/>
                <a:gd name="connsiteY3878" fmla="*/ 2135320 h 3924300"/>
                <a:gd name="connsiteX3879" fmla="*/ 8597886 w 9867415"/>
                <a:gd name="connsiteY3879" fmla="*/ 2116137 h 3924300"/>
                <a:gd name="connsiteX3880" fmla="*/ 7931703 w 9867415"/>
                <a:gd name="connsiteY3880" fmla="*/ 2116137 h 3924300"/>
                <a:gd name="connsiteX3881" fmla="*/ 7957897 w 9867415"/>
                <a:gd name="connsiteY3881" fmla="*/ 2139156 h 3924300"/>
                <a:gd name="connsiteX3882" fmla="*/ 7946671 w 9867415"/>
                <a:gd name="connsiteY3882" fmla="*/ 2162175 h 3924300"/>
                <a:gd name="connsiteX3883" fmla="*/ 7916735 w 9867415"/>
                <a:gd name="connsiteY3883" fmla="*/ 2135320 h 3924300"/>
                <a:gd name="connsiteX3884" fmla="*/ 7931703 w 9867415"/>
                <a:gd name="connsiteY3884" fmla="*/ 2116137 h 3924300"/>
                <a:gd name="connsiteX3885" fmla="*/ 1850722 w 9867415"/>
                <a:gd name="connsiteY3885" fmla="*/ 2108810 h 3924300"/>
                <a:gd name="connsiteX3886" fmla="*/ 1862290 w 9867415"/>
                <a:gd name="connsiteY3886" fmla="*/ 2127738 h 3924300"/>
                <a:gd name="connsiteX3887" fmla="*/ 1835297 w 9867415"/>
                <a:gd name="connsiteY3887" fmla="*/ 2154237 h 3924300"/>
                <a:gd name="connsiteX3888" fmla="*/ 1823728 w 9867415"/>
                <a:gd name="connsiteY3888" fmla="*/ 2131523 h 3924300"/>
                <a:gd name="connsiteX3889" fmla="*/ 1850722 w 9867415"/>
                <a:gd name="connsiteY3889" fmla="*/ 2108810 h 3924300"/>
                <a:gd name="connsiteX3890" fmla="*/ 9521375 w 9867415"/>
                <a:gd name="connsiteY3890" fmla="*/ 2108199 h 3924300"/>
                <a:gd name="connsiteX3891" fmla="*/ 9551660 w 9867415"/>
                <a:gd name="connsiteY3891" fmla="*/ 2131218 h 3924300"/>
                <a:gd name="connsiteX3892" fmla="*/ 9547874 w 9867415"/>
                <a:gd name="connsiteY3892" fmla="*/ 2154237 h 3924300"/>
                <a:gd name="connsiteX3893" fmla="*/ 9517589 w 9867415"/>
                <a:gd name="connsiteY3893" fmla="*/ 2127382 h 3924300"/>
                <a:gd name="connsiteX3894" fmla="*/ 9521375 w 9867415"/>
                <a:gd name="connsiteY3894" fmla="*/ 2108199 h 3924300"/>
                <a:gd name="connsiteX3895" fmla="*/ 7799941 w 9867415"/>
                <a:gd name="connsiteY3895" fmla="*/ 2105024 h 3924300"/>
                <a:gd name="connsiteX3896" fmla="*/ 7829877 w 9867415"/>
                <a:gd name="connsiteY3896" fmla="*/ 2128043 h 3924300"/>
                <a:gd name="connsiteX3897" fmla="*/ 7814909 w 9867415"/>
                <a:gd name="connsiteY3897" fmla="*/ 2151062 h 3924300"/>
                <a:gd name="connsiteX3898" fmla="*/ 7788715 w 9867415"/>
                <a:gd name="connsiteY3898" fmla="*/ 2124207 h 3924300"/>
                <a:gd name="connsiteX3899" fmla="*/ 7799941 w 9867415"/>
                <a:gd name="connsiteY3899" fmla="*/ 2105024 h 3924300"/>
                <a:gd name="connsiteX3900" fmla="*/ 8474061 w 9867415"/>
                <a:gd name="connsiteY3900" fmla="*/ 2101849 h 3924300"/>
                <a:gd name="connsiteX3901" fmla="*/ 8503997 w 9867415"/>
                <a:gd name="connsiteY3901" fmla="*/ 2127778 h 3924300"/>
                <a:gd name="connsiteX3902" fmla="*/ 8496513 w 9867415"/>
                <a:gd name="connsiteY3902" fmla="*/ 2146299 h 3924300"/>
                <a:gd name="connsiteX3903" fmla="*/ 8466577 w 9867415"/>
                <a:gd name="connsiteY3903" fmla="*/ 2124074 h 3924300"/>
                <a:gd name="connsiteX3904" fmla="*/ 8474061 w 9867415"/>
                <a:gd name="connsiteY3904" fmla="*/ 2101849 h 3924300"/>
                <a:gd name="connsiteX3905" fmla="*/ 1914802 w 9867415"/>
                <a:gd name="connsiteY3905" fmla="*/ 2101849 h 3924300"/>
                <a:gd name="connsiteX3906" fmla="*/ 1926030 w 9867415"/>
                <a:gd name="connsiteY3906" fmla="*/ 2120370 h 3924300"/>
                <a:gd name="connsiteX3907" fmla="*/ 1899830 w 9867415"/>
                <a:gd name="connsiteY3907" fmla="*/ 2146299 h 3924300"/>
                <a:gd name="connsiteX3908" fmla="*/ 1888602 w 9867415"/>
                <a:gd name="connsiteY3908" fmla="*/ 2124074 h 3924300"/>
                <a:gd name="connsiteX3909" fmla="*/ 1914802 w 9867415"/>
                <a:gd name="connsiteY3909" fmla="*/ 2101849 h 3924300"/>
                <a:gd name="connsiteX3910" fmla="*/ 9464225 w 9867415"/>
                <a:gd name="connsiteY3910" fmla="*/ 2100873 h 3924300"/>
                <a:gd name="connsiteX3911" fmla="*/ 9494510 w 9867415"/>
                <a:gd name="connsiteY3911" fmla="*/ 2123586 h 3924300"/>
                <a:gd name="connsiteX3912" fmla="*/ 9490724 w 9867415"/>
                <a:gd name="connsiteY3912" fmla="*/ 2142515 h 3924300"/>
                <a:gd name="connsiteX3913" fmla="*/ 9460439 w 9867415"/>
                <a:gd name="connsiteY3913" fmla="*/ 2119801 h 3924300"/>
                <a:gd name="connsiteX3914" fmla="*/ 9464225 w 9867415"/>
                <a:gd name="connsiteY3914" fmla="*/ 2100873 h 3924300"/>
                <a:gd name="connsiteX3915" fmla="*/ 8413910 w 9867415"/>
                <a:gd name="connsiteY3915" fmla="*/ 2097698 h 3924300"/>
                <a:gd name="connsiteX3916" fmla="*/ 8444195 w 9867415"/>
                <a:gd name="connsiteY3916" fmla="*/ 2120411 h 3924300"/>
                <a:gd name="connsiteX3917" fmla="*/ 8432839 w 9867415"/>
                <a:gd name="connsiteY3917" fmla="*/ 2139340 h 3924300"/>
                <a:gd name="connsiteX3918" fmla="*/ 8402554 w 9867415"/>
                <a:gd name="connsiteY3918" fmla="*/ 2116626 h 3924300"/>
                <a:gd name="connsiteX3919" fmla="*/ 8413910 w 9867415"/>
                <a:gd name="connsiteY3919" fmla="*/ 2097698 h 3924300"/>
                <a:gd name="connsiteX3920" fmla="*/ 1981876 w 9867415"/>
                <a:gd name="connsiteY3920" fmla="*/ 2093912 h 3924300"/>
                <a:gd name="connsiteX3921" fmla="*/ 1993225 w 9867415"/>
                <a:gd name="connsiteY3921" fmla="*/ 2112433 h 3924300"/>
                <a:gd name="connsiteX3922" fmla="*/ 1962951 w 9867415"/>
                <a:gd name="connsiteY3922" fmla="*/ 2138362 h 3924300"/>
                <a:gd name="connsiteX3923" fmla="*/ 1951591 w 9867415"/>
                <a:gd name="connsiteY3923" fmla="*/ 2119841 h 3924300"/>
                <a:gd name="connsiteX3924" fmla="*/ 1981876 w 9867415"/>
                <a:gd name="connsiteY3924" fmla="*/ 2093912 h 3924300"/>
                <a:gd name="connsiteX3925" fmla="*/ 2046945 w 9867415"/>
                <a:gd name="connsiteY3925" fmla="*/ 2085974 h 3924300"/>
                <a:gd name="connsiteX3926" fmla="*/ 2058300 w 9867415"/>
                <a:gd name="connsiteY3926" fmla="*/ 2108993 h 3924300"/>
                <a:gd name="connsiteX3927" fmla="*/ 2028019 w 9867415"/>
                <a:gd name="connsiteY3927" fmla="*/ 2132012 h 3924300"/>
                <a:gd name="connsiteX3928" fmla="*/ 2016667 w 9867415"/>
                <a:gd name="connsiteY3928" fmla="*/ 2112830 h 3924300"/>
                <a:gd name="connsiteX3929" fmla="*/ 2046945 w 9867415"/>
                <a:gd name="connsiteY3929" fmla="*/ 2085974 h 3924300"/>
                <a:gd name="connsiteX3930" fmla="*/ 6250759 w 9867415"/>
                <a:gd name="connsiteY3930" fmla="*/ 2082799 h 3924300"/>
                <a:gd name="connsiteX3931" fmla="*/ 6277259 w 9867415"/>
                <a:gd name="connsiteY3931" fmla="*/ 2105024 h 3924300"/>
                <a:gd name="connsiteX3932" fmla="*/ 6258331 w 9867415"/>
                <a:gd name="connsiteY3932" fmla="*/ 2127249 h 3924300"/>
                <a:gd name="connsiteX3933" fmla="*/ 6231831 w 9867415"/>
                <a:gd name="connsiteY3933" fmla="*/ 2105024 h 3924300"/>
                <a:gd name="connsiteX3934" fmla="*/ 6250759 w 9867415"/>
                <a:gd name="connsiteY3934" fmla="*/ 2082799 h 3924300"/>
                <a:gd name="connsiteX3935" fmla="*/ 6183107 w 9867415"/>
                <a:gd name="connsiteY3935" fmla="*/ 2082799 h 3924300"/>
                <a:gd name="connsiteX3936" fmla="*/ 6205821 w 9867415"/>
                <a:gd name="connsiteY3936" fmla="*/ 2105024 h 3924300"/>
                <a:gd name="connsiteX3937" fmla="*/ 6190678 w 9867415"/>
                <a:gd name="connsiteY3937" fmla="*/ 2123545 h 3924300"/>
                <a:gd name="connsiteX3938" fmla="*/ 6164179 w 9867415"/>
                <a:gd name="connsiteY3938" fmla="*/ 2101320 h 3924300"/>
                <a:gd name="connsiteX3939" fmla="*/ 6183107 w 9867415"/>
                <a:gd name="connsiteY3939" fmla="*/ 2082799 h 3924300"/>
                <a:gd name="connsiteX3940" fmla="*/ 2110040 w 9867415"/>
                <a:gd name="connsiteY3940" fmla="*/ 2081823 h 3924300"/>
                <a:gd name="connsiteX3941" fmla="*/ 2121265 w 9867415"/>
                <a:gd name="connsiteY3941" fmla="*/ 2100751 h 3924300"/>
                <a:gd name="connsiteX3942" fmla="*/ 2095074 w 9867415"/>
                <a:gd name="connsiteY3942" fmla="*/ 2123465 h 3924300"/>
                <a:gd name="connsiteX3943" fmla="*/ 2080108 w 9867415"/>
                <a:gd name="connsiteY3943" fmla="*/ 2104536 h 3924300"/>
                <a:gd name="connsiteX3944" fmla="*/ 2110040 w 9867415"/>
                <a:gd name="connsiteY3944" fmla="*/ 2081823 h 3924300"/>
                <a:gd name="connsiteX3945" fmla="*/ 6039621 w 9867415"/>
                <a:gd name="connsiteY3945" fmla="*/ 2078699 h 3924300"/>
                <a:gd name="connsiteX3946" fmla="*/ 6066121 w 9867415"/>
                <a:gd name="connsiteY3946" fmla="*/ 2101718 h 3924300"/>
                <a:gd name="connsiteX3947" fmla="*/ 6047193 w 9867415"/>
                <a:gd name="connsiteY3947" fmla="*/ 2120900 h 3924300"/>
                <a:gd name="connsiteX3948" fmla="*/ 6020693 w 9867415"/>
                <a:gd name="connsiteY3948" fmla="*/ 2097881 h 3924300"/>
                <a:gd name="connsiteX3949" fmla="*/ 6039621 w 9867415"/>
                <a:gd name="connsiteY3949" fmla="*/ 2078699 h 3924300"/>
                <a:gd name="connsiteX3950" fmla="*/ 6111314 w 9867415"/>
                <a:gd name="connsiteY3950" fmla="*/ 2078037 h 3924300"/>
                <a:gd name="connsiteX3951" fmla="*/ 6138169 w 9867415"/>
                <a:gd name="connsiteY3951" fmla="*/ 2101056 h 3924300"/>
                <a:gd name="connsiteX3952" fmla="*/ 6118987 w 9867415"/>
                <a:gd name="connsiteY3952" fmla="*/ 2124075 h 3924300"/>
                <a:gd name="connsiteX3953" fmla="*/ 6092131 w 9867415"/>
                <a:gd name="connsiteY3953" fmla="*/ 2101056 h 3924300"/>
                <a:gd name="connsiteX3954" fmla="*/ 6111314 w 9867415"/>
                <a:gd name="connsiteY3954" fmla="*/ 2078037 h 3924300"/>
                <a:gd name="connsiteX3955" fmla="*/ 9695145 w 9867415"/>
                <a:gd name="connsiteY3955" fmla="*/ 2075473 h 3924300"/>
                <a:gd name="connsiteX3956" fmla="*/ 9728116 w 9867415"/>
                <a:gd name="connsiteY3956" fmla="*/ 2098186 h 3924300"/>
                <a:gd name="connsiteX3957" fmla="*/ 9724453 w 9867415"/>
                <a:gd name="connsiteY3957" fmla="*/ 2117115 h 3924300"/>
                <a:gd name="connsiteX3958" fmla="*/ 9695145 w 9867415"/>
                <a:gd name="connsiteY3958" fmla="*/ 2094401 h 3924300"/>
                <a:gd name="connsiteX3959" fmla="*/ 9695145 w 9867415"/>
                <a:gd name="connsiteY3959" fmla="*/ 2075473 h 3924300"/>
                <a:gd name="connsiteX3960" fmla="*/ 5971970 w 9867415"/>
                <a:gd name="connsiteY3960" fmla="*/ 2074862 h 3924300"/>
                <a:gd name="connsiteX3961" fmla="*/ 5994684 w 9867415"/>
                <a:gd name="connsiteY3961" fmla="*/ 2097881 h 3924300"/>
                <a:gd name="connsiteX3962" fmla="*/ 5975756 w 9867415"/>
                <a:gd name="connsiteY3962" fmla="*/ 2120900 h 3924300"/>
                <a:gd name="connsiteX3963" fmla="*/ 5953042 w 9867415"/>
                <a:gd name="connsiteY3963" fmla="*/ 2097881 h 3924300"/>
                <a:gd name="connsiteX3964" fmla="*/ 5971970 w 9867415"/>
                <a:gd name="connsiteY3964" fmla="*/ 2074862 h 3924300"/>
                <a:gd name="connsiteX3965" fmla="*/ 5900532 w 9867415"/>
                <a:gd name="connsiteY3965" fmla="*/ 2074862 h 3924300"/>
                <a:gd name="connsiteX3966" fmla="*/ 5927031 w 9867415"/>
                <a:gd name="connsiteY3966" fmla="*/ 2097881 h 3924300"/>
                <a:gd name="connsiteX3967" fmla="*/ 5904318 w 9867415"/>
                <a:gd name="connsiteY3967" fmla="*/ 2117064 h 3924300"/>
                <a:gd name="connsiteX3968" fmla="*/ 5881604 w 9867415"/>
                <a:gd name="connsiteY3968" fmla="*/ 2094045 h 3924300"/>
                <a:gd name="connsiteX3969" fmla="*/ 5900532 w 9867415"/>
                <a:gd name="connsiteY3969" fmla="*/ 2074862 h 3924300"/>
                <a:gd name="connsiteX3970" fmla="*/ 2174922 w 9867415"/>
                <a:gd name="connsiteY3970" fmla="*/ 2074862 h 3924300"/>
                <a:gd name="connsiteX3971" fmla="*/ 2190042 w 9867415"/>
                <a:gd name="connsiteY3971" fmla="*/ 2094045 h 3924300"/>
                <a:gd name="connsiteX3972" fmla="*/ 2159763 w 9867415"/>
                <a:gd name="connsiteY3972" fmla="*/ 2120900 h 3924300"/>
                <a:gd name="connsiteX3973" fmla="*/ 2148407 w 9867415"/>
                <a:gd name="connsiteY3973" fmla="*/ 2097881 h 3924300"/>
                <a:gd name="connsiteX3974" fmla="*/ 2174922 w 9867415"/>
                <a:gd name="connsiteY3974" fmla="*/ 2074862 h 3924300"/>
                <a:gd name="connsiteX3975" fmla="*/ 5828739 w 9867415"/>
                <a:gd name="connsiteY3975" fmla="*/ 2071687 h 3924300"/>
                <a:gd name="connsiteX3976" fmla="*/ 5855594 w 9867415"/>
                <a:gd name="connsiteY3976" fmla="*/ 2093912 h 3924300"/>
                <a:gd name="connsiteX3977" fmla="*/ 5836412 w 9867415"/>
                <a:gd name="connsiteY3977" fmla="*/ 2116137 h 3924300"/>
                <a:gd name="connsiteX3978" fmla="*/ 5809556 w 9867415"/>
                <a:gd name="connsiteY3978" fmla="*/ 2093912 h 3924300"/>
                <a:gd name="connsiteX3979" fmla="*/ 5828739 w 9867415"/>
                <a:gd name="connsiteY3979" fmla="*/ 2071687 h 3924300"/>
                <a:gd name="connsiteX3980" fmla="*/ 5761137 w 9867415"/>
                <a:gd name="connsiteY3980" fmla="*/ 2071687 h 3924300"/>
                <a:gd name="connsiteX3981" fmla="*/ 5784156 w 9867415"/>
                <a:gd name="connsiteY3981" fmla="*/ 2093912 h 3924300"/>
                <a:gd name="connsiteX3982" fmla="*/ 5764974 w 9867415"/>
                <a:gd name="connsiteY3982" fmla="*/ 2116137 h 3924300"/>
                <a:gd name="connsiteX3983" fmla="*/ 5738118 w 9867415"/>
                <a:gd name="connsiteY3983" fmla="*/ 2093912 h 3924300"/>
                <a:gd name="connsiteX3984" fmla="*/ 5761137 w 9867415"/>
                <a:gd name="connsiteY3984" fmla="*/ 2071687 h 3924300"/>
                <a:gd name="connsiteX3985" fmla="*/ 5689395 w 9867415"/>
                <a:gd name="connsiteY3985" fmla="*/ 2071687 h 3924300"/>
                <a:gd name="connsiteX3986" fmla="*/ 5712109 w 9867415"/>
                <a:gd name="connsiteY3986" fmla="*/ 2094201 h 3924300"/>
                <a:gd name="connsiteX3987" fmla="*/ 5693181 w 9867415"/>
                <a:gd name="connsiteY3987" fmla="*/ 2112962 h 3924300"/>
                <a:gd name="connsiteX3988" fmla="*/ 5666681 w 9867415"/>
                <a:gd name="connsiteY3988" fmla="*/ 2090448 h 3924300"/>
                <a:gd name="connsiteX3989" fmla="*/ 5689395 w 9867415"/>
                <a:gd name="connsiteY3989" fmla="*/ 2071687 h 3924300"/>
                <a:gd name="connsiteX3990" fmla="*/ 4694337 w 9867415"/>
                <a:gd name="connsiteY3990" fmla="*/ 2071687 h 3924300"/>
                <a:gd name="connsiteX3991" fmla="*/ 4717356 w 9867415"/>
                <a:gd name="connsiteY3991" fmla="*/ 2090208 h 3924300"/>
                <a:gd name="connsiteX3992" fmla="*/ 4694337 w 9867415"/>
                <a:gd name="connsiteY3992" fmla="*/ 2112433 h 3924300"/>
                <a:gd name="connsiteX3993" fmla="*/ 4671318 w 9867415"/>
                <a:gd name="connsiteY3993" fmla="*/ 2093912 h 3924300"/>
                <a:gd name="connsiteX3994" fmla="*/ 4694337 w 9867415"/>
                <a:gd name="connsiteY3994" fmla="*/ 2071687 h 3924300"/>
                <a:gd name="connsiteX3995" fmla="*/ 4555299 w 9867415"/>
                <a:gd name="connsiteY3995" fmla="*/ 2071687 h 3924300"/>
                <a:gd name="connsiteX3996" fmla="*/ 4574481 w 9867415"/>
                <a:gd name="connsiteY3996" fmla="*/ 2093912 h 3924300"/>
                <a:gd name="connsiteX3997" fmla="*/ 4551462 w 9867415"/>
                <a:gd name="connsiteY3997" fmla="*/ 2116137 h 3924300"/>
                <a:gd name="connsiteX3998" fmla="*/ 4528443 w 9867415"/>
                <a:gd name="connsiteY3998" fmla="*/ 2093912 h 3924300"/>
                <a:gd name="connsiteX3999" fmla="*/ 4555299 w 9867415"/>
                <a:gd name="connsiteY3999" fmla="*/ 2071687 h 3924300"/>
                <a:gd name="connsiteX4000" fmla="*/ 9238800 w 9867415"/>
                <a:gd name="connsiteY4000" fmla="*/ 2066924 h 3924300"/>
                <a:gd name="connsiteX4001" fmla="*/ 9269085 w 9867415"/>
                <a:gd name="connsiteY4001" fmla="*/ 2093780 h 3924300"/>
                <a:gd name="connsiteX4002" fmla="*/ 9265299 w 9867415"/>
                <a:gd name="connsiteY4002" fmla="*/ 2112962 h 3924300"/>
                <a:gd name="connsiteX4003" fmla="*/ 9235014 w 9867415"/>
                <a:gd name="connsiteY4003" fmla="*/ 2086107 h 3924300"/>
                <a:gd name="connsiteX4004" fmla="*/ 9238800 w 9867415"/>
                <a:gd name="connsiteY4004" fmla="*/ 2066924 h 3924300"/>
                <a:gd name="connsiteX4005" fmla="*/ 8748873 w 9867415"/>
                <a:gd name="connsiteY4005" fmla="*/ 2066924 h 3924300"/>
                <a:gd name="connsiteX4006" fmla="*/ 8779158 w 9867415"/>
                <a:gd name="connsiteY4006" fmla="*/ 2093780 h 3924300"/>
                <a:gd name="connsiteX4007" fmla="*/ 8771587 w 9867415"/>
                <a:gd name="connsiteY4007" fmla="*/ 2112962 h 3924300"/>
                <a:gd name="connsiteX4008" fmla="*/ 8741302 w 9867415"/>
                <a:gd name="connsiteY4008" fmla="*/ 2089943 h 3924300"/>
                <a:gd name="connsiteX4009" fmla="*/ 8748873 w 9867415"/>
                <a:gd name="connsiteY4009" fmla="*/ 2066924 h 3924300"/>
                <a:gd name="connsiteX4010" fmla="*/ 5617957 w 9867415"/>
                <a:gd name="connsiteY4010" fmla="*/ 2066924 h 3924300"/>
                <a:gd name="connsiteX4011" fmla="*/ 5640671 w 9867415"/>
                <a:gd name="connsiteY4011" fmla="*/ 2089943 h 3924300"/>
                <a:gd name="connsiteX4012" fmla="*/ 5621743 w 9867415"/>
                <a:gd name="connsiteY4012" fmla="*/ 2112962 h 3924300"/>
                <a:gd name="connsiteX4013" fmla="*/ 5599029 w 9867415"/>
                <a:gd name="connsiteY4013" fmla="*/ 2089943 h 3924300"/>
                <a:gd name="connsiteX4014" fmla="*/ 5617957 w 9867415"/>
                <a:gd name="connsiteY4014" fmla="*/ 2066924 h 3924300"/>
                <a:gd name="connsiteX4015" fmla="*/ 5546164 w 9867415"/>
                <a:gd name="connsiteY4015" fmla="*/ 2066924 h 3924300"/>
                <a:gd name="connsiteX4016" fmla="*/ 5573019 w 9867415"/>
                <a:gd name="connsiteY4016" fmla="*/ 2089943 h 3924300"/>
                <a:gd name="connsiteX4017" fmla="*/ 5550000 w 9867415"/>
                <a:gd name="connsiteY4017" fmla="*/ 2112962 h 3924300"/>
                <a:gd name="connsiteX4018" fmla="*/ 5526981 w 9867415"/>
                <a:gd name="connsiteY4018" fmla="*/ 2089943 h 3924300"/>
                <a:gd name="connsiteX4019" fmla="*/ 5546164 w 9867415"/>
                <a:gd name="connsiteY4019" fmla="*/ 2066924 h 3924300"/>
                <a:gd name="connsiteX4020" fmla="*/ 5474726 w 9867415"/>
                <a:gd name="connsiteY4020" fmla="*/ 2066924 h 3924300"/>
                <a:gd name="connsiteX4021" fmla="*/ 5501581 w 9867415"/>
                <a:gd name="connsiteY4021" fmla="*/ 2089943 h 3924300"/>
                <a:gd name="connsiteX4022" fmla="*/ 5478562 w 9867415"/>
                <a:gd name="connsiteY4022" fmla="*/ 2112962 h 3924300"/>
                <a:gd name="connsiteX4023" fmla="*/ 5455543 w 9867415"/>
                <a:gd name="connsiteY4023" fmla="*/ 2089943 h 3924300"/>
                <a:gd name="connsiteX4024" fmla="*/ 5474726 w 9867415"/>
                <a:gd name="connsiteY4024" fmla="*/ 2066924 h 3924300"/>
                <a:gd name="connsiteX4025" fmla="*/ 5407125 w 9867415"/>
                <a:gd name="connsiteY4025" fmla="*/ 2066924 h 3924300"/>
                <a:gd name="connsiteX4026" fmla="*/ 5430144 w 9867415"/>
                <a:gd name="connsiteY4026" fmla="*/ 2089943 h 3924300"/>
                <a:gd name="connsiteX4027" fmla="*/ 5407125 w 9867415"/>
                <a:gd name="connsiteY4027" fmla="*/ 2112962 h 3924300"/>
                <a:gd name="connsiteX4028" fmla="*/ 5384106 w 9867415"/>
                <a:gd name="connsiteY4028" fmla="*/ 2089943 h 3924300"/>
                <a:gd name="connsiteX4029" fmla="*/ 5407125 w 9867415"/>
                <a:gd name="connsiteY4029" fmla="*/ 2066924 h 3924300"/>
                <a:gd name="connsiteX4030" fmla="*/ 5334893 w 9867415"/>
                <a:gd name="connsiteY4030" fmla="*/ 2066924 h 3924300"/>
                <a:gd name="connsiteX4031" fmla="*/ 5357118 w 9867415"/>
                <a:gd name="connsiteY4031" fmla="*/ 2089943 h 3924300"/>
                <a:gd name="connsiteX4032" fmla="*/ 5334893 w 9867415"/>
                <a:gd name="connsiteY4032" fmla="*/ 2112962 h 3924300"/>
                <a:gd name="connsiteX4033" fmla="*/ 5312668 w 9867415"/>
                <a:gd name="connsiteY4033" fmla="*/ 2089943 h 3924300"/>
                <a:gd name="connsiteX4034" fmla="*/ 5334893 w 9867415"/>
                <a:gd name="connsiteY4034" fmla="*/ 2066924 h 3924300"/>
                <a:gd name="connsiteX4035" fmla="*/ 5263456 w 9867415"/>
                <a:gd name="connsiteY4035" fmla="*/ 2066924 h 3924300"/>
                <a:gd name="connsiteX4036" fmla="*/ 5285681 w 9867415"/>
                <a:gd name="connsiteY4036" fmla="*/ 2089438 h 3924300"/>
                <a:gd name="connsiteX4037" fmla="*/ 5267160 w 9867415"/>
                <a:gd name="connsiteY4037" fmla="*/ 2108199 h 3924300"/>
                <a:gd name="connsiteX4038" fmla="*/ 5241231 w 9867415"/>
                <a:gd name="connsiteY4038" fmla="*/ 2089438 h 3924300"/>
                <a:gd name="connsiteX4039" fmla="*/ 5263456 w 9867415"/>
                <a:gd name="connsiteY4039" fmla="*/ 2066924 h 3924300"/>
                <a:gd name="connsiteX4040" fmla="*/ 5192018 w 9867415"/>
                <a:gd name="connsiteY4040" fmla="*/ 2066924 h 3924300"/>
                <a:gd name="connsiteX4041" fmla="*/ 5214243 w 9867415"/>
                <a:gd name="connsiteY4041" fmla="*/ 2089438 h 3924300"/>
                <a:gd name="connsiteX4042" fmla="*/ 5195722 w 9867415"/>
                <a:gd name="connsiteY4042" fmla="*/ 2108199 h 3924300"/>
                <a:gd name="connsiteX4043" fmla="*/ 5169793 w 9867415"/>
                <a:gd name="connsiteY4043" fmla="*/ 2089438 h 3924300"/>
                <a:gd name="connsiteX4044" fmla="*/ 5192018 w 9867415"/>
                <a:gd name="connsiteY4044" fmla="*/ 2066924 h 3924300"/>
                <a:gd name="connsiteX4045" fmla="*/ 5121070 w 9867415"/>
                <a:gd name="connsiteY4045" fmla="*/ 2066924 h 3924300"/>
                <a:gd name="connsiteX4046" fmla="*/ 5143784 w 9867415"/>
                <a:gd name="connsiteY4046" fmla="*/ 2089438 h 3924300"/>
                <a:gd name="connsiteX4047" fmla="*/ 5124856 w 9867415"/>
                <a:gd name="connsiteY4047" fmla="*/ 2108199 h 3924300"/>
                <a:gd name="connsiteX4048" fmla="*/ 5102142 w 9867415"/>
                <a:gd name="connsiteY4048" fmla="*/ 2089438 h 3924300"/>
                <a:gd name="connsiteX4049" fmla="*/ 5121070 w 9867415"/>
                <a:gd name="connsiteY4049" fmla="*/ 2066924 h 3924300"/>
                <a:gd name="connsiteX4050" fmla="*/ 5052318 w 9867415"/>
                <a:gd name="connsiteY4050" fmla="*/ 2066924 h 3924300"/>
                <a:gd name="connsiteX4051" fmla="*/ 5074543 w 9867415"/>
                <a:gd name="connsiteY4051" fmla="*/ 2089943 h 3924300"/>
                <a:gd name="connsiteX4052" fmla="*/ 5052318 w 9867415"/>
                <a:gd name="connsiteY4052" fmla="*/ 2112962 h 3924300"/>
                <a:gd name="connsiteX4053" fmla="*/ 5030093 w 9867415"/>
                <a:gd name="connsiteY4053" fmla="*/ 2089943 h 3924300"/>
                <a:gd name="connsiteX4054" fmla="*/ 5052318 w 9867415"/>
                <a:gd name="connsiteY4054" fmla="*/ 2066924 h 3924300"/>
                <a:gd name="connsiteX4055" fmla="*/ 4980881 w 9867415"/>
                <a:gd name="connsiteY4055" fmla="*/ 2066924 h 3924300"/>
                <a:gd name="connsiteX4056" fmla="*/ 5003106 w 9867415"/>
                <a:gd name="connsiteY4056" fmla="*/ 2089943 h 3924300"/>
                <a:gd name="connsiteX4057" fmla="*/ 4980881 w 9867415"/>
                <a:gd name="connsiteY4057" fmla="*/ 2112962 h 3924300"/>
                <a:gd name="connsiteX4058" fmla="*/ 4958656 w 9867415"/>
                <a:gd name="connsiteY4058" fmla="*/ 2089943 h 3924300"/>
                <a:gd name="connsiteX4059" fmla="*/ 4980881 w 9867415"/>
                <a:gd name="connsiteY4059" fmla="*/ 2066924 h 3924300"/>
                <a:gd name="connsiteX4060" fmla="*/ 4766568 w 9867415"/>
                <a:gd name="connsiteY4060" fmla="*/ 2066924 h 3924300"/>
                <a:gd name="connsiteX4061" fmla="*/ 4788793 w 9867415"/>
                <a:gd name="connsiteY4061" fmla="*/ 2089943 h 3924300"/>
                <a:gd name="connsiteX4062" fmla="*/ 4766568 w 9867415"/>
                <a:gd name="connsiteY4062" fmla="*/ 2112962 h 3924300"/>
                <a:gd name="connsiteX4063" fmla="*/ 4744343 w 9867415"/>
                <a:gd name="connsiteY4063" fmla="*/ 2089943 h 3924300"/>
                <a:gd name="connsiteX4064" fmla="*/ 4766568 w 9867415"/>
                <a:gd name="connsiteY4064" fmla="*/ 2066924 h 3924300"/>
                <a:gd name="connsiteX4065" fmla="*/ 1627960 w 9867415"/>
                <a:gd name="connsiteY4065" fmla="*/ 2066924 h 3924300"/>
                <a:gd name="connsiteX4066" fmla="*/ 1635445 w 9867415"/>
                <a:gd name="connsiteY4066" fmla="*/ 2086107 h 3924300"/>
                <a:gd name="connsiteX4067" fmla="*/ 1605503 w 9867415"/>
                <a:gd name="connsiteY4067" fmla="*/ 2112962 h 3924300"/>
                <a:gd name="connsiteX4068" fmla="*/ 1598018 w 9867415"/>
                <a:gd name="connsiteY4068" fmla="*/ 2093780 h 3924300"/>
                <a:gd name="connsiteX4069" fmla="*/ 1627960 w 9867415"/>
                <a:gd name="connsiteY4069" fmla="*/ 2066924 h 3924300"/>
                <a:gd name="connsiteX4070" fmla="*/ 9642025 w 9867415"/>
                <a:gd name="connsiteY4070" fmla="*/ 2063749 h 3924300"/>
                <a:gd name="connsiteX4071" fmla="*/ 9672310 w 9867415"/>
                <a:gd name="connsiteY4071" fmla="*/ 2089678 h 3924300"/>
                <a:gd name="connsiteX4072" fmla="*/ 9672310 w 9867415"/>
                <a:gd name="connsiteY4072" fmla="*/ 2108199 h 3924300"/>
                <a:gd name="connsiteX4073" fmla="*/ 9638239 w 9867415"/>
                <a:gd name="connsiteY4073" fmla="*/ 2085974 h 3924300"/>
                <a:gd name="connsiteX4074" fmla="*/ 9642025 w 9867415"/>
                <a:gd name="connsiteY4074" fmla="*/ 2063749 h 3924300"/>
                <a:gd name="connsiteX4075" fmla="*/ 7268346 w 9867415"/>
                <a:gd name="connsiteY4075" fmla="*/ 2063749 h 3924300"/>
                <a:gd name="connsiteX4076" fmla="*/ 7294845 w 9867415"/>
                <a:gd name="connsiteY4076" fmla="*/ 2089678 h 3924300"/>
                <a:gd name="connsiteX4077" fmla="*/ 7279703 w 9867415"/>
                <a:gd name="connsiteY4077" fmla="*/ 2108199 h 3924300"/>
                <a:gd name="connsiteX4078" fmla="*/ 7253204 w 9867415"/>
                <a:gd name="connsiteY4078" fmla="*/ 2085974 h 3924300"/>
                <a:gd name="connsiteX4079" fmla="*/ 7268346 w 9867415"/>
                <a:gd name="connsiteY4079" fmla="*/ 2063749 h 3924300"/>
                <a:gd name="connsiteX4080" fmla="*/ 9181650 w 9867415"/>
                <a:gd name="connsiteY4080" fmla="*/ 2060574 h 3924300"/>
                <a:gd name="connsiteX4081" fmla="*/ 9211935 w 9867415"/>
                <a:gd name="connsiteY4081" fmla="*/ 2086503 h 3924300"/>
                <a:gd name="connsiteX4082" fmla="*/ 9208149 w 9867415"/>
                <a:gd name="connsiteY4082" fmla="*/ 2105024 h 3924300"/>
                <a:gd name="connsiteX4083" fmla="*/ 9177864 w 9867415"/>
                <a:gd name="connsiteY4083" fmla="*/ 2079095 h 3924300"/>
                <a:gd name="connsiteX4084" fmla="*/ 9181650 w 9867415"/>
                <a:gd name="connsiteY4084" fmla="*/ 2060574 h 3924300"/>
                <a:gd name="connsiteX4085" fmla="*/ 8688548 w 9867415"/>
                <a:gd name="connsiteY4085" fmla="*/ 2060574 h 3924300"/>
                <a:gd name="connsiteX4086" fmla="*/ 8718833 w 9867415"/>
                <a:gd name="connsiteY4086" fmla="*/ 2086503 h 3924300"/>
                <a:gd name="connsiteX4087" fmla="*/ 8711262 w 9867415"/>
                <a:gd name="connsiteY4087" fmla="*/ 2105024 h 3924300"/>
                <a:gd name="connsiteX4088" fmla="*/ 8677192 w 9867415"/>
                <a:gd name="connsiteY4088" fmla="*/ 2082799 h 3924300"/>
                <a:gd name="connsiteX4089" fmla="*/ 8688548 w 9867415"/>
                <a:gd name="connsiteY4089" fmla="*/ 2060574 h 3924300"/>
                <a:gd name="connsiteX4090" fmla="*/ 2306667 w 9867415"/>
                <a:gd name="connsiteY4090" fmla="*/ 2060574 h 3924300"/>
                <a:gd name="connsiteX4091" fmla="*/ 2321812 w 9867415"/>
                <a:gd name="connsiteY4091" fmla="*/ 2082555 h 3924300"/>
                <a:gd name="connsiteX4092" fmla="*/ 2291527 w 9867415"/>
                <a:gd name="connsiteY4092" fmla="*/ 2104536 h 3924300"/>
                <a:gd name="connsiteX4093" fmla="*/ 2280170 w 9867415"/>
                <a:gd name="connsiteY4093" fmla="*/ 2086218 h 3924300"/>
                <a:gd name="connsiteX4094" fmla="*/ 2306667 w 9867415"/>
                <a:gd name="connsiteY4094" fmla="*/ 2060574 h 3924300"/>
                <a:gd name="connsiteX4095" fmla="*/ 1688123 w 9867415"/>
                <a:gd name="connsiteY4095" fmla="*/ 2060574 h 3924300"/>
                <a:gd name="connsiteX4096" fmla="*/ 1699482 w 9867415"/>
                <a:gd name="connsiteY4096" fmla="*/ 2079095 h 3924300"/>
                <a:gd name="connsiteX4097" fmla="*/ 1669190 w 9867415"/>
                <a:gd name="connsiteY4097" fmla="*/ 2105024 h 3924300"/>
                <a:gd name="connsiteX4098" fmla="*/ 1657831 w 9867415"/>
                <a:gd name="connsiteY4098" fmla="*/ 2086503 h 3924300"/>
                <a:gd name="connsiteX4099" fmla="*/ 1688123 w 9867415"/>
                <a:gd name="connsiteY4099" fmla="*/ 2060574 h 3924300"/>
                <a:gd name="connsiteX4100" fmla="*/ 8033303 w 9867415"/>
                <a:gd name="connsiteY4100" fmla="*/ 2059598 h 3924300"/>
                <a:gd name="connsiteX4101" fmla="*/ 8059497 w 9867415"/>
                <a:gd name="connsiteY4101" fmla="*/ 2082311 h 3924300"/>
                <a:gd name="connsiteX4102" fmla="*/ 8048271 w 9867415"/>
                <a:gd name="connsiteY4102" fmla="*/ 2101240 h 3924300"/>
                <a:gd name="connsiteX4103" fmla="*/ 8022077 w 9867415"/>
                <a:gd name="connsiteY4103" fmla="*/ 2078526 h 3924300"/>
                <a:gd name="connsiteX4104" fmla="*/ 8033303 w 9867415"/>
                <a:gd name="connsiteY4104" fmla="*/ 2059598 h 3924300"/>
                <a:gd name="connsiteX4105" fmla="*/ 9589638 w 9867415"/>
                <a:gd name="connsiteY4105" fmla="*/ 2055812 h 3924300"/>
                <a:gd name="connsiteX4106" fmla="*/ 9619923 w 9867415"/>
                <a:gd name="connsiteY4106" fmla="*/ 2082668 h 3924300"/>
                <a:gd name="connsiteX4107" fmla="*/ 9616137 w 9867415"/>
                <a:gd name="connsiteY4107" fmla="*/ 2101850 h 3924300"/>
                <a:gd name="connsiteX4108" fmla="*/ 9585852 w 9867415"/>
                <a:gd name="connsiteY4108" fmla="*/ 2074995 h 3924300"/>
                <a:gd name="connsiteX4109" fmla="*/ 9589638 w 9867415"/>
                <a:gd name="connsiteY4109" fmla="*/ 2055812 h 3924300"/>
                <a:gd name="connsiteX4110" fmla="*/ 8624438 w 9867415"/>
                <a:gd name="connsiteY4110" fmla="*/ 2052637 h 3924300"/>
                <a:gd name="connsiteX4111" fmla="*/ 8654723 w 9867415"/>
                <a:gd name="connsiteY4111" fmla="*/ 2079136 h 3924300"/>
                <a:gd name="connsiteX4112" fmla="*/ 8647152 w 9867415"/>
                <a:gd name="connsiteY4112" fmla="*/ 2098065 h 3924300"/>
                <a:gd name="connsiteX4113" fmla="*/ 8616867 w 9867415"/>
                <a:gd name="connsiteY4113" fmla="*/ 2075351 h 3924300"/>
                <a:gd name="connsiteX4114" fmla="*/ 8624438 w 9867415"/>
                <a:gd name="connsiteY4114" fmla="*/ 2052637 h 3924300"/>
                <a:gd name="connsiteX4115" fmla="*/ 7968783 w 9867415"/>
                <a:gd name="connsiteY4115" fmla="*/ 2052637 h 3924300"/>
                <a:gd name="connsiteX4116" fmla="*/ 7995770 w 9867415"/>
                <a:gd name="connsiteY4116" fmla="*/ 2074862 h 3924300"/>
                <a:gd name="connsiteX4117" fmla="*/ 7984204 w 9867415"/>
                <a:gd name="connsiteY4117" fmla="*/ 2097087 h 3924300"/>
                <a:gd name="connsiteX4118" fmla="*/ 7957217 w 9867415"/>
                <a:gd name="connsiteY4118" fmla="*/ 2071158 h 3924300"/>
                <a:gd name="connsiteX4119" fmla="*/ 7968783 w 9867415"/>
                <a:gd name="connsiteY4119" fmla="*/ 2052637 h 3924300"/>
                <a:gd name="connsiteX4120" fmla="*/ 1753223 w 9867415"/>
                <a:gd name="connsiteY4120" fmla="*/ 2052637 h 3924300"/>
                <a:gd name="connsiteX4121" fmla="*/ 1764582 w 9867415"/>
                <a:gd name="connsiteY4121" fmla="*/ 2071158 h 3924300"/>
                <a:gd name="connsiteX4122" fmla="*/ 1734291 w 9867415"/>
                <a:gd name="connsiteY4122" fmla="*/ 2097087 h 3924300"/>
                <a:gd name="connsiteX4123" fmla="*/ 1722932 w 9867415"/>
                <a:gd name="connsiteY4123" fmla="*/ 2078566 h 3924300"/>
                <a:gd name="connsiteX4124" fmla="*/ 1753223 w 9867415"/>
                <a:gd name="connsiteY4124" fmla="*/ 2052637 h 3924300"/>
                <a:gd name="connsiteX4125" fmla="*/ 9532357 w 9867415"/>
                <a:gd name="connsiteY4125" fmla="*/ 2047874 h 3924300"/>
                <a:gd name="connsiteX4126" fmla="*/ 9566035 w 9867415"/>
                <a:gd name="connsiteY4126" fmla="*/ 2070893 h 3924300"/>
                <a:gd name="connsiteX4127" fmla="*/ 9562293 w 9867415"/>
                <a:gd name="connsiteY4127" fmla="*/ 2093912 h 3924300"/>
                <a:gd name="connsiteX4128" fmla="*/ 9528615 w 9867415"/>
                <a:gd name="connsiteY4128" fmla="*/ 2067057 h 3924300"/>
                <a:gd name="connsiteX4129" fmla="*/ 9532357 w 9867415"/>
                <a:gd name="connsiteY4129" fmla="*/ 2047874 h 3924300"/>
                <a:gd name="connsiteX4130" fmla="*/ 9065763 w 9867415"/>
                <a:gd name="connsiteY4130" fmla="*/ 2045310 h 3924300"/>
                <a:gd name="connsiteX4131" fmla="*/ 9096048 w 9867415"/>
                <a:gd name="connsiteY4131" fmla="*/ 2068023 h 3924300"/>
                <a:gd name="connsiteX4132" fmla="*/ 9092262 w 9867415"/>
                <a:gd name="connsiteY4132" fmla="*/ 2090737 h 3924300"/>
                <a:gd name="connsiteX4133" fmla="*/ 9061977 w 9867415"/>
                <a:gd name="connsiteY4133" fmla="*/ 2064238 h 3924300"/>
                <a:gd name="connsiteX4134" fmla="*/ 9065763 w 9867415"/>
                <a:gd name="connsiteY4134" fmla="*/ 2045310 h 3924300"/>
                <a:gd name="connsiteX4135" fmla="*/ 7901148 w 9867415"/>
                <a:gd name="connsiteY4135" fmla="*/ 2044699 h 3924300"/>
                <a:gd name="connsiteX4136" fmla="*/ 7931433 w 9867415"/>
                <a:gd name="connsiteY4136" fmla="*/ 2071198 h 3924300"/>
                <a:gd name="connsiteX4137" fmla="*/ 7920077 w 9867415"/>
                <a:gd name="connsiteY4137" fmla="*/ 2090127 h 3924300"/>
                <a:gd name="connsiteX4138" fmla="*/ 7889792 w 9867415"/>
                <a:gd name="connsiteY4138" fmla="*/ 2067413 h 3924300"/>
                <a:gd name="connsiteX4139" fmla="*/ 7901148 w 9867415"/>
                <a:gd name="connsiteY4139" fmla="*/ 2044699 h 3924300"/>
                <a:gd name="connsiteX4140" fmla="*/ 1816735 w 9867415"/>
                <a:gd name="connsiteY4140" fmla="*/ 2044699 h 3924300"/>
                <a:gd name="connsiteX4141" fmla="*/ 1828094 w 9867415"/>
                <a:gd name="connsiteY4141" fmla="*/ 2067718 h 3924300"/>
                <a:gd name="connsiteX4142" fmla="*/ 1797804 w 9867415"/>
                <a:gd name="connsiteY4142" fmla="*/ 2090737 h 3924300"/>
                <a:gd name="connsiteX4143" fmla="*/ 1786444 w 9867415"/>
                <a:gd name="connsiteY4143" fmla="*/ 2071555 h 3924300"/>
                <a:gd name="connsiteX4144" fmla="*/ 1816735 w 9867415"/>
                <a:gd name="connsiteY4144" fmla="*/ 2044699 h 3924300"/>
                <a:gd name="connsiteX4145" fmla="*/ 9480100 w 9867415"/>
                <a:gd name="connsiteY4145" fmla="*/ 2040548 h 3924300"/>
                <a:gd name="connsiteX4146" fmla="*/ 9510385 w 9867415"/>
                <a:gd name="connsiteY4146" fmla="*/ 2063261 h 3924300"/>
                <a:gd name="connsiteX4147" fmla="*/ 9506599 w 9867415"/>
                <a:gd name="connsiteY4147" fmla="*/ 2082190 h 3924300"/>
                <a:gd name="connsiteX4148" fmla="*/ 9476314 w 9867415"/>
                <a:gd name="connsiteY4148" fmla="*/ 2059476 h 3924300"/>
                <a:gd name="connsiteX4149" fmla="*/ 9480100 w 9867415"/>
                <a:gd name="connsiteY4149" fmla="*/ 2040548 h 3924300"/>
                <a:gd name="connsiteX4150" fmla="*/ 9009049 w 9867415"/>
                <a:gd name="connsiteY4150" fmla="*/ 2037373 h 3924300"/>
                <a:gd name="connsiteX4151" fmla="*/ 9038985 w 9867415"/>
                <a:gd name="connsiteY4151" fmla="*/ 2060086 h 3924300"/>
                <a:gd name="connsiteX4152" fmla="*/ 9031501 w 9867415"/>
                <a:gd name="connsiteY4152" fmla="*/ 2082800 h 3924300"/>
                <a:gd name="connsiteX4153" fmla="*/ 9001565 w 9867415"/>
                <a:gd name="connsiteY4153" fmla="*/ 2056301 h 3924300"/>
                <a:gd name="connsiteX4154" fmla="*/ 9009049 w 9867415"/>
                <a:gd name="connsiteY4154" fmla="*/ 2037373 h 3924300"/>
                <a:gd name="connsiteX4155" fmla="*/ 7772560 w 9867415"/>
                <a:gd name="connsiteY4155" fmla="*/ 2033587 h 3924300"/>
                <a:gd name="connsiteX4156" fmla="*/ 7802845 w 9867415"/>
                <a:gd name="connsiteY4156" fmla="*/ 2060086 h 3924300"/>
                <a:gd name="connsiteX4157" fmla="*/ 7787703 w 9867415"/>
                <a:gd name="connsiteY4157" fmla="*/ 2079015 h 3924300"/>
                <a:gd name="connsiteX4158" fmla="*/ 7761204 w 9867415"/>
                <a:gd name="connsiteY4158" fmla="*/ 2056301 h 3924300"/>
                <a:gd name="connsiteX4159" fmla="*/ 7772560 w 9867415"/>
                <a:gd name="connsiteY4159" fmla="*/ 2033587 h 3924300"/>
                <a:gd name="connsiteX4160" fmla="*/ 9422950 w 9867415"/>
                <a:gd name="connsiteY4160" fmla="*/ 2030412 h 3924300"/>
                <a:gd name="connsiteX4161" fmla="*/ 9453235 w 9867415"/>
                <a:gd name="connsiteY4161" fmla="*/ 2056056 h 3924300"/>
                <a:gd name="connsiteX4162" fmla="*/ 9449449 w 9867415"/>
                <a:gd name="connsiteY4162" fmla="*/ 2074374 h 3924300"/>
                <a:gd name="connsiteX4163" fmla="*/ 9419164 w 9867415"/>
                <a:gd name="connsiteY4163" fmla="*/ 2052393 h 3924300"/>
                <a:gd name="connsiteX4164" fmla="*/ 9422950 w 9867415"/>
                <a:gd name="connsiteY4164" fmla="*/ 2030412 h 3924300"/>
                <a:gd name="connsiteX4165" fmla="*/ 8379264 w 9867415"/>
                <a:gd name="connsiteY4165" fmla="*/ 2025649 h 3924300"/>
                <a:gd name="connsiteX4166" fmla="*/ 8410107 w 9867415"/>
                <a:gd name="connsiteY4166" fmla="*/ 2052505 h 3924300"/>
                <a:gd name="connsiteX4167" fmla="*/ 8402397 w 9867415"/>
                <a:gd name="connsiteY4167" fmla="*/ 2071687 h 3924300"/>
                <a:gd name="connsiteX4168" fmla="*/ 8371554 w 9867415"/>
                <a:gd name="connsiteY4168" fmla="*/ 2048668 h 3924300"/>
                <a:gd name="connsiteX4169" fmla="*/ 8379264 w 9867415"/>
                <a:gd name="connsiteY4169" fmla="*/ 2025649 h 3924300"/>
                <a:gd name="connsiteX4170" fmla="*/ 9367388 w 9867415"/>
                <a:gd name="connsiteY4170" fmla="*/ 2022474 h 3924300"/>
                <a:gd name="connsiteX4171" fmla="*/ 9401458 w 9867415"/>
                <a:gd name="connsiteY4171" fmla="*/ 2048403 h 3924300"/>
                <a:gd name="connsiteX4172" fmla="*/ 9393887 w 9867415"/>
                <a:gd name="connsiteY4172" fmla="*/ 2066924 h 3924300"/>
                <a:gd name="connsiteX4173" fmla="*/ 9363602 w 9867415"/>
                <a:gd name="connsiteY4173" fmla="*/ 2040995 h 3924300"/>
                <a:gd name="connsiteX4174" fmla="*/ 9367388 w 9867415"/>
                <a:gd name="connsiteY4174" fmla="*/ 2022474 h 3924300"/>
                <a:gd name="connsiteX4175" fmla="*/ 1470577 w 9867415"/>
                <a:gd name="connsiteY4175" fmla="*/ 2021498 h 3924300"/>
                <a:gd name="connsiteX4176" fmla="*/ 1481936 w 9867415"/>
                <a:gd name="connsiteY4176" fmla="*/ 2040426 h 3924300"/>
                <a:gd name="connsiteX4177" fmla="*/ 1451645 w 9867415"/>
                <a:gd name="connsiteY4177" fmla="*/ 2063140 h 3924300"/>
                <a:gd name="connsiteX4178" fmla="*/ 1444073 w 9867415"/>
                <a:gd name="connsiteY4178" fmla="*/ 2044211 h 3924300"/>
                <a:gd name="connsiteX4179" fmla="*/ 1470577 w 9867415"/>
                <a:gd name="connsiteY4179" fmla="*/ 2021498 h 3924300"/>
                <a:gd name="connsiteX4180" fmla="*/ 2072324 w 9867415"/>
                <a:gd name="connsiteY4180" fmla="*/ 2017712 h 3924300"/>
                <a:gd name="connsiteX4181" fmla="*/ 2083678 w 9867415"/>
                <a:gd name="connsiteY4181" fmla="*/ 2036895 h 3924300"/>
                <a:gd name="connsiteX4182" fmla="*/ 2053401 w 9867415"/>
                <a:gd name="connsiteY4182" fmla="*/ 2063750 h 3924300"/>
                <a:gd name="connsiteX4183" fmla="*/ 2042049 w 9867415"/>
                <a:gd name="connsiteY4183" fmla="*/ 2040731 h 3924300"/>
                <a:gd name="connsiteX4184" fmla="*/ 2072324 w 9867415"/>
                <a:gd name="connsiteY4184" fmla="*/ 2017712 h 3924300"/>
                <a:gd name="connsiteX4185" fmla="*/ 9313849 w 9867415"/>
                <a:gd name="connsiteY4185" fmla="*/ 2014537 h 3924300"/>
                <a:gd name="connsiteX4186" fmla="*/ 9343785 w 9867415"/>
                <a:gd name="connsiteY4186" fmla="*/ 2041393 h 3924300"/>
                <a:gd name="connsiteX4187" fmla="*/ 9336301 w 9867415"/>
                <a:gd name="connsiteY4187" fmla="*/ 2060575 h 3924300"/>
                <a:gd name="connsiteX4188" fmla="*/ 9306365 w 9867415"/>
                <a:gd name="connsiteY4188" fmla="*/ 2033720 h 3924300"/>
                <a:gd name="connsiteX4189" fmla="*/ 9313849 w 9867415"/>
                <a:gd name="connsiteY4189" fmla="*/ 2014537 h 3924300"/>
                <a:gd name="connsiteX4190" fmla="*/ 6239646 w 9867415"/>
                <a:gd name="connsiteY4190" fmla="*/ 2014537 h 3924300"/>
                <a:gd name="connsiteX4191" fmla="*/ 6266146 w 9867415"/>
                <a:gd name="connsiteY4191" fmla="*/ 2037556 h 3924300"/>
                <a:gd name="connsiteX4192" fmla="*/ 6247218 w 9867415"/>
                <a:gd name="connsiteY4192" fmla="*/ 2060575 h 3924300"/>
                <a:gd name="connsiteX4193" fmla="*/ 6220718 w 9867415"/>
                <a:gd name="connsiteY4193" fmla="*/ 2033720 h 3924300"/>
                <a:gd name="connsiteX4194" fmla="*/ 6239646 w 9867415"/>
                <a:gd name="connsiteY4194" fmla="*/ 2014537 h 3924300"/>
                <a:gd name="connsiteX4195" fmla="*/ 38187 w 9867415"/>
                <a:gd name="connsiteY4195" fmla="*/ 2014537 h 3924300"/>
                <a:gd name="connsiteX4196" fmla="*/ 38187 w 9867415"/>
                <a:gd name="connsiteY4196" fmla="*/ 2033720 h 3924300"/>
                <a:gd name="connsiteX4197" fmla="*/ 7907 w 9867415"/>
                <a:gd name="connsiteY4197" fmla="*/ 2060575 h 3924300"/>
                <a:gd name="connsiteX4198" fmla="*/ 4126 w 9867415"/>
                <a:gd name="connsiteY4198" fmla="*/ 2041393 h 3924300"/>
                <a:gd name="connsiteX4199" fmla="*/ 38187 w 9867415"/>
                <a:gd name="connsiteY4199" fmla="*/ 2014537 h 3924300"/>
                <a:gd name="connsiteX4200" fmla="*/ 6171995 w 9867415"/>
                <a:gd name="connsiteY4200" fmla="*/ 2011362 h 3924300"/>
                <a:gd name="connsiteX4201" fmla="*/ 6198494 w 9867415"/>
                <a:gd name="connsiteY4201" fmla="*/ 2033587 h 3924300"/>
                <a:gd name="connsiteX4202" fmla="*/ 6179566 w 9867415"/>
                <a:gd name="connsiteY4202" fmla="*/ 2055812 h 3924300"/>
                <a:gd name="connsiteX4203" fmla="*/ 6153067 w 9867415"/>
                <a:gd name="connsiteY4203" fmla="*/ 2033587 h 3924300"/>
                <a:gd name="connsiteX4204" fmla="*/ 6171995 w 9867415"/>
                <a:gd name="connsiteY4204" fmla="*/ 2011362 h 3924300"/>
                <a:gd name="connsiteX4205" fmla="*/ 6099946 w 9867415"/>
                <a:gd name="connsiteY4205" fmla="*/ 2011362 h 3924300"/>
                <a:gd name="connsiteX4206" fmla="*/ 6126446 w 9867415"/>
                <a:gd name="connsiteY4206" fmla="*/ 2033587 h 3924300"/>
                <a:gd name="connsiteX4207" fmla="*/ 6107518 w 9867415"/>
                <a:gd name="connsiteY4207" fmla="*/ 2052108 h 3924300"/>
                <a:gd name="connsiteX4208" fmla="*/ 6081018 w 9867415"/>
                <a:gd name="connsiteY4208" fmla="*/ 2029883 h 3924300"/>
                <a:gd name="connsiteX4209" fmla="*/ 6099946 w 9867415"/>
                <a:gd name="connsiteY4209" fmla="*/ 2011362 h 3924300"/>
                <a:gd name="connsiteX4210" fmla="*/ 2137403 w 9867415"/>
                <a:gd name="connsiteY4210" fmla="*/ 2011362 h 3924300"/>
                <a:gd name="connsiteX4211" fmla="*/ 2148761 w 9867415"/>
                <a:gd name="connsiteY4211" fmla="*/ 2029883 h 3924300"/>
                <a:gd name="connsiteX4212" fmla="*/ 2122259 w 9867415"/>
                <a:gd name="connsiteY4212" fmla="*/ 2055812 h 3924300"/>
                <a:gd name="connsiteX4213" fmla="*/ 2107129 w 9867415"/>
                <a:gd name="connsiteY4213" fmla="*/ 2037291 h 3924300"/>
                <a:gd name="connsiteX4214" fmla="*/ 2137403 w 9867415"/>
                <a:gd name="connsiteY4214" fmla="*/ 2011362 h 3924300"/>
                <a:gd name="connsiteX4215" fmla="*/ 9257152 w 9867415"/>
                <a:gd name="connsiteY4215" fmla="*/ 2006599 h 3924300"/>
                <a:gd name="connsiteX4216" fmla="*/ 9287995 w 9867415"/>
                <a:gd name="connsiteY4216" fmla="*/ 2029618 h 3924300"/>
                <a:gd name="connsiteX4217" fmla="*/ 9284140 w 9867415"/>
                <a:gd name="connsiteY4217" fmla="*/ 2052637 h 3924300"/>
                <a:gd name="connsiteX4218" fmla="*/ 9249442 w 9867415"/>
                <a:gd name="connsiteY4218" fmla="*/ 2025782 h 3924300"/>
                <a:gd name="connsiteX4219" fmla="*/ 9257152 w 9867415"/>
                <a:gd name="connsiteY4219" fmla="*/ 2006599 h 3924300"/>
                <a:gd name="connsiteX4220" fmla="*/ 6032295 w 9867415"/>
                <a:gd name="connsiteY4220" fmla="*/ 2006599 h 3924300"/>
                <a:gd name="connsiteX4221" fmla="*/ 6055009 w 9867415"/>
                <a:gd name="connsiteY4221" fmla="*/ 2029618 h 3924300"/>
                <a:gd name="connsiteX4222" fmla="*/ 6036081 w 9867415"/>
                <a:gd name="connsiteY4222" fmla="*/ 2052637 h 3924300"/>
                <a:gd name="connsiteX4223" fmla="*/ 6013367 w 9867415"/>
                <a:gd name="connsiteY4223" fmla="*/ 2029618 h 3924300"/>
                <a:gd name="connsiteX4224" fmla="*/ 6032295 w 9867415"/>
                <a:gd name="connsiteY4224" fmla="*/ 2006599 h 3924300"/>
                <a:gd name="connsiteX4225" fmla="*/ 5960501 w 9867415"/>
                <a:gd name="connsiteY4225" fmla="*/ 2006599 h 3924300"/>
                <a:gd name="connsiteX4226" fmla="*/ 5987356 w 9867415"/>
                <a:gd name="connsiteY4226" fmla="*/ 2029618 h 3924300"/>
                <a:gd name="connsiteX4227" fmla="*/ 5968174 w 9867415"/>
                <a:gd name="connsiteY4227" fmla="*/ 2048801 h 3924300"/>
                <a:gd name="connsiteX4228" fmla="*/ 5941318 w 9867415"/>
                <a:gd name="connsiteY4228" fmla="*/ 2025782 h 3924300"/>
                <a:gd name="connsiteX4229" fmla="*/ 5960501 w 9867415"/>
                <a:gd name="connsiteY4229" fmla="*/ 2006599 h 3924300"/>
                <a:gd name="connsiteX4230" fmla="*/ 4415731 w 9867415"/>
                <a:gd name="connsiteY4230" fmla="*/ 2006599 h 3924300"/>
                <a:gd name="connsiteX4231" fmla="*/ 4437956 w 9867415"/>
                <a:gd name="connsiteY4231" fmla="*/ 2025782 h 3924300"/>
                <a:gd name="connsiteX4232" fmla="*/ 4412027 w 9867415"/>
                <a:gd name="connsiteY4232" fmla="*/ 2052637 h 3924300"/>
                <a:gd name="connsiteX4233" fmla="*/ 4393506 w 9867415"/>
                <a:gd name="connsiteY4233" fmla="*/ 2029618 h 3924300"/>
                <a:gd name="connsiteX4234" fmla="*/ 4415731 w 9867415"/>
                <a:gd name="connsiteY4234" fmla="*/ 2006599 h 3924300"/>
                <a:gd name="connsiteX4235" fmla="*/ 9653138 w 9867415"/>
                <a:gd name="connsiteY4235" fmla="*/ 2003424 h 3924300"/>
                <a:gd name="connsiteX4236" fmla="*/ 9683423 w 9867415"/>
                <a:gd name="connsiteY4236" fmla="*/ 2029923 h 3924300"/>
                <a:gd name="connsiteX4237" fmla="*/ 9679637 w 9867415"/>
                <a:gd name="connsiteY4237" fmla="*/ 2048852 h 3924300"/>
                <a:gd name="connsiteX4238" fmla="*/ 9649352 w 9867415"/>
                <a:gd name="connsiteY4238" fmla="*/ 2026138 h 3924300"/>
                <a:gd name="connsiteX4239" fmla="*/ 9653138 w 9867415"/>
                <a:gd name="connsiteY4239" fmla="*/ 2003424 h 3924300"/>
                <a:gd name="connsiteX4240" fmla="*/ 5892595 w 9867415"/>
                <a:gd name="connsiteY4240" fmla="*/ 2003424 h 3924300"/>
                <a:gd name="connsiteX4241" fmla="*/ 5915309 w 9867415"/>
                <a:gd name="connsiteY4241" fmla="*/ 2025649 h 3924300"/>
                <a:gd name="connsiteX4242" fmla="*/ 5896381 w 9867415"/>
                <a:gd name="connsiteY4242" fmla="*/ 2047874 h 3924300"/>
                <a:gd name="connsiteX4243" fmla="*/ 5873667 w 9867415"/>
                <a:gd name="connsiteY4243" fmla="*/ 2025649 h 3924300"/>
                <a:gd name="connsiteX4244" fmla="*/ 5892595 w 9867415"/>
                <a:gd name="connsiteY4244" fmla="*/ 2003424 h 3924300"/>
                <a:gd name="connsiteX4245" fmla="*/ 5821727 w 9867415"/>
                <a:gd name="connsiteY4245" fmla="*/ 2003424 h 3924300"/>
                <a:gd name="connsiteX4246" fmla="*/ 5847656 w 9867415"/>
                <a:gd name="connsiteY4246" fmla="*/ 2025649 h 3924300"/>
                <a:gd name="connsiteX4247" fmla="*/ 5829135 w 9867415"/>
                <a:gd name="connsiteY4247" fmla="*/ 2047874 h 3924300"/>
                <a:gd name="connsiteX4248" fmla="*/ 5803206 w 9867415"/>
                <a:gd name="connsiteY4248" fmla="*/ 2025649 h 3924300"/>
                <a:gd name="connsiteX4249" fmla="*/ 5821727 w 9867415"/>
                <a:gd name="connsiteY4249" fmla="*/ 2003424 h 3924300"/>
                <a:gd name="connsiteX4250" fmla="*/ 4559135 w 9867415"/>
                <a:gd name="connsiteY4250" fmla="*/ 2003424 h 3924300"/>
                <a:gd name="connsiteX4251" fmla="*/ 4577656 w 9867415"/>
                <a:gd name="connsiteY4251" fmla="*/ 2025649 h 3924300"/>
                <a:gd name="connsiteX4252" fmla="*/ 4555431 w 9867415"/>
                <a:gd name="connsiteY4252" fmla="*/ 2047874 h 3924300"/>
                <a:gd name="connsiteX4253" fmla="*/ 4533206 w 9867415"/>
                <a:gd name="connsiteY4253" fmla="*/ 2025649 h 3924300"/>
                <a:gd name="connsiteX4254" fmla="*/ 4559135 w 9867415"/>
                <a:gd name="connsiteY4254" fmla="*/ 2003424 h 3924300"/>
                <a:gd name="connsiteX4255" fmla="*/ 4487412 w 9867415"/>
                <a:gd name="connsiteY4255" fmla="*/ 2003424 h 3924300"/>
                <a:gd name="connsiteX4256" fmla="*/ 4505730 w 9867415"/>
                <a:gd name="connsiteY4256" fmla="*/ 2025649 h 3924300"/>
                <a:gd name="connsiteX4257" fmla="*/ 4483749 w 9867415"/>
                <a:gd name="connsiteY4257" fmla="*/ 2047874 h 3924300"/>
                <a:gd name="connsiteX4258" fmla="*/ 4465432 w 9867415"/>
                <a:gd name="connsiteY4258" fmla="*/ 2025649 h 3924300"/>
                <a:gd name="connsiteX4259" fmla="*/ 4487412 w 9867415"/>
                <a:gd name="connsiteY4259" fmla="*/ 2003424 h 3924300"/>
                <a:gd name="connsiteX4260" fmla="*/ 86788 w 9867415"/>
                <a:gd name="connsiteY4260" fmla="*/ 2003424 h 3924300"/>
                <a:gd name="connsiteX4261" fmla="*/ 90573 w 9867415"/>
                <a:gd name="connsiteY4261" fmla="*/ 2021945 h 3924300"/>
                <a:gd name="connsiteX4262" fmla="*/ 60289 w 9867415"/>
                <a:gd name="connsiteY4262" fmla="*/ 2047874 h 3924300"/>
                <a:gd name="connsiteX4263" fmla="*/ 56501 w 9867415"/>
                <a:gd name="connsiteY4263" fmla="*/ 2029353 h 3924300"/>
                <a:gd name="connsiteX4264" fmla="*/ 86788 w 9867415"/>
                <a:gd name="connsiteY4264" fmla="*/ 2003424 h 3924300"/>
                <a:gd name="connsiteX4265" fmla="*/ 8711750 w 9867415"/>
                <a:gd name="connsiteY4265" fmla="*/ 2000249 h 3924300"/>
                <a:gd name="connsiteX4266" fmla="*/ 8742035 w 9867415"/>
                <a:gd name="connsiteY4266" fmla="*/ 2022474 h 3924300"/>
                <a:gd name="connsiteX4267" fmla="*/ 8734464 w 9867415"/>
                <a:gd name="connsiteY4267" fmla="*/ 2044699 h 3924300"/>
                <a:gd name="connsiteX4268" fmla="*/ 8704179 w 9867415"/>
                <a:gd name="connsiteY4268" fmla="*/ 2018770 h 3924300"/>
                <a:gd name="connsiteX4269" fmla="*/ 8711750 w 9867415"/>
                <a:gd name="connsiteY4269" fmla="*/ 2000249 h 3924300"/>
                <a:gd name="connsiteX4270" fmla="*/ 5753200 w 9867415"/>
                <a:gd name="connsiteY4270" fmla="*/ 2000249 h 3924300"/>
                <a:gd name="connsiteX4271" fmla="*/ 5776219 w 9867415"/>
                <a:gd name="connsiteY4271" fmla="*/ 2022474 h 3924300"/>
                <a:gd name="connsiteX4272" fmla="*/ 5757037 w 9867415"/>
                <a:gd name="connsiteY4272" fmla="*/ 2044699 h 3924300"/>
                <a:gd name="connsiteX4273" fmla="*/ 5730181 w 9867415"/>
                <a:gd name="connsiteY4273" fmla="*/ 2022474 h 3924300"/>
                <a:gd name="connsiteX4274" fmla="*/ 5753200 w 9867415"/>
                <a:gd name="connsiteY4274" fmla="*/ 2000249 h 3924300"/>
                <a:gd name="connsiteX4275" fmla="*/ 5681457 w 9867415"/>
                <a:gd name="connsiteY4275" fmla="*/ 2000249 h 3924300"/>
                <a:gd name="connsiteX4276" fmla="*/ 5707956 w 9867415"/>
                <a:gd name="connsiteY4276" fmla="*/ 2022474 h 3924300"/>
                <a:gd name="connsiteX4277" fmla="*/ 5685243 w 9867415"/>
                <a:gd name="connsiteY4277" fmla="*/ 2044699 h 3924300"/>
                <a:gd name="connsiteX4278" fmla="*/ 5662529 w 9867415"/>
                <a:gd name="connsiteY4278" fmla="*/ 2022474 h 3924300"/>
                <a:gd name="connsiteX4279" fmla="*/ 5681457 w 9867415"/>
                <a:gd name="connsiteY4279" fmla="*/ 2000249 h 3924300"/>
                <a:gd name="connsiteX4280" fmla="*/ 5610589 w 9867415"/>
                <a:gd name="connsiteY4280" fmla="*/ 2000249 h 3924300"/>
                <a:gd name="connsiteX4281" fmla="*/ 5636518 w 9867415"/>
                <a:gd name="connsiteY4281" fmla="*/ 2022474 h 3924300"/>
                <a:gd name="connsiteX4282" fmla="*/ 5614293 w 9867415"/>
                <a:gd name="connsiteY4282" fmla="*/ 2044699 h 3924300"/>
                <a:gd name="connsiteX4283" fmla="*/ 5592068 w 9867415"/>
                <a:gd name="connsiteY4283" fmla="*/ 2022474 h 3924300"/>
                <a:gd name="connsiteX4284" fmla="*/ 5610589 w 9867415"/>
                <a:gd name="connsiteY4284" fmla="*/ 2000249 h 3924300"/>
                <a:gd name="connsiteX4285" fmla="*/ 5542856 w 9867415"/>
                <a:gd name="connsiteY4285" fmla="*/ 2000249 h 3924300"/>
                <a:gd name="connsiteX4286" fmla="*/ 5565081 w 9867415"/>
                <a:gd name="connsiteY4286" fmla="*/ 2022474 h 3924300"/>
                <a:gd name="connsiteX4287" fmla="*/ 5546560 w 9867415"/>
                <a:gd name="connsiteY4287" fmla="*/ 2040995 h 3924300"/>
                <a:gd name="connsiteX4288" fmla="*/ 5520631 w 9867415"/>
                <a:gd name="connsiteY4288" fmla="*/ 2018770 h 3924300"/>
                <a:gd name="connsiteX4289" fmla="*/ 5542856 w 9867415"/>
                <a:gd name="connsiteY4289" fmla="*/ 2000249 h 3924300"/>
                <a:gd name="connsiteX4290" fmla="*/ 4838006 w 9867415"/>
                <a:gd name="connsiteY4290" fmla="*/ 2000249 h 3924300"/>
                <a:gd name="connsiteX4291" fmla="*/ 4860231 w 9867415"/>
                <a:gd name="connsiteY4291" fmla="*/ 2022474 h 3924300"/>
                <a:gd name="connsiteX4292" fmla="*/ 4838006 w 9867415"/>
                <a:gd name="connsiteY4292" fmla="*/ 2040995 h 3924300"/>
                <a:gd name="connsiteX4293" fmla="*/ 4815781 w 9867415"/>
                <a:gd name="connsiteY4293" fmla="*/ 2022474 h 3924300"/>
                <a:gd name="connsiteX4294" fmla="*/ 4838006 w 9867415"/>
                <a:gd name="connsiteY4294" fmla="*/ 2000249 h 3924300"/>
                <a:gd name="connsiteX4295" fmla="*/ 4770272 w 9867415"/>
                <a:gd name="connsiteY4295" fmla="*/ 2000249 h 3924300"/>
                <a:gd name="connsiteX4296" fmla="*/ 4788793 w 9867415"/>
                <a:gd name="connsiteY4296" fmla="*/ 2022474 h 3924300"/>
                <a:gd name="connsiteX4297" fmla="*/ 4766568 w 9867415"/>
                <a:gd name="connsiteY4297" fmla="*/ 2044699 h 3924300"/>
                <a:gd name="connsiteX4298" fmla="*/ 4748047 w 9867415"/>
                <a:gd name="connsiteY4298" fmla="*/ 2022474 h 3924300"/>
                <a:gd name="connsiteX4299" fmla="*/ 4770272 w 9867415"/>
                <a:gd name="connsiteY4299" fmla="*/ 2000249 h 3924300"/>
                <a:gd name="connsiteX4300" fmla="*/ 4698306 w 9867415"/>
                <a:gd name="connsiteY4300" fmla="*/ 2000249 h 3924300"/>
                <a:gd name="connsiteX4301" fmla="*/ 4720531 w 9867415"/>
                <a:gd name="connsiteY4301" fmla="*/ 2022474 h 3924300"/>
                <a:gd name="connsiteX4302" fmla="*/ 4694602 w 9867415"/>
                <a:gd name="connsiteY4302" fmla="*/ 2044699 h 3924300"/>
                <a:gd name="connsiteX4303" fmla="*/ 4676081 w 9867415"/>
                <a:gd name="connsiteY4303" fmla="*/ 2022474 h 3924300"/>
                <a:gd name="connsiteX4304" fmla="*/ 4698306 w 9867415"/>
                <a:gd name="connsiteY4304" fmla="*/ 2000249 h 3924300"/>
                <a:gd name="connsiteX4305" fmla="*/ 4626868 w 9867415"/>
                <a:gd name="connsiteY4305" fmla="*/ 2000249 h 3924300"/>
                <a:gd name="connsiteX4306" fmla="*/ 4649093 w 9867415"/>
                <a:gd name="connsiteY4306" fmla="*/ 2022474 h 3924300"/>
                <a:gd name="connsiteX4307" fmla="*/ 4626868 w 9867415"/>
                <a:gd name="connsiteY4307" fmla="*/ 2044699 h 3924300"/>
                <a:gd name="connsiteX4308" fmla="*/ 4604643 w 9867415"/>
                <a:gd name="connsiteY4308" fmla="*/ 2022474 h 3924300"/>
                <a:gd name="connsiteX4309" fmla="*/ 4626868 w 9867415"/>
                <a:gd name="connsiteY4309" fmla="*/ 2000249 h 3924300"/>
                <a:gd name="connsiteX4310" fmla="*/ 1658113 w 9867415"/>
                <a:gd name="connsiteY4310" fmla="*/ 1999273 h 3924300"/>
                <a:gd name="connsiteX4311" fmla="*/ 1665599 w 9867415"/>
                <a:gd name="connsiteY4311" fmla="*/ 2018201 h 3924300"/>
                <a:gd name="connsiteX4312" fmla="*/ 1635657 w 9867415"/>
                <a:gd name="connsiteY4312" fmla="*/ 2040915 h 3924300"/>
                <a:gd name="connsiteX4313" fmla="*/ 1628171 w 9867415"/>
                <a:gd name="connsiteY4313" fmla="*/ 2021986 h 3924300"/>
                <a:gd name="connsiteX4314" fmla="*/ 1658113 w 9867415"/>
                <a:gd name="connsiteY4314" fmla="*/ 1999273 h 3924300"/>
                <a:gd name="connsiteX4315" fmla="*/ 139681 w 9867415"/>
                <a:gd name="connsiteY4315" fmla="*/ 1996098 h 3924300"/>
                <a:gd name="connsiteX4316" fmla="*/ 139681 w 9867415"/>
                <a:gd name="connsiteY4316" fmla="*/ 2015026 h 3924300"/>
                <a:gd name="connsiteX4317" fmla="*/ 108991 w 9867415"/>
                <a:gd name="connsiteY4317" fmla="*/ 2037740 h 3924300"/>
                <a:gd name="connsiteX4318" fmla="*/ 108991 w 9867415"/>
                <a:gd name="connsiteY4318" fmla="*/ 2018811 h 3924300"/>
                <a:gd name="connsiteX4319" fmla="*/ 139681 w 9867415"/>
                <a:gd name="connsiteY4319" fmla="*/ 1996098 h 3924300"/>
                <a:gd name="connsiteX4320" fmla="*/ 5470889 w 9867415"/>
                <a:gd name="connsiteY4320" fmla="*/ 1995487 h 3924300"/>
                <a:gd name="connsiteX4321" fmla="*/ 5496818 w 9867415"/>
                <a:gd name="connsiteY4321" fmla="*/ 2018506 h 3924300"/>
                <a:gd name="connsiteX4322" fmla="*/ 5474593 w 9867415"/>
                <a:gd name="connsiteY4322" fmla="*/ 2041525 h 3924300"/>
                <a:gd name="connsiteX4323" fmla="*/ 5452368 w 9867415"/>
                <a:gd name="connsiteY4323" fmla="*/ 2018506 h 3924300"/>
                <a:gd name="connsiteX4324" fmla="*/ 5470889 w 9867415"/>
                <a:gd name="connsiteY4324" fmla="*/ 1995487 h 3924300"/>
                <a:gd name="connsiteX4325" fmla="*/ 5403156 w 9867415"/>
                <a:gd name="connsiteY4325" fmla="*/ 1995487 h 3924300"/>
                <a:gd name="connsiteX4326" fmla="*/ 5425381 w 9867415"/>
                <a:gd name="connsiteY4326" fmla="*/ 2018506 h 3924300"/>
                <a:gd name="connsiteX4327" fmla="*/ 5403156 w 9867415"/>
                <a:gd name="connsiteY4327" fmla="*/ 2041525 h 3924300"/>
                <a:gd name="connsiteX4328" fmla="*/ 5380931 w 9867415"/>
                <a:gd name="connsiteY4328" fmla="*/ 2018506 h 3924300"/>
                <a:gd name="connsiteX4329" fmla="*/ 5403156 w 9867415"/>
                <a:gd name="connsiteY4329" fmla="*/ 1995487 h 3924300"/>
                <a:gd name="connsiteX4330" fmla="*/ 5331718 w 9867415"/>
                <a:gd name="connsiteY4330" fmla="*/ 1995487 h 3924300"/>
                <a:gd name="connsiteX4331" fmla="*/ 5353943 w 9867415"/>
                <a:gd name="connsiteY4331" fmla="*/ 2018506 h 3924300"/>
                <a:gd name="connsiteX4332" fmla="*/ 5335422 w 9867415"/>
                <a:gd name="connsiteY4332" fmla="*/ 2041525 h 3924300"/>
                <a:gd name="connsiteX4333" fmla="*/ 5309493 w 9867415"/>
                <a:gd name="connsiteY4333" fmla="*/ 2018506 h 3924300"/>
                <a:gd name="connsiteX4334" fmla="*/ 5331718 w 9867415"/>
                <a:gd name="connsiteY4334" fmla="*/ 1995487 h 3924300"/>
                <a:gd name="connsiteX4335" fmla="*/ 5259752 w 9867415"/>
                <a:gd name="connsiteY4335" fmla="*/ 1995487 h 3924300"/>
                <a:gd name="connsiteX4336" fmla="*/ 5281977 w 9867415"/>
                <a:gd name="connsiteY4336" fmla="*/ 2018506 h 3924300"/>
                <a:gd name="connsiteX4337" fmla="*/ 5263456 w 9867415"/>
                <a:gd name="connsiteY4337" fmla="*/ 2041525 h 3924300"/>
                <a:gd name="connsiteX4338" fmla="*/ 5241231 w 9867415"/>
                <a:gd name="connsiteY4338" fmla="*/ 2018506 h 3924300"/>
                <a:gd name="connsiteX4339" fmla="*/ 5259752 w 9867415"/>
                <a:gd name="connsiteY4339" fmla="*/ 1995487 h 3924300"/>
                <a:gd name="connsiteX4340" fmla="*/ 5192018 w 9867415"/>
                <a:gd name="connsiteY4340" fmla="*/ 1995487 h 3924300"/>
                <a:gd name="connsiteX4341" fmla="*/ 5214243 w 9867415"/>
                <a:gd name="connsiteY4341" fmla="*/ 2018506 h 3924300"/>
                <a:gd name="connsiteX4342" fmla="*/ 5192018 w 9867415"/>
                <a:gd name="connsiteY4342" fmla="*/ 2041525 h 3924300"/>
                <a:gd name="connsiteX4343" fmla="*/ 5169793 w 9867415"/>
                <a:gd name="connsiteY4343" fmla="*/ 2018506 h 3924300"/>
                <a:gd name="connsiteX4344" fmla="*/ 5192018 w 9867415"/>
                <a:gd name="connsiteY4344" fmla="*/ 1995487 h 3924300"/>
                <a:gd name="connsiteX4345" fmla="*/ 5120581 w 9867415"/>
                <a:gd name="connsiteY4345" fmla="*/ 1995487 h 3924300"/>
                <a:gd name="connsiteX4346" fmla="*/ 5142806 w 9867415"/>
                <a:gd name="connsiteY4346" fmla="*/ 2018506 h 3924300"/>
                <a:gd name="connsiteX4347" fmla="*/ 5120581 w 9867415"/>
                <a:gd name="connsiteY4347" fmla="*/ 2041525 h 3924300"/>
                <a:gd name="connsiteX4348" fmla="*/ 5098356 w 9867415"/>
                <a:gd name="connsiteY4348" fmla="*/ 2018506 h 3924300"/>
                <a:gd name="connsiteX4349" fmla="*/ 5120581 w 9867415"/>
                <a:gd name="connsiteY4349" fmla="*/ 1995487 h 3924300"/>
                <a:gd name="connsiteX4350" fmla="*/ 5049143 w 9867415"/>
                <a:gd name="connsiteY4350" fmla="*/ 1995487 h 3924300"/>
                <a:gd name="connsiteX4351" fmla="*/ 5071368 w 9867415"/>
                <a:gd name="connsiteY4351" fmla="*/ 2018506 h 3924300"/>
                <a:gd name="connsiteX4352" fmla="*/ 5049143 w 9867415"/>
                <a:gd name="connsiteY4352" fmla="*/ 2041525 h 3924300"/>
                <a:gd name="connsiteX4353" fmla="*/ 5026918 w 9867415"/>
                <a:gd name="connsiteY4353" fmla="*/ 2018506 h 3924300"/>
                <a:gd name="connsiteX4354" fmla="*/ 5049143 w 9867415"/>
                <a:gd name="connsiteY4354" fmla="*/ 1995487 h 3924300"/>
                <a:gd name="connsiteX4355" fmla="*/ 4980881 w 9867415"/>
                <a:gd name="connsiteY4355" fmla="*/ 1995487 h 3924300"/>
                <a:gd name="connsiteX4356" fmla="*/ 4999402 w 9867415"/>
                <a:gd name="connsiteY4356" fmla="*/ 2018506 h 3924300"/>
                <a:gd name="connsiteX4357" fmla="*/ 4980881 w 9867415"/>
                <a:gd name="connsiteY4357" fmla="*/ 2041525 h 3924300"/>
                <a:gd name="connsiteX4358" fmla="*/ 4958656 w 9867415"/>
                <a:gd name="connsiteY4358" fmla="*/ 2018506 h 3924300"/>
                <a:gd name="connsiteX4359" fmla="*/ 4980881 w 9867415"/>
                <a:gd name="connsiteY4359" fmla="*/ 1995487 h 3924300"/>
                <a:gd name="connsiteX4360" fmla="*/ 4909443 w 9867415"/>
                <a:gd name="connsiteY4360" fmla="*/ 1995487 h 3924300"/>
                <a:gd name="connsiteX4361" fmla="*/ 4931668 w 9867415"/>
                <a:gd name="connsiteY4361" fmla="*/ 2018506 h 3924300"/>
                <a:gd name="connsiteX4362" fmla="*/ 4909443 w 9867415"/>
                <a:gd name="connsiteY4362" fmla="*/ 2041525 h 3924300"/>
                <a:gd name="connsiteX4363" fmla="*/ 4887218 w 9867415"/>
                <a:gd name="connsiteY4363" fmla="*/ 2018506 h 3924300"/>
                <a:gd name="connsiteX4364" fmla="*/ 4909443 w 9867415"/>
                <a:gd name="connsiteY4364" fmla="*/ 1995487 h 3924300"/>
                <a:gd name="connsiteX4365" fmla="*/ 8651425 w 9867415"/>
                <a:gd name="connsiteY4365" fmla="*/ 1992312 h 3924300"/>
                <a:gd name="connsiteX4366" fmla="*/ 8681710 w 9867415"/>
                <a:gd name="connsiteY4366" fmla="*/ 2014537 h 3924300"/>
                <a:gd name="connsiteX4367" fmla="*/ 8674139 w 9867415"/>
                <a:gd name="connsiteY4367" fmla="*/ 2036762 h 3924300"/>
                <a:gd name="connsiteX4368" fmla="*/ 8643854 w 9867415"/>
                <a:gd name="connsiteY4368" fmla="*/ 2010833 h 3924300"/>
                <a:gd name="connsiteX4369" fmla="*/ 8651425 w 9867415"/>
                <a:gd name="connsiteY4369" fmla="*/ 1992312 h 3924300"/>
                <a:gd name="connsiteX4370" fmla="*/ 7177249 w 9867415"/>
                <a:gd name="connsiteY4370" fmla="*/ 1992312 h 3924300"/>
                <a:gd name="connsiteX4371" fmla="*/ 7207534 w 9867415"/>
                <a:gd name="connsiteY4371" fmla="*/ 2014537 h 3924300"/>
                <a:gd name="connsiteX4372" fmla="*/ 7192391 w 9867415"/>
                <a:gd name="connsiteY4372" fmla="*/ 2036762 h 3924300"/>
                <a:gd name="connsiteX4373" fmla="*/ 7165892 w 9867415"/>
                <a:gd name="connsiteY4373" fmla="*/ 2010833 h 3924300"/>
                <a:gd name="connsiteX4374" fmla="*/ 7177249 w 9867415"/>
                <a:gd name="connsiteY4374" fmla="*/ 1992312 h 3924300"/>
                <a:gd name="connsiteX4375" fmla="*/ 2332659 w 9867415"/>
                <a:gd name="connsiteY4375" fmla="*/ 1992312 h 3924300"/>
                <a:gd name="connsiteX4376" fmla="*/ 2344013 w 9867415"/>
                <a:gd name="connsiteY4376" fmla="*/ 2010833 h 3924300"/>
                <a:gd name="connsiteX4377" fmla="*/ 2317520 w 9867415"/>
                <a:gd name="connsiteY4377" fmla="*/ 2036762 h 3924300"/>
                <a:gd name="connsiteX4378" fmla="*/ 2302377 w 9867415"/>
                <a:gd name="connsiteY4378" fmla="*/ 2014537 h 3924300"/>
                <a:gd name="connsiteX4379" fmla="*/ 2332659 w 9867415"/>
                <a:gd name="connsiteY4379" fmla="*/ 1992312 h 3924300"/>
                <a:gd name="connsiteX4380" fmla="*/ 1718275 w 9867415"/>
                <a:gd name="connsiteY4380" fmla="*/ 1991335 h 3924300"/>
                <a:gd name="connsiteX4381" fmla="*/ 1729634 w 9867415"/>
                <a:gd name="connsiteY4381" fmla="*/ 2010263 h 3924300"/>
                <a:gd name="connsiteX4382" fmla="*/ 1699343 w 9867415"/>
                <a:gd name="connsiteY4382" fmla="*/ 2032977 h 3924300"/>
                <a:gd name="connsiteX4383" fmla="*/ 1687984 w 9867415"/>
                <a:gd name="connsiteY4383" fmla="*/ 2014048 h 3924300"/>
                <a:gd name="connsiteX4384" fmla="*/ 1718275 w 9867415"/>
                <a:gd name="connsiteY4384" fmla="*/ 1991335 h 3924300"/>
                <a:gd name="connsiteX4385" fmla="*/ 7113749 w 9867415"/>
                <a:gd name="connsiteY4385" fmla="*/ 1988160 h 3924300"/>
                <a:gd name="connsiteX4386" fmla="*/ 7139393 w 9867415"/>
                <a:gd name="connsiteY4386" fmla="*/ 2010873 h 3924300"/>
                <a:gd name="connsiteX4387" fmla="*/ 7124739 w 9867415"/>
                <a:gd name="connsiteY4387" fmla="*/ 2029802 h 3924300"/>
                <a:gd name="connsiteX4388" fmla="*/ 7099095 w 9867415"/>
                <a:gd name="connsiteY4388" fmla="*/ 2007088 h 3924300"/>
                <a:gd name="connsiteX4389" fmla="*/ 7113749 w 9867415"/>
                <a:gd name="connsiteY4389" fmla="*/ 1988160 h 3924300"/>
                <a:gd name="connsiteX4390" fmla="*/ 9544333 w 9867415"/>
                <a:gd name="connsiteY4390" fmla="*/ 1987549 h 3924300"/>
                <a:gd name="connsiteX4391" fmla="*/ 9577304 w 9867415"/>
                <a:gd name="connsiteY4391" fmla="*/ 2010568 h 3924300"/>
                <a:gd name="connsiteX4392" fmla="*/ 9573641 w 9867415"/>
                <a:gd name="connsiteY4392" fmla="*/ 2033587 h 3924300"/>
                <a:gd name="connsiteX4393" fmla="*/ 9544333 w 9867415"/>
                <a:gd name="connsiteY4393" fmla="*/ 2006732 h 3924300"/>
                <a:gd name="connsiteX4394" fmla="*/ 9544333 w 9867415"/>
                <a:gd name="connsiteY4394" fmla="*/ 1987549 h 3924300"/>
                <a:gd name="connsiteX4395" fmla="*/ 8002748 w 9867415"/>
                <a:gd name="connsiteY4395" fmla="*/ 1987549 h 3924300"/>
                <a:gd name="connsiteX4396" fmla="*/ 8033033 w 9867415"/>
                <a:gd name="connsiteY4396" fmla="*/ 2014405 h 3924300"/>
                <a:gd name="connsiteX4397" fmla="*/ 8021677 w 9867415"/>
                <a:gd name="connsiteY4397" fmla="*/ 2033587 h 3924300"/>
                <a:gd name="connsiteX4398" fmla="*/ 7991392 w 9867415"/>
                <a:gd name="connsiteY4398" fmla="*/ 2010568 h 3924300"/>
                <a:gd name="connsiteX4399" fmla="*/ 8002748 w 9867415"/>
                <a:gd name="connsiteY4399" fmla="*/ 1987549 h 3924300"/>
                <a:gd name="connsiteX4400" fmla="*/ 7939248 w 9867415"/>
                <a:gd name="connsiteY4400" fmla="*/ 1984985 h 3924300"/>
                <a:gd name="connsiteX4401" fmla="*/ 7969533 w 9867415"/>
                <a:gd name="connsiteY4401" fmla="*/ 2007698 h 3924300"/>
                <a:gd name="connsiteX4402" fmla="*/ 7958177 w 9867415"/>
                <a:gd name="connsiteY4402" fmla="*/ 2026627 h 3924300"/>
                <a:gd name="connsiteX4403" fmla="*/ 7927892 w 9867415"/>
                <a:gd name="connsiteY4403" fmla="*/ 2003913 h 3924300"/>
                <a:gd name="connsiteX4404" fmla="*/ 7939248 w 9867415"/>
                <a:gd name="connsiteY4404" fmla="*/ 1984985 h 3924300"/>
                <a:gd name="connsiteX4405" fmla="*/ 1783377 w 9867415"/>
                <a:gd name="connsiteY4405" fmla="*/ 1984985 h 3924300"/>
                <a:gd name="connsiteX4406" fmla="*/ 1794736 w 9867415"/>
                <a:gd name="connsiteY4406" fmla="*/ 2003913 h 3924300"/>
                <a:gd name="connsiteX4407" fmla="*/ 1764445 w 9867415"/>
                <a:gd name="connsiteY4407" fmla="*/ 2030412 h 3924300"/>
                <a:gd name="connsiteX4408" fmla="*/ 1753086 w 9867415"/>
                <a:gd name="connsiteY4408" fmla="*/ 2007698 h 3924300"/>
                <a:gd name="connsiteX4409" fmla="*/ 1783377 w 9867415"/>
                <a:gd name="connsiteY4409" fmla="*/ 1984985 h 3924300"/>
                <a:gd name="connsiteX4410" fmla="*/ 2464401 w 9867415"/>
                <a:gd name="connsiteY4410" fmla="*/ 1981199 h 3924300"/>
                <a:gd name="connsiteX4411" fmla="*/ 2475757 w 9867415"/>
                <a:gd name="connsiteY4411" fmla="*/ 1999720 h 3924300"/>
                <a:gd name="connsiteX4412" fmla="*/ 2449269 w 9867415"/>
                <a:gd name="connsiteY4412" fmla="*/ 2025649 h 3924300"/>
                <a:gd name="connsiteX4413" fmla="*/ 2434114 w 9867415"/>
                <a:gd name="connsiteY4413" fmla="*/ 2003424 h 3924300"/>
                <a:gd name="connsiteX4414" fmla="*/ 2464401 w 9867415"/>
                <a:gd name="connsiteY4414" fmla="*/ 1981199 h 3924300"/>
                <a:gd name="connsiteX4415" fmla="*/ 9491213 w 9867415"/>
                <a:gd name="connsiteY4415" fmla="*/ 1980223 h 3924300"/>
                <a:gd name="connsiteX4416" fmla="*/ 9521498 w 9867415"/>
                <a:gd name="connsiteY4416" fmla="*/ 2002936 h 3924300"/>
                <a:gd name="connsiteX4417" fmla="*/ 9517712 w 9867415"/>
                <a:gd name="connsiteY4417" fmla="*/ 2021865 h 3924300"/>
                <a:gd name="connsiteX4418" fmla="*/ 9487427 w 9867415"/>
                <a:gd name="connsiteY4418" fmla="*/ 1999151 h 3924300"/>
                <a:gd name="connsiteX4419" fmla="*/ 9491213 w 9867415"/>
                <a:gd name="connsiteY4419" fmla="*/ 1980223 h 3924300"/>
                <a:gd name="connsiteX4420" fmla="*/ 9027663 w 9867415"/>
                <a:gd name="connsiteY4420" fmla="*/ 1977048 h 3924300"/>
                <a:gd name="connsiteX4421" fmla="*/ 9057948 w 9867415"/>
                <a:gd name="connsiteY4421" fmla="*/ 1999761 h 3924300"/>
                <a:gd name="connsiteX4422" fmla="*/ 9054162 w 9867415"/>
                <a:gd name="connsiteY4422" fmla="*/ 2018690 h 3924300"/>
                <a:gd name="connsiteX4423" fmla="*/ 9023877 w 9867415"/>
                <a:gd name="connsiteY4423" fmla="*/ 1995976 h 3924300"/>
                <a:gd name="connsiteX4424" fmla="*/ 9027663 w 9867415"/>
                <a:gd name="connsiteY4424" fmla="*/ 1977048 h 3924300"/>
                <a:gd name="connsiteX4425" fmla="*/ 1847064 w 9867415"/>
                <a:gd name="connsiteY4425" fmla="*/ 1977048 h 3924300"/>
                <a:gd name="connsiteX4426" fmla="*/ 1854549 w 9867415"/>
                <a:gd name="connsiteY4426" fmla="*/ 1995976 h 3924300"/>
                <a:gd name="connsiteX4427" fmla="*/ 1828350 w 9867415"/>
                <a:gd name="connsiteY4427" fmla="*/ 2022475 h 3924300"/>
                <a:gd name="connsiteX4428" fmla="*/ 1817121 w 9867415"/>
                <a:gd name="connsiteY4428" fmla="*/ 1999761 h 3924300"/>
                <a:gd name="connsiteX4429" fmla="*/ 1847064 w 9867415"/>
                <a:gd name="connsiteY4429" fmla="*/ 1977048 h 3924300"/>
                <a:gd name="connsiteX4430" fmla="*/ 7874160 w 9867415"/>
                <a:gd name="connsiteY4430" fmla="*/ 1976437 h 3924300"/>
                <a:gd name="connsiteX4431" fmla="*/ 7904445 w 9867415"/>
                <a:gd name="connsiteY4431" fmla="*/ 1999456 h 3924300"/>
                <a:gd name="connsiteX4432" fmla="*/ 7893089 w 9867415"/>
                <a:gd name="connsiteY4432" fmla="*/ 2022475 h 3924300"/>
                <a:gd name="connsiteX4433" fmla="*/ 7862804 w 9867415"/>
                <a:gd name="connsiteY4433" fmla="*/ 1995620 h 3924300"/>
                <a:gd name="connsiteX4434" fmla="*/ 7874160 w 9867415"/>
                <a:gd name="connsiteY4434" fmla="*/ 1976437 h 3924300"/>
                <a:gd name="connsiteX4435" fmla="*/ 7810660 w 9867415"/>
                <a:gd name="connsiteY4435" fmla="*/ 1973751 h 3924300"/>
                <a:gd name="connsiteX4436" fmla="*/ 7840945 w 9867415"/>
                <a:gd name="connsiteY4436" fmla="*/ 1995731 h 3924300"/>
                <a:gd name="connsiteX4437" fmla="*/ 7829589 w 9867415"/>
                <a:gd name="connsiteY4437" fmla="*/ 2014049 h 3924300"/>
                <a:gd name="connsiteX4438" fmla="*/ 7799304 w 9867415"/>
                <a:gd name="connsiteY4438" fmla="*/ 1992068 h 3924300"/>
                <a:gd name="connsiteX4439" fmla="*/ 7810660 w 9867415"/>
                <a:gd name="connsiteY4439" fmla="*/ 1973751 h 3924300"/>
                <a:gd name="connsiteX4440" fmla="*/ 2528871 w 9867415"/>
                <a:gd name="connsiteY4440" fmla="*/ 1973262 h 3924300"/>
                <a:gd name="connsiteX4441" fmla="*/ 2544016 w 9867415"/>
                <a:gd name="connsiteY4441" fmla="*/ 1995487 h 3924300"/>
                <a:gd name="connsiteX4442" fmla="*/ 2513734 w 9867415"/>
                <a:gd name="connsiteY4442" fmla="*/ 2017712 h 3924300"/>
                <a:gd name="connsiteX4443" fmla="*/ 2502384 w 9867415"/>
                <a:gd name="connsiteY4443" fmla="*/ 1999191 h 3924300"/>
                <a:gd name="connsiteX4444" fmla="*/ 2528871 w 9867415"/>
                <a:gd name="connsiteY4444" fmla="*/ 1973262 h 3924300"/>
                <a:gd name="connsiteX4445" fmla="*/ 9438825 w 9867415"/>
                <a:gd name="connsiteY4445" fmla="*/ 1970087 h 3924300"/>
                <a:gd name="connsiteX4446" fmla="*/ 9469110 w 9867415"/>
                <a:gd name="connsiteY4446" fmla="*/ 1995731 h 3924300"/>
                <a:gd name="connsiteX4447" fmla="*/ 9465324 w 9867415"/>
                <a:gd name="connsiteY4447" fmla="*/ 2014049 h 3924300"/>
                <a:gd name="connsiteX4448" fmla="*/ 9435039 w 9867415"/>
                <a:gd name="connsiteY4448" fmla="*/ 1992068 h 3924300"/>
                <a:gd name="connsiteX4449" fmla="*/ 9438825 w 9867415"/>
                <a:gd name="connsiteY4449" fmla="*/ 1970087 h 3924300"/>
                <a:gd name="connsiteX4450" fmla="*/ 8469752 w 9867415"/>
                <a:gd name="connsiteY4450" fmla="*/ 1970087 h 3924300"/>
                <a:gd name="connsiteX4451" fmla="*/ 8500595 w 9867415"/>
                <a:gd name="connsiteY4451" fmla="*/ 1996016 h 3924300"/>
                <a:gd name="connsiteX4452" fmla="*/ 8492885 w 9867415"/>
                <a:gd name="connsiteY4452" fmla="*/ 2014537 h 3924300"/>
                <a:gd name="connsiteX4453" fmla="*/ 8462042 w 9867415"/>
                <a:gd name="connsiteY4453" fmla="*/ 1992312 h 3924300"/>
                <a:gd name="connsiteX4454" fmla="*/ 8469752 w 9867415"/>
                <a:gd name="connsiteY4454" fmla="*/ 1970087 h 3924300"/>
                <a:gd name="connsiteX4455" fmla="*/ 2596139 w 9867415"/>
                <a:gd name="connsiteY4455" fmla="*/ 1969110 h 3924300"/>
                <a:gd name="connsiteX4456" fmla="*/ 2607497 w 9867415"/>
                <a:gd name="connsiteY4456" fmla="*/ 1988038 h 3924300"/>
                <a:gd name="connsiteX4457" fmla="*/ 2581021 w 9867415"/>
                <a:gd name="connsiteY4457" fmla="*/ 2014537 h 3924300"/>
                <a:gd name="connsiteX4458" fmla="*/ 2565878 w 9867415"/>
                <a:gd name="connsiteY4458" fmla="*/ 1991823 h 3924300"/>
                <a:gd name="connsiteX4459" fmla="*/ 2596139 w 9867415"/>
                <a:gd name="connsiteY4459" fmla="*/ 1969110 h 3924300"/>
                <a:gd name="connsiteX4460" fmla="*/ 7747160 w 9867415"/>
                <a:gd name="connsiteY4460" fmla="*/ 1965324 h 3924300"/>
                <a:gd name="connsiteX4461" fmla="*/ 7777445 w 9867415"/>
                <a:gd name="connsiteY4461" fmla="*/ 1988343 h 3924300"/>
                <a:gd name="connsiteX4462" fmla="*/ 7766089 w 9867415"/>
                <a:gd name="connsiteY4462" fmla="*/ 2011362 h 3924300"/>
                <a:gd name="connsiteX4463" fmla="*/ 7735804 w 9867415"/>
                <a:gd name="connsiteY4463" fmla="*/ 1984507 h 3924300"/>
                <a:gd name="connsiteX4464" fmla="*/ 7747160 w 9867415"/>
                <a:gd name="connsiteY4464" fmla="*/ 1965324 h 3924300"/>
                <a:gd name="connsiteX4465" fmla="*/ 3658361 w 9867415"/>
                <a:gd name="connsiteY4465" fmla="*/ 1965324 h 3924300"/>
                <a:gd name="connsiteX4466" fmla="*/ 3677544 w 9867415"/>
                <a:gd name="connsiteY4466" fmla="*/ 1984507 h 3924300"/>
                <a:gd name="connsiteX4467" fmla="*/ 3650688 w 9867415"/>
                <a:gd name="connsiteY4467" fmla="*/ 2011362 h 3924300"/>
                <a:gd name="connsiteX4468" fmla="*/ 3631506 w 9867415"/>
                <a:gd name="connsiteY4468" fmla="*/ 1988343 h 3924300"/>
                <a:gd name="connsiteX4469" fmla="*/ 3658361 w 9867415"/>
                <a:gd name="connsiteY4469" fmla="*/ 1965324 h 3924300"/>
                <a:gd name="connsiteX4470" fmla="*/ 9381675 w 9867415"/>
                <a:gd name="connsiteY4470" fmla="*/ 1962149 h 3924300"/>
                <a:gd name="connsiteX4471" fmla="*/ 9411960 w 9867415"/>
                <a:gd name="connsiteY4471" fmla="*/ 1988078 h 3924300"/>
                <a:gd name="connsiteX4472" fmla="*/ 9408174 w 9867415"/>
                <a:gd name="connsiteY4472" fmla="*/ 2006599 h 3924300"/>
                <a:gd name="connsiteX4473" fmla="*/ 9377889 w 9867415"/>
                <a:gd name="connsiteY4473" fmla="*/ 1980670 h 3924300"/>
                <a:gd name="connsiteX4474" fmla="*/ 9381675 w 9867415"/>
                <a:gd name="connsiteY4474" fmla="*/ 1962149 h 3924300"/>
                <a:gd name="connsiteX4475" fmla="*/ 8348823 w 9867415"/>
                <a:gd name="connsiteY4475" fmla="*/ 1957998 h 3924300"/>
                <a:gd name="connsiteX4476" fmla="*/ 8375323 w 9867415"/>
                <a:gd name="connsiteY4476" fmla="*/ 1980711 h 3924300"/>
                <a:gd name="connsiteX4477" fmla="*/ 8367752 w 9867415"/>
                <a:gd name="connsiteY4477" fmla="*/ 2003425 h 3924300"/>
                <a:gd name="connsiteX4478" fmla="*/ 8337467 w 9867415"/>
                <a:gd name="connsiteY4478" fmla="*/ 1976926 h 3924300"/>
                <a:gd name="connsiteX4479" fmla="*/ 8348823 w 9867415"/>
                <a:gd name="connsiteY4479" fmla="*/ 1957998 h 3924300"/>
                <a:gd name="connsiteX4480" fmla="*/ 2728541 w 9867415"/>
                <a:gd name="connsiteY4480" fmla="*/ 1957387 h 3924300"/>
                <a:gd name="connsiteX4481" fmla="*/ 2743964 w 9867415"/>
                <a:gd name="connsiteY4481" fmla="*/ 1976570 h 3924300"/>
                <a:gd name="connsiteX4482" fmla="*/ 2713119 w 9867415"/>
                <a:gd name="connsiteY4482" fmla="*/ 2003425 h 3924300"/>
                <a:gd name="connsiteX4483" fmla="*/ 2697702 w 9867415"/>
                <a:gd name="connsiteY4483" fmla="*/ 1980406 h 3924300"/>
                <a:gd name="connsiteX4484" fmla="*/ 2728541 w 9867415"/>
                <a:gd name="connsiteY4484" fmla="*/ 1957387 h 3924300"/>
                <a:gd name="connsiteX4485" fmla="*/ 9325982 w 9867415"/>
                <a:gd name="connsiteY4485" fmla="*/ 1954212 h 3924300"/>
                <a:gd name="connsiteX4486" fmla="*/ 9359660 w 9867415"/>
                <a:gd name="connsiteY4486" fmla="*/ 1981068 h 3924300"/>
                <a:gd name="connsiteX4487" fmla="*/ 9352176 w 9867415"/>
                <a:gd name="connsiteY4487" fmla="*/ 2000250 h 3924300"/>
                <a:gd name="connsiteX4488" fmla="*/ 9322240 w 9867415"/>
                <a:gd name="connsiteY4488" fmla="*/ 1973395 h 3924300"/>
                <a:gd name="connsiteX4489" fmla="*/ 9325982 w 9867415"/>
                <a:gd name="connsiteY4489" fmla="*/ 1954212 h 3924300"/>
                <a:gd name="connsiteX4490" fmla="*/ 2035805 w 9867415"/>
                <a:gd name="connsiteY4490" fmla="*/ 1954212 h 3924300"/>
                <a:gd name="connsiteX4491" fmla="*/ 2047160 w 9867415"/>
                <a:gd name="connsiteY4491" fmla="*/ 1977231 h 3924300"/>
                <a:gd name="connsiteX4492" fmla="*/ 2016880 w 9867415"/>
                <a:gd name="connsiteY4492" fmla="*/ 2000250 h 3924300"/>
                <a:gd name="connsiteX4493" fmla="*/ 2005525 w 9867415"/>
                <a:gd name="connsiteY4493" fmla="*/ 1981068 h 3924300"/>
                <a:gd name="connsiteX4494" fmla="*/ 2035805 w 9867415"/>
                <a:gd name="connsiteY4494" fmla="*/ 1954212 h 3924300"/>
                <a:gd name="connsiteX4495" fmla="*/ 3934231 w 9867415"/>
                <a:gd name="connsiteY4495" fmla="*/ 1951037 h 3924300"/>
                <a:gd name="connsiteX4496" fmla="*/ 3953159 w 9867415"/>
                <a:gd name="connsiteY4496" fmla="*/ 1973262 h 3924300"/>
                <a:gd name="connsiteX4497" fmla="*/ 3930445 w 9867415"/>
                <a:gd name="connsiteY4497" fmla="*/ 1995487 h 3924300"/>
                <a:gd name="connsiteX4498" fmla="*/ 3911517 w 9867415"/>
                <a:gd name="connsiteY4498" fmla="*/ 1976966 h 3924300"/>
                <a:gd name="connsiteX4499" fmla="*/ 3934231 w 9867415"/>
                <a:gd name="connsiteY4499" fmla="*/ 1951037 h 3924300"/>
                <a:gd name="connsiteX4500" fmla="*/ 6367257 w 9867415"/>
                <a:gd name="connsiteY4500" fmla="*/ 1950060 h 3924300"/>
                <a:gd name="connsiteX4501" fmla="*/ 6389971 w 9867415"/>
                <a:gd name="connsiteY4501" fmla="*/ 1972773 h 3924300"/>
                <a:gd name="connsiteX4502" fmla="*/ 6374828 w 9867415"/>
                <a:gd name="connsiteY4502" fmla="*/ 1991702 h 3924300"/>
                <a:gd name="connsiteX4503" fmla="*/ 6348329 w 9867415"/>
                <a:gd name="connsiteY4503" fmla="*/ 1968988 h 3924300"/>
                <a:gd name="connsiteX4504" fmla="*/ 6367257 w 9867415"/>
                <a:gd name="connsiteY4504" fmla="*/ 1950060 h 3924300"/>
                <a:gd name="connsiteX4505" fmla="*/ 9272138 w 9867415"/>
                <a:gd name="connsiteY4505" fmla="*/ 1946885 h 3924300"/>
                <a:gd name="connsiteX4506" fmla="*/ 9302423 w 9867415"/>
                <a:gd name="connsiteY4506" fmla="*/ 1969598 h 3924300"/>
                <a:gd name="connsiteX4507" fmla="*/ 9298637 w 9867415"/>
                <a:gd name="connsiteY4507" fmla="*/ 1992312 h 3924300"/>
                <a:gd name="connsiteX4508" fmla="*/ 9268352 w 9867415"/>
                <a:gd name="connsiteY4508" fmla="*/ 1965813 h 3924300"/>
                <a:gd name="connsiteX4509" fmla="*/ 9272138 w 9867415"/>
                <a:gd name="connsiteY4509" fmla="*/ 1946885 h 3924300"/>
                <a:gd name="connsiteX4510" fmla="*/ 6296186 w 9867415"/>
                <a:gd name="connsiteY4510" fmla="*/ 1946274 h 3924300"/>
                <a:gd name="connsiteX4511" fmla="*/ 6321830 w 9867415"/>
                <a:gd name="connsiteY4511" fmla="*/ 1969293 h 3924300"/>
                <a:gd name="connsiteX4512" fmla="*/ 6303512 w 9867415"/>
                <a:gd name="connsiteY4512" fmla="*/ 1992312 h 3924300"/>
                <a:gd name="connsiteX4513" fmla="*/ 6281532 w 9867415"/>
                <a:gd name="connsiteY4513" fmla="*/ 1969293 h 3924300"/>
                <a:gd name="connsiteX4514" fmla="*/ 6296186 w 9867415"/>
                <a:gd name="connsiteY4514" fmla="*/ 1946274 h 3924300"/>
                <a:gd name="connsiteX4515" fmla="*/ 6228127 w 9867415"/>
                <a:gd name="connsiteY4515" fmla="*/ 1943099 h 3924300"/>
                <a:gd name="connsiteX4516" fmla="*/ 6254056 w 9867415"/>
                <a:gd name="connsiteY4516" fmla="*/ 1965324 h 3924300"/>
                <a:gd name="connsiteX4517" fmla="*/ 6235535 w 9867415"/>
                <a:gd name="connsiteY4517" fmla="*/ 1987549 h 3924300"/>
                <a:gd name="connsiteX4518" fmla="*/ 6209606 w 9867415"/>
                <a:gd name="connsiteY4518" fmla="*/ 1965324 h 3924300"/>
                <a:gd name="connsiteX4519" fmla="*/ 6228127 w 9867415"/>
                <a:gd name="connsiteY4519" fmla="*/ 1943099 h 3924300"/>
                <a:gd name="connsiteX4520" fmla="*/ 6160882 w 9867415"/>
                <a:gd name="connsiteY4520" fmla="*/ 1943099 h 3924300"/>
                <a:gd name="connsiteX4521" fmla="*/ 6187381 w 9867415"/>
                <a:gd name="connsiteY4521" fmla="*/ 1965324 h 3924300"/>
                <a:gd name="connsiteX4522" fmla="*/ 6168453 w 9867415"/>
                <a:gd name="connsiteY4522" fmla="*/ 1987549 h 3924300"/>
                <a:gd name="connsiteX4523" fmla="*/ 6141954 w 9867415"/>
                <a:gd name="connsiteY4523" fmla="*/ 1961620 h 3924300"/>
                <a:gd name="connsiteX4524" fmla="*/ 6160882 w 9867415"/>
                <a:gd name="connsiteY4524" fmla="*/ 1943099 h 3924300"/>
                <a:gd name="connsiteX4525" fmla="*/ 1564243 w 9867415"/>
                <a:gd name="connsiteY4525" fmla="*/ 1943099 h 3924300"/>
                <a:gd name="connsiteX4526" fmla="*/ 1575602 w 9867415"/>
                <a:gd name="connsiteY4526" fmla="*/ 1965324 h 3924300"/>
                <a:gd name="connsiteX4527" fmla="*/ 1545312 w 9867415"/>
                <a:gd name="connsiteY4527" fmla="*/ 1987549 h 3924300"/>
                <a:gd name="connsiteX4528" fmla="*/ 1533953 w 9867415"/>
                <a:gd name="connsiteY4528" fmla="*/ 1969028 h 3924300"/>
                <a:gd name="connsiteX4529" fmla="*/ 1564243 w 9867415"/>
                <a:gd name="connsiteY4529" fmla="*/ 1943099 h 3924300"/>
                <a:gd name="connsiteX4530" fmla="*/ 6088834 w 9867415"/>
                <a:gd name="connsiteY4530" fmla="*/ 1939924 h 3924300"/>
                <a:gd name="connsiteX4531" fmla="*/ 6115334 w 9867415"/>
                <a:gd name="connsiteY4531" fmla="*/ 1962149 h 3924300"/>
                <a:gd name="connsiteX4532" fmla="*/ 6096406 w 9867415"/>
                <a:gd name="connsiteY4532" fmla="*/ 1984374 h 3924300"/>
                <a:gd name="connsiteX4533" fmla="*/ 6073692 w 9867415"/>
                <a:gd name="connsiteY4533" fmla="*/ 1962149 h 3924300"/>
                <a:gd name="connsiteX4534" fmla="*/ 6088834 w 9867415"/>
                <a:gd name="connsiteY4534" fmla="*/ 1939924 h 3924300"/>
                <a:gd name="connsiteX4535" fmla="*/ 6020826 w 9867415"/>
                <a:gd name="connsiteY4535" fmla="*/ 1939924 h 3924300"/>
                <a:gd name="connsiteX4536" fmla="*/ 6047681 w 9867415"/>
                <a:gd name="connsiteY4536" fmla="*/ 1962149 h 3924300"/>
                <a:gd name="connsiteX4537" fmla="*/ 6028499 w 9867415"/>
                <a:gd name="connsiteY4537" fmla="*/ 1980670 h 3924300"/>
                <a:gd name="connsiteX4538" fmla="*/ 6001643 w 9867415"/>
                <a:gd name="connsiteY4538" fmla="*/ 1958445 h 3924300"/>
                <a:gd name="connsiteX4539" fmla="*/ 6020826 w 9867415"/>
                <a:gd name="connsiteY4539" fmla="*/ 1939924 h 3924300"/>
                <a:gd name="connsiteX4540" fmla="*/ 4351743 w 9867415"/>
                <a:gd name="connsiteY4540" fmla="*/ 1939924 h 3924300"/>
                <a:gd name="connsiteX4541" fmla="*/ 4370671 w 9867415"/>
                <a:gd name="connsiteY4541" fmla="*/ 1958445 h 3924300"/>
                <a:gd name="connsiteX4542" fmla="*/ 4347957 w 9867415"/>
                <a:gd name="connsiteY4542" fmla="*/ 1980670 h 3924300"/>
                <a:gd name="connsiteX4543" fmla="*/ 4329029 w 9867415"/>
                <a:gd name="connsiteY4543" fmla="*/ 1962149 h 3924300"/>
                <a:gd name="connsiteX4544" fmla="*/ 4351743 w 9867415"/>
                <a:gd name="connsiteY4544" fmla="*/ 1939924 h 3924300"/>
                <a:gd name="connsiteX4545" fmla="*/ 4283837 w 9867415"/>
                <a:gd name="connsiteY4545" fmla="*/ 1939924 h 3924300"/>
                <a:gd name="connsiteX4546" fmla="*/ 4303019 w 9867415"/>
                <a:gd name="connsiteY4546" fmla="*/ 1962149 h 3924300"/>
                <a:gd name="connsiteX4547" fmla="*/ 4276164 w 9867415"/>
                <a:gd name="connsiteY4547" fmla="*/ 1984374 h 3924300"/>
                <a:gd name="connsiteX4548" fmla="*/ 4256981 w 9867415"/>
                <a:gd name="connsiteY4548" fmla="*/ 1962149 h 3924300"/>
                <a:gd name="connsiteX4549" fmla="*/ 4283837 w 9867415"/>
                <a:gd name="connsiteY4549" fmla="*/ 1939924 h 3924300"/>
                <a:gd name="connsiteX4550" fmla="*/ 9216575 w 9867415"/>
                <a:gd name="connsiteY4550" fmla="*/ 1938948 h 3924300"/>
                <a:gd name="connsiteX4551" fmla="*/ 9246860 w 9867415"/>
                <a:gd name="connsiteY4551" fmla="*/ 1961661 h 3924300"/>
                <a:gd name="connsiteX4552" fmla="*/ 9243074 w 9867415"/>
                <a:gd name="connsiteY4552" fmla="*/ 1980590 h 3924300"/>
                <a:gd name="connsiteX4553" fmla="*/ 9212789 w 9867415"/>
                <a:gd name="connsiteY4553" fmla="*/ 1957876 h 3924300"/>
                <a:gd name="connsiteX4554" fmla="*/ 9216575 w 9867415"/>
                <a:gd name="connsiteY4554" fmla="*/ 1938948 h 3924300"/>
                <a:gd name="connsiteX4555" fmla="*/ 5952920 w 9867415"/>
                <a:gd name="connsiteY4555" fmla="*/ 1935162 h 3924300"/>
                <a:gd name="connsiteX4556" fmla="*/ 5975634 w 9867415"/>
                <a:gd name="connsiteY4556" fmla="*/ 1958181 h 3924300"/>
                <a:gd name="connsiteX4557" fmla="*/ 5956706 w 9867415"/>
                <a:gd name="connsiteY4557" fmla="*/ 1981200 h 3924300"/>
                <a:gd name="connsiteX4558" fmla="*/ 5933992 w 9867415"/>
                <a:gd name="connsiteY4558" fmla="*/ 1958181 h 3924300"/>
                <a:gd name="connsiteX4559" fmla="*/ 5952920 w 9867415"/>
                <a:gd name="connsiteY4559" fmla="*/ 1935162 h 3924300"/>
                <a:gd name="connsiteX4560" fmla="*/ 5881126 w 9867415"/>
                <a:gd name="connsiteY4560" fmla="*/ 1935162 h 3924300"/>
                <a:gd name="connsiteX4561" fmla="*/ 5907981 w 9867415"/>
                <a:gd name="connsiteY4561" fmla="*/ 1958181 h 3924300"/>
                <a:gd name="connsiteX4562" fmla="*/ 5888799 w 9867415"/>
                <a:gd name="connsiteY4562" fmla="*/ 1981200 h 3924300"/>
                <a:gd name="connsiteX4563" fmla="*/ 5861943 w 9867415"/>
                <a:gd name="connsiteY4563" fmla="*/ 1954345 h 3924300"/>
                <a:gd name="connsiteX4564" fmla="*/ 5881126 w 9867415"/>
                <a:gd name="connsiteY4564" fmla="*/ 1935162 h 3924300"/>
                <a:gd name="connsiteX4565" fmla="*/ 4491137 w 9867415"/>
                <a:gd name="connsiteY4565" fmla="*/ 1935162 h 3924300"/>
                <a:gd name="connsiteX4566" fmla="*/ 4510320 w 9867415"/>
                <a:gd name="connsiteY4566" fmla="*/ 1958181 h 3924300"/>
                <a:gd name="connsiteX4567" fmla="*/ 4487301 w 9867415"/>
                <a:gd name="connsiteY4567" fmla="*/ 1981200 h 3924300"/>
                <a:gd name="connsiteX4568" fmla="*/ 4468118 w 9867415"/>
                <a:gd name="connsiteY4568" fmla="*/ 1958181 h 3924300"/>
                <a:gd name="connsiteX4569" fmla="*/ 4491137 w 9867415"/>
                <a:gd name="connsiteY4569" fmla="*/ 1935162 h 3924300"/>
                <a:gd name="connsiteX4570" fmla="*/ 4419700 w 9867415"/>
                <a:gd name="connsiteY4570" fmla="*/ 1935162 h 3924300"/>
                <a:gd name="connsiteX4571" fmla="*/ 4442719 w 9867415"/>
                <a:gd name="connsiteY4571" fmla="*/ 1958181 h 3924300"/>
                <a:gd name="connsiteX4572" fmla="*/ 4419700 w 9867415"/>
                <a:gd name="connsiteY4572" fmla="*/ 1981200 h 3924300"/>
                <a:gd name="connsiteX4573" fmla="*/ 4396681 w 9867415"/>
                <a:gd name="connsiteY4573" fmla="*/ 1958181 h 3924300"/>
                <a:gd name="connsiteX4574" fmla="*/ 4419700 w 9867415"/>
                <a:gd name="connsiteY4574" fmla="*/ 1935162 h 3924300"/>
                <a:gd name="connsiteX4575" fmla="*/ 1627930 w 9867415"/>
                <a:gd name="connsiteY4575" fmla="*/ 1935162 h 3924300"/>
                <a:gd name="connsiteX4576" fmla="*/ 1635415 w 9867415"/>
                <a:gd name="connsiteY4576" fmla="*/ 1954345 h 3924300"/>
                <a:gd name="connsiteX4577" fmla="*/ 1605473 w 9867415"/>
                <a:gd name="connsiteY4577" fmla="*/ 1981200 h 3924300"/>
                <a:gd name="connsiteX4578" fmla="*/ 1597988 w 9867415"/>
                <a:gd name="connsiteY4578" fmla="*/ 1962018 h 3924300"/>
                <a:gd name="connsiteX4579" fmla="*/ 1627930 w 9867415"/>
                <a:gd name="connsiteY4579" fmla="*/ 1935162 h 3924300"/>
                <a:gd name="connsiteX4580" fmla="*/ 5813789 w 9867415"/>
                <a:gd name="connsiteY4580" fmla="*/ 1931987 h 3924300"/>
                <a:gd name="connsiteX4581" fmla="*/ 5839718 w 9867415"/>
                <a:gd name="connsiteY4581" fmla="*/ 1954212 h 3924300"/>
                <a:gd name="connsiteX4582" fmla="*/ 5817493 w 9867415"/>
                <a:gd name="connsiteY4582" fmla="*/ 1976437 h 3924300"/>
                <a:gd name="connsiteX4583" fmla="*/ 5795268 w 9867415"/>
                <a:gd name="connsiteY4583" fmla="*/ 1954212 h 3924300"/>
                <a:gd name="connsiteX4584" fmla="*/ 5813789 w 9867415"/>
                <a:gd name="connsiteY4584" fmla="*/ 1931987 h 3924300"/>
                <a:gd name="connsiteX4585" fmla="*/ 5746056 w 9867415"/>
                <a:gd name="connsiteY4585" fmla="*/ 1931987 h 3924300"/>
                <a:gd name="connsiteX4586" fmla="*/ 5768281 w 9867415"/>
                <a:gd name="connsiteY4586" fmla="*/ 1954212 h 3924300"/>
                <a:gd name="connsiteX4587" fmla="*/ 5749760 w 9867415"/>
                <a:gd name="connsiteY4587" fmla="*/ 1976437 h 3924300"/>
                <a:gd name="connsiteX4588" fmla="*/ 5727535 w 9867415"/>
                <a:gd name="connsiteY4588" fmla="*/ 1954212 h 3924300"/>
                <a:gd name="connsiteX4589" fmla="*/ 5746056 w 9867415"/>
                <a:gd name="connsiteY4589" fmla="*/ 1931987 h 3924300"/>
                <a:gd name="connsiteX4590" fmla="*/ 5674089 w 9867415"/>
                <a:gd name="connsiteY4590" fmla="*/ 1931987 h 3924300"/>
                <a:gd name="connsiteX4591" fmla="*/ 5700018 w 9867415"/>
                <a:gd name="connsiteY4591" fmla="*/ 1954212 h 3924300"/>
                <a:gd name="connsiteX4592" fmla="*/ 5677793 w 9867415"/>
                <a:gd name="connsiteY4592" fmla="*/ 1972733 h 3924300"/>
                <a:gd name="connsiteX4593" fmla="*/ 5655568 w 9867415"/>
                <a:gd name="connsiteY4593" fmla="*/ 1950508 h 3924300"/>
                <a:gd name="connsiteX4594" fmla="*/ 5674089 w 9867415"/>
                <a:gd name="connsiteY4594" fmla="*/ 1931987 h 3924300"/>
                <a:gd name="connsiteX4595" fmla="*/ 4698306 w 9867415"/>
                <a:gd name="connsiteY4595" fmla="*/ 1931987 h 3924300"/>
                <a:gd name="connsiteX4596" fmla="*/ 4720531 w 9867415"/>
                <a:gd name="connsiteY4596" fmla="*/ 1950508 h 3924300"/>
                <a:gd name="connsiteX4597" fmla="*/ 4698306 w 9867415"/>
                <a:gd name="connsiteY4597" fmla="*/ 1976437 h 3924300"/>
                <a:gd name="connsiteX4598" fmla="*/ 4676081 w 9867415"/>
                <a:gd name="connsiteY4598" fmla="*/ 1954212 h 3924300"/>
                <a:gd name="connsiteX4599" fmla="*/ 4698306 w 9867415"/>
                <a:gd name="connsiteY4599" fmla="*/ 1931987 h 3924300"/>
                <a:gd name="connsiteX4600" fmla="*/ 4630837 w 9867415"/>
                <a:gd name="connsiteY4600" fmla="*/ 1931987 h 3924300"/>
                <a:gd name="connsiteX4601" fmla="*/ 4653856 w 9867415"/>
                <a:gd name="connsiteY4601" fmla="*/ 1954212 h 3924300"/>
                <a:gd name="connsiteX4602" fmla="*/ 4627001 w 9867415"/>
                <a:gd name="connsiteY4602" fmla="*/ 1976437 h 3924300"/>
                <a:gd name="connsiteX4603" fmla="*/ 4607818 w 9867415"/>
                <a:gd name="connsiteY4603" fmla="*/ 1954212 h 3924300"/>
                <a:gd name="connsiteX4604" fmla="*/ 4630837 w 9867415"/>
                <a:gd name="connsiteY4604" fmla="*/ 1931987 h 3924300"/>
                <a:gd name="connsiteX4605" fmla="*/ 4559400 w 9867415"/>
                <a:gd name="connsiteY4605" fmla="*/ 1931987 h 3924300"/>
                <a:gd name="connsiteX4606" fmla="*/ 4582419 w 9867415"/>
                <a:gd name="connsiteY4606" fmla="*/ 1954212 h 3924300"/>
                <a:gd name="connsiteX4607" fmla="*/ 4559400 w 9867415"/>
                <a:gd name="connsiteY4607" fmla="*/ 1976437 h 3924300"/>
                <a:gd name="connsiteX4608" fmla="*/ 4536381 w 9867415"/>
                <a:gd name="connsiteY4608" fmla="*/ 1954212 h 3924300"/>
                <a:gd name="connsiteX4609" fmla="*/ 4559400 w 9867415"/>
                <a:gd name="connsiteY4609" fmla="*/ 1931987 h 3924300"/>
                <a:gd name="connsiteX4610" fmla="*/ 9159425 w 9867415"/>
                <a:gd name="connsiteY4610" fmla="*/ 1931010 h 3924300"/>
                <a:gd name="connsiteX4611" fmla="*/ 9189710 w 9867415"/>
                <a:gd name="connsiteY4611" fmla="*/ 1953723 h 3924300"/>
                <a:gd name="connsiteX4612" fmla="*/ 9185924 w 9867415"/>
                <a:gd name="connsiteY4612" fmla="*/ 1972652 h 3924300"/>
                <a:gd name="connsiteX4613" fmla="*/ 9155639 w 9867415"/>
                <a:gd name="connsiteY4613" fmla="*/ 1949938 h 3924300"/>
                <a:gd name="connsiteX4614" fmla="*/ 9159425 w 9867415"/>
                <a:gd name="connsiteY4614" fmla="*/ 1931010 h 3924300"/>
                <a:gd name="connsiteX4615" fmla="*/ 184472 w 9867415"/>
                <a:gd name="connsiteY4615" fmla="*/ 1927835 h 3924300"/>
                <a:gd name="connsiteX4616" fmla="*/ 184472 w 9867415"/>
                <a:gd name="connsiteY4616" fmla="*/ 1946763 h 3924300"/>
                <a:gd name="connsiteX4617" fmla="*/ 155167 w 9867415"/>
                <a:gd name="connsiteY4617" fmla="*/ 1969477 h 3924300"/>
                <a:gd name="connsiteX4618" fmla="*/ 155167 w 9867415"/>
                <a:gd name="connsiteY4618" fmla="*/ 1950548 h 3924300"/>
                <a:gd name="connsiteX4619" fmla="*/ 184472 w 9867415"/>
                <a:gd name="connsiteY4619" fmla="*/ 1927835 h 3924300"/>
                <a:gd name="connsiteX4620" fmla="*/ 5606356 w 9867415"/>
                <a:gd name="connsiteY4620" fmla="*/ 1927224 h 3924300"/>
                <a:gd name="connsiteX4621" fmla="*/ 5628581 w 9867415"/>
                <a:gd name="connsiteY4621" fmla="*/ 1950243 h 3924300"/>
                <a:gd name="connsiteX4622" fmla="*/ 5610060 w 9867415"/>
                <a:gd name="connsiteY4622" fmla="*/ 1973262 h 3924300"/>
                <a:gd name="connsiteX4623" fmla="*/ 5587835 w 9867415"/>
                <a:gd name="connsiteY4623" fmla="*/ 1950243 h 3924300"/>
                <a:gd name="connsiteX4624" fmla="*/ 5606356 w 9867415"/>
                <a:gd name="connsiteY4624" fmla="*/ 1927224 h 3924300"/>
                <a:gd name="connsiteX4625" fmla="*/ 5535051 w 9867415"/>
                <a:gd name="connsiteY4625" fmla="*/ 1927224 h 3924300"/>
                <a:gd name="connsiteX4626" fmla="*/ 5561906 w 9867415"/>
                <a:gd name="connsiteY4626" fmla="*/ 1950243 h 3924300"/>
                <a:gd name="connsiteX4627" fmla="*/ 5538887 w 9867415"/>
                <a:gd name="connsiteY4627" fmla="*/ 1973262 h 3924300"/>
                <a:gd name="connsiteX4628" fmla="*/ 5515868 w 9867415"/>
                <a:gd name="connsiteY4628" fmla="*/ 1950243 h 3924300"/>
                <a:gd name="connsiteX4629" fmla="*/ 5535051 w 9867415"/>
                <a:gd name="connsiteY4629" fmla="*/ 1927224 h 3924300"/>
                <a:gd name="connsiteX4630" fmla="*/ 5467450 w 9867415"/>
                <a:gd name="connsiteY4630" fmla="*/ 1927224 h 3924300"/>
                <a:gd name="connsiteX4631" fmla="*/ 5490469 w 9867415"/>
                <a:gd name="connsiteY4631" fmla="*/ 1950243 h 3924300"/>
                <a:gd name="connsiteX4632" fmla="*/ 5471287 w 9867415"/>
                <a:gd name="connsiteY4632" fmla="*/ 1973262 h 3924300"/>
                <a:gd name="connsiteX4633" fmla="*/ 5448268 w 9867415"/>
                <a:gd name="connsiteY4633" fmla="*/ 1950243 h 3924300"/>
                <a:gd name="connsiteX4634" fmla="*/ 5467450 w 9867415"/>
                <a:gd name="connsiteY4634" fmla="*/ 1927224 h 3924300"/>
                <a:gd name="connsiteX4635" fmla="*/ 5395351 w 9867415"/>
                <a:gd name="connsiteY4635" fmla="*/ 1927224 h 3924300"/>
                <a:gd name="connsiteX4636" fmla="*/ 5422206 w 9867415"/>
                <a:gd name="connsiteY4636" fmla="*/ 1950243 h 3924300"/>
                <a:gd name="connsiteX4637" fmla="*/ 5399187 w 9867415"/>
                <a:gd name="connsiteY4637" fmla="*/ 1973262 h 3924300"/>
                <a:gd name="connsiteX4638" fmla="*/ 5376168 w 9867415"/>
                <a:gd name="connsiteY4638" fmla="*/ 1950243 h 3924300"/>
                <a:gd name="connsiteX4639" fmla="*/ 5395351 w 9867415"/>
                <a:gd name="connsiteY4639" fmla="*/ 1927224 h 3924300"/>
                <a:gd name="connsiteX4640" fmla="*/ 5327750 w 9867415"/>
                <a:gd name="connsiteY4640" fmla="*/ 1927224 h 3924300"/>
                <a:gd name="connsiteX4641" fmla="*/ 5350769 w 9867415"/>
                <a:gd name="connsiteY4641" fmla="*/ 1950243 h 3924300"/>
                <a:gd name="connsiteX4642" fmla="*/ 5331587 w 9867415"/>
                <a:gd name="connsiteY4642" fmla="*/ 1973262 h 3924300"/>
                <a:gd name="connsiteX4643" fmla="*/ 5304731 w 9867415"/>
                <a:gd name="connsiteY4643" fmla="*/ 1950243 h 3924300"/>
                <a:gd name="connsiteX4644" fmla="*/ 5327750 w 9867415"/>
                <a:gd name="connsiteY4644" fmla="*/ 1927224 h 3924300"/>
                <a:gd name="connsiteX4645" fmla="*/ 5260281 w 9867415"/>
                <a:gd name="connsiteY4645" fmla="*/ 1927224 h 3924300"/>
                <a:gd name="connsiteX4646" fmla="*/ 5282506 w 9867415"/>
                <a:gd name="connsiteY4646" fmla="*/ 1950604 h 3924300"/>
                <a:gd name="connsiteX4647" fmla="*/ 5260281 w 9867415"/>
                <a:gd name="connsiteY4647" fmla="*/ 1970087 h 3924300"/>
                <a:gd name="connsiteX4648" fmla="*/ 5238056 w 9867415"/>
                <a:gd name="connsiteY4648" fmla="*/ 1950604 h 3924300"/>
                <a:gd name="connsiteX4649" fmla="*/ 5260281 w 9867415"/>
                <a:gd name="connsiteY4649" fmla="*/ 1927224 h 3924300"/>
                <a:gd name="connsiteX4650" fmla="*/ 5188050 w 9867415"/>
                <a:gd name="connsiteY4650" fmla="*/ 1927224 h 3924300"/>
                <a:gd name="connsiteX4651" fmla="*/ 5211069 w 9867415"/>
                <a:gd name="connsiteY4651" fmla="*/ 1950604 h 3924300"/>
                <a:gd name="connsiteX4652" fmla="*/ 5188050 w 9867415"/>
                <a:gd name="connsiteY4652" fmla="*/ 1970087 h 3924300"/>
                <a:gd name="connsiteX4653" fmla="*/ 5165031 w 9867415"/>
                <a:gd name="connsiteY4653" fmla="*/ 1950604 h 3924300"/>
                <a:gd name="connsiteX4654" fmla="*/ 5188050 w 9867415"/>
                <a:gd name="connsiteY4654" fmla="*/ 1927224 h 3924300"/>
                <a:gd name="connsiteX4655" fmla="*/ 5120581 w 9867415"/>
                <a:gd name="connsiteY4655" fmla="*/ 1927224 h 3924300"/>
                <a:gd name="connsiteX4656" fmla="*/ 5139102 w 9867415"/>
                <a:gd name="connsiteY4656" fmla="*/ 1950604 h 3924300"/>
                <a:gd name="connsiteX4657" fmla="*/ 5120581 w 9867415"/>
                <a:gd name="connsiteY4657" fmla="*/ 1970087 h 3924300"/>
                <a:gd name="connsiteX4658" fmla="*/ 5098356 w 9867415"/>
                <a:gd name="connsiteY4658" fmla="*/ 1950604 h 3924300"/>
                <a:gd name="connsiteX4659" fmla="*/ 5120581 w 9867415"/>
                <a:gd name="connsiteY4659" fmla="*/ 1927224 h 3924300"/>
                <a:gd name="connsiteX4660" fmla="*/ 5049143 w 9867415"/>
                <a:gd name="connsiteY4660" fmla="*/ 1927224 h 3924300"/>
                <a:gd name="connsiteX4661" fmla="*/ 5071368 w 9867415"/>
                <a:gd name="connsiteY4661" fmla="*/ 1950243 h 3924300"/>
                <a:gd name="connsiteX4662" fmla="*/ 5049143 w 9867415"/>
                <a:gd name="connsiteY4662" fmla="*/ 1973262 h 3924300"/>
                <a:gd name="connsiteX4663" fmla="*/ 5026918 w 9867415"/>
                <a:gd name="connsiteY4663" fmla="*/ 1950243 h 3924300"/>
                <a:gd name="connsiteX4664" fmla="*/ 5049143 w 9867415"/>
                <a:gd name="connsiteY4664" fmla="*/ 1927224 h 3924300"/>
                <a:gd name="connsiteX4665" fmla="*/ 4977418 w 9867415"/>
                <a:gd name="connsiteY4665" fmla="*/ 1927224 h 3924300"/>
                <a:gd name="connsiteX4666" fmla="*/ 4999931 w 9867415"/>
                <a:gd name="connsiteY4666" fmla="*/ 1950243 h 3924300"/>
                <a:gd name="connsiteX4667" fmla="*/ 4981170 w 9867415"/>
                <a:gd name="connsiteY4667" fmla="*/ 1973262 h 3924300"/>
                <a:gd name="connsiteX4668" fmla="*/ 4958656 w 9867415"/>
                <a:gd name="connsiteY4668" fmla="*/ 1950243 h 3924300"/>
                <a:gd name="connsiteX4669" fmla="*/ 4977418 w 9867415"/>
                <a:gd name="connsiteY4669" fmla="*/ 1927224 h 3924300"/>
                <a:gd name="connsiteX4670" fmla="*/ 4909443 w 9867415"/>
                <a:gd name="connsiteY4670" fmla="*/ 1927224 h 3924300"/>
                <a:gd name="connsiteX4671" fmla="*/ 4931668 w 9867415"/>
                <a:gd name="connsiteY4671" fmla="*/ 1950243 h 3924300"/>
                <a:gd name="connsiteX4672" fmla="*/ 4909443 w 9867415"/>
                <a:gd name="connsiteY4672" fmla="*/ 1973262 h 3924300"/>
                <a:gd name="connsiteX4673" fmla="*/ 4887218 w 9867415"/>
                <a:gd name="connsiteY4673" fmla="*/ 1950243 h 3924300"/>
                <a:gd name="connsiteX4674" fmla="*/ 4909443 w 9867415"/>
                <a:gd name="connsiteY4674" fmla="*/ 1927224 h 3924300"/>
                <a:gd name="connsiteX4675" fmla="*/ 4838006 w 9867415"/>
                <a:gd name="connsiteY4675" fmla="*/ 1927224 h 3924300"/>
                <a:gd name="connsiteX4676" fmla="*/ 4860231 w 9867415"/>
                <a:gd name="connsiteY4676" fmla="*/ 1950243 h 3924300"/>
                <a:gd name="connsiteX4677" fmla="*/ 4838006 w 9867415"/>
                <a:gd name="connsiteY4677" fmla="*/ 1973262 h 3924300"/>
                <a:gd name="connsiteX4678" fmla="*/ 4819485 w 9867415"/>
                <a:gd name="connsiteY4678" fmla="*/ 1950243 h 3924300"/>
                <a:gd name="connsiteX4679" fmla="*/ 4838006 w 9867415"/>
                <a:gd name="connsiteY4679" fmla="*/ 1927224 h 3924300"/>
                <a:gd name="connsiteX4680" fmla="*/ 4769743 w 9867415"/>
                <a:gd name="connsiteY4680" fmla="*/ 1927224 h 3924300"/>
                <a:gd name="connsiteX4681" fmla="*/ 4791968 w 9867415"/>
                <a:gd name="connsiteY4681" fmla="*/ 1950243 h 3924300"/>
                <a:gd name="connsiteX4682" fmla="*/ 4769743 w 9867415"/>
                <a:gd name="connsiteY4682" fmla="*/ 1973262 h 3924300"/>
                <a:gd name="connsiteX4683" fmla="*/ 4747518 w 9867415"/>
                <a:gd name="connsiteY4683" fmla="*/ 1950243 h 3924300"/>
                <a:gd name="connsiteX4684" fmla="*/ 4769743 w 9867415"/>
                <a:gd name="connsiteY4684" fmla="*/ 1927224 h 3924300"/>
                <a:gd name="connsiteX4685" fmla="*/ 2290982 w 9867415"/>
                <a:gd name="connsiteY4685" fmla="*/ 1927224 h 3924300"/>
                <a:gd name="connsiteX4686" fmla="*/ 2302207 w 9867415"/>
                <a:gd name="connsiteY4686" fmla="*/ 1950243 h 3924300"/>
                <a:gd name="connsiteX4687" fmla="*/ 2276020 w 9867415"/>
                <a:gd name="connsiteY4687" fmla="*/ 1973262 h 3924300"/>
                <a:gd name="connsiteX4688" fmla="*/ 2264785 w 9867415"/>
                <a:gd name="connsiteY4688" fmla="*/ 1954080 h 3924300"/>
                <a:gd name="connsiteX4689" fmla="*/ 2290982 w 9867415"/>
                <a:gd name="connsiteY4689" fmla="*/ 1927224 h 3924300"/>
                <a:gd name="connsiteX4690" fmla="*/ 1688092 w 9867415"/>
                <a:gd name="connsiteY4690" fmla="*/ 1927224 h 3924300"/>
                <a:gd name="connsiteX4691" fmla="*/ 1699451 w 9867415"/>
                <a:gd name="connsiteY4691" fmla="*/ 1950243 h 3924300"/>
                <a:gd name="connsiteX4692" fmla="*/ 1669160 w 9867415"/>
                <a:gd name="connsiteY4692" fmla="*/ 1973262 h 3924300"/>
                <a:gd name="connsiteX4693" fmla="*/ 1657801 w 9867415"/>
                <a:gd name="connsiteY4693" fmla="*/ 1954080 h 3924300"/>
                <a:gd name="connsiteX4694" fmla="*/ 1688092 w 9867415"/>
                <a:gd name="connsiteY4694" fmla="*/ 1927224 h 3924300"/>
                <a:gd name="connsiteX4695" fmla="*/ 8616936 w 9867415"/>
                <a:gd name="connsiteY4695" fmla="*/ 1924660 h 3924300"/>
                <a:gd name="connsiteX4696" fmla="*/ 8646872 w 9867415"/>
                <a:gd name="connsiteY4696" fmla="*/ 1947373 h 3924300"/>
                <a:gd name="connsiteX4697" fmla="*/ 8639388 w 9867415"/>
                <a:gd name="connsiteY4697" fmla="*/ 1966302 h 3924300"/>
                <a:gd name="connsiteX4698" fmla="*/ 8609452 w 9867415"/>
                <a:gd name="connsiteY4698" fmla="*/ 1943588 h 3924300"/>
                <a:gd name="connsiteX4699" fmla="*/ 8616936 w 9867415"/>
                <a:gd name="connsiteY4699" fmla="*/ 1924660 h 3924300"/>
                <a:gd name="connsiteX4700" fmla="*/ 9103496 w 9867415"/>
                <a:gd name="connsiteY4700" fmla="*/ 1920874 h 3924300"/>
                <a:gd name="connsiteX4701" fmla="*/ 9132804 w 9867415"/>
                <a:gd name="connsiteY4701" fmla="*/ 1946803 h 3924300"/>
                <a:gd name="connsiteX4702" fmla="*/ 9129141 w 9867415"/>
                <a:gd name="connsiteY4702" fmla="*/ 1965324 h 3924300"/>
                <a:gd name="connsiteX4703" fmla="*/ 9099833 w 9867415"/>
                <a:gd name="connsiteY4703" fmla="*/ 1943099 h 3924300"/>
                <a:gd name="connsiteX4704" fmla="*/ 9103496 w 9867415"/>
                <a:gd name="connsiteY4704" fmla="*/ 1920874 h 3924300"/>
                <a:gd name="connsiteX4705" fmla="*/ 7158809 w 9867415"/>
                <a:gd name="connsiteY4705" fmla="*/ 1920874 h 3924300"/>
                <a:gd name="connsiteX4706" fmla="*/ 7185309 w 9867415"/>
                <a:gd name="connsiteY4706" fmla="*/ 1946803 h 3924300"/>
                <a:gd name="connsiteX4707" fmla="*/ 7170166 w 9867415"/>
                <a:gd name="connsiteY4707" fmla="*/ 1965324 h 3924300"/>
                <a:gd name="connsiteX4708" fmla="*/ 7143667 w 9867415"/>
                <a:gd name="connsiteY4708" fmla="*/ 1943099 h 3924300"/>
                <a:gd name="connsiteX4709" fmla="*/ 7158809 w 9867415"/>
                <a:gd name="connsiteY4709" fmla="*/ 1920874 h 3924300"/>
                <a:gd name="connsiteX4710" fmla="*/ 1748428 w 9867415"/>
                <a:gd name="connsiteY4710" fmla="*/ 1920874 h 3924300"/>
                <a:gd name="connsiteX4711" fmla="*/ 1759788 w 9867415"/>
                <a:gd name="connsiteY4711" fmla="*/ 1943099 h 3924300"/>
                <a:gd name="connsiteX4712" fmla="*/ 1729497 w 9867415"/>
                <a:gd name="connsiteY4712" fmla="*/ 1965324 h 3924300"/>
                <a:gd name="connsiteX4713" fmla="*/ 1721924 w 9867415"/>
                <a:gd name="connsiteY4713" fmla="*/ 1946803 h 3924300"/>
                <a:gd name="connsiteX4714" fmla="*/ 1748428 w 9867415"/>
                <a:gd name="connsiteY4714" fmla="*/ 1920874 h 3924300"/>
                <a:gd name="connsiteX4715" fmla="*/ 9502325 w 9867415"/>
                <a:gd name="connsiteY4715" fmla="*/ 1919898 h 3924300"/>
                <a:gd name="connsiteX4716" fmla="*/ 9532610 w 9867415"/>
                <a:gd name="connsiteY4716" fmla="*/ 1942611 h 3924300"/>
                <a:gd name="connsiteX4717" fmla="*/ 9528824 w 9867415"/>
                <a:gd name="connsiteY4717" fmla="*/ 1961540 h 3924300"/>
                <a:gd name="connsiteX4718" fmla="*/ 9498539 w 9867415"/>
                <a:gd name="connsiteY4718" fmla="*/ 1938826 h 3924300"/>
                <a:gd name="connsiteX4719" fmla="*/ 9502325 w 9867415"/>
                <a:gd name="connsiteY4719" fmla="*/ 1919898 h 3924300"/>
                <a:gd name="connsiteX4720" fmla="*/ 7090546 w 9867415"/>
                <a:gd name="connsiteY4720" fmla="*/ 1916112 h 3924300"/>
                <a:gd name="connsiteX4721" fmla="*/ 7117046 w 9867415"/>
                <a:gd name="connsiteY4721" fmla="*/ 1939131 h 3924300"/>
                <a:gd name="connsiteX4722" fmla="*/ 7105689 w 9867415"/>
                <a:gd name="connsiteY4722" fmla="*/ 1962150 h 3924300"/>
                <a:gd name="connsiteX4723" fmla="*/ 7075404 w 9867415"/>
                <a:gd name="connsiteY4723" fmla="*/ 1939131 h 3924300"/>
                <a:gd name="connsiteX4724" fmla="*/ 7090546 w 9867415"/>
                <a:gd name="connsiteY4724" fmla="*/ 1916112 h 3924300"/>
                <a:gd name="connsiteX4725" fmla="*/ 2423116 w 9867415"/>
                <a:gd name="connsiteY4725" fmla="*/ 1916112 h 3924300"/>
                <a:gd name="connsiteX4726" fmla="*/ 2434468 w 9867415"/>
                <a:gd name="connsiteY4726" fmla="*/ 1935295 h 3924300"/>
                <a:gd name="connsiteX4727" fmla="*/ 2404189 w 9867415"/>
                <a:gd name="connsiteY4727" fmla="*/ 1962150 h 3924300"/>
                <a:gd name="connsiteX4728" fmla="*/ 2392837 w 9867415"/>
                <a:gd name="connsiteY4728" fmla="*/ 1939131 h 3924300"/>
                <a:gd name="connsiteX4729" fmla="*/ 2423116 w 9867415"/>
                <a:gd name="connsiteY4729" fmla="*/ 1916112 h 3924300"/>
                <a:gd name="connsiteX4730" fmla="*/ 234411 w 9867415"/>
                <a:gd name="connsiteY4730" fmla="*/ 1916112 h 3924300"/>
                <a:gd name="connsiteX4731" fmla="*/ 238197 w 9867415"/>
                <a:gd name="connsiteY4731" fmla="*/ 1935295 h 3924300"/>
                <a:gd name="connsiteX4732" fmla="*/ 207915 w 9867415"/>
                <a:gd name="connsiteY4732" fmla="*/ 1962150 h 3924300"/>
                <a:gd name="connsiteX4733" fmla="*/ 204130 w 9867415"/>
                <a:gd name="connsiteY4733" fmla="*/ 1942968 h 3924300"/>
                <a:gd name="connsiteX4734" fmla="*/ 234411 w 9867415"/>
                <a:gd name="connsiteY4734" fmla="*/ 1916112 h 3924300"/>
                <a:gd name="connsiteX4735" fmla="*/ 9046713 w 9867415"/>
                <a:gd name="connsiteY4735" fmla="*/ 1912937 h 3924300"/>
                <a:gd name="connsiteX4736" fmla="*/ 9076998 w 9867415"/>
                <a:gd name="connsiteY4736" fmla="*/ 1938866 h 3924300"/>
                <a:gd name="connsiteX4737" fmla="*/ 9073212 w 9867415"/>
                <a:gd name="connsiteY4737" fmla="*/ 1957387 h 3924300"/>
                <a:gd name="connsiteX4738" fmla="*/ 9042927 w 9867415"/>
                <a:gd name="connsiteY4738" fmla="*/ 1931458 h 3924300"/>
                <a:gd name="connsiteX4739" fmla="*/ 9046713 w 9867415"/>
                <a:gd name="connsiteY4739" fmla="*/ 1912937 h 3924300"/>
                <a:gd name="connsiteX4740" fmla="*/ 7912653 w 9867415"/>
                <a:gd name="connsiteY4740" fmla="*/ 1912937 h 3924300"/>
                <a:gd name="connsiteX4741" fmla="*/ 7938847 w 9867415"/>
                <a:gd name="connsiteY4741" fmla="*/ 1938866 h 3924300"/>
                <a:gd name="connsiteX4742" fmla="*/ 7927621 w 9867415"/>
                <a:gd name="connsiteY4742" fmla="*/ 1957387 h 3924300"/>
                <a:gd name="connsiteX4743" fmla="*/ 7901427 w 9867415"/>
                <a:gd name="connsiteY4743" fmla="*/ 1935162 h 3924300"/>
                <a:gd name="connsiteX4744" fmla="*/ 7912653 w 9867415"/>
                <a:gd name="connsiteY4744" fmla="*/ 1912937 h 3924300"/>
                <a:gd name="connsiteX4745" fmla="*/ 7027046 w 9867415"/>
                <a:gd name="connsiteY4745" fmla="*/ 1912937 h 3924300"/>
                <a:gd name="connsiteX4746" fmla="*/ 7053546 w 9867415"/>
                <a:gd name="connsiteY4746" fmla="*/ 1935162 h 3924300"/>
                <a:gd name="connsiteX4747" fmla="*/ 7038403 w 9867415"/>
                <a:gd name="connsiteY4747" fmla="*/ 1957387 h 3924300"/>
                <a:gd name="connsiteX4748" fmla="*/ 7011904 w 9867415"/>
                <a:gd name="connsiteY4748" fmla="*/ 1935162 h 3924300"/>
                <a:gd name="connsiteX4749" fmla="*/ 7027046 w 9867415"/>
                <a:gd name="connsiteY4749" fmla="*/ 1912937 h 3924300"/>
                <a:gd name="connsiteX4750" fmla="*/ 1813528 w 9867415"/>
                <a:gd name="connsiteY4750" fmla="*/ 1912937 h 3924300"/>
                <a:gd name="connsiteX4751" fmla="*/ 1824887 w 9867415"/>
                <a:gd name="connsiteY4751" fmla="*/ 1935162 h 3924300"/>
                <a:gd name="connsiteX4752" fmla="*/ 1794597 w 9867415"/>
                <a:gd name="connsiteY4752" fmla="*/ 1957387 h 3924300"/>
                <a:gd name="connsiteX4753" fmla="*/ 1783237 w 9867415"/>
                <a:gd name="connsiteY4753" fmla="*/ 1938866 h 3924300"/>
                <a:gd name="connsiteX4754" fmla="*/ 1813528 w 9867415"/>
                <a:gd name="connsiteY4754" fmla="*/ 1912937 h 3924300"/>
                <a:gd name="connsiteX4755" fmla="*/ 7848760 w 9867415"/>
                <a:gd name="connsiteY4755" fmla="*/ 1908785 h 3924300"/>
                <a:gd name="connsiteX4756" fmla="*/ 7875260 w 9867415"/>
                <a:gd name="connsiteY4756" fmla="*/ 1931498 h 3924300"/>
                <a:gd name="connsiteX4757" fmla="*/ 7867689 w 9867415"/>
                <a:gd name="connsiteY4757" fmla="*/ 1950427 h 3924300"/>
                <a:gd name="connsiteX4758" fmla="*/ 7837404 w 9867415"/>
                <a:gd name="connsiteY4758" fmla="*/ 1927713 h 3924300"/>
                <a:gd name="connsiteX4759" fmla="*/ 7848760 w 9867415"/>
                <a:gd name="connsiteY4759" fmla="*/ 1908785 h 3924300"/>
                <a:gd name="connsiteX4760" fmla="*/ 286795 w 9867415"/>
                <a:gd name="connsiteY4760" fmla="*/ 1908785 h 3924300"/>
                <a:gd name="connsiteX4761" fmla="*/ 290580 w 9867415"/>
                <a:gd name="connsiteY4761" fmla="*/ 1927713 h 3924300"/>
                <a:gd name="connsiteX4762" fmla="*/ 260298 w 9867415"/>
                <a:gd name="connsiteY4762" fmla="*/ 1950427 h 3924300"/>
                <a:gd name="connsiteX4763" fmla="*/ 256512 w 9867415"/>
                <a:gd name="connsiteY4763" fmla="*/ 1931498 h 3924300"/>
                <a:gd name="connsiteX4764" fmla="*/ 286795 w 9867415"/>
                <a:gd name="connsiteY4764" fmla="*/ 1908785 h 3924300"/>
                <a:gd name="connsiteX4765" fmla="*/ 9449938 w 9867415"/>
                <a:gd name="connsiteY4765" fmla="*/ 1908174 h 3924300"/>
                <a:gd name="connsiteX4766" fmla="*/ 9480223 w 9867415"/>
                <a:gd name="connsiteY4766" fmla="*/ 1934673 h 3924300"/>
                <a:gd name="connsiteX4767" fmla="*/ 9476437 w 9867415"/>
                <a:gd name="connsiteY4767" fmla="*/ 1953602 h 3924300"/>
                <a:gd name="connsiteX4768" fmla="*/ 9446152 w 9867415"/>
                <a:gd name="connsiteY4768" fmla="*/ 1930888 h 3924300"/>
                <a:gd name="connsiteX4769" fmla="*/ 9449938 w 9867415"/>
                <a:gd name="connsiteY4769" fmla="*/ 1908174 h 3924300"/>
                <a:gd name="connsiteX4770" fmla="*/ 2551083 w 9867415"/>
                <a:gd name="connsiteY4770" fmla="*/ 1904999 h 3924300"/>
                <a:gd name="connsiteX4771" fmla="*/ 2566230 w 9867415"/>
                <a:gd name="connsiteY4771" fmla="*/ 1924182 h 3924300"/>
                <a:gd name="connsiteX4772" fmla="*/ 2535944 w 9867415"/>
                <a:gd name="connsiteY4772" fmla="*/ 1951037 h 3924300"/>
                <a:gd name="connsiteX4773" fmla="*/ 2524586 w 9867415"/>
                <a:gd name="connsiteY4773" fmla="*/ 1928018 h 3924300"/>
                <a:gd name="connsiteX4774" fmla="*/ 2551083 w 9867415"/>
                <a:gd name="connsiteY4774" fmla="*/ 1904999 h 3924300"/>
                <a:gd name="connsiteX4775" fmla="*/ 1877215 w 9867415"/>
                <a:gd name="connsiteY4775" fmla="*/ 1904999 h 3924300"/>
                <a:gd name="connsiteX4776" fmla="*/ 1884700 w 9867415"/>
                <a:gd name="connsiteY4776" fmla="*/ 1927713 h 3924300"/>
                <a:gd name="connsiteX4777" fmla="*/ 1854759 w 9867415"/>
                <a:gd name="connsiteY4777" fmla="*/ 1950427 h 3924300"/>
                <a:gd name="connsiteX4778" fmla="*/ 1847273 w 9867415"/>
                <a:gd name="connsiteY4778" fmla="*/ 1931498 h 3924300"/>
                <a:gd name="connsiteX4779" fmla="*/ 1877215 w 9867415"/>
                <a:gd name="connsiteY4779" fmla="*/ 1904999 h 3924300"/>
                <a:gd name="connsiteX4780" fmla="*/ 9393764 w 9867415"/>
                <a:gd name="connsiteY4780" fmla="*/ 1901824 h 3924300"/>
                <a:gd name="connsiteX4781" fmla="*/ 9427835 w 9867415"/>
                <a:gd name="connsiteY4781" fmla="*/ 1927753 h 3924300"/>
                <a:gd name="connsiteX4782" fmla="*/ 9424049 w 9867415"/>
                <a:gd name="connsiteY4782" fmla="*/ 1946274 h 3924300"/>
                <a:gd name="connsiteX4783" fmla="*/ 9393764 w 9867415"/>
                <a:gd name="connsiteY4783" fmla="*/ 1920345 h 3924300"/>
                <a:gd name="connsiteX4784" fmla="*/ 9393764 w 9867415"/>
                <a:gd name="connsiteY4784" fmla="*/ 1901824 h 3924300"/>
                <a:gd name="connsiteX4785" fmla="*/ 7783673 w 9867415"/>
                <a:gd name="connsiteY4785" fmla="*/ 1901824 h 3924300"/>
                <a:gd name="connsiteX4786" fmla="*/ 7813958 w 9867415"/>
                <a:gd name="connsiteY4786" fmla="*/ 1924049 h 3924300"/>
                <a:gd name="connsiteX4787" fmla="*/ 7802602 w 9867415"/>
                <a:gd name="connsiteY4787" fmla="*/ 1946274 h 3924300"/>
                <a:gd name="connsiteX4788" fmla="*/ 7772317 w 9867415"/>
                <a:gd name="connsiteY4788" fmla="*/ 1924049 h 3924300"/>
                <a:gd name="connsiteX4789" fmla="*/ 7783673 w 9867415"/>
                <a:gd name="connsiteY4789" fmla="*/ 1901824 h 3924300"/>
                <a:gd name="connsiteX4790" fmla="*/ 7720173 w 9867415"/>
                <a:gd name="connsiteY4790" fmla="*/ 1897673 h 3924300"/>
                <a:gd name="connsiteX4791" fmla="*/ 7750458 w 9867415"/>
                <a:gd name="connsiteY4791" fmla="*/ 1920386 h 3924300"/>
                <a:gd name="connsiteX4792" fmla="*/ 7739102 w 9867415"/>
                <a:gd name="connsiteY4792" fmla="*/ 1939315 h 3924300"/>
                <a:gd name="connsiteX4793" fmla="*/ 7708817 w 9867415"/>
                <a:gd name="connsiteY4793" fmla="*/ 1916601 h 3924300"/>
                <a:gd name="connsiteX4794" fmla="*/ 7720173 w 9867415"/>
                <a:gd name="connsiteY4794" fmla="*/ 1897673 h 3924300"/>
                <a:gd name="connsiteX4795" fmla="*/ 8933302 w 9867415"/>
                <a:gd name="connsiteY4795" fmla="*/ 1897062 h 3924300"/>
                <a:gd name="connsiteX4796" fmla="*/ 8964145 w 9867415"/>
                <a:gd name="connsiteY4796" fmla="*/ 1923918 h 3924300"/>
                <a:gd name="connsiteX4797" fmla="*/ 8956435 w 9867415"/>
                <a:gd name="connsiteY4797" fmla="*/ 1943100 h 3924300"/>
                <a:gd name="connsiteX4798" fmla="*/ 8925592 w 9867415"/>
                <a:gd name="connsiteY4798" fmla="*/ 1916245 h 3924300"/>
                <a:gd name="connsiteX4799" fmla="*/ 8933302 w 9867415"/>
                <a:gd name="connsiteY4799" fmla="*/ 1897062 h 3924300"/>
                <a:gd name="connsiteX4800" fmla="*/ 2618846 w 9867415"/>
                <a:gd name="connsiteY4800" fmla="*/ 1897062 h 3924300"/>
                <a:gd name="connsiteX4801" fmla="*/ 2629842 w 9867415"/>
                <a:gd name="connsiteY4801" fmla="*/ 1920081 h 3924300"/>
                <a:gd name="connsiteX4802" fmla="*/ 2604172 w 9867415"/>
                <a:gd name="connsiteY4802" fmla="*/ 1943100 h 3924300"/>
                <a:gd name="connsiteX4803" fmla="*/ 2589544 w 9867415"/>
                <a:gd name="connsiteY4803" fmla="*/ 1923918 h 3924300"/>
                <a:gd name="connsiteX4804" fmla="*/ 2618846 w 9867415"/>
                <a:gd name="connsiteY4804" fmla="*/ 1897062 h 3924300"/>
                <a:gd name="connsiteX4805" fmla="*/ 1416734 w 9867415"/>
                <a:gd name="connsiteY4805" fmla="*/ 1897062 h 3924300"/>
                <a:gd name="connsiteX4806" fmla="*/ 1424220 w 9867415"/>
                <a:gd name="connsiteY4806" fmla="*/ 1916245 h 3924300"/>
                <a:gd name="connsiteX4807" fmla="*/ 1394279 w 9867415"/>
                <a:gd name="connsiteY4807" fmla="*/ 1943100 h 3924300"/>
                <a:gd name="connsiteX4808" fmla="*/ 1386793 w 9867415"/>
                <a:gd name="connsiteY4808" fmla="*/ 1923918 h 3924300"/>
                <a:gd name="connsiteX4809" fmla="*/ 1416734 w 9867415"/>
                <a:gd name="connsiteY4809" fmla="*/ 1897062 h 3924300"/>
                <a:gd name="connsiteX4810" fmla="*/ 339177 w 9867415"/>
                <a:gd name="connsiteY4810" fmla="*/ 1897062 h 3924300"/>
                <a:gd name="connsiteX4811" fmla="*/ 342962 w 9867415"/>
                <a:gd name="connsiteY4811" fmla="*/ 1916245 h 3924300"/>
                <a:gd name="connsiteX4812" fmla="*/ 312680 w 9867415"/>
                <a:gd name="connsiteY4812" fmla="*/ 1943100 h 3924300"/>
                <a:gd name="connsiteX4813" fmla="*/ 308895 w 9867415"/>
                <a:gd name="connsiteY4813" fmla="*/ 1923918 h 3924300"/>
                <a:gd name="connsiteX4814" fmla="*/ 339177 w 9867415"/>
                <a:gd name="connsiteY4814" fmla="*/ 1897062 h 3924300"/>
                <a:gd name="connsiteX4815" fmla="*/ 9340400 w 9867415"/>
                <a:gd name="connsiteY4815" fmla="*/ 1893887 h 3924300"/>
                <a:gd name="connsiteX4816" fmla="*/ 9370685 w 9867415"/>
                <a:gd name="connsiteY4816" fmla="*/ 1920743 h 3924300"/>
                <a:gd name="connsiteX4817" fmla="*/ 9366899 w 9867415"/>
                <a:gd name="connsiteY4817" fmla="*/ 1939925 h 3924300"/>
                <a:gd name="connsiteX4818" fmla="*/ 9336614 w 9867415"/>
                <a:gd name="connsiteY4818" fmla="*/ 1913070 h 3924300"/>
                <a:gd name="connsiteX4819" fmla="*/ 9340400 w 9867415"/>
                <a:gd name="connsiteY4819" fmla="*/ 1893887 h 3924300"/>
                <a:gd name="connsiteX4820" fmla="*/ 7656673 w 9867415"/>
                <a:gd name="connsiteY4820" fmla="*/ 1890712 h 3924300"/>
                <a:gd name="connsiteX4821" fmla="*/ 7686958 w 9867415"/>
                <a:gd name="connsiteY4821" fmla="*/ 1912937 h 3924300"/>
                <a:gd name="connsiteX4822" fmla="*/ 7671816 w 9867415"/>
                <a:gd name="connsiteY4822" fmla="*/ 1935162 h 3924300"/>
                <a:gd name="connsiteX4823" fmla="*/ 7645317 w 9867415"/>
                <a:gd name="connsiteY4823" fmla="*/ 1912937 h 3924300"/>
                <a:gd name="connsiteX4824" fmla="*/ 7656673 w 9867415"/>
                <a:gd name="connsiteY4824" fmla="*/ 1890712 h 3924300"/>
                <a:gd name="connsiteX4825" fmla="*/ 3737380 w 9867415"/>
                <a:gd name="connsiteY4825" fmla="*/ 1890712 h 3924300"/>
                <a:gd name="connsiteX4826" fmla="*/ 3756308 w 9867415"/>
                <a:gd name="connsiteY4826" fmla="*/ 1912937 h 3924300"/>
                <a:gd name="connsiteX4827" fmla="*/ 3733594 w 9867415"/>
                <a:gd name="connsiteY4827" fmla="*/ 1935162 h 3924300"/>
                <a:gd name="connsiteX4828" fmla="*/ 3714666 w 9867415"/>
                <a:gd name="connsiteY4828" fmla="*/ 1916641 h 3924300"/>
                <a:gd name="connsiteX4829" fmla="*/ 3737380 w 9867415"/>
                <a:gd name="connsiteY4829" fmla="*/ 1890712 h 3924300"/>
                <a:gd name="connsiteX4830" fmla="*/ 3809428 w 9867415"/>
                <a:gd name="connsiteY4830" fmla="*/ 1889786 h 3924300"/>
                <a:gd name="connsiteX4831" fmla="*/ 3824571 w 9867415"/>
                <a:gd name="connsiteY4831" fmla="*/ 1908968 h 3924300"/>
                <a:gd name="connsiteX4832" fmla="*/ 3801856 w 9867415"/>
                <a:gd name="connsiteY4832" fmla="*/ 1931987 h 3924300"/>
                <a:gd name="connsiteX4833" fmla="*/ 3782928 w 9867415"/>
                <a:gd name="connsiteY4833" fmla="*/ 1912805 h 3924300"/>
                <a:gd name="connsiteX4834" fmla="*/ 3809428 w 9867415"/>
                <a:gd name="connsiteY4834" fmla="*/ 1889786 h 3924300"/>
                <a:gd name="connsiteX4835" fmla="*/ 76182 w 9867415"/>
                <a:gd name="connsiteY4835" fmla="*/ 1889735 h 3924300"/>
                <a:gd name="connsiteX4836" fmla="*/ 76182 w 9867415"/>
                <a:gd name="connsiteY4836" fmla="*/ 1904877 h 3924300"/>
                <a:gd name="connsiteX4837" fmla="*/ 45494 w 9867415"/>
                <a:gd name="connsiteY4837" fmla="*/ 1931377 h 3924300"/>
                <a:gd name="connsiteX4838" fmla="*/ 45494 w 9867415"/>
                <a:gd name="connsiteY4838" fmla="*/ 1912448 h 3924300"/>
                <a:gd name="connsiteX4839" fmla="*/ 76182 w 9867415"/>
                <a:gd name="connsiteY4839" fmla="*/ 1889735 h 3924300"/>
                <a:gd name="connsiteX4840" fmla="*/ 9283459 w 9867415"/>
                <a:gd name="connsiteY4840" fmla="*/ 1886560 h 3924300"/>
                <a:gd name="connsiteX4841" fmla="*/ 9318157 w 9867415"/>
                <a:gd name="connsiteY4841" fmla="*/ 1909273 h 3924300"/>
                <a:gd name="connsiteX4842" fmla="*/ 9314302 w 9867415"/>
                <a:gd name="connsiteY4842" fmla="*/ 1928202 h 3924300"/>
                <a:gd name="connsiteX4843" fmla="*/ 9279604 w 9867415"/>
                <a:gd name="connsiteY4843" fmla="*/ 1905488 h 3924300"/>
                <a:gd name="connsiteX4844" fmla="*/ 9283459 w 9867415"/>
                <a:gd name="connsiteY4844" fmla="*/ 1886560 h 3924300"/>
                <a:gd name="connsiteX4845" fmla="*/ 7591585 w 9867415"/>
                <a:gd name="connsiteY4845" fmla="*/ 1886560 h 3924300"/>
                <a:gd name="connsiteX4846" fmla="*/ 7618085 w 9867415"/>
                <a:gd name="connsiteY4846" fmla="*/ 1909273 h 3924300"/>
                <a:gd name="connsiteX4847" fmla="*/ 7606728 w 9867415"/>
                <a:gd name="connsiteY4847" fmla="*/ 1931987 h 3924300"/>
                <a:gd name="connsiteX4848" fmla="*/ 7580229 w 9867415"/>
                <a:gd name="connsiteY4848" fmla="*/ 1905488 h 3924300"/>
                <a:gd name="connsiteX4849" fmla="*/ 7591585 w 9867415"/>
                <a:gd name="connsiteY4849" fmla="*/ 1886560 h 3924300"/>
                <a:gd name="connsiteX4850" fmla="*/ 2814600 w 9867415"/>
                <a:gd name="connsiteY4850" fmla="*/ 1882774 h 3924300"/>
                <a:gd name="connsiteX4851" fmla="*/ 2829748 w 9867415"/>
                <a:gd name="connsiteY4851" fmla="*/ 1901295 h 3924300"/>
                <a:gd name="connsiteX4852" fmla="*/ 2799460 w 9867415"/>
                <a:gd name="connsiteY4852" fmla="*/ 1927224 h 3924300"/>
                <a:gd name="connsiteX4853" fmla="*/ 2788103 w 9867415"/>
                <a:gd name="connsiteY4853" fmla="*/ 1904999 h 3924300"/>
                <a:gd name="connsiteX4854" fmla="*/ 2814600 w 9867415"/>
                <a:gd name="connsiteY4854" fmla="*/ 1882774 h 3924300"/>
                <a:gd name="connsiteX4855" fmla="*/ 1537407 w 9867415"/>
                <a:gd name="connsiteY4855" fmla="*/ 1882774 h 3924300"/>
                <a:gd name="connsiteX4856" fmla="*/ 1544892 w 9867415"/>
                <a:gd name="connsiteY4856" fmla="*/ 1901295 h 3924300"/>
                <a:gd name="connsiteX4857" fmla="*/ 1514951 w 9867415"/>
                <a:gd name="connsiteY4857" fmla="*/ 1927224 h 3924300"/>
                <a:gd name="connsiteX4858" fmla="*/ 1507465 w 9867415"/>
                <a:gd name="connsiteY4858" fmla="*/ 1904999 h 3924300"/>
                <a:gd name="connsiteX4859" fmla="*/ 1537407 w 9867415"/>
                <a:gd name="connsiteY4859" fmla="*/ 1882774 h 3924300"/>
                <a:gd name="connsiteX4860" fmla="*/ 9230863 w 9867415"/>
                <a:gd name="connsiteY4860" fmla="*/ 1878623 h 3924300"/>
                <a:gd name="connsiteX4861" fmla="*/ 9261148 w 9867415"/>
                <a:gd name="connsiteY4861" fmla="*/ 1901336 h 3924300"/>
                <a:gd name="connsiteX4862" fmla="*/ 9257362 w 9867415"/>
                <a:gd name="connsiteY4862" fmla="*/ 1920265 h 3924300"/>
                <a:gd name="connsiteX4863" fmla="*/ 9227077 w 9867415"/>
                <a:gd name="connsiteY4863" fmla="*/ 1897551 h 3924300"/>
                <a:gd name="connsiteX4864" fmla="*/ 9230863 w 9867415"/>
                <a:gd name="connsiteY4864" fmla="*/ 1878623 h 3924300"/>
                <a:gd name="connsiteX4865" fmla="*/ 2879689 w 9867415"/>
                <a:gd name="connsiteY4865" fmla="*/ 1878623 h 3924300"/>
                <a:gd name="connsiteX4866" fmla="*/ 2894831 w 9867415"/>
                <a:gd name="connsiteY4866" fmla="*/ 1897551 h 3924300"/>
                <a:gd name="connsiteX4867" fmla="*/ 2868333 w 9867415"/>
                <a:gd name="connsiteY4867" fmla="*/ 1920265 h 3924300"/>
                <a:gd name="connsiteX4868" fmla="*/ 2853191 w 9867415"/>
                <a:gd name="connsiteY4868" fmla="*/ 1901336 h 3924300"/>
                <a:gd name="connsiteX4869" fmla="*/ 2879689 w 9867415"/>
                <a:gd name="connsiteY4869" fmla="*/ 1878623 h 3924300"/>
                <a:gd name="connsiteX4870" fmla="*/ 1597569 w 9867415"/>
                <a:gd name="connsiteY4870" fmla="*/ 1874837 h 3924300"/>
                <a:gd name="connsiteX4871" fmla="*/ 1605141 w 9867415"/>
                <a:gd name="connsiteY4871" fmla="*/ 1894020 h 3924300"/>
                <a:gd name="connsiteX4872" fmla="*/ 1574850 w 9867415"/>
                <a:gd name="connsiteY4872" fmla="*/ 1920875 h 3924300"/>
                <a:gd name="connsiteX4873" fmla="*/ 1567278 w 9867415"/>
                <a:gd name="connsiteY4873" fmla="*/ 1897856 h 3924300"/>
                <a:gd name="connsiteX4874" fmla="*/ 1597569 w 9867415"/>
                <a:gd name="connsiteY4874" fmla="*/ 1874837 h 3924300"/>
                <a:gd name="connsiteX4875" fmla="*/ 6148752 w 9867415"/>
                <a:gd name="connsiteY4875" fmla="*/ 1871662 h 3924300"/>
                <a:gd name="connsiteX4876" fmla="*/ 6170977 w 9867415"/>
                <a:gd name="connsiteY4876" fmla="*/ 1893887 h 3924300"/>
                <a:gd name="connsiteX4877" fmla="*/ 6156160 w 9867415"/>
                <a:gd name="connsiteY4877" fmla="*/ 1916112 h 3924300"/>
                <a:gd name="connsiteX4878" fmla="*/ 6130231 w 9867415"/>
                <a:gd name="connsiteY4878" fmla="*/ 1893887 h 3924300"/>
                <a:gd name="connsiteX4879" fmla="*/ 6148752 w 9867415"/>
                <a:gd name="connsiteY4879" fmla="*/ 1871662 h 3924300"/>
                <a:gd name="connsiteX4880" fmla="*/ 6081507 w 9867415"/>
                <a:gd name="connsiteY4880" fmla="*/ 1871662 h 3924300"/>
                <a:gd name="connsiteX4881" fmla="*/ 6104221 w 9867415"/>
                <a:gd name="connsiteY4881" fmla="*/ 1893887 h 3924300"/>
                <a:gd name="connsiteX4882" fmla="*/ 6085293 w 9867415"/>
                <a:gd name="connsiteY4882" fmla="*/ 1912408 h 3924300"/>
                <a:gd name="connsiteX4883" fmla="*/ 6062579 w 9867415"/>
                <a:gd name="connsiteY4883" fmla="*/ 1890183 h 3924300"/>
                <a:gd name="connsiteX4884" fmla="*/ 6081507 w 9867415"/>
                <a:gd name="connsiteY4884" fmla="*/ 1871662 h 3924300"/>
                <a:gd name="connsiteX4885" fmla="*/ 4287937 w 9867415"/>
                <a:gd name="connsiteY4885" fmla="*/ 1871662 h 3924300"/>
                <a:gd name="connsiteX4886" fmla="*/ 4307120 w 9867415"/>
                <a:gd name="connsiteY4886" fmla="*/ 1890183 h 3924300"/>
                <a:gd name="connsiteX4887" fmla="*/ 4284101 w 9867415"/>
                <a:gd name="connsiteY4887" fmla="*/ 1916112 h 3924300"/>
                <a:gd name="connsiteX4888" fmla="*/ 4264918 w 9867415"/>
                <a:gd name="connsiteY4888" fmla="*/ 1893887 h 3924300"/>
                <a:gd name="connsiteX4889" fmla="*/ 4287937 w 9867415"/>
                <a:gd name="connsiteY4889" fmla="*/ 1871662 h 3924300"/>
                <a:gd name="connsiteX4890" fmla="*/ 9174933 w 9867415"/>
                <a:gd name="connsiteY4890" fmla="*/ 1866899 h 3924300"/>
                <a:gd name="connsiteX4891" fmla="*/ 9204241 w 9867415"/>
                <a:gd name="connsiteY4891" fmla="*/ 1893755 h 3924300"/>
                <a:gd name="connsiteX4892" fmla="*/ 9200578 w 9867415"/>
                <a:gd name="connsiteY4892" fmla="*/ 1912937 h 3924300"/>
                <a:gd name="connsiteX4893" fmla="*/ 9171270 w 9867415"/>
                <a:gd name="connsiteY4893" fmla="*/ 1889918 h 3924300"/>
                <a:gd name="connsiteX4894" fmla="*/ 9174933 w 9867415"/>
                <a:gd name="connsiteY4894" fmla="*/ 1866899 h 3924300"/>
                <a:gd name="connsiteX4895" fmla="*/ 6009459 w 9867415"/>
                <a:gd name="connsiteY4895" fmla="*/ 1866899 h 3924300"/>
                <a:gd name="connsiteX4896" fmla="*/ 6035959 w 9867415"/>
                <a:gd name="connsiteY4896" fmla="*/ 1889918 h 3924300"/>
                <a:gd name="connsiteX4897" fmla="*/ 6017031 w 9867415"/>
                <a:gd name="connsiteY4897" fmla="*/ 1912937 h 3924300"/>
                <a:gd name="connsiteX4898" fmla="*/ 5994317 w 9867415"/>
                <a:gd name="connsiteY4898" fmla="*/ 1889918 h 3924300"/>
                <a:gd name="connsiteX4899" fmla="*/ 6009459 w 9867415"/>
                <a:gd name="connsiteY4899" fmla="*/ 1866899 h 3924300"/>
                <a:gd name="connsiteX4900" fmla="*/ 5941451 w 9867415"/>
                <a:gd name="connsiteY4900" fmla="*/ 1866899 h 3924300"/>
                <a:gd name="connsiteX4901" fmla="*/ 5968306 w 9867415"/>
                <a:gd name="connsiteY4901" fmla="*/ 1889918 h 3924300"/>
                <a:gd name="connsiteX4902" fmla="*/ 5949124 w 9867415"/>
                <a:gd name="connsiteY4902" fmla="*/ 1909101 h 3924300"/>
                <a:gd name="connsiteX4903" fmla="*/ 5922268 w 9867415"/>
                <a:gd name="connsiteY4903" fmla="*/ 1886082 h 3924300"/>
                <a:gd name="connsiteX4904" fmla="*/ 5941451 w 9867415"/>
                <a:gd name="connsiteY4904" fmla="*/ 1866899 h 3924300"/>
                <a:gd name="connsiteX4905" fmla="*/ 4427372 w 9867415"/>
                <a:gd name="connsiteY4905" fmla="*/ 1866899 h 3924300"/>
                <a:gd name="connsiteX4906" fmla="*/ 4445893 w 9867415"/>
                <a:gd name="connsiteY4906" fmla="*/ 1886082 h 3924300"/>
                <a:gd name="connsiteX4907" fmla="*/ 4423668 w 9867415"/>
                <a:gd name="connsiteY4907" fmla="*/ 1912937 h 3924300"/>
                <a:gd name="connsiteX4908" fmla="*/ 4405147 w 9867415"/>
                <a:gd name="connsiteY4908" fmla="*/ 1889918 h 3924300"/>
                <a:gd name="connsiteX4909" fmla="*/ 4427372 w 9867415"/>
                <a:gd name="connsiteY4909" fmla="*/ 1866899 h 3924300"/>
                <a:gd name="connsiteX4910" fmla="*/ 4355406 w 9867415"/>
                <a:gd name="connsiteY4910" fmla="*/ 1866899 h 3924300"/>
                <a:gd name="connsiteX4911" fmla="*/ 4377631 w 9867415"/>
                <a:gd name="connsiteY4911" fmla="*/ 1889918 h 3924300"/>
                <a:gd name="connsiteX4912" fmla="*/ 4355406 w 9867415"/>
                <a:gd name="connsiteY4912" fmla="*/ 1912937 h 3924300"/>
                <a:gd name="connsiteX4913" fmla="*/ 4333181 w 9867415"/>
                <a:gd name="connsiteY4913" fmla="*/ 1889918 h 3924300"/>
                <a:gd name="connsiteX4914" fmla="*/ 4355406 w 9867415"/>
                <a:gd name="connsiteY4914" fmla="*/ 1866899 h 3924300"/>
                <a:gd name="connsiteX4915" fmla="*/ 1657904 w 9867415"/>
                <a:gd name="connsiteY4915" fmla="*/ 1866899 h 3924300"/>
                <a:gd name="connsiteX4916" fmla="*/ 1669264 w 9867415"/>
                <a:gd name="connsiteY4916" fmla="*/ 1886082 h 3924300"/>
                <a:gd name="connsiteX4917" fmla="*/ 1638974 w 9867415"/>
                <a:gd name="connsiteY4917" fmla="*/ 1912937 h 3924300"/>
                <a:gd name="connsiteX4918" fmla="*/ 1627614 w 9867415"/>
                <a:gd name="connsiteY4918" fmla="*/ 1889918 h 3924300"/>
                <a:gd name="connsiteX4919" fmla="*/ 1657904 w 9867415"/>
                <a:gd name="connsiteY4919" fmla="*/ 1866899 h 3924300"/>
                <a:gd name="connsiteX4920" fmla="*/ 177775 w 9867415"/>
                <a:gd name="connsiteY4920" fmla="*/ 1866899 h 3924300"/>
                <a:gd name="connsiteX4921" fmla="*/ 177775 w 9867415"/>
                <a:gd name="connsiteY4921" fmla="*/ 1886082 h 3924300"/>
                <a:gd name="connsiteX4922" fmla="*/ 147087 w 9867415"/>
                <a:gd name="connsiteY4922" fmla="*/ 1912937 h 3924300"/>
                <a:gd name="connsiteX4923" fmla="*/ 147087 w 9867415"/>
                <a:gd name="connsiteY4923" fmla="*/ 1893755 h 3924300"/>
                <a:gd name="connsiteX4924" fmla="*/ 177775 w 9867415"/>
                <a:gd name="connsiteY4924" fmla="*/ 1866899 h 3924300"/>
                <a:gd name="connsiteX4925" fmla="*/ 8071010 w 9867415"/>
                <a:gd name="connsiteY4925" fmla="*/ 1864213 h 3924300"/>
                <a:gd name="connsiteX4926" fmla="*/ 8097510 w 9867415"/>
                <a:gd name="connsiteY4926" fmla="*/ 1886193 h 3924300"/>
                <a:gd name="connsiteX4927" fmla="*/ 8089939 w 9867415"/>
                <a:gd name="connsiteY4927" fmla="*/ 1904511 h 3924300"/>
                <a:gd name="connsiteX4928" fmla="*/ 8059654 w 9867415"/>
                <a:gd name="connsiteY4928" fmla="*/ 1882530 h 3924300"/>
                <a:gd name="connsiteX4929" fmla="*/ 8071010 w 9867415"/>
                <a:gd name="connsiteY4929" fmla="*/ 1864213 h 3924300"/>
                <a:gd name="connsiteX4930" fmla="*/ 5874114 w 9867415"/>
                <a:gd name="connsiteY4930" fmla="*/ 1863724 h 3924300"/>
                <a:gd name="connsiteX4931" fmla="*/ 5900043 w 9867415"/>
                <a:gd name="connsiteY4931" fmla="*/ 1885949 h 3924300"/>
                <a:gd name="connsiteX4932" fmla="*/ 5881522 w 9867415"/>
                <a:gd name="connsiteY4932" fmla="*/ 1908174 h 3924300"/>
                <a:gd name="connsiteX4933" fmla="*/ 5855593 w 9867415"/>
                <a:gd name="connsiteY4933" fmla="*/ 1885949 h 3924300"/>
                <a:gd name="connsiteX4934" fmla="*/ 5874114 w 9867415"/>
                <a:gd name="connsiteY4934" fmla="*/ 1863724 h 3924300"/>
                <a:gd name="connsiteX4935" fmla="*/ 5806514 w 9867415"/>
                <a:gd name="connsiteY4935" fmla="*/ 1863724 h 3924300"/>
                <a:gd name="connsiteX4936" fmla="*/ 5829533 w 9867415"/>
                <a:gd name="connsiteY4936" fmla="*/ 1885949 h 3924300"/>
                <a:gd name="connsiteX4937" fmla="*/ 5810350 w 9867415"/>
                <a:gd name="connsiteY4937" fmla="*/ 1908174 h 3924300"/>
                <a:gd name="connsiteX4938" fmla="*/ 5787331 w 9867415"/>
                <a:gd name="connsiteY4938" fmla="*/ 1885949 h 3924300"/>
                <a:gd name="connsiteX4939" fmla="*/ 5806514 w 9867415"/>
                <a:gd name="connsiteY4939" fmla="*/ 1863724 h 3924300"/>
                <a:gd name="connsiteX4940" fmla="*/ 4562575 w 9867415"/>
                <a:gd name="connsiteY4940" fmla="*/ 1863724 h 3924300"/>
                <a:gd name="connsiteX4941" fmla="*/ 4585594 w 9867415"/>
                <a:gd name="connsiteY4941" fmla="*/ 1885949 h 3924300"/>
                <a:gd name="connsiteX4942" fmla="*/ 4562575 w 9867415"/>
                <a:gd name="connsiteY4942" fmla="*/ 1908174 h 3924300"/>
                <a:gd name="connsiteX4943" fmla="*/ 4539556 w 9867415"/>
                <a:gd name="connsiteY4943" fmla="*/ 1885949 h 3924300"/>
                <a:gd name="connsiteX4944" fmla="*/ 4562575 w 9867415"/>
                <a:gd name="connsiteY4944" fmla="*/ 1863724 h 3924300"/>
                <a:gd name="connsiteX4945" fmla="*/ 4495106 w 9867415"/>
                <a:gd name="connsiteY4945" fmla="*/ 1863724 h 3924300"/>
                <a:gd name="connsiteX4946" fmla="*/ 4517331 w 9867415"/>
                <a:gd name="connsiteY4946" fmla="*/ 1885949 h 3924300"/>
                <a:gd name="connsiteX4947" fmla="*/ 4491402 w 9867415"/>
                <a:gd name="connsiteY4947" fmla="*/ 1908174 h 3924300"/>
                <a:gd name="connsiteX4948" fmla="*/ 4472881 w 9867415"/>
                <a:gd name="connsiteY4948" fmla="*/ 1885949 h 3924300"/>
                <a:gd name="connsiteX4949" fmla="*/ 4495106 w 9867415"/>
                <a:gd name="connsiteY4949" fmla="*/ 1863724 h 3924300"/>
                <a:gd name="connsiteX4950" fmla="*/ 9118150 w 9867415"/>
                <a:gd name="connsiteY4950" fmla="*/ 1860549 h 3924300"/>
                <a:gd name="connsiteX4951" fmla="*/ 9148435 w 9867415"/>
                <a:gd name="connsiteY4951" fmla="*/ 1886478 h 3924300"/>
                <a:gd name="connsiteX4952" fmla="*/ 9144649 w 9867415"/>
                <a:gd name="connsiteY4952" fmla="*/ 1904999 h 3924300"/>
                <a:gd name="connsiteX4953" fmla="*/ 9114364 w 9867415"/>
                <a:gd name="connsiteY4953" fmla="*/ 1879070 h 3924300"/>
                <a:gd name="connsiteX4954" fmla="*/ 9118150 w 9867415"/>
                <a:gd name="connsiteY4954" fmla="*/ 1860549 h 3924300"/>
                <a:gd name="connsiteX4955" fmla="*/ 5738118 w 9867415"/>
                <a:gd name="connsiteY4955" fmla="*/ 1860549 h 3924300"/>
                <a:gd name="connsiteX4956" fmla="*/ 5760343 w 9867415"/>
                <a:gd name="connsiteY4956" fmla="*/ 1882774 h 3924300"/>
                <a:gd name="connsiteX4957" fmla="*/ 5741822 w 9867415"/>
                <a:gd name="connsiteY4957" fmla="*/ 1904999 h 3924300"/>
                <a:gd name="connsiteX4958" fmla="*/ 5719597 w 9867415"/>
                <a:gd name="connsiteY4958" fmla="*/ 1882774 h 3924300"/>
                <a:gd name="connsiteX4959" fmla="*/ 5738118 w 9867415"/>
                <a:gd name="connsiteY4959" fmla="*/ 1860549 h 3924300"/>
                <a:gd name="connsiteX4960" fmla="*/ 5666814 w 9867415"/>
                <a:gd name="connsiteY4960" fmla="*/ 1860549 h 3924300"/>
                <a:gd name="connsiteX4961" fmla="*/ 5693669 w 9867415"/>
                <a:gd name="connsiteY4961" fmla="*/ 1882774 h 3924300"/>
                <a:gd name="connsiteX4962" fmla="*/ 5674487 w 9867415"/>
                <a:gd name="connsiteY4962" fmla="*/ 1904999 h 3924300"/>
                <a:gd name="connsiteX4963" fmla="*/ 5647631 w 9867415"/>
                <a:gd name="connsiteY4963" fmla="*/ 1882774 h 3924300"/>
                <a:gd name="connsiteX4964" fmla="*/ 5666814 w 9867415"/>
                <a:gd name="connsiteY4964" fmla="*/ 1860549 h 3924300"/>
                <a:gd name="connsiteX4965" fmla="*/ 5598551 w 9867415"/>
                <a:gd name="connsiteY4965" fmla="*/ 1860549 h 3924300"/>
                <a:gd name="connsiteX4966" fmla="*/ 5621570 w 9867415"/>
                <a:gd name="connsiteY4966" fmla="*/ 1882774 h 3924300"/>
                <a:gd name="connsiteX4967" fmla="*/ 5602387 w 9867415"/>
                <a:gd name="connsiteY4967" fmla="*/ 1904999 h 3924300"/>
                <a:gd name="connsiteX4968" fmla="*/ 5579368 w 9867415"/>
                <a:gd name="connsiteY4968" fmla="*/ 1882774 h 3924300"/>
                <a:gd name="connsiteX4969" fmla="*/ 5598551 w 9867415"/>
                <a:gd name="connsiteY4969" fmla="*/ 1860549 h 3924300"/>
                <a:gd name="connsiteX4970" fmla="*/ 5530950 w 9867415"/>
                <a:gd name="connsiteY4970" fmla="*/ 1860549 h 3924300"/>
                <a:gd name="connsiteX4971" fmla="*/ 5553969 w 9867415"/>
                <a:gd name="connsiteY4971" fmla="*/ 1882774 h 3924300"/>
                <a:gd name="connsiteX4972" fmla="*/ 5534787 w 9867415"/>
                <a:gd name="connsiteY4972" fmla="*/ 1901295 h 3924300"/>
                <a:gd name="connsiteX4973" fmla="*/ 5511768 w 9867415"/>
                <a:gd name="connsiteY4973" fmla="*/ 1879070 h 3924300"/>
                <a:gd name="connsiteX4974" fmla="*/ 5530950 w 9867415"/>
                <a:gd name="connsiteY4974" fmla="*/ 1860549 h 3924300"/>
                <a:gd name="connsiteX4975" fmla="*/ 4841470 w 9867415"/>
                <a:gd name="connsiteY4975" fmla="*/ 1860549 h 3924300"/>
                <a:gd name="connsiteX4976" fmla="*/ 4860231 w 9867415"/>
                <a:gd name="connsiteY4976" fmla="*/ 1882774 h 3924300"/>
                <a:gd name="connsiteX4977" fmla="*/ 4841470 w 9867415"/>
                <a:gd name="connsiteY4977" fmla="*/ 1901295 h 3924300"/>
                <a:gd name="connsiteX4978" fmla="*/ 4818956 w 9867415"/>
                <a:gd name="connsiteY4978" fmla="*/ 1882774 h 3924300"/>
                <a:gd name="connsiteX4979" fmla="*/ 4841470 w 9867415"/>
                <a:gd name="connsiteY4979" fmla="*/ 1860549 h 3924300"/>
                <a:gd name="connsiteX4980" fmla="*/ 4769743 w 9867415"/>
                <a:gd name="connsiteY4980" fmla="*/ 1860549 h 3924300"/>
                <a:gd name="connsiteX4981" fmla="*/ 4791968 w 9867415"/>
                <a:gd name="connsiteY4981" fmla="*/ 1882774 h 3924300"/>
                <a:gd name="connsiteX4982" fmla="*/ 4769743 w 9867415"/>
                <a:gd name="connsiteY4982" fmla="*/ 1904999 h 3924300"/>
                <a:gd name="connsiteX4983" fmla="*/ 4747518 w 9867415"/>
                <a:gd name="connsiteY4983" fmla="*/ 1882774 h 3924300"/>
                <a:gd name="connsiteX4984" fmla="*/ 4769743 w 9867415"/>
                <a:gd name="connsiteY4984" fmla="*/ 1860549 h 3924300"/>
                <a:gd name="connsiteX4985" fmla="*/ 4702275 w 9867415"/>
                <a:gd name="connsiteY4985" fmla="*/ 1860549 h 3924300"/>
                <a:gd name="connsiteX4986" fmla="*/ 4725294 w 9867415"/>
                <a:gd name="connsiteY4986" fmla="*/ 1882774 h 3924300"/>
                <a:gd name="connsiteX4987" fmla="*/ 4702275 w 9867415"/>
                <a:gd name="connsiteY4987" fmla="*/ 1904999 h 3924300"/>
                <a:gd name="connsiteX4988" fmla="*/ 4679256 w 9867415"/>
                <a:gd name="connsiteY4988" fmla="*/ 1882774 h 3924300"/>
                <a:gd name="connsiteX4989" fmla="*/ 4702275 w 9867415"/>
                <a:gd name="connsiteY4989" fmla="*/ 1860549 h 3924300"/>
                <a:gd name="connsiteX4990" fmla="*/ 4635095 w 9867415"/>
                <a:gd name="connsiteY4990" fmla="*/ 1860549 h 3924300"/>
                <a:gd name="connsiteX4991" fmla="*/ 4653856 w 9867415"/>
                <a:gd name="connsiteY4991" fmla="*/ 1882774 h 3924300"/>
                <a:gd name="connsiteX4992" fmla="*/ 4631343 w 9867415"/>
                <a:gd name="connsiteY4992" fmla="*/ 1904999 h 3924300"/>
                <a:gd name="connsiteX4993" fmla="*/ 4612581 w 9867415"/>
                <a:gd name="connsiteY4993" fmla="*/ 1886478 h 3924300"/>
                <a:gd name="connsiteX4994" fmla="*/ 4635095 w 9867415"/>
                <a:gd name="connsiteY4994" fmla="*/ 1860549 h 3924300"/>
                <a:gd name="connsiteX4995" fmla="*/ 2318342 w 9867415"/>
                <a:gd name="connsiteY4995" fmla="*/ 1860549 h 3924300"/>
                <a:gd name="connsiteX4996" fmla="*/ 2329701 w 9867415"/>
                <a:gd name="connsiteY4996" fmla="*/ 1879070 h 3924300"/>
                <a:gd name="connsiteX4997" fmla="*/ 2303203 w 9867415"/>
                <a:gd name="connsiteY4997" fmla="*/ 1904999 h 3924300"/>
                <a:gd name="connsiteX4998" fmla="*/ 2291851 w 9867415"/>
                <a:gd name="connsiteY4998" fmla="*/ 1882774 h 3924300"/>
                <a:gd name="connsiteX4999" fmla="*/ 2318342 w 9867415"/>
                <a:gd name="connsiteY4999" fmla="*/ 1860549 h 3924300"/>
                <a:gd name="connsiteX5000" fmla="*/ 1718241 w 9867415"/>
                <a:gd name="connsiteY5000" fmla="*/ 1860549 h 3924300"/>
                <a:gd name="connsiteX5001" fmla="*/ 1729600 w 9867415"/>
                <a:gd name="connsiteY5001" fmla="*/ 1879070 h 3924300"/>
                <a:gd name="connsiteX5002" fmla="*/ 1699309 w 9867415"/>
                <a:gd name="connsiteY5002" fmla="*/ 1904999 h 3924300"/>
                <a:gd name="connsiteX5003" fmla="*/ 1691737 w 9867415"/>
                <a:gd name="connsiteY5003" fmla="*/ 1882774 h 3924300"/>
                <a:gd name="connsiteX5004" fmla="*/ 1718241 w 9867415"/>
                <a:gd name="connsiteY5004" fmla="*/ 1860549 h 3924300"/>
                <a:gd name="connsiteX5005" fmla="*/ 9513438 w 9867415"/>
                <a:gd name="connsiteY5005" fmla="*/ 1859573 h 3924300"/>
                <a:gd name="connsiteX5006" fmla="*/ 9543723 w 9867415"/>
                <a:gd name="connsiteY5006" fmla="*/ 1882286 h 3924300"/>
                <a:gd name="connsiteX5007" fmla="*/ 9539937 w 9867415"/>
                <a:gd name="connsiteY5007" fmla="*/ 1901215 h 3924300"/>
                <a:gd name="connsiteX5008" fmla="*/ 9509652 w 9867415"/>
                <a:gd name="connsiteY5008" fmla="*/ 1878501 h 3924300"/>
                <a:gd name="connsiteX5009" fmla="*/ 9513438 w 9867415"/>
                <a:gd name="connsiteY5009" fmla="*/ 1859573 h 3924300"/>
                <a:gd name="connsiteX5010" fmla="*/ 226475 w 9867415"/>
                <a:gd name="connsiteY5010" fmla="*/ 1859573 h 3924300"/>
                <a:gd name="connsiteX5011" fmla="*/ 230260 w 9867415"/>
                <a:gd name="connsiteY5011" fmla="*/ 1878501 h 3924300"/>
                <a:gd name="connsiteX5012" fmla="*/ 199978 w 9867415"/>
                <a:gd name="connsiteY5012" fmla="*/ 1901215 h 3924300"/>
                <a:gd name="connsiteX5013" fmla="*/ 196193 w 9867415"/>
                <a:gd name="connsiteY5013" fmla="*/ 1882286 h 3924300"/>
                <a:gd name="connsiteX5014" fmla="*/ 226475 w 9867415"/>
                <a:gd name="connsiteY5014" fmla="*/ 1859573 h 3924300"/>
                <a:gd name="connsiteX5015" fmla="*/ 8005923 w 9867415"/>
                <a:gd name="connsiteY5015" fmla="*/ 1855787 h 3924300"/>
                <a:gd name="connsiteX5016" fmla="*/ 8036208 w 9867415"/>
                <a:gd name="connsiteY5016" fmla="*/ 1878806 h 3924300"/>
                <a:gd name="connsiteX5017" fmla="*/ 8024852 w 9867415"/>
                <a:gd name="connsiteY5017" fmla="*/ 1901825 h 3924300"/>
                <a:gd name="connsiteX5018" fmla="*/ 7994567 w 9867415"/>
                <a:gd name="connsiteY5018" fmla="*/ 1874970 h 3924300"/>
                <a:gd name="connsiteX5019" fmla="*/ 8005923 w 9867415"/>
                <a:gd name="connsiteY5019" fmla="*/ 1855787 h 3924300"/>
                <a:gd name="connsiteX5020" fmla="*/ 5463481 w 9867415"/>
                <a:gd name="connsiteY5020" fmla="*/ 1855787 h 3924300"/>
                <a:gd name="connsiteX5021" fmla="*/ 5485706 w 9867415"/>
                <a:gd name="connsiteY5021" fmla="*/ 1878806 h 3924300"/>
                <a:gd name="connsiteX5022" fmla="*/ 5463481 w 9867415"/>
                <a:gd name="connsiteY5022" fmla="*/ 1901825 h 3924300"/>
                <a:gd name="connsiteX5023" fmla="*/ 5441256 w 9867415"/>
                <a:gd name="connsiteY5023" fmla="*/ 1878806 h 3924300"/>
                <a:gd name="connsiteX5024" fmla="*/ 5463481 w 9867415"/>
                <a:gd name="connsiteY5024" fmla="*/ 1855787 h 3924300"/>
                <a:gd name="connsiteX5025" fmla="*/ 5391514 w 9867415"/>
                <a:gd name="connsiteY5025" fmla="*/ 1855787 h 3924300"/>
                <a:gd name="connsiteX5026" fmla="*/ 5413739 w 9867415"/>
                <a:gd name="connsiteY5026" fmla="*/ 1878806 h 3924300"/>
                <a:gd name="connsiteX5027" fmla="*/ 5395218 w 9867415"/>
                <a:gd name="connsiteY5027" fmla="*/ 1901825 h 3924300"/>
                <a:gd name="connsiteX5028" fmla="*/ 5372993 w 9867415"/>
                <a:gd name="connsiteY5028" fmla="*/ 1878806 h 3924300"/>
                <a:gd name="connsiteX5029" fmla="*/ 5391514 w 9867415"/>
                <a:gd name="connsiteY5029" fmla="*/ 1855787 h 3924300"/>
                <a:gd name="connsiteX5030" fmla="*/ 5323781 w 9867415"/>
                <a:gd name="connsiteY5030" fmla="*/ 1855787 h 3924300"/>
                <a:gd name="connsiteX5031" fmla="*/ 5346006 w 9867415"/>
                <a:gd name="connsiteY5031" fmla="*/ 1878806 h 3924300"/>
                <a:gd name="connsiteX5032" fmla="*/ 5327485 w 9867415"/>
                <a:gd name="connsiteY5032" fmla="*/ 1901825 h 3924300"/>
                <a:gd name="connsiteX5033" fmla="*/ 5305260 w 9867415"/>
                <a:gd name="connsiteY5033" fmla="*/ 1878806 h 3924300"/>
                <a:gd name="connsiteX5034" fmla="*/ 5323781 w 9867415"/>
                <a:gd name="connsiteY5034" fmla="*/ 1855787 h 3924300"/>
                <a:gd name="connsiteX5035" fmla="*/ 5256312 w 9867415"/>
                <a:gd name="connsiteY5035" fmla="*/ 1855787 h 3924300"/>
                <a:gd name="connsiteX5036" fmla="*/ 5279331 w 9867415"/>
                <a:gd name="connsiteY5036" fmla="*/ 1878806 h 3924300"/>
                <a:gd name="connsiteX5037" fmla="*/ 5256312 w 9867415"/>
                <a:gd name="connsiteY5037" fmla="*/ 1901825 h 3924300"/>
                <a:gd name="connsiteX5038" fmla="*/ 5233293 w 9867415"/>
                <a:gd name="connsiteY5038" fmla="*/ 1878806 h 3924300"/>
                <a:gd name="connsiteX5039" fmla="*/ 5256312 w 9867415"/>
                <a:gd name="connsiteY5039" fmla="*/ 1855787 h 3924300"/>
                <a:gd name="connsiteX5040" fmla="*/ 5184514 w 9867415"/>
                <a:gd name="connsiteY5040" fmla="*/ 1855787 h 3924300"/>
                <a:gd name="connsiteX5041" fmla="*/ 5207894 w 9867415"/>
                <a:gd name="connsiteY5041" fmla="*/ 1878806 h 3924300"/>
                <a:gd name="connsiteX5042" fmla="*/ 5188411 w 9867415"/>
                <a:gd name="connsiteY5042" fmla="*/ 1901825 h 3924300"/>
                <a:gd name="connsiteX5043" fmla="*/ 5165031 w 9867415"/>
                <a:gd name="connsiteY5043" fmla="*/ 1878806 h 3924300"/>
                <a:gd name="connsiteX5044" fmla="*/ 5184514 w 9867415"/>
                <a:gd name="connsiteY5044" fmla="*/ 1855787 h 3924300"/>
                <a:gd name="connsiteX5045" fmla="*/ 5116612 w 9867415"/>
                <a:gd name="connsiteY5045" fmla="*/ 1855787 h 3924300"/>
                <a:gd name="connsiteX5046" fmla="*/ 5139631 w 9867415"/>
                <a:gd name="connsiteY5046" fmla="*/ 1878806 h 3924300"/>
                <a:gd name="connsiteX5047" fmla="*/ 5116612 w 9867415"/>
                <a:gd name="connsiteY5047" fmla="*/ 1901825 h 3924300"/>
                <a:gd name="connsiteX5048" fmla="*/ 5093593 w 9867415"/>
                <a:gd name="connsiteY5048" fmla="*/ 1878806 h 3924300"/>
                <a:gd name="connsiteX5049" fmla="*/ 5116612 w 9867415"/>
                <a:gd name="connsiteY5049" fmla="*/ 1855787 h 3924300"/>
                <a:gd name="connsiteX5050" fmla="*/ 5049143 w 9867415"/>
                <a:gd name="connsiteY5050" fmla="*/ 1855787 h 3924300"/>
                <a:gd name="connsiteX5051" fmla="*/ 5071368 w 9867415"/>
                <a:gd name="connsiteY5051" fmla="*/ 1878806 h 3924300"/>
                <a:gd name="connsiteX5052" fmla="*/ 5049143 w 9867415"/>
                <a:gd name="connsiteY5052" fmla="*/ 1901825 h 3924300"/>
                <a:gd name="connsiteX5053" fmla="*/ 5026918 w 9867415"/>
                <a:gd name="connsiteY5053" fmla="*/ 1878806 h 3924300"/>
                <a:gd name="connsiteX5054" fmla="*/ 5049143 w 9867415"/>
                <a:gd name="connsiteY5054" fmla="*/ 1855787 h 3924300"/>
                <a:gd name="connsiteX5055" fmla="*/ 4977418 w 9867415"/>
                <a:gd name="connsiteY5055" fmla="*/ 1855787 h 3924300"/>
                <a:gd name="connsiteX5056" fmla="*/ 4999931 w 9867415"/>
                <a:gd name="connsiteY5056" fmla="*/ 1878806 h 3924300"/>
                <a:gd name="connsiteX5057" fmla="*/ 4977418 w 9867415"/>
                <a:gd name="connsiteY5057" fmla="*/ 1901825 h 3924300"/>
                <a:gd name="connsiteX5058" fmla="*/ 4958656 w 9867415"/>
                <a:gd name="connsiteY5058" fmla="*/ 1878806 h 3924300"/>
                <a:gd name="connsiteX5059" fmla="*/ 4977418 w 9867415"/>
                <a:gd name="connsiteY5059" fmla="*/ 1855787 h 3924300"/>
                <a:gd name="connsiteX5060" fmla="*/ 4909443 w 9867415"/>
                <a:gd name="connsiteY5060" fmla="*/ 1855787 h 3924300"/>
                <a:gd name="connsiteX5061" fmla="*/ 4931668 w 9867415"/>
                <a:gd name="connsiteY5061" fmla="*/ 1878806 h 3924300"/>
                <a:gd name="connsiteX5062" fmla="*/ 4909443 w 9867415"/>
                <a:gd name="connsiteY5062" fmla="*/ 1901825 h 3924300"/>
                <a:gd name="connsiteX5063" fmla="*/ 4887218 w 9867415"/>
                <a:gd name="connsiteY5063" fmla="*/ 1878806 h 3924300"/>
                <a:gd name="connsiteX5064" fmla="*/ 4909443 w 9867415"/>
                <a:gd name="connsiteY5064" fmla="*/ 1855787 h 3924300"/>
                <a:gd name="connsiteX5065" fmla="*/ 9061000 w 9867415"/>
                <a:gd name="connsiteY5065" fmla="*/ 1852612 h 3924300"/>
                <a:gd name="connsiteX5066" fmla="*/ 9095070 w 9867415"/>
                <a:gd name="connsiteY5066" fmla="*/ 1878541 h 3924300"/>
                <a:gd name="connsiteX5067" fmla="*/ 9087499 w 9867415"/>
                <a:gd name="connsiteY5067" fmla="*/ 1897062 h 3924300"/>
                <a:gd name="connsiteX5068" fmla="*/ 9057214 w 9867415"/>
                <a:gd name="connsiteY5068" fmla="*/ 1871133 h 3924300"/>
                <a:gd name="connsiteX5069" fmla="*/ 9061000 w 9867415"/>
                <a:gd name="connsiteY5069" fmla="*/ 1852612 h 3924300"/>
                <a:gd name="connsiteX5070" fmla="*/ 7136177 w 9867415"/>
                <a:gd name="connsiteY5070" fmla="*/ 1852612 h 3924300"/>
                <a:gd name="connsiteX5071" fmla="*/ 7163033 w 9867415"/>
                <a:gd name="connsiteY5071" fmla="*/ 1874837 h 3924300"/>
                <a:gd name="connsiteX5072" fmla="*/ 7151523 w 9867415"/>
                <a:gd name="connsiteY5072" fmla="*/ 1897062 h 3924300"/>
                <a:gd name="connsiteX5073" fmla="*/ 7124668 w 9867415"/>
                <a:gd name="connsiteY5073" fmla="*/ 1871133 h 3924300"/>
                <a:gd name="connsiteX5074" fmla="*/ 7136177 w 9867415"/>
                <a:gd name="connsiteY5074" fmla="*/ 1852612 h 3924300"/>
                <a:gd name="connsiteX5075" fmla="*/ 2381844 w 9867415"/>
                <a:gd name="connsiteY5075" fmla="*/ 1852612 h 3924300"/>
                <a:gd name="connsiteX5076" fmla="*/ 2393186 w 9867415"/>
                <a:gd name="connsiteY5076" fmla="*/ 1874837 h 3924300"/>
                <a:gd name="connsiteX5077" fmla="*/ 2366703 w 9867415"/>
                <a:gd name="connsiteY5077" fmla="*/ 1897062 h 3924300"/>
                <a:gd name="connsiteX5078" fmla="*/ 2355340 w 9867415"/>
                <a:gd name="connsiteY5078" fmla="*/ 1878541 h 3924300"/>
                <a:gd name="connsiteX5079" fmla="*/ 2381844 w 9867415"/>
                <a:gd name="connsiteY5079" fmla="*/ 1852612 h 3924300"/>
                <a:gd name="connsiteX5080" fmla="*/ 1783061 w 9867415"/>
                <a:gd name="connsiteY5080" fmla="*/ 1852612 h 3924300"/>
                <a:gd name="connsiteX5081" fmla="*/ 1790773 w 9867415"/>
                <a:gd name="connsiteY5081" fmla="*/ 1871133 h 3924300"/>
                <a:gd name="connsiteX5082" fmla="*/ 1759925 w 9867415"/>
                <a:gd name="connsiteY5082" fmla="*/ 1897062 h 3924300"/>
                <a:gd name="connsiteX5083" fmla="*/ 1752213 w 9867415"/>
                <a:gd name="connsiteY5083" fmla="*/ 1874837 h 3924300"/>
                <a:gd name="connsiteX5084" fmla="*/ 1783061 w 9867415"/>
                <a:gd name="connsiteY5084" fmla="*/ 1852612 h 3924300"/>
                <a:gd name="connsiteX5085" fmla="*/ 9461050 w 9867415"/>
                <a:gd name="connsiteY5085" fmla="*/ 1851635 h 3924300"/>
                <a:gd name="connsiteX5086" fmla="*/ 9491335 w 9867415"/>
                <a:gd name="connsiteY5086" fmla="*/ 1874348 h 3924300"/>
                <a:gd name="connsiteX5087" fmla="*/ 9487549 w 9867415"/>
                <a:gd name="connsiteY5087" fmla="*/ 1893277 h 3924300"/>
                <a:gd name="connsiteX5088" fmla="*/ 9457264 w 9867415"/>
                <a:gd name="connsiteY5088" fmla="*/ 1870563 h 3924300"/>
                <a:gd name="connsiteX5089" fmla="*/ 9461050 w 9867415"/>
                <a:gd name="connsiteY5089" fmla="*/ 1851635 h 3924300"/>
                <a:gd name="connsiteX5090" fmla="*/ 7072474 w 9867415"/>
                <a:gd name="connsiteY5090" fmla="*/ 1848460 h 3924300"/>
                <a:gd name="connsiteX5091" fmla="*/ 7098118 w 9867415"/>
                <a:gd name="connsiteY5091" fmla="*/ 1871173 h 3924300"/>
                <a:gd name="connsiteX5092" fmla="*/ 7083464 w 9867415"/>
                <a:gd name="connsiteY5092" fmla="*/ 1890102 h 3924300"/>
                <a:gd name="connsiteX5093" fmla="*/ 7057820 w 9867415"/>
                <a:gd name="connsiteY5093" fmla="*/ 1867388 h 3924300"/>
                <a:gd name="connsiteX5094" fmla="*/ 7072474 w 9867415"/>
                <a:gd name="connsiteY5094" fmla="*/ 1848460 h 3924300"/>
                <a:gd name="connsiteX5095" fmla="*/ 2445953 w 9867415"/>
                <a:gd name="connsiteY5095" fmla="*/ 1848460 h 3924300"/>
                <a:gd name="connsiteX5096" fmla="*/ 2457514 w 9867415"/>
                <a:gd name="connsiteY5096" fmla="*/ 1867388 h 3924300"/>
                <a:gd name="connsiteX5097" fmla="*/ 2430533 w 9867415"/>
                <a:gd name="connsiteY5097" fmla="*/ 1890102 h 3924300"/>
                <a:gd name="connsiteX5098" fmla="*/ 2418969 w 9867415"/>
                <a:gd name="connsiteY5098" fmla="*/ 1871173 h 3924300"/>
                <a:gd name="connsiteX5099" fmla="*/ 2445953 w 9867415"/>
                <a:gd name="connsiteY5099" fmla="*/ 1848460 h 3924300"/>
                <a:gd name="connsiteX5100" fmla="*/ 278857 w 9867415"/>
                <a:gd name="connsiteY5100" fmla="*/ 1847849 h 3924300"/>
                <a:gd name="connsiteX5101" fmla="*/ 282642 w 9867415"/>
                <a:gd name="connsiteY5101" fmla="*/ 1867032 h 3924300"/>
                <a:gd name="connsiteX5102" fmla="*/ 252360 w 9867415"/>
                <a:gd name="connsiteY5102" fmla="*/ 1893887 h 3924300"/>
                <a:gd name="connsiteX5103" fmla="*/ 248575 w 9867415"/>
                <a:gd name="connsiteY5103" fmla="*/ 1874705 h 3924300"/>
                <a:gd name="connsiteX5104" fmla="*/ 278857 w 9867415"/>
                <a:gd name="connsiteY5104" fmla="*/ 1847849 h 3924300"/>
                <a:gd name="connsiteX5105" fmla="*/ 7882098 w 9867415"/>
                <a:gd name="connsiteY5105" fmla="*/ 1845285 h 3924300"/>
                <a:gd name="connsiteX5106" fmla="*/ 7912383 w 9867415"/>
                <a:gd name="connsiteY5106" fmla="*/ 1867998 h 3924300"/>
                <a:gd name="connsiteX5107" fmla="*/ 7901027 w 9867415"/>
                <a:gd name="connsiteY5107" fmla="*/ 1886927 h 3924300"/>
                <a:gd name="connsiteX5108" fmla="*/ 7870742 w 9867415"/>
                <a:gd name="connsiteY5108" fmla="*/ 1864213 h 3924300"/>
                <a:gd name="connsiteX5109" fmla="*/ 7882098 w 9867415"/>
                <a:gd name="connsiteY5109" fmla="*/ 1845285 h 3924300"/>
                <a:gd name="connsiteX5110" fmla="*/ 9009223 w 9867415"/>
                <a:gd name="connsiteY5110" fmla="*/ 1844674 h 3924300"/>
                <a:gd name="connsiteX5111" fmla="*/ 9039508 w 9867415"/>
                <a:gd name="connsiteY5111" fmla="*/ 1871530 h 3924300"/>
                <a:gd name="connsiteX5112" fmla="*/ 9031937 w 9867415"/>
                <a:gd name="connsiteY5112" fmla="*/ 1890712 h 3924300"/>
                <a:gd name="connsiteX5113" fmla="*/ 9001652 w 9867415"/>
                <a:gd name="connsiteY5113" fmla="*/ 1863857 h 3924300"/>
                <a:gd name="connsiteX5114" fmla="*/ 9009223 w 9867415"/>
                <a:gd name="connsiteY5114" fmla="*/ 1844674 h 3924300"/>
                <a:gd name="connsiteX5115" fmla="*/ 1843677 w 9867415"/>
                <a:gd name="connsiteY5115" fmla="*/ 1844674 h 3924300"/>
                <a:gd name="connsiteX5116" fmla="*/ 1855036 w 9867415"/>
                <a:gd name="connsiteY5116" fmla="*/ 1863857 h 3924300"/>
                <a:gd name="connsiteX5117" fmla="*/ 1824746 w 9867415"/>
                <a:gd name="connsiteY5117" fmla="*/ 1890712 h 3924300"/>
                <a:gd name="connsiteX5118" fmla="*/ 1813386 w 9867415"/>
                <a:gd name="connsiteY5118" fmla="*/ 1867693 h 3924300"/>
                <a:gd name="connsiteX5119" fmla="*/ 1843677 w 9867415"/>
                <a:gd name="connsiteY5119" fmla="*/ 1844674 h 3924300"/>
                <a:gd name="connsiteX5120" fmla="*/ 9408663 w 9867415"/>
                <a:gd name="connsiteY5120" fmla="*/ 1841499 h 3924300"/>
                <a:gd name="connsiteX5121" fmla="*/ 9438948 w 9867415"/>
                <a:gd name="connsiteY5121" fmla="*/ 1867428 h 3924300"/>
                <a:gd name="connsiteX5122" fmla="*/ 9435162 w 9867415"/>
                <a:gd name="connsiteY5122" fmla="*/ 1885949 h 3924300"/>
                <a:gd name="connsiteX5123" fmla="*/ 9404877 w 9867415"/>
                <a:gd name="connsiteY5123" fmla="*/ 1860020 h 3924300"/>
                <a:gd name="connsiteX5124" fmla="*/ 9408663 w 9867415"/>
                <a:gd name="connsiteY5124" fmla="*/ 1841499 h 3924300"/>
                <a:gd name="connsiteX5125" fmla="*/ 8952073 w 9867415"/>
                <a:gd name="connsiteY5125" fmla="*/ 1836737 h 3924300"/>
                <a:gd name="connsiteX5126" fmla="*/ 8982358 w 9867415"/>
                <a:gd name="connsiteY5126" fmla="*/ 1859756 h 3924300"/>
                <a:gd name="connsiteX5127" fmla="*/ 8974787 w 9867415"/>
                <a:gd name="connsiteY5127" fmla="*/ 1882775 h 3924300"/>
                <a:gd name="connsiteX5128" fmla="*/ 8944502 w 9867415"/>
                <a:gd name="connsiteY5128" fmla="*/ 1855920 h 3924300"/>
                <a:gd name="connsiteX5129" fmla="*/ 8952073 w 9867415"/>
                <a:gd name="connsiteY5129" fmla="*/ 1836737 h 3924300"/>
                <a:gd name="connsiteX5130" fmla="*/ 8462949 w 9867415"/>
                <a:gd name="connsiteY5130" fmla="*/ 1836737 h 3924300"/>
                <a:gd name="connsiteX5131" fmla="*/ 8492885 w 9867415"/>
                <a:gd name="connsiteY5131" fmla="*/ 1863236 h 3924300"/>
                <a:gd name="connsiteX5132" fmla="*/ 8485401 w 9867415"/>
                <a:gd name="connsiteY5132" fmla="*/ 1882165 h 3924300"/>
                <a:gd name="connsiteX5133" fmla="*/ 8455465 w 9867415"/>
                <a:gd name="connsiteY5133" fmla="*/ 1859451 h 3924300"/>
                <a:gd name="connsiteX5134" fmla="*/ 8462949 w 9867415"/>
                <a:gd name="connsiteY5134" fmla="*/ 1836737 h 3924300"/>
                <a:gd name="connsiteX5135" fmla="*/ 7818598 w 9867415"/>
                <a:gd name="connsiteY5135" fmla="*/ 1836737 h 3924300"/>
                <a:gd name="connsiteX5136" fmla="*/ 7848883 w 9867415"/>
                <a:gd name="connsiteY5136" fmla="*/ 1863593 h 3924300"/>
                <a:gd name="connsiteX5137" fmla="*/ 7837527 w 9867415"/>
                <a:gd name="connsiteY5137" fmla="*/ 1882775 h 3924300"/>
                <a:gd name="connsiteX5138" fmla="*/ 7807242 w 9867415"/>
                <a:gd name="connsiteY5138" fmla="*/ 1859756 h 3924300"/>
                <a:gd name="connsiteX5139" fmla="*/ 7818598 w 9867415"/>
                <a:gd name="connsiteY5139" fmla="*/ 1836737 h 3924300"/>
                <a:gd name="connsiteX5140" fmla="*/ 1903621 w 9867415"/>
                <a:gd name="connsiteY5140" fmla="*/ 1836737 h 3924300"/>
                <a:gd name="connsiteX5141" fmla="*/ 1914849 w 9867415"/>
                <a:gd name="connsiteY5141" fmla="*/ 1855920 h 3924300"/>
                <a:gd name="connsiteX5142" fmla="*/ 1884908 w 9867415"/>
                <a:gd name="connsiteY5142" fmla="*/ 1882775 h 3924300"/>
                <a:gd name="connsiteX5143" fmla="*/ 1877422 w 9867415"/>
                <a:gd name="connsiteY5143" fmla="*/ 1859756 h 3924300"/>
                <a:gd name="connsiteX5144" fmla="*/ 1903621 w 9867415"/>
                <a:gd name="connsiteY5144" fmla="*/ 1836737 h 3924300"/>
                <a:gd name="connsiteX5145" fmla="*/ 332012 w 9867415"/>
                <a:gd name="connsiteY5145" fmla="*/ 1836737 h 3924300"/>
                <a:gd name="connsiteX5146" fmla="*/ 332012 w 9867415"/>
                <a:gd name="connsiteY5146" fmla="*/ 1855920 h 3924300"/>
                <a:gd name="connsiteX5147" fmla="*/ 302381 w 9867415"/>
                <a:gd name="connsiteY5147" fmla="*/ 1882775 h 3924300"/>
                <a:gd name="connsiteX5148" fmla="*/ 302381 w 9867415"/>
                <a:gd name="connsiteY5148" fmla="*/ 1863593 h 3924300"/>
                <a:gd name="connsiteX5149" fmla="*/ 332012 w 9867415"/>
                <a:gd name="connsiteY5149" fmla="*/ 1836737 h 3924300"/>
                <a:gd name="connsiteX5150" fmla="*/ 8402188 w 9867415"/>
                <a:gd name="connsiteY5150" fmla="*/ 1834051 h 3924300"/>
                <a:gd name="connsiteX5151" fmla="*/ 8432473 w 9867415"/>
                <a:gd name="connsiteY5151" fmla="*/ 1856031 h 3924300"/>
                <a:gd name="connsiteX5152" fmla="*/ 8424902 w 9867415"/>
                <a:gd name="connsiteY5152" fmla="*/ 1874349 h 3924300"/>
                <a:gd name="connsiteX5153" fmla="*/ 8394617 w 9867415"/>
                <a:gd name="connsiteY5153" fmla="*/ 1852368 h 3924300"/>
                <a:gd name="connsiteX5154" fmla="*/ 8402188 w 9867415"/>
                <a:gd name="connsiteY5154" fmla="*/ 1834051 h 3924300"/>
                <a:gd name="connsiteX5155" fmla="*/ 7757645 w 9867415"/>
                <a:gd name="connsiteY5155" fmla="*/ 1834051 h 3924300"/>
                <a:gd name="connsiteX5156" fmla="*/ 7784632 w 9867415"/>
                <a:gd name="connsiteY5156" fmla="*/ 1856031 h 3924300"/>
                <a:gd name="connsiteX5157" fmla="*/ 7773066 w 9867415"/>
                <a:gd name="connsiteY5157" fmla="*/ 1874349 h 3924300"/>
                <a:gd name="connsiteX5158" fmla="*/ 7746079 w 9867415"/>
                <a:gd name="connsiteY5158" fmla="*/ 1852368 h 3924300"/>
                <a:gd name="connsiteX5159" fmla="*/ 7757645 w 9867415"/>
                <a:gd name="connsiteY5159" fmla="*/ 1834051 h 3924300"/>
                <a:gd name="connsiteX5160" fmla="*/ 9351513 w 9867415"/>
                <a:gd name="connsiteY5160" fmla="*/ 1833562 h 3924300"/>
                <a:gd name="connsiteX5161" fmla="*/ 9381798 w 9867415"/>
                <a:gd name="connsiteY5161" fmla="*/ 1859491 h 3924300"/>
                <a:gd name="connsiteX5162" fmla="*/ 9378012 w 9867415"/>
                <a:gd name="connsiteY5162" fmla="*/ 1878012 h 3924300"/>
                <a:gd name="connsiteX5163" fmla="*/ 9347727 w 9867415"/>
                <a:gd name="connsiteY5163" fmla="*/ 1852083 h 3924300"/>
                <a:gd name="connsiteX5164" fmla="*/ 9351513 w 9867415"/>
                <a:gd name="connsiteY5164" fmla="*/ 1833562 h 3924300"/>
                <a:gd name="connsiteX5165" fmla="*/ 1451473 w 9867415"/>
                <a:gd name="connsiteY5165" fmla="*/ 1829410 h 3924300"/>
                <a:gd name="connsiteX5166" fmla="*/ 1459045 w 9867415"/>
                <a:gd name="connsiteY5166" fmla="*/ 1848338 h 3924300"/>
                <a:gd name="connsiteX5167" fmla="*/ 1428755 w 9867415"/>
                <a:gd name="connsiteY5167" fmla="*/ 1874837 h 3924300"/>
                <a:gd name="connsiteX5168" fmla="*/ 1421183 w 9867415"/>
                <a:gd name="connsiteY5168" fmla="*/ 1852123 h 3924300"/>
                <a:gd name="connsiteX5169" fmla="*/ 1451473 w 9867415"/>
                <a:gd name="connsiteY5169" fmla="*/ 1829410 h 3924300"/>
                <a:gd name="connsiteX5170" fmla="*/ 384395 w 9867415"/>
                <a:gd name="connsiteY5170" fmla="*/ 1829410 h 3924300"/>
                <a:gd name="connsiteX5171" fmla="*/ 384395 w 9867415"/>
                <a:gd name="connsiteY5171" fmla="*/ 1848338 h 3924300"/>
                <a:gd name="connsiteX5172" fmla="*/ 354765 w 9867415"/>
                <a:gd name="connsiteY5172" fmla="*/ 1871052 h 3924300"/>
                <a:gd name="connsiteX5173" fmla="*/ 354765 w 9867415"/>
                <a:gd name="connsiteY5173" fmla="*/ 1852123 h 3924300"/>
                <a:gd name="connsiteX5174" fmla="*/ 384395 w 9867415"/>
                <a:gd name="connsiteY5174" fmla="*/ 1829410 h 3924300"/>
                <a:gd name="connsiteX5175" fmla="*/ 9299125 w 9867415"/>
                <a:gd name="connsiteY5175" fmla="*/ 1826235 h 3924300"/>
                <a:gd name="connsiteX5176" fmla="*/ 9329410 w 9867415"/>
                <a:gd name="connsiteY5176" fmla="*/ 1848948 h 3924300"/>
                <a:gd name="connsiteX5177" fmla="*/ 9325624 w 9867415"/>
                <a:gd name="connsiteY5177" fmla="*/ 1867877 h 3924300"/>
                <a:gd name="connsiteX5178" fmla="*/ 9295339 w 9867415"/>
                <a:gd name="connsiteY5178" fmla="*/ 1845163 h 3924300"/>
                <a:gd name="connsiteX5179" fmla="*/ 9299125 w 9867415"/>
                <a:gd name="connsiteY5179" fmla="*/ 1826235 h 3924300"/>
                <a:gd name="connsiteX5180" fmla="*/ 8341863 w 9867415"/>
                <a:gd name="connsiteY5180" fmla="*/ 1826235 h 3924300"/>
                <a:gd name="connsiteX5181" fmla="*/ 8372148 w 9867415"/>
                <a:gd name="connsiteY5181" fmla="*/ 1848948 h 3924300"/>
                <a:gd name="connsiteX5182" fmla="*/ 8364577 w 9867415"/>
                <a:gd name="connsiteY5182" fmla="*/ 1871662 h 3924300"/>
                <a:gd name="connsiteX5183" fmla="*/ 8334292 w 9867415"/>
                <a:gd name="connsiteY5183" fmla="*/ 1845163 h 3924300"/>
                <a:gd name="connsiteX5184" fmla="*/ 8341863 w 9867415"/>
                <a:gd name="connsiteY5184" fmla="*/ 1826235 h 3924300"/>
                <a:gd name="connsiteX5185" fmla="*/ 7694285 w 9867415"/>
                <a:gd name="connsiteY5185" fmla="*/ 1825624 h 3924300"/>
                <a:gd name="connsiteX5186" fmla="*/ 7719929 w 9867415"/>
                <a:gd name="connsiteY5186" fmla="*/ 1848643 h 3924300"/>
                <a:gd name="connsiteX5187" fmla="*/ 7708939 w 9867415"/>
                <a:gd name="connsiteY5187" fmla="*/ 1871662 h 3924300"/>
                <a:gd name="connsiteX5188" fmla="*/ 7683294 w 9867415"/>
                <a:gd name="connsiteY5188" fmla="*/ 1848643 h 3924300"/>
                <a:gd name="connsiteX5189" fmla="*/ 7694285 w 9867415"/>
                <a:gd name="connsiteY5189" fmla="*/ 1825624 h 3924300"/>
                <a:gd name="connsiteX5190" fmla="*/ 8835575 w 9867415"/>
                <a:gd name="connsiteY5190" fmla="*/ 1821473 h 3924300"/>
                <a:gd name="connsiteX5191" fmla="*/ 8865860 w 9867415"/>
                <a:gd name="connsiteY5191" fmla="*/ 1844186 h 3924300"/>
                <a:gd name="connsiteX5192" fmla="*/ 8862074 w 9867415"/>
                <a:gd name="connsiteY5192" fmla="*/ 1863115 h 3924300"/>
                <a:gd name="connsiteX5193" fmla="*/ 8831789 w 9867415"/>
                <a:gd name="connsiteY5193" fmla="*/ 1840401 h 3924300"/>
                <a:gd name="connsiteX5194" fmla="*/ 8835575 w 9867415"/>
                <a:gd name="connsiteY5194" fmla="*/ 1821473 h 3924300"/>
                <a:gd name="connsiteX5195" fmla="*/ 7629685 w 9867415"/>
                <a:gd name="connsiteY5195" fmla="*/ 1821473 h 3924300"/>
                <a:gd name="connsiteX5196" fmla="*/ 7659970 w 9867415"/>
                <a:gd name="connsiteY5196" fmla="*/ 1844186 h 3924300"/>
                <a:gd name="connsiteX5197" fmla="*/ 7644828 w 9867415"/>
                <a:gd name="connsiteY5197" fmla="*/ 1863115 h 3924300"/>
                <a:gd name="connsiteX5198" fmla="*/ 7618329 w 9867415"/>
                <a:gd name="connsiteY5198" fmla="*/ 1840401 h 3924300"/>
                <a:gd name="connsiteX5199" fmla="*/ 7629685 w 9867415"/>
                <a:gd name="connsiteY5199" fmla="*/ 1821473 h 3924300"/>
                <a:gd name="connsiteX5200" fmla="*/ 1511530 w 9867415"/>
                <a:gd name="connsiteY5200" fmla="*/ 1821473 h 3924300"/>
                <a:gd name="connsiteX5201" fmla="*/ 1519241 w 9867415"/>
                <a:gd name="connsiteY5201" fmla="*/ 1840401 h 3924300"/>
                <a:gd name="connsiteX5202" fmla="*/ 1488393 w 9867415"/>
                <a:gd name="connsiteY5202" fmla="*/ 1863115 h 3924300"/>
                <a:gd name="connsiteX5203" fmla="*/ 1480681 w 9867415"/>
                <a:gd name="connsiteY5203" fmla="*/ 1844186 h 3924300"/>
                <a:gd name="connsiteX5204" fmla="*/ 1511530 w 9867415"/>
                <a:gd name="connsiteY5204" fmla="*/ 1821473 h 3924300"/>
                <a:gd name="connsiteX5205" fmla="*/ 8281974 w 9867415"/>
                <a:gd name="connsiteY5205" fmla="*/ 1817687 h 3924300"/>
                <a:gd name="connsiteX5206" fmla="*/ 8311910 w 9867415"/>
                <a:gd name="connsiteY5206" fmla="*/ 1840706 h 3924300"/>
                <a:gd name="connsiteX5207" fmla="*/ 8304426 w 9867415"/>
                <a:gd name="connsiteY5207" fmla="*/ 1863725 h 3924300"/>
                <a:gd name="connsiteX5208" fmla="*/ 8274490 w 9867415"/>
                <a:gd name="connsiteY5208" fmla="*/ 1836870 h 3924300"/>
                <a:gd name="connsiteX5209" fmla="*/ 8281974 w 9867415"/>
                <a:gd name="connsiteY5209" fmla="*/ 1817687 h 3924300"/>
                <a:gd name="connsiteX5210" fmla="*/ 1571865 w 9867415"/>
                <a:gd name="connsiteY5210" fmla="*/ 1815123 h 3924300"/>
                <a:gd name="connsiteX5211" fmla="*/ 1579577 w 9867415"/>
                <a:gd name="connsiteY5211" fmla="*/ 1834051 h 3924300"/>
                <a:gd name="connsiteX5212" fmla="*/ 1548729 w 9867415"/>
                <a:gd name="connsiteY5212" fmla="*/ 1856765 h 3924300"/>
                <a:gd name="connsiteX5213" fmla="*/ 1541017 w 9867415"/>
                <a:gd name="connsiteY5213" fmla="*/ 1837836 h 3924300"/>
                <a:gd name="connsiteX5214" fmla="*/ 1571865 w 9867415"/>
                <a:gd name="connsiteY5214" fmla="*/ 1815123 h 3924300"/>
                <a:gd name="connsiteX5215" fmla="*/ 7566185 w 9867415"/>
                <a:gd name="connsiteY5215" fmla="*/ 1814512 h 3924300"/>
                <a:gd name="connsiteX5216" fmla="*/ 7596470 w 9867415"/>
                <a:gd name="connsiteY5216" fmla="*/ 1841368 h 3924300"/>
                <a:gd name="connsiteX5217" fmla="*/ 7581328 w 9867415"/>
                <a:gd name="connsiteY5217" fmla="*/ 1860550 h 3924300"/>
                <a:gd name="connsiteX5218" fmla="*/ 7554829 w 9867415"/>
                <a:gd name="connsiteY5218" fmla="*/ 1837531 h 3924300"/>
                <a:gd name="connsiteX5219" fmla="*/ 7566185 w 9867415"/>
                <a:gd name="connsiteY5219" fmla="*/ 1814512 h 3924300"/>
                <a:gd name="connsiteX5220" fmla="*/ 6338071 w 9867415"/>
                <a:gd name="connsiteY5220" fmla="*/ 1810360 h 3924300"/>
                <a:gd name="connsiteX5221" fmla="*/ 6364571 w 9867415"/>
                <a:gd name="connsiteY5221" fmla="*/ 1833073 h 3924300"/>
                <a:gd name="connsiteX5222" fmla="*/ 6349428 w 9867415"/>
                <a:gd name="connsiteY5222" fmla="*/ 1852002 h 3924300"/>
                <a:gd name="connsiteX5223" fmla="*/ 6322929 w 9867415"/>
                <a:gd name="connsiteY5223" fmla="*/ 1829288 h 3924300"/>
                <a:gd name="connsiteX5224" fmla="*/ 6338071 w 9867415"/>
                <a:gd name="connsiteY5224" fmla="*/ 1810360 h 3924300"/>
                <a:gd name="connsiteX5225" fmla="*/ 1632201 w 9867415"/>
                <a:gd name="connsiteY5225" fmla="*/ 1807185 h 3924300"/>
                <a:gd name="connsiteX5226" fmla="*/ 1639913 w 9867415"/>
                <a:gd name="connsiteY5226" fmla="*/ 1826113 h 3924300"/>
                <a:gd name="connsiteX5227" fmla="*/ 1609065 w 9867415"/>
                <a:gd name="connsiteY5227" fmla="*/ 1848827 h 3924300"/>
                <a:gd name="connsiteX5228" fmla="*/ 1601353 w 9867415"/>
                <a:gd name="connsiteY5228" fmla="*/ 1829898 h 3924300"/>
                <a:gd name="connsiteX5229" fmla="*/ 1632201 w 9867415"/>
                <a:gd name="connsiteY5229" fmla="*/ 1807185 h 3924300"/>
                <a:gd name="connsiteX5230" fmla="*/ 6269809 w 9867415"/>
                <a:gd name="connsiteY5230" fmla="*/ 1806574 h 3924300"/>
                <a:gd name="connsiteX5231" fmla="*/ 6296309 w 9867415"/>
                <a:gd name="connsiteY5231" fmla="*/ 1829593 h 3924300"/>
                <a:gd name="connsiteX5232" fmla="*/ 6281166 w 9867415"/>
                <a:gd name="connsiteY5232" fmla="*/ 1852612 h 3924300"/>
                <a:gd name="connsiteX5233" fmla="*/ 6254667 w 9867415"/>
                <a:gd name="connsiteY5233" fmla="*/ 1829593 h 3924300"/>
                <a:gd name="connsiteX5234" fmla="*/ 6269809 w 9867415"/>
                <a:gd name="connsiteY5234" fmla="*/ 1806574 h 3924300"/>
                <a:gd name="connsiteX5235" fmla="*/ 6205332 w 9867415"/>
                <a:gd name="connsiteY5235" fmla="*/ 1803399 h 3924300"/>
                <a:gd name="connsiteX5236" fmla="*/ 6228046 w 9867415"/>
                <a:gd name="connsiteY5236" fmla="*/ 1825624 h 3924300"/>
                <a:gd name="connsiteX5237" fmla="*/ 6212903 w 9867415"/>
                <a:gd name="connsiteY5237" fmla="*/ 1847849 h 3924300"/>
                <a:gd name="connsiteX5238" fmla="*/ 6186404 w 9867415"/>
                <a:gd name="connsiteY5238" fmla="*/ 1825624 h 3924300"/>
                <a:gd name="connsiteX5239" fmla="*/ 6205332 w 9867415"/>
                <a:gd name="connsiteY5239" fmla="*/ 1803399 h 3924300"/>
                <a:gd name="connsiteX5240" fmla="*/ 6137924 w 9867415"/>
                <a:gd name="connsiteY5240" fmla="*/ 1803399 h 3924300"/>
                <a:gd name="connsiteX5241" fmla="*/ 6159905 w 9867415"/>
                <a:gd name="connsiteY5241" fmla="*/ 1825624 h 3924300"/>
                <a:gd name="connsiteX5242" fmla="*/ 6145251 w 9867415"/>
                <a:gd name="connsiteY5242" fmla="*/ 1847849 h 3924300"/>
                <a:gd name="connsiteX5243" fmla="*/ 6119607 w 9867415"/>
                <a:gd name="connsiteY5243" fmla="*/ 1821920 h 3924300"/>
                <a:gd name="connsiteX5244" fmla="*/ 6137924 w 9867415"/>
                <a:gd name="connsiteY5244" fmla="*/ 1803399 h 3924300"/>
                <a:gd name="connsiteX5245" fmla="*/ 6070039 w 9867415"/>
                <a:gd name="connsiteY5245" fmla="*/ 1800224 h 3924300"/>
                <a:gd name="connsiteX5246" fmla="*/ 6093058 w 9867415"/>
                <a:gd name="connsiteY5246" fmla="*/ 1822449 h 3924300"/>
                <a:gd name="connsiteX5247" fmla="*/ 6077712 w 9867415"/>
                <a:gd name="connsiteY5247" fmla="*/ 1844674 h 3924300"/>
                <a:gd name="connsiteX5248" fmla="*/ 6050856 w 9867415"/>
                <a:gd name="connsiteY5248" fmla="*/ 1822449 h 3924300"/>
                <a:gd name="connsiteX5249" fmla="*/ 6070039 w 9867415"/>
                <a:gd name="connsiteY5249" fmla="*/ 1800224 h 3924300"/>
                <a:gd name="connsiteX5250" fmla="*/ 6001776 w 9867415"/>
                <a:gd name="connsiteY5250" fmla="*/ 1800224 h 3924300"/>
                <a:gd name="connsiteX5251" fmla="*/ 6024795 w 9867415"/>
                <a:gd name="connsiteY5251" fmla="*/ 1822449 h 3924300"/>
                <a:gd name="connsiteX5252" fmla="*/ 6009449 w 9867415"/>
                <a:gd name="connsiteY5252" fmla="*/ 1840970 h 3924300"/>
                <a:gd name="connsiteX5253" fmla="*/ 5982593 w 9867415"/>
                <a:gd name="connsiteY5253" fmla="*/ 1818745 h 3924300"/>
                <a:gd name="connsiteX5254" fmla="*/ 6001776 w 9867415"/>
                <a:gd name="connsiteY5254" fmla="*/ 1800224 h 3924300"/>
                <a:gd name="connsiteX5255" fmla="*/ 4363632 w 9867415"/>
                <a:gd name="connsiteY5255" fmla="*/ 1800224 h 3924300"/>
                <a:gd name="connsiteX5256" fmla="*/ 4382393 w 9867415"/>
                <a:gd name="connsiteY5256" fmla="*/ 1818745 h 3924300"/>
                <a:gd name="connsiteX5257" fmla="*/ 4359880 w 9867415"/>
                <a:gd name="connsiteY5257" fmla="*/ 1844674 h 3924300"/>
                <a:gd name="connsiteX5258" fmla="*/ 4341118 w 9867415"/>
                <a:gd name="connsiteY5258" fmla="*/ 1822449 h 3924300"/>
                <a:gd name="connsiteX5259" fmla="*/ 4363632 w 9867415"/>
                <a:gd name="connsiteY5259" fmla="*/ 1800224 h 3924300"/>
                <a:gd name="connsiteX5260" fmla="*/ 4295610 w 9867415"/>
                <a:gd name="connsiteY5260" fmla="*/ 1800224 h 3924300"/>
                <a:gd name="connsiteX5261" fmla="*/ 4314131 w 9867415"/>
                <a:gd name="connsiteY5261" fmla="*/ 1822449 h 3924300"/>
                <a:gd name="connsiteX5262" fmla="*/ 4291906 w 9867415"/>
                <a:gd name="connsiteY5262" fmla="*/ 1844674 h 3924300"/>
                <a:gd name="connsiteX5263" fmla="*/ 4273385 w 9867415"/>
                <a:gd name="connsiteY5263" fmla="*/ 1822449 h 3924300"/>
                <a:gd name="connsiteX5264" fmla="*/ 4295610 w 9867415"/>
                <a:gd name="connsiteY5264" fmla="*/ 1800224 h 3924300"/>
                <a:gd name="connsiteX5265" fmla="*/ 222485 w 9867415"/>
                <a:gd name="connsiteY5265" fmla="*/ 1800224 h 3924300"/>
                <a:gd name="connsiteX5266" fmla="*/ 222485 w 9867415"/>
                <a:gd name="connsiteY5266" fmla="*/ 1818745 h 3924300"/>
                <a:gd name="connsiteX5267" fmla="*/ 192855 w 9867415"/>
                <a:gd name="connsiteY5267" fmla="*/ 1844674 h 3924300"/>
                <a:gd name="connsiteX5268" fmla="*/ 192855 w 9867415"/>
                <a:gd name="connsiteY5268" fmla="*/ 1826153 h 3924300"/>
                <a:gd name="connsiteX5269" fmla="*/ 222485 w 9867415"/>
                <a:gd name="connsiteY5269" fmla="*/ 1800224 h 3924300"/>
                <a:gd name="connsiteX5270" fmla="*/ 8101173 w 9867415"/>
                <a:gd name="connsiteY5270" fmla="*/ 1799248 h 3924300"/>
                <a:gd name="connsiteX5271" fmla="*/ 8131458 w 9867415"/>
                <a:gd name="connsiteY5271" fmla="*/ 1821961 h 3924300"/>
                <a:gd name="connsiteX5272" fmla="*/ 8120102 w 9867415"/>
                <a:gd name="connsiteY5272" fmla="*/ 1844675 h 3924300"/>
                <a:gd name="connsiteX5273" fmla="*/ 8089817 w 9867415"/>
                <a:gd name="connsiteY5273" fmla="*/ 1818176 h 3924300"/>
                <a:gd name="connsiteX5274" fmla="*/ 8101173 w 9867415"/>
                <a:gd name="connsiteY5274" fmla="*/ 1799248 h 3924300"/>
                <a:gd name="connsiteX5275" fmla="*/ 5933870 w 9867415"/>
                <a:gd name="connsiteY5275" fmla="*/ 1795462 h 3924300"/>
                <a:gd name="connsiteX5276" fmla="*/ 5956584 w 9867415"/>
                <a:gd name="connsiteY5276" fmla="*/ 1818481 h 3924300"/>
                <a:gd name="connsiteX5277" fmla="*/ 5937656 w 9867415"/>
                <a:gd name="connsiteY5277" fmla="*/ 1841500 h 3924300"/>
                <a:gd name="connsiteX5278" fmla="*/ 5914942 w 9867415"/>
                <a:gd name="connsiteY5278" fmla="*/ 1818481 h 3924300"/>
                <a:gd name="connsiteX5279" fmla="*/ 5933870 w 9867415"/>
                <a:gd name="connsiteY5279" fmla="*/ 1795462 h 3924300"/>
                <a:gd name="connsiteX5280" fmla="*/ 5866462 w 9867415"/>
                <a:gd name="connsiteY5280" fmla="*/ 1795462 h 3924300"/>
                <a:gd name="connsiteX5281" fmla="*/ 5888443 w 9867415"/>
                <a:gd name="connsiteY5281" fmla="*/ 1818481 h 3924300"/>
                <a:gd name="connsiteX5282" fmla="*/ 5870125 w 9867415"/>
                <a:gd name="connsiteY5282" fmla="*/ 1841500 h 3924300"/>
                <a:gd name="connsiteX5283" fmla="*/ 5848145 w 9867415"/>
                <a:gd name="connsiteY5283" fmla="*/ 1814645 h 3924300"/>
                <a:gd name="connsiteX5284" fmla="*/ 5866462 w 9867415"/>
                <a:gd name="connsiteY5284" fmla="*/ 1795462 h 3924300"/>
                <a:gd name="connsiteX5285" fmla="*/ 4499075 w 9867415"/>
                <a:gd name="connsiteY5285" fmla="*/ 1795462 h 3924300"/>
                <a:gd name="connsiteX5286" fmla="*/ 4522094 w 9867415"/>
                <a:gd name="connsiteY5286" fmla="*/ 1818481 h 3924300"/>
                <a:gd name="connsiteX5287" fmla="*/ 4499075 w 9867415"/>
                <a:gd name="connsiteY5287" fmla="*/ 1841500 h 3924300"/>
                <a:gd name="connsiteX5288" fmla="*/ 4476056 w 9867415"/>
                <a:gd name="connsiteY5288" fmla="*/ 1818481 h 3924300"/>
                <a:gd name="connsiteX5289" fmla="*/ 4499075 w 9867415"/>
                <a:gd name="connsiteY5289" fmla="*/ 1795462 h 3924300"/>
                <a:gd name="connsiteX5290" fmla="*/ 4430812 w 9867415"/>
                <a:gd name="connsiteY5290" fmla="*/ 1795462 h 3924300"/>
                <a:gd name="connsiteX5291" fmla="*/ 4449995 w 9867415"/>
                <a:gd name="connsiteY5291" fmla="*/ 1818481 h 3924300"/>
                <a:gd name="connsiteX5292" fmla="*/ 4426976 w 9867415"/>
                <a:gd name="connsiteY5292" fmla="*/ 1841500 h 3924300"/>
                <a:gd name="connsiteX5293" fmla="*/ 4407793 w 9867415"/>
                <a:gd name="connsiteY5293" fmla="*/ 1818481 h 3924300"/>
                <a:gd name="connsiteX5294" fmla="*/ 4430812 w 9867415"/>
                <a:gd name="connsiteY5294" fmla="*/ 1795462 h 3924300"/>
                <a:gd name="connsiteX5295" fmla="*/ 1692537 w 9867415"/>
                <a:gd name="connsiteY5295" fmla="*/ 1795462 h 3924300"/>
                <a:gd name="connsiteX5296" fmla="*/ 1700248 w 9867415"/>
                <a:gd name="connsiteY5296" fmla="*/ 1818176 h 3924300"/>
                <a:gd name="connsiteX5297" fmla="*/ 1669400 w 9867415"/>
                <a:gd name="connsiteY5297" fmla="*/ 1840890 h 3924300"/>
                <a:gd name="connsiteX5298" fmla="*/ 1661689 w 9867415"/>
                <a:gd name="connsiteY5298" fmla="*/ 1821961 h 3924300"/>
                <a:gd name="connsiteX5299" fmla="*/ 1692537 w 9867415"/>
                <a:gd name="connsiteY5299" fmla="*/ 1795462 h 3924300"/>
                <a:gd name="connsiteX5300" fmla="*/ 9080050 w 9867415"/>
                <a:gd name="connsiteY5300" fmla="*/ 1792287 h 3924300"/>
                <a:gd name="connsiteX5301" fmla="*/ 9110335 w 9867415"/>
                <a:gd name="connsiteY5301" fmla="*/ 1814512 h 3924300"/>
                <a:gd name="connsiteX5302" fmla="*/ 9106549 w 9867415"/>
                <a:gd name="connsiteY5302" fmla="*/ 1836737 h 3924300"/>
                <a:gd name="connsiteX5303" fmla="*/ 9072479 w 9867415"/>
                <a:gd name="connsiteY5303" fmla="*/ 1810808 h 3924300"/>
                <a:gd name="connsiteX5304" fmla="*/ 9080050 w 9867415"/>
                <a:gd name="connsiteY5304" fmla="*/ 1792287 h 3924300"/>
                <a:gd name="connsiteX5305" fmla="*/ 8037063 w 9867415"/>
                <a:gd name="connsiteY5305" fmla="*/ 1792287 h 3924300"/>
                <a:gd name="connsiteX5306" fmla="*/ 8067348 w 9867415"/>
                <a:gd name="connsiteY5306" fmla="*/ 1818216 h 3924300"/>
                <a:gd name="connsiteX5307" fmla="*/ 8059777 w 9867415"/>
                <a:gd name="connsiteY5307" fmla="*/ 1836737 h 3924300"/>
                <a:gd name="connsiteX5308" fmla="*/ 8029492 w 9867415"/>
                <a:gd name="connsiteY5308" fmla="*/ 1810808 h 3924300"/>
                <a:gd name="connsiteX5309" fmla="*/ 8037063 w 9867415"/>
                <a:gd name="connsiteY5309" fmla="*/ 1792287 h 3924300"/>
                <a:gd name="connsiteX5310" fmla="*/ 5798932 w 9867415"/>
                <a:gd name="connsiteY5310" fmla="*/ 1792287 h 3924300"/>
                <a:gd name="connsiteX5311" fmla="*/ 5821646 w 9867415"/>
                <a:gd name="connsiteY5311" fmla="*/ 1814512 h 3924300"/>
                <a:gd name="connsiteX5312" fmla="*/ 5802718 w 9867415"/>
                <a:gd name="connsiteY5312" fmla="*/ 1836737 h 3924300"/>
                <a:gd name="connsiteX5313" fmla="*/ 5780004 w 9867415"/>
                <a:gd name="connsiteY5313" fmla="*/ 1814512 h 3924300"/>
                <a:gd name="connsiteX5314" fmla="*/ 5798932 w 9867415"/>
                <a:gd name="connsiteY5314" fmla="*/ 1792287 h 3924300"/>
                <a:gd name="connsiteX5315" fmla="*/ 5730975 w 9867415"/>
                <a:gd name="connsiteY5315" fmla="*/ 1792287 h 3924300"/>
                <a:gd name="connsiteX5316" fmla="*/ 5753994 w 9867415"/>
                <a:gd name="connsiteY5316" fmla="*/ 1814512 h 3924300"/>
                <a:gd name="connsiteX5317" fmla="*/ 5734812 w 9867415"/>
                <a:gd name="connsiteY5317" fmla="*/ 1836737 h 3924300"/>
                <a:gd name="connsiteX5318" fmla="*/ 5711793 w 9867415"/>
                <a:gd name="connsiteY5318" fmla="*/ 1814512 h 3924300"/>
                <a:gd name="connsiteX5319" fmla="*/ 5730975 w 9867415"/>
                <a:gd name="connsiteY5319" fmla="*/ 1792287 h 3924300"/>
                <a:gd name="connsiteX5320" fmla="*/ 5662712 w 9867415"/>
                <a:gd name="connsiteY5320" fmla="*/ 1792287 h 3924300"/>
                <a:gd name="connsiteX5321" fmla="*/ 5685731 w 9867415"/>
                <a:gd name="connsiteY5321" fmla="*/ 1814512 h 3924300"/>
                <a:gd name="connsiteX5322" fmla="*/ 5666549 w 9867415"/>
                <a:gd name="connsiteY5322" fmla="*/ 1833033 h 3924300"/>
                <a:gd name="connsiteX5323" fmla="*/ 5643530 w 9867415"/>
                <a:gd name="connsiteY5323" fmla="*/ 1810808 h 3924300"/>
                <a:gd name="connsiteX5324" fmla="*/ 5662712 w 9867415"/>
                <a:gd name="connsiteY5324" fmla="*/ 1792287 h 3924300"/>
                <a:gd name="connsiteX5325" fmla="*/ 4706532 w 9867415"/>
                <a:gd name="connsiteY5325" fmla="*/ 1792287 h 3924300"/>
                <a:gd name="connsiteX5326" fmla="*/ 4725293 w 9867415"/>
                <a:gd name="connsiteY5326" fmla="*/ 1810808 h 3924300"/>
                <a:gd name="connsiteX5327" fmla="*/ 4702780 w 9867415"/>
                <a:gd name="connsiteY5327" fmla="*/ 1836737 h 3924300"/>
                <a:gd name="connsiteX5328" fmla="*/ 4684018 w 9867415"/>
                <a:gd name="connsiteY5328" fmla="*/ 1814512 h 3924300"/>
                <a:gd name="connsiteX5329" fmla="*/ 4706532 w 9867415"/>
                <a:gd name="connsiteY5329" fmla="*/ 1792287 h 3924300"/>
                <a:gd name="connsiteX5330" fmla="*/ 4638510 w 9867415"/>
                <a:gd name="connsiteY5330" fmla="*/ 1792287 h 3924300"/>
                <a:gd name="connsiteX5331" fmla="*/ 4657031 w 9867415"/>
                <a:gd name="connsiteY5331" fmla="*/ 1814512 h 3924300"/>
                <a:gd name="connsiteX5332" fmla="*/ 4634806 w 9867415"/>
                <a:gd name="connsiteY5332" fmla="*/ 1836737 h 3924300"/>
                <a:gd name="connsiteX5333" fmla="*/ 4616285 w 9867415"/>
                <a:gd name="connsiteY5333" fmla="*/ 1814512 h 3924300"/>
                <a:gd name="connsiteX5334" fmla="*/ 4638510 w 9867415"/>
                <a:gd name="connsiteY5334" fmla="*/ 1792287 h 3924300"/>
                <a:gd name="connsiteX5335" fmla="*/ 4566543 w 9867415"/>
                <a:gd name="connsiteY5335" fmla="*/ 1792287 h 3924300"/>
                <a:gd name="connsiteX5336" fmla="*/ 4588768 w 9867415"/>
                <a:gd name="connsiteY5336" fmla="*/ 1814512 h 3924300"/>
                <a:gd name="connsiteX5337" fmla="*/ 4566543 w 9867415"/>
                <a:gd name="connsiteY5337" fmla="*/ 1836737 h 3924300"/>
                <a:gd name="connsiteX5338" fmla="*/ 4544318 w 9867415"/>
                <a:gd name="connsiteY5338" fmla="*/ 1814512 h 3924300"/>
                <a:gd name="connsiteX5339" fmla="*/ 4566543 w 9867415"/>
                <a:gd name="connsiteY5339" fmla="*/ 1792287 h 3924300"/>
                <a:gd name="connsiteX5340" fmla="*/ 7246121 w 9867415"/>
                <a:gd name="connsiteY5340" fmla="*/ 1791310 h 3924300"/>
                <a:gd name="connsiteX5341" fmla="*/ 7272620 w 9867415"/>
                <a:gd name="connsiteY5341" fmla="*/ 1814023 h 3924300"/>
                <a:gd name="connsiteX5342" fmla="*/ 7261264 w 9867415"/>
                <a:gd name="connsiteY5342" fmla="*/ 1832952 h 3924300"/>
                <a:gd name="connsiteX5343" fmla="*/ 7230979 w 9867415"/>
                <a:gd name="connsiteY5343" fmla="*/ 1810238 h 3924300"/>
                <a:gd name="connsiteX5344" fmla="*/ 7246121 w 9867415"/>
                <a:gd name="connsiteY5344" fmla="*/ 1791310 h 3924300"/>
                <a:gd name="connsiteX5345" fmla="*/ 5595243 w 9867415"/>
                <a:gd name="connsiteY5345" fmla="*/ 1787524 h 3924300"/>
                <a:gd name="connsiteX5346" fmla="*/ 5617468 w 9867415"/>
                <a:gd name="connsiteY5346" fmla="*/ 1810543 h 3924300"/>
                <a:gd name="connsiteX5347" fmla="*/ 5598947 w 9867415"/>
                <a:gd name="connsiteY5347" fmla="*/ 1833562 h 3924300"/>
                <a:gd name="connsiteX5348" fmla="*/ 5573018 w 9867415"/>
                <a:gd name="connsiteY5348" fmla="*/ 1810543 h 3924300"/>
                <a:gd name="connsiteX5349" fmla="*/ 5595243 w 9867415"/>
                <a:gd name="connsiteY5349" fmla="*/ 1787524 h 3924300"/>
                <a:gd name="connsiteX5350" fmla="*/ 5523939 w 9867415"/>
                <a:gd name="connsiteY5350" fmla="*/ 1787524 h 3924300"/>
                <a:gd name="connsiteX5351" fmla="*/ 5550794 w 9867415"/>
                <a:gd name="connsiteY5351" fmla="*/ 1810543 h 3924300"/>
                <a:gd name="connsiteX5352" fmla="*/ 5527775 w 9867415"/>
                <a:gd name="connsiteY5352" fmla="*/ 1833562 h 3924300"/>
                <a:gd name="connsiteX5353" fmla="*/ 5504756 w 9867415"/>
                <a:gd name="connsiteY5353" fmla="*/ 1810543 h 3924300"/>
                <a:gd name="connsiteX5354" fmla="*/ 5523939 w 9867415"/>
                <a:gd name="connsiteY5354" fmla="*/ 1787524 h 3924300"/>
                <a:gd name="connsiteX5355" fmla="*/ 5455676 w 9867415"/>
                <a:gd name="connsiteY5355" fmla="*/ 1787524 h 3924300"/>
                <a:gd name="connsiteX5356" fmla="*/ 5478695 w 9867415"/>
                <a:gd name="connsiteY5356" fmla="*/ 1810543 h 3924300"/>
                <a:gd name="connsiteX5357" fmla="*/ 5459512 w 9867415"/>
                <a:gd name="connsiteY5357" fmla="*/ 1833562 h 3924300"/>
                <a:gd name="connsiteX5358" fmla="*/ 5436493 w 9867415"/>
                <a:gd name="connsiteY5358" fmla="*/ 1810543 h 3924300"/>
                <a:gd name="connsiteX5359" fmla="*/ 5455676 w 9867415"/>
                <a:gd name="connsiteY5359" fmla="*/ 1787524 h 3924300"/>
                <a:gd name="connsiteX5360" fmla="*/ 5388580 w 9867415"/>
                <a:gd name="connsiteY5360" fmla="*/ 1787524 h 3924300"/>
                <a:gd name="connsiteX5361" fmla="*/ 5411093 w 9867415"/>
                <a:gd name="connsiteY5361" fmla="*/ 1810543 h 3924300"/>
                <a:gd name="connsiteX5362" fmla="*/ 5392332 w 9867415"/>
                <a:gd name="connsiteY5362" fmla="*/ 1833562 h 3924300"/>
                <a:gd name="connsiteX5363" fmla="*/ 5369818 w 9867415"/>
                <a:gd name="connsiteY5363" fmla="*/ 1810543 h 3924300"/>
                <a:gd name="connsiteX5364" fmla="*/ 5388580 w 9867415"/>
                <a:gd name="connsiteY5364" fmla="*/ 1787524 h 3924300"/>
                <a:gd name="connsiteX5365" fmla="*/ 5320318 w 9867415"/>
                <a:gd name="connsiteY5365" fmla="*/ 1787524 h 3924300"/>
                <a:gd name="connsiteX5366" fmla="*/ 5342831 w 9867415"/>
                <a:gd name="connsiteY5366" fmla="*/ 1810543 h 3924300"/>
                <a:gd name="connsiteX5367" fmla="*/ 5324070 w 9867415"/>
                <a:gd name="connsiteY5367" fmla="*/ 1833562 h 3924300"/>
                <a:gd name="connsiteX5368" fmla="*/ 5301556 w 9867415"/>
                <a:gd name="connsiteY5368" fmla="*/ 1810543 h 3924300"/>
                <a:gd name="connsiteX5369" fmla="*/ 5320318 w 9867415"/>
                <a:gd name="connsiteY5369" fmla="*/ 1787524 h 3924300"/>
                <a:gd name="connsiteX5370" fmla="*/ 5252343 w 9867415"/>
                <a:gd name="connsiteY5370" fmla="*/ 1787524 h 3924300"/>
                <a:gd name="connsiteX5371" fmla="*/ 5274568 w 9867415"/>
                <a:gd name="connsiteY5371" fmla="*/ 1810904 h 3924300"/>
                <a:gd name="connsiteX5372" fmla="*/ 5252343 w 9867415"/>
                <a:gd name="connsiteY5372" fmla="*/ 1830387 h 3924300"/>
                <a:gd name="connsiteX5373" fmla="*/ 5230118 w 9867415"/>
                <a:gd name="connsiteY5373" fmla="*/ 1810904 h 3924300"/>
                <a:gd name="connsiteX5374" fmla="*/ 5252343 w 9867415"/>
                <a:gd name="connsiteY5374" fmla="*/ 1787524 h 3924300"/>
                <a:gd name="connsiteX5375" fmla="*/ 5184875 w 9867415"/>
                <a:gd name="connsiteY5375" fmla="*/ 1787524 h 3924300"/>
                <a:gd name="connsiteX5376" fmla="*/ 5207894 w 9867415"/>
                <a:gd name="connsiteY5376" fmla="*/ 1808956 h 3924300"/>
                <a:gd name="connsiteX5377" fmla="*/ 5184875 w 9867415"/>
                <a:gd name="connsiteY5377" fmla="*/ 1830388 h 3924300"/>
                <a:gd name="connsiteX5378" fmla="*/ 5161856 w 9867415"/>
                <a:gd name="connsiteY5378" fmla="*/ 1808956 h 3924300"/>
                <a:gd name="connsiteX5379" fmla="*/ 5184875 w 9867415"/>
                <a:gd name="connsiteY5379" fmla="*/ 1787524 h 3924300"/>
                <a:gd name="connsiteX5380" fmla="*/ 5116612 w 9867415"/>
                <a:gd name="connsiteY5380" fmla="*/ 1787524 h 3924300"/>
                <a:gd name="connsiteX5381" fmla="*/ 5139631 w 9867415"/>
                <a:gd name="connsiteY5381" fmla="*/ 1810904 h 3924300"/>
                <a:gd name="connsiteX5382" fmla="*/ 5116612 w 9867415"/>
                <a:gd name="connsiteY5382" fmla="*/ 1830387 h 3924300"/>
                <a:gd name="connsiteX5383" fmla="*/ 5093593 w 9867415"/>
                <a:gd name="connsiteY5383" fmla="*/ 1810904 h 3924300"/>
                <a:gd name="connsiteX5384" fmla="*/ 5116612 w 9867415"/>
                <a:gd name="connsiteY5384" fmla="*/ 1787524 h 3924300"/>
                <a:gd name="connsiteX5385" fmla="*/ 5045680 w 9867415"/>
                <a:gd name="connsiteY5385" fmla="*/ 1787524 h 3924300"/>
                <a:gd name="connsiteX5386" fmla="*/ 5068193 w 9867415"/>
                <a:gd name="connsiteY5386" fmla="*/ 1810543 h 3924300"/>
                <a:gd name="connsiteX5387" fmla="*/ 5049432 w 9867415"/>
                <a:gd name="connsiteY5387" fmla="*/ 1833562 h 3924300"/>
                <a:gd name="connsiteX5388" fmla="*/ 5026918 w 9867415"/>
                <a:gd name="connsiteY5388" fmla="*/ 1810543 h 3924300"/>
                <a:gd name="connsiteX5389" fmla="*/ 5045680 w 9867415"/>
                <a:gd name="connsiteY5389" fmla="*/ 1787524 h 3924300"/>
                <a:gd name="connsiteX5390" fmla="*/ 4977418 w 9867415"/>
                <a:gd name="connsiteY5390" fmla="*/ 1787524 h 3924300"/>
                <a:gd name="connsiteX5391" fmla="*/ 4999931 w 9867415"/>
                <a:gd name="connsiteY5391" fmla="*/ 1810543 h 3924300"/>
                <a:gd name="connsiteX5392" fmla="*/ 4977418 w 9867415"/>
                <a:gd name="connsiteY5392" fmla="*/ 1833562 h 3924300"/>
                <a:gd name="connsiteX5393" fmla="*/ 4958656 w 9867415"/>
                <a:gd name="connsiteY5393" fmla="*/ 1810543 h 3924300"/>
                <a:gd name="connsiteX5394" fmla="*/ 4977418 w 9867415"/>
                <a:gd name="connsiteY5394" fmla="*/ 1787524 h 3924300"/>
                <a:gd name="connsiteX5395" fmla="*/ 4909443 w 9867415"/>
                <a:gd name="connsiteY5395" fmla="*/ 1787524 h 3924300"/>
                <a:gd name="connsiteX5396" fmla="*/ 4931668 w 9867415"/>
                <a:gd name="connsiteY5396" fmla="*/ 1810543 h 3924300"/>
                <a:gd name="connsiteX5397" fmla="*/ 4909443 w 9867415"/>
                <a:gd name="connsiteY5397" fmla="*/ 1833562 h 3924300"/>
                <a:gd name="connsiteX5398" fmla="*/ 4887218 w 9867415"/>
                <a:gd name="connsiteY5398" fmla="*/ 1810543 h 3924300"/>
                <a:gd name="connsiteX5399" fmla="*/ 4909443 w 9867415"/>
                <a:gd name="connsiteY5399" fmla="*/ 1787524 h 3924300"/>
                <a:gd name="connsiteX5400" fmla="*/ 4841975 w 9867415"/>
                <a:gd name="connsiteY5400" fmla="*/ 1787524 h 3924300"/>
                <a:gd name="connsiteX5401" fmla="*/ 4864994 w 9867415"/>
                <a:gd name="connsiteY5401" fmla="*/ 1810543 h 3924300"/>
                <a:gd name="connsiteX5402" fmla="*/ 4841975 w 9867415"/>
                <a:gd name="connsiteY5402" fmla="*/ 1833562 h 3924300"/>
                <a:gd name="connsiteX5403" fmla="*/ 4818956 w 9867415"/>
                <a:gd name="connsiteY5403" fmla="*/ 1810543 h 3924300"/>
                <a:gd name="connsiteX5404" fmla="*/ 4841975 w 9867415"/>
                <a:gd name="connsiteY5404" fmla="*/ 1787524 h 3924300"/>
                <a:gd name="connsiteX5405" fmla="*/ 4773712 w 9867415"/>
                <a:gd name="connsiteY5405" fmla="*/ 1787524 h 3924300"/>
                <a:gd name="connsiteX5406" fmla="*/ 4792895 w 9867415"/>
                <a:gd name="connsiteY5406" fmla="*/ 1810543 h 3924300"/>
                <a:gd name="connsiteX5407" fmla="*/ 4773712 w 9867415"/>
                <a:gd name="connsiteY5407" fmla="*/ 1833562 h 3924300"/>
                <a:gd name="connsiteX5408" fmla="*/ 4750693 w 9867415"/>
                <a:gd name="connsiteY5408" fmla="*/ 1810543 h 3924300"/>
                <a:gd name="connsiteX5409" fmla="*/ 4773712 w 9867415"/>
                <a:gd name="connsiteY5409" fmla="*/ 1787524 h 3924300"/>
                <a:gd name="connsiteX5410" fmla="*/ 2343717 w 9867415"/>
                <a:gd name="connsiteY5410" fmla="*/ 1787524 h 3924300"/>
                <a:gd name="connsiteX5411" fmla="*/ 2355077 w 9867415"/>
                <a:gd name="connsiteY5411" fmla="*/ 1810238 h 3924300"/>
                <a:gd name="connsiteX5412" fmla="*/ 2328582 w 9867415"/>
                <a:gd name="connsiteY5412" fmla="*/ 1832952 h 3924300"/>
                <a:gd name="connsiteX5413" fmla="*/ 2313440 w 9867415"/>
                <a:gd name="connsiteY5413" fmla="*/ 1814023 h 3924300"/>
                <a:gd name="connsiteX5414" fmla="*/ 2343717 w 9867415"/>
                <a:gd name="connsiteY5414" fmla="*/ 1787524 h 3924300"/>
                <a:gd name="connsiteX5415" fmla="*/ 1753152 w 9867415"/>
                <a:gd name="connsiteY5415" fmla="*/ 1787524 h 3924300"/>
                <a:gd name="connsiteX5416" fmla="*/ 1760724 w 9867415"/>
                <a:gd name="connsiteY5416" fmla="*/ 1810238 h 3924300"/>
                <a:gd name="connsiteX5417" fmla="*/ 1730434 w 9867415"/>
                <a:gd name="connsiteY5417" fmla="*/ 1832952 h 3924300"/>
                <a:gd name="connsiteX5418" fmla="*/ 1722861 w 9867415"/>
                <a:gd name="connsiteY5418" fmla="*/ 1814023 h 3924300"/>
                <a:gd name="connsiteX5419" fmla="*/ 1753152 w 9867415"/>
                <a:gd name="connsiteY5419" fmla="*/ 1787524 h 3924300"/>
                <a:gd name="connsiteX5420" fmla="*/ 9024488 w 9867415"/>
                <a:gd name="connsiteY5420" fmla="*/ 1784960 h 3924300"/>
                <a:gd name="connsiteX5421" fmla="*/ 9054773 w 9867415"/>
                <a:gd name="connsiteY5421" fmla="*/ 1807673 h 3924300"/>
                <a:gd name="connsiteX5422" fmla="*/ 9050987 w 9867415"/>
                <a:gd name="connsiteY5422" fmla="*/ 1830387 h 3924300"/>
                <a:gd name="connsiteX5423" fmla="*/ 9020702 w 9867415"/>
                <a:gd name="connsiteY5423" fmla="*/ 1803888 h 3924300"/>
                <a:gd name="connsiteX5424" fmla="*/ 9024488 w 9867415"/>
                <a:gd name="connsiteY5424" fmla="*/ 1784960 h 3924300"/>
                <a:gd name="connsiteX5425" fmla="*/ 2408795 w 9867415"/>
                <a:gd name="connsiteY5425" fmla="*/ 1784960 h 3924300"/>
                <a:gd name="connsiteX5426" fmla="*/ 2420153 w 9867415"/>
                <a:gd name="connsiteY5426" fmla="*/ 1803888 h 3924300"/>
                <a:gd name="connsiteX5427" fmla="*/ 2389870 w 9867415"/>
                <a:gd name="connsiteY5427" fmla="*/ 1830387 h 3924300"/>
                <a:gd name="connsiteX5428" fmla="*/ 2378530 w 9867415"/>
                <a:gd name="connsiteY5428" fmla="*/ 1807673 h 3924300"/>
                <a:gd name="connsiteX5429" fmla="*/ 2408795 w 9867415"/>
                <a:gd name="connsiteY5429" fmla="*/ 1784960 h 3924300"/>
                <a:gd name="connsiteX5430" fmla="*/ 7976860 w 9867415"/>
                <a:gd name="connsiteY5430" fmla="*/ 1784349 h 3924300"/>
                <a:gd name="connsiteX5431" fmla="*/ 8006168 w 9867415"/>
                <a:gd name="connsiteY5431" fmla="*/ 1810848 h 3924300"/>
                <a:gd name="connsiteX5432" fmla="*/ 7995177 w 9867415"/>
                <a:gd name="connsiteY5432" fmla="*/ 1829777 h 3924300"/>
                <a:gd name="connsiteX5433" fmla="*/ 7969533 w 9867415"/>
                <a:gd name="connsiteY5433" fmla="*/ 1807063 h 3924300"/>
                <a:gd name="connsiteX5434" fmla="*/ 7976860 w 9867415"/>
                <a:gd name="connsiteY5434" fmla="*/ 1784349 h 3924300"/>
                <a:gd name="connsiteX5435" fmla="*/ 7181034 w 9867415"/>
                <a:gd name="connsiteY5435" fmla="*/ 1784349 h 3924300"/>
                <a:gd name="connsiteX5436" fmla="*/ 7207534 w 9867415"/>
                <a:gd name="connsiteY5436" fmla="*/ 1811205 h 3924300"/>
                <a:gd name="connsiteX5437" fmla="*/ 7192391 w 9867415"/>
                <a:gd name="connsiteY5437" fmla="*/ 1830387 h 3924300"/>
                <a:gd name="connsiteX5438" fmla="*/ 7165892 w 9867415"/>
                <a:gd name="connsiteY5438" fmla="*/ 1807368 h 3924300"/>
                <a:gd name="connsiteX5439" fmla="*/ 7181034 w 9867415"/>
                <a:gd name="connsiteY5439" fmla="*/ 1784349 h 3924300"/>
                <a:gd name="connsiteX5440" fmla="*/ 1311119 w 9867415"/>
                <a:gd name="connsiteY5440" fmla="*/ 1784349 h 3924300"/>
                <a:gd name="connsiteX5441" fmla="*/ 1314783 w 9867415"/>
                <a:gd name="connsiteY5441" fmla="*/ 1803532 h 3924300"/>
                <a:gd name="connsiteX5442" fmla="*/ 1285471 w 9867415"/>
                <a:gd name="connsiteY5442" fmla="*/ 1830387 h 3924300"/>
                <a:gd name="connsiteX5443" fmla="*/ 1281806 w 9867415"/>
                <a:gd name="connsiteY5443" fmla="*/ 1811205 h 3924300"/>
                <a:gd name="connsiteX5444" fmla="*/ 1311119 w 9867415"/>
                <a:gd name="connsiteY5444" fmla="*/ 1784349 h 3924300"/>
                <a:gd name="connsiteX5445" fmla="*/ 7916535 w 9867415"/>
                <a:gd name="connsiteY5445" fmla="*/ 1781174 h 3924300"/>
                <a:gd name="connsiteX5446" fmla="*/ 7942179 w 9867415"/>
                <a:gd name="connsiteY5446" fmla="*/ 1803399 h 3924300"/>
                <a:gd name="connsiteX5447" fmla="*/ 7934852 w 9867415"/>
                <a:gd name="connsiteY5447" fmla="*/ 1825624 h 3924300"/>
                <a:gd name="connsiteX5448" fmla="*/ 7905544 w 9867415"/>
                <a:gd name="connsiteY5448" fmla="*/ 1799695 h 3924300"/>
                <a:gd name="connsiteX5449" fmla="*/ 7916535 w 9867415"/>
                <a:gd name="connsiteY5449" fmla="*/ 1781174 h 3924300"/>
                <a:gd name="connsiteX5450" fmla="*/ 7113749 w 9867415"/>
                <a:gd name="connsiteY5450" fmla="*/ 1781174 h 3924300"/>
                <a:gd name="connsiteX5451" fmla="*/ 7144034 w 9867415"/>
                <a:gd name="connsiteY5451" fmla="*/ 1807103 h 3924300"/>
                <a:gd name="connsiteX5452" fmla="*/ 7128891 w 9867415"/>
                <a:gd name="connsiteY5452" fmla="*/ 1825624 h 3924300"/>
                <a:gd name="connsiteX5453" fmla="*/ 7102392 w 9867415"/>
                <a:gd name="connsiteY5453" fmla="*/ 1803399 h 3924300"/>
                <a:gd name="connsiteX5454" fmla="*/ 7113749 w 9867415"/>
                <a:gd name="connsiteY5454" fmla="*/ 1781174 h 3924300"/>
                <a:gd name="connsiteX5455" fmla="*/ 1813487 w 9867415"/>
                <a:gd name="connsiteY5455" fmla="*/ 1781174 h 3924300"/>
                <a:gd name="connsiteX5456" fmla="*/ 1821060 w 9867415"/>
                <a:gd name="connsiteY5456" fmla="*/ 1803888 h 3924300"/>
                <a:gd name="connsiteX5457" fmla="*/ 1794556 w 9867415"/>
                <a:gd name="connsiteY5457" fmla="*/ 1826602 h 3924300"/>
                <a:gd name="connsiteX5458" fmla="*/ 1783197 w 9867415"/>
                <a:gd name="connsiteY5458" fmla="*/ 1807673 h 3924300"/>
                <a:gd name="connsiteX5459" fmla="*/ 1813487 w 9867415"/>
                <a:gd name="connsiteY5459" fmla="*/ 1781174 h 3924300"/>
                <a:gd name="connsiteX5460" fmla="*/ 8967338 w 9867415"/>
                <a:gd name="connsiteY5460" fmla="*/ 1777023 h 3924300"/>
                <a:gd name="connsiteX5461" fmla="*/ 8997623 w 9867415"/>
                <a:gd name="connsiteY5461" fmla="*/ 1799736 h 3924300"/>
                <a:gd name="connsiteX5462" fmla="*/ 8993837 w 9867415"/>
                <a:gd name="connsiteY5462" fmla="*/ 1818665 h 3924300"/>
                <a:gd name="connsiteX5463" fmla="*/ 8963552 w 9867415"/>
                <a:gd name="connsiteY5463" fmla="*/ 1795951 h 3924300"/>
                <a:gd name="connsiteX5464" fmla="*/ 8967338 w 9867415"/>
                <a:gd name="connsiteY5464" fmla="*/ 1777023 h 3924300"/>
                <a:gd name="connsiteX5465" fmla="*/ 1873823 w 9867415"/>
                <a:gd name="connsiteY5465" fmla="*/ 1777023 h 3924300"/>
                <a:gd name="connsiteX5466" fmla="*/ 1885182 w 9867415"/>
                <a:gd name="connsiteY5466" fmla="*/ 1795951 h 3924300"/>
                <a:gd name="connsiteX5467" fmla="*/ 1854892 w 9867415"/>
                <a:gd name="connsiteY5467" fmla="*/ 1818665 h 3924300"/>
                <a:gd name="connsiteX5468" fmla="*/ 1847320 w 9867415"/>
                <a:gd name="connsiteY5468" fmla="*/ 1799736 h 3924300"/>
                <a:gd name="connsiteX5469" fmla="*/ 1873823 w 9867415"/>
                <a:gd name="connsiteY5469" fmla="*/ 1777023 h 3924300"/>
                <a:gd name="connsiteX5470" fmla="*/ 1367790 w 9867415"/>
                <a:gd name="connsiteY5470" fmla="*/ 1777023 h 3924300"/>
                <a:gd name="connsiteX5471" fmla="*/ 1375119 w 9867415"/>
                <a:gd name="connsiteY5471" fmla="*/ 1795951 h 3924300"/>
                <a:gd name="connsiteX5472" fmla="*/ 1345806 w 9867415"/>
                <a:gd name="connsiteY5472" fmla="*/ 1822450 h 3924300"/>
                <a:gd name="connsiteX5473" fmla="*/ 1338478 w 9867415"/>
                <a:gd name="connsiteY5473" fmla="*/ 1799736 h 3924300"/>
                <a:gd name="connsiteX5474" fmla="*/ 1367790 w 9867415"/>
                <a:gd name="connsiteY5474" fmla="*/ 1777023 h 3924300"/>
                <a:gd name="connsiteX5475" fmla="*/ 7049923 w 9867415"/>
                <a:gd name="connsiteY5475" fmla="*/ 1776412 h 3924300"/>
                <a:gd name="connsiteX5476" fmla="*/ 7075852 w 9867415"/>
                <a:gd name="connsiteY5476" fmla="*/ 1799431 h 3924300"/>
                <a:gd name="connsiteX5477" fmla="*/ 7064740 w 9867415"/>
                <a:gd name="connsiteY5477" fmla="*/ 1822450 h 3924300"/>
                <a:gd name="connsiteX5478" fmla="*/ 7038810 w 9867415"/>
                <a:gd name="connsiteY5478" fmla="*/ 1799431 h 3924300"/>
                <a:gd name="connsiteX5479" fmla="*/ 7049923 w 9867415"/>
                <a:gd name="connsiteY5479" fmla="*/ 1776412 h 3924300"/>
                <a:gd name="connsiteX5480" fmla="*/ 2472286 w 9867415"/>
                <a:gd name="connsiteY5480" fmla="*/ 1776412 h 3924300"/>
                <a:gd name="connsiteX5481" fmla="*/ 2483645 w 9867415"/>
                <a:gd name="connsiteY5481" fmla="*/ 1795595 h 3924300"/>
                <a:gd name="connsiteX5482" fmla="*/ 2453365 w 9867415"/>
                <a:gd name="connsiteY5482" fmla="*/ 1822450 h 3924300"/>
                <a:gd name="connsiteX5483" fmla="*/ 2442012 w 9867415"/>
                <a:gd name="connsiteY5483" fmla="*/ 1803268 h 3924300"/>
                <a:gd name="connsiteX5484" fmla="*/ 2472286 w 9867415"/>
                <a:gd name="connsiteY5484" fmla="*/ 1776412 h 3924300"/>
                <a:gd name="connsiteX5485" fmla="*/ 9362625 w 9867415"/>
                <a:gd name="connsiteY5485" fmla="*/ 1773237 h 3924300"/>
                <a:gd name="connsiteX5486" fmla="*/ 9392910 w 9867415"/>
                <a:gd name="connsiteY5486" fmla="*/ 1799166 h 3924300"/>
                <a:gd name="connsiteX5487" fmla="*/ 9389124 w 9867415"/>
                <a:gd name="connsiteY5487" fmla="*/ 1817687 h 3924300"/>
                <a:gd name="connsiteX5488" fmla="*/ 9358839 w 9867415"/>
                <a:gd name="connsiteY5488" fmla="*/ 1791758 h 3924300"/>
                <a:gd name="connsiteX5489" fmla="*/ 9362625 w 9867415"/>
                <a:gd name="connsiteY5489" fmla="*/ 1773237 h 3924300"/>
                <a:gd name="connsiteX5490" fmla="*/ 7851935 w 9867415"/>
                <a:gd name="connsiteY5490" fmla="*/ 1773237 h 3924300"/>
                <a:gd name="connsiteX5491" fmla="*/ 7882220 w 9867415"/>
                <a:gd name="connsiteY5491" fmla="*/ 1799166 h 3924300"/>
                <a:gd name="connsiteX5492" fmla="*/ 7870864 w 9867415"/>
                <a:gd name="connsiteY5492" fmla="*/ 1817687 h 3924300"/>
                <a:gd name="connsiteX5493" fmla="*/ 7844364 w 9867415"/>
                <a:gd name="connsiteY5493" fmla="*/ 1795462 h 3924300"/>
                <a:gd name="connsiteX5494" fmla="*/ 7851935 w 9867415"/>
                <a:gd name="connsiteY5494" fmla="*/ 1773237 h 3924300"/>
                <a:gd name="connsiteX5495" fmla="*/ 6985771 w 9867415"/>
                <a:gd name="connsiteY5495" fmla="*/ 1773237 h 3924300"/>
                <a:gd name="connsiteX5496" fmla="*/ 7012271 w 9867415"/>
                <a:gd name="connsiteY5496" fmla="*/ 1795462 h 3924300"/>
                <a:gd name="connsiteX5497" fmla="*/ 6997128 w 9867415"/>
                <a:gd name="connsiteY5497" fmla="*/ 1817687 h 3924300"/>
                <a:gd name="connsiteX5498" fmla="*/ 6970629 w 9867415"/>
                <a:gd name="connsiteY5498" fmla="*/ 1795462 h 3924300"/>
                <a:gd name="connsiteX5499" fmla="*/ 6985771 w 9867415"/>
                <a:gd name="connsiteY5499" fmla="*/ 1773237 h 3924300"/>
                <a:gd name="connsiteX5500" fmla="*/ 8910188 w 9867415"/>
                <a:gd name="connsiteY5500" fmla="*/ 1769085 h 3924300"/>
                <a:gd name="connsiteX5501" fmla="*/ 8940473 w 9867415"/>
                <a:gd name="connsiteY5501" fmla="*/ 1791798 h 3924300"/>
                <a:gd name="connsiteX5502" fmla="*/ 8936687 w 9867415"/>
                <a:gd name="connsiteY5502" fmla="*/ 1810727 h 3924300"/>
                <a:gd name="connsiteX5503" fmla="*/ 8906402 w 9867415"/>
                <a:gd name="connsiteY5503" fmla="*/ 1788013 h 3924300"/>
                <a:gd name="connsiteX5504" fmla="*/ 8910188 w 9867415"/>
                <a:gd name="connsiteY5504" fmla="*/ 1769085 h 3924300"/>
                <a:gd name="connsiteX5505" fmla="*/ 7791610 w 9867415"/>
                <a:gd name="connsiteY5505" fmla="*/ 1769085 h 3924300"/>
                <a:gd name="connsiteX5506" fmla="*/ 7818110 w 9867415"/>
                <a:gd name="connsiteY5506" fmla="*/ 1791798 h 3924300"/>
                <a:gd name="connsiteX5507" fmla="*/ 7810539 w 9867415"/>
                <a:gd name="connsiteY5507" fmla="*/ 1814512 h 3924300"/>
                <a:gd name="connsiteX5508" fmla="*/ 7780254 w 9867415"/>
                <a:gd name="connsiteY5508" fmla="*/ 1788013 h 3924300"/>
                <a:gd name="connsiteX5509" fmla="*/ 7791610 w 9867415"/>
                <a:gd name="connsiteY5509" fmla="*/ 1769085 h 3924300"/>
                <a:gd name="connsiteX5510" fmla="*/ 1936723 w 9867415"/>
                <a:gd name="connsiteY5510" fmla="*/ 1769085 h 3924300"/>
                <a:gd name="connsiteX5511" fmla="*/ 1944051 w 9867415"/>
                <a:gd name="connsiteY5511" fmla="*/ 1788013 h 3924300"/>
                <a:gd name="connsiteX5512" fmla="*/ 1914739 w 9867415"/>
                <a:gd name="connsiteY5512" fmla="*/ 1810727 h 3924300"/>
                <a:gd name="connsiteX5513" fmla="*/ 1907410 w 9867415"/>
                <a:gd name="connsiteY5513" fmla="*/ 1791798 h 3924300"/>
                <a:gd name="connsiteX5514" fmla="*/ 1936723 w 9867415"/>
                <a:gd name="connsiteY5514" fmla="*/ 1769085 h 3924300"/>
                <a:gd name="connsiteX5515" fmla="*/ 1428249 w 9867415"/>
                <a:gd name="connsiteY5515" fmla="*/ 1769085 h 3924300"/>
                <a:gd name="connsiteX5516" fmla="*/ 1435821 w 9867415"/>
                <a:gd name="connsiteY5516" fmla="*/ 1788013 h 3924300"/>
                <a:gd name="connsiteX5517" fmla="*/ 1405531 w 9867415"/>
                <a:gd name="connsiteY5517" fmla="*/ 1810727 h 3924300"/>
                <a:gd name="connsiteX5518" fmla="*/ 1397959 w 9867415"/>
                <a:gd name="connsiteY5518" fmla="*/ 1791798 h 3924300"/>
                <a:gd name="connsiteX5519" fmla="*/ 1428249 w 9867415"/>
                <a:gd name="connsiteY5519" fmla="*/ 1769085 h 3924300"/>
                <a:gd name="connsiteX5520" fmla="*/ 9310238 w 9867415"/>
                <a:gd name="connsiteY5520" fmla="*/ 1765910 h 3924300"/>
                <a:gd name="connsiteX5521" fmla="*/ 9340523 w 9867415"/>
                <a:gd name="connsiteY5521" fmla="*/ 1788623 h 3924300"/>
                <a:gd name="connsiteX5522" fmla="*/ 9336737 w 9867415"/>
                <a:gd name="connsiteY5522" fmla="*/ 1807552 h 3924300"/>
                <a:gd name="connsiteX5523" fmla="*/ 9306452 w 9867415"/>
                <a:gd name="connsiteY5523" fmla="*/ 1784838 h 3924300"/>
                <a:gd name="connsiteX5524" fmla="*/ 9310238 w 9867415"/>
                <a:gd name="connsiteY5524" fmla="*/ 1765910 h 3924300"/>
                <a:gd name="connsiteX5525" fmla="*/ 7728110 w 9867415"/>
                <a:gd name="connsiteY5525" fmla="*/ 1762124 h 3924300"/>
                <a:gd name="connsiteX5526" fmla="*/ 7758395 w 9867415"/>
                <a:gd name="connsiteY5526" fmla="*/ 1788053 h 3924300"/>
                <a:gd name="connsiteX5527" fmla="*/ 7747039 w 9867415"/>
                <a:gd name="connsiteY5527" fmla="*/ 1806574 h 3924300"/>
                <a:gd name="connsiteX5528" fmla="*/ 7716754 w 9867415"/>
                <a:gd name="connsiteY5528" fmla="*/ 1784349 h 3924300"/>
                <a:gd name="connsiteX5529" fmla="*/ 7728110 w 9867415"/>
                <a:gd name="connsiteY5529" fmla="*/ 1762124 h 3924300"/>
                <a:gd name="connsiteX5530" fmla="*/ 3560597 w 9867415"/>
                <a:gd name="connsiteY5530" fmla="*/ 1762124 h 3924300"/>
                <a:gd name="connsiteX5531" fmla="*/ 3579118 w 9867415"/>
                <a:gd name="connsiteY5531" fmla="*/ 1784349 h 3924300"/>
                <a:gd name="connsiteX5532" fmla="*/ 3553189 w 9867415"/>
                <a:gd name="connsiteY5532" fmla="*/ 1806574 h 3924300"/>
                <a:gd name="connsiteX5533" fmla="*/ 3538372 w 9867415"/>
                <a:gd name="connsiteY5533" fmla="*/ 1784349 h 3924300"/>
                <a:gd name="connsiteX5534" fmla="*/ 3560597 w 9867415"/>
                <a:gd name="connsiteY5534" fmla="*/ 1762124 h 3924300"/>
                <a:gd name="connsiteX5535" fmla="*/ 1997653 w 9867415"/>
                <a:gd name="connsiteY5535" fmla="*/ 1761148 h 3924300"/>
                <a:gd name="connsiteX5536" fmla="*/ 2005223 w 9867415"/>
                <a:gd name="connsiteY5536" fmla="*/ 1780076 h 3924300"/>
                <a:gd name="connsiteX5537" fmla="*/ 1978733 w 9867415"/>
                <a:gd name="connsiteY5537" fmla="*/ 1806575 h 3924300"/>
                <a:gd name="connsiteX5538" fmla="*/ 1967380 w 9867415"/>
                <a:gd name="connsiteY5538" fmla="*/ 1783861 h 3924300"/>
                <a:gd name="connsiteX5539" fmla="*/ 1997653 w 9867415"/>
                <a:gd name="connsiteY5539" fmla="*/ 1761148 h 3924300"/>
                <a:gd name="connsiteX5540" fmla="*/ 7667785 w 9867415"/>
                <a:gd name="connsiteY5540" fmla="*/ 1757973 h 3924300"/>
                <a:gd name="connsiteX5541" fmla="*/ 7693430 w 9867415"/>
                <a:gd name="connsiteY5541" fmla="*/ 1780686 h 3924300"/>
                <a:gd name="connsiteX5542" fmla="*/ 7682439 w 9867415"/>
                <a:gd name="connsiteY5542" fmla="*/ 1799615 h 3924300"/>
                <a:gd name="connsiteX5543" fmla="*/ 7656795 w 9867415"/>
                <a:gd name="connsiteY5543" fmla="*/ 1776901 h 3924300"/>
                <a:gd name="connsiteX5544" fmla="*/ 7667785 w 9867415"/>
                <a:gd name="connsiteY5544" fmla="*/ 1757973 h 3924300"/>
                <a:gd name="connsiteX5545" fmla="*/ 8854625 w 9867415"/>
                <a:gd name="connsiteY5545" fmla="*/ 1757362 h 3924300"/>
                <a:gd name="connsiteX5546" fmla="*/ 8884910 w 9867415"/>
                <a:gd name="connsiteY5546" fmla="*/ 1783861 h 3924300"/>
                <a:gd name="connsiteX5547" fmla="*/ 8881124 w 9867415"/>
                <a:gd name="connsiteY5547" fmla="*/ 1802790 h 3924300"/>
                <a:gd name="connsiteX5548" fmla="*/ 8850839 w 9867415"/>
                <a:gd name="connsiteY5548" fmla="*/ 1780076 h 3924300"/>
                <a:gd name="connsiteX5549" fmla="*/ 8854625 w 9867415"/>
                <a:gd name="connsiteY5549" fmla="*/ 1757362 h 3924300"/>
                <a:gd name="connsiteX5550" fmla="*/ 3628198 w 9867415"/>
                <a:gd name="connsiteY5550" fmla="*/ 1757362 h 3924300"/>
                <a:gd name="connsiteX5551" fmla="*/ 3647381 w 9867415"/>
                <a:gd name="connsiteY5551" fmla="*/ 1780381 h 3924300"/>
                <a:gd name="connsiteX5552" fmla="*/ 3620525 w 9867415"/>
                <a:gd name="connsiteY5552" fmla="*/ 1803400 h 3924300"/>
                <a:gd name="connsiteX5553" fmla="*/ 3601343 w 9867415"/>
                <a:gd name="connsiteY5553" fmla="*/ 1780381 h 3924300"/>
                <a:gd name="connsiteX5554" fmla="*/ 3628198 w 9867415"/>
                <a:gd name="connsiteY5554" fmla="*/ 1757362 h 3924300"/>
                <a:gd name="connsiteX5555" fmla="*/ 1484798 w 9867415"/>
                <a:gd name="connsiteY5555" fmla="*/ 1757362 h 3924300"/>
                <a:gd name="connsiteX5556" fmla="*/ 1492370 w 9867415"/>
                <a:gd name="connsiteY5556" fmla="*/ 1780076 h 3924300"/>
                <a:gd name="connsiteX5557" fmla="*/ 1462080 w 9867415"/>
                <a:gd name="connsiteY5557" fmla="*/ 1802790 h 3924300"/>
                <a:gd name="connsiteX5558" fmla="*/ 1454508 w 9867415"/>
                <a:gd name="connsiteY5558" fmla="*/ 1783861 h 3924300"/>
                <a:gd name="connsiteX5559" fmla="*/ 1484798 w 9867415"/>
                <a:gd name="connsiteY5559" fmla="*/ 1757362 h 3924300"/>
                <a:gd name="connsiteX5560" fmla="*/ 2057968 w 9867415"/>
                <a:gd name="connsiteY5560" fmla="*/ 1754187 h 3924300"/>
                <a:gd name="connsiteX5561" fmla="*/ 2069321 w 9867415"/>
                <a:gd name="connsiteY5561" fmla="*/ 1773370 h 3924300"/>
                <a:gd name="connsiteX5562" fmla="*/ 2039045 w 9867415"/>
                <a:gd name="connsiteY5562" fmla="*/ 1800225 h 3924300"/>
                <a:gd name="connsiteX5563" fmla="*/ 2031474 w 9867415"/>
                <a:gd name="connsiteY5563" fmla="*/ 1777206 h 3924300"/>
                <a:gd name="connsiteX5564" fmla="*/ 2057968 w 9867415"/>
                <a:gd name="connsiteY5564" fmla="*/ 1754187 h 3924300"/>
                <a:gd name="connsiteX5565" fmla="*/ 8797475 w 9867415"/>
                <a:gd name="connsiteY5565" fmla="*/ 1751012 h 3924300"/>
                <a:gd name="connsiteX5566" fmla="*/ 8827760 w 9867415"/>
                <a:gd name="connsiteY5566" fmla="*/ 1777511 h 3924300"/>
                <a:gd name="connsiteX5567" fmla="*/ 8823974 w 9867415"/>
                <a:gd name="connsiteY5567" fmla="*/ 1796440 h 3924300"/>
                <a:gd name="connsiteX5568" fmla="*/ 8793689 w 9867415"/>
                <a:gd name="connsiteY5568" fmla="*/ 1773726 h 3924300"/>
                <a:gd name="connsiteX5569" fmla="*/ 8797475 w 9867415"/>
                <a:gd name="connsiteY5569" fmla="*/ 1751012 h 3924300"/>
                <a:gd name="connsiteX5570" fmla="*/ 7603797 w 9867415"/>
                <a:gd name="connsiteY5570" fmla="*/ 1751012 h 3924300"/>
                <a:gd name="connsiteX5571" fmla="*/ 7629441 w 9867415"/>
                <a:gd name="connsiteY5571" fmla="*/ 1776941 h 3924300"/>
                <a:gd name="connsiteX5572" fmla="*/ 7618451 w 9867415"/>
                <a:gd name="connsiteY5572" fmla="*/ 1795462 h 3924300"/>
                <a:gd name="connsiteX5573" fmla="*/ 7592806 w 9867415"/>
                <a:gd name="connsiteY5573" fmla="*/ 1773237 h 3924300"/>
                <a:gd name="connsiteX5574" fmla="*/ 7603797 w 9867415"/>
                <a:gd name="connsiteY5574" fmla="*/ 1751012 h 3924300"/>
                <a:gd name="connsiteX5575" fmla="*/ 1545133 w 9867415"/>
                <a:gd name="connsiteY5575" fmla="*/ 1751012 h 3924300"/>
                <a:gd name="connsiteX5576" fmla="*/ 1552706 w 9867415"/>
                <a:gd name="connsiteY5576" fmla="*/ 1773237 h 3924300"/>
                <a:gd name="connsiteX5577" fmla="*/ 1522416 w 9867415"/>
                <a:gd name="connsiteY5577" fmla="*/ 1795462 h 3924300"/>
                <a:gd name="connsiteX5578" fmla="*/ 1514843 w 9867415"/>
                <a:gd name="connsiteY5578" fmla="*/ 1776941 h 3924300"/>
                <a:gd name="connsiteX5579" fmla="*/ 1545133 w 9867415"/>
                <a:gd name="connsiteY5579" fmla="*/ 1751012 h 3924300"/>
                <a:gd name="connsiteX5580" fmla="*/ 8248200 w 9867415"/>
                <a:gd name="connsiteY5580" fmla="*/ 1750035 h 3924300"/>
                <a:gd name="connsiteX5581" fmla="*/ 8278485 w 9867415"/>
                <a:gd name="connsiteY5581" fmla="*/ 1772748 h 3924300"/>
                <a:gd name="connsiteX5582" fmla="*/ 8270914 w 9867415"/>
                <a:gd name="connsiteY5582" fmla="*/ 1791677 h 3924300"/>
                <a:gd name="connsiteX5583" fmla="*/ 8240629 w 9867415"/>
                <a:gd name="connsiteY5583" fmla="*/ 1768963 h 3924300"/>
                <a:gd name="connsiteX5584" fmla="*/ 8248200 w 9867415"/>
                <a:gd name="connsiteY5584" fmla="*/ 1750035 h 3924300"/>
                <a:gd name="connsiteX5585" fmla="*/ 6458111 w 9867415"/>
                <a:gd name="connsiteY5585" fmla="*/ 1746860 h 3924300"/>
                <a:gd name="connsiteX5586" fmla="*/ 6483755 w 9867415"/>
                <a:gd name="connsiteY5586" fmla="*/ 1769573 h 3924300"/>
                <a:gd name="connsiteX5587" fmla="*/ 6469101 w 9867415"/>
                <a:gd name="connsiteY5587" fmla="*/ 1788502 h 3924300"/>
                <a:gd name="connsiteX5588" fmla="*/ 6443457 w 9867415"/>
                <a:gd name="connsiteY5588" fmla="*/ 1765788 h 3924300"/>
                <a:gd name="connsiteX5589" fmla="*/ 6458111 w 9867415"/>
                <a:gd name="connsiteY5589" fmla="*/ 1746860 h 3924300"/>
                <a:gd name="connsiteX5590" fmla="*/ 7539198 w 9867415"/>
                <a:gd name="connsiteY5590" fmla="*/ 1746249 h 3924300"/>
                <a:gd name="connsiteX5591" fmla="*/ 7569483 w 9867415"/>
                <a:gd name="connsiteY5591" fmla="*/ 1769268 h 3924300"/>
                <a:gd name="connsiteX5592" fmla="*/ 7558127 w 9867415"/>
                <a:gd name="connsiteY5592" fmla="*/ 1792287 h 3924300"/>
                <a:gd name="connsiteX5593" fmla="*/ 7527842 w 9867415"/>
                <a:gd name="connsiteY5593" fmla="*/ 1765432 h 3924300"/>
                <a:gd name="connsiteX5594" fmla="*/ 7539198 w 9867415"/>
                <a:gd name="connsiteY5594" fmla="*/ 1746249 h 3924300"/>
                <a:gd name="connsiteX5595" fmla="*/ 8187875 w 9867415"/>
                <a:gd name="connsiteY5595" fmla="*/ 1743074 h 3924300"/>
                <a:gd name="connsiteX5596" fmla="*/ 8218160 w 9867415"/>
                <a:gd name="connsiteY5596" fmla="*/ 1765299 h 3924300"/>
                <a:gd name="connsiteX5597" fmla="*/ 8210589 w 9867415"/>
                <a:gd name="connsiteY5597" fmla="*/ 1787524 h 3924300"/>
                <a:gd name="connsiteX5598" fmla="*/ 8180304 w 9867415"/>
                <a:gd name="connsiteY5598" fmla="*/ 1761595 h 3924300"/>
                <a:gd name="connsiteX5599" fmla="*/ 8187875 w 9867415"/>
                <a:gd name="connsiteY5599" fmla="*/ 1743074 h 3924300"/>
                <a:gd name="connsiteX5600" fmla="*/ 6390459 w 9867415"/>
                <a:gd name="connsiteY5600" fmla="*/ 1743074 h 3924300"/>
                <a:gd name="connsiteX5601" fmla="*/ 6416959 w 9867415"/>
                <a:gd name="connsiteY5601" fmla="*/ 1765299 h 3924300"/>
                <a:gd name="connsiteX5602" fmla="*/ 6401816 w 9867415"/>
                <a:gd name="connsiteY5602" fmla="*/ 1787524 h 3924300"/>
                <a:gd name="connsiteX5603" fmla="*/ 6375317 w 9867415"/>
                <a:gd name="connsiteY5603" fmla="*/ 1765299 h 3924300"/>
                <a:gd name="connsiteX5604" fmla="*/ 6390459 w 9867415"/>
                <a:gd name="connsiteY5604" fmla="*/ 1743074 h 3924300"/>
                <a:gd name="connsiteX5605" fmla="*/ 2856454 w 9867415"/>
                <a:gd name="connsiteY5605" fmla="*/ 1743074 h 3924300"/>
                <a:gd name="connsiteX5606" fmla="*/ 2871108 w 9867415"/>
                <a:gd name="connsiteY5606" fmla="*/ 1761595 h 3924300"/>
                <a:gd name="connsiteX5607" fmla="*/ 2841798 w 9867415"/>
                <a:gd name="connsiteY5607" fmla="*/ 1787524 h 3924300"/>
                <a:gd name="connsiteX5608" fmla="*/ 2830811 w 9867415"/>
                <a:gd name="connsiteY5608" fmla="*/ 1765299 h 3924300"/>
                <a:gd name="connsiteX5609" fmla="*/ 2856454 w 9867415"/>
                <a:gd name="connsiteY5609" fmla="*/ 1743074 h 3924300"/>
                <a:gd name="connsiteX5610" fmla="*/ 1606080 w 9867415"/>
                <a:gd name="connsiteY5610" fmla="*/ 1743074 h 3924300"/>
                <a:gd name="connsiteX5611" fmla="*/ 1613652 w 9867415"/>
                <a:gd name="connsiteY5611" fmla="*/ 1761595 h 3924300"/>
                <a:gd name="connsiteX5612" fmla="*/ 1583362 w 9867415"/>
                <a:gd name="connsiteY5612" fmla="*/ 1787524 h 3924300"/>
                <a:gd name="connsiteX5613" fmla="*/ 1575790 w 9867415"/>
                <a:gd name="connsiteY5613" fmla="*/ 1769003 h 3924300"/>
                <a:gd name="connsiteX5614" fmla="*/ 1606080 w 9867415"/>
                <a:gd name="connsiteY5614" fmla="*/ 1743074 h 3924300"/>
                <a:gd name="connsiteX5615" fmla="*/ 7475698 w 9867415"/>
                <a:gd name="connsiteY5615" fmla="*/ 1739899 h 3924300"/>
                <a:gd name="connsiteX5616" fmla="*/ 7505983 w 9867415"/>
                <a:gd name="connsiteY5616" fmla="*/ 1765828 h 3924300"/>
                <a:gd name="connsiteX5617" fmla="*/ 7494627 w 9867415"/>
                <a:gd name="connsiteY5617" fmla="*/ 1784349 h 3924300"/>
                <a:gd name="connsiteX5618" fmla="*/ 7464342 w 9867415"/>
                <a:gd name="connsiteY5618" fmla="*/ 1762124 h 3924300"/>
                <a:gd name="connsiteX5619" fmla="*/ 7475698 w 9867415"/>
                <a:gd name="connsiteY5619" fmla="*/ 1739899 h 3924300"/>
                <a:gd name="connsiteX5620" fmla="*/ 6326552 w 9867415"/>
                <a:gd name="connsiteY5620" fmla="*/ 1739899 h 3924300"/>
                <a:gd name="connsiteX5621" fmla="*/ 6348777 w 9867415"/>
                <a:gd name="connsiteY5621" fmla="*/ 1762124 h 3924300"/>
                <a:gd name="connsiteX5622" fmla="*/ 6333960 w 9867415"/>
                <a:gd name="connsiteY5622" fmla="*/ 1784349 h 3924300"/>
                <a:gd name="connsiteX5623" fmla="*/ 6308031 w 9867415"/>
                <a:gd name="connsiteY5623" fmla="*/ 1762124 h 3924300"/>
                <a:gd name="connsiteX5624" fmla="*/ 6326552 w 9867415"/>
                <a:gd name="connsiteY5624" fmla="*/ 1739899 h 3924300"/>
                <a:gd name="connsiteX5625" fmla="*/ 2920929 w 9867415"/>
                <a:gd name="connsiteY5625" fmla="*/ 1738923 h 3924300"/>
                <a:gd name="connsiteX5626" fmla="*/ 2936070 w 9867415"/>
                <a:gd name="connsiteY5626" fmla="*/ 1757851 h 3924300"/>
                <a:gd name="connsiteX5627" fmla="*/ 2909573 w 9867415"/>
                <a:gd name="connsiteY5627" fmla="*/ 1780565 h 3924300"/>
                <a:gd name="connsiteX5628" fmla="*/ 2894431 w 9867415"/>
                <a:gd name="connsiteY5628" fmla="*/ 1761636 h 3924300"/>
                <a:gd name="connsiteX5629" fmla="*/ 2920929 w 9867415"/>
                <a:gd name="connsiteY5629" fmla="*/ 1738923 h 3924300"/>
                <a:gd name="connsiteX5630" fmla="*/ 8127550 w 9867415"/>
                <a:gd name="connsiteY5630" fmla="*/ 1735137 h 3924300"/>
                <a:gd name="connsiteX5631" fmla="*/ 8157835 w 9867415"/>
                <a:gd name="connsiteY5631" fmla="*/ 1761993 h 3924300"/>
                <a:gd name="connsiteX5632" fmla="*/ 8150264 w 9867415"/>
                <a:gd name="connsiteY5632" fmla="*/ 1781175 h 3924300"/>
                <a:gd name="connsiteX5633" fmla="*/ 8119979 w 9867415"/>
                <a:gd name="connsiteY5633" fmla="*/ 1754320 h 3924300"/>
                <a:gd name="connsiteX5634" fmla="*/ 8127550 w 9867415"/>
                <a:gd name="connsiteY5634" fmla="*/ 1735137 h 3924300"/>
                <a:gd name="connsiteX5635" fmla="*/ 7414396 w 9867415"/>
                <a:gd name="connsiteY5635" fmla="*/ 1735137 h 3924300"/>
                <a:gd name="connsiteX5636" fmla="*/ 7440895 w 9867415"/>
                <a:gd name="connsiteY5636" fmla="*/ 1758156 h 3924300"/>
                <a:gd name="connsiteX5637" fmla="*/ 7429539 w 9867415"/>
                <a:gd name="connsiteY5637" fmla="*/ 1781175 h 3924300"/>
                <a:gd name="connsiteX5638" fmla="*/ 7399254 w 9867415"/>
                <a:gd name="connsiteY5638" fmla="*/ 1758156 h 3924300"/>
                <a:gd name="connsiteX5639" fmla="*/ 7414396 w 9867415"/>
                <a:gd name="connsiteY5639" fmla="*/ 1735137 h 3924300"/>
                <a:gd name="connsiteX5640" fmla="*/ 6258289 w 9867415"/>
                <a:gd name="connsiteY5640" fmla="*/ 1735137 h 3924300"/>
                <a:gd name="connsiteX5641" fmla="*/ 6284218 w 9867415"/>
                <a:gd name="connsiteY5641" fmla="*/ 1761993 h 3924300"/>
                <a:gd name="connsiteX5642" fmla="*/ 6265697 w 9867415"/>
                <a:gd name="connsiteY5642" fmla="*/ 1781175 h 3924300"/>
                <a:gd name="connsiteX5643" fmla="*/ 6243472 w 9867415"/>
                <a:gd name="connsiteY5643" fmla="*/ 1758156 h 3924300"/>
                <a:gd name="connsiteX5644" fmla="*/ 6258289 w 9867415"/>
                <a:gd name="connsiteY5644" fmla="*/ 1735137 h 3924300"/>
                <a:gd name="connsiteX5645" fmla="*/ 6190434 w 9867415"/>
                <a:gd name="connsiteY5645" fmla="*/ 1735137 h 3924300"/>
                <a:gd name="connsiteX5646" fmla="*/ 6216934 w 9867415"/>
                <a:gd name="connsiteY5646" fmla="*/ 1758156 h 3924300"/>
                <a:gd name="connsiteX5647" fmla="*/ 6198006 w 9867415"/>
                <a:gd name="connsiteY5647" fmla="*/ 1781175 h 3924300"/>
                <a:gd name="connsiteX5648" fmla="*/ 6175292 w 9867415"/>
                <a:gd name="connsiteY5648" fmla="*/ 1758156 h 3924300"/>
                <a:gd name="connsiteX5649" fmla="*/ 6190434 w 9867415"/>
                <a:gd name="connsiteY5649" fmla="*/ 1735137 h 3924300"/>
                <a:gd name="connsiteX5650" fmla="*/ 1666415 w 9867415"/>
                <a:gd name="connsiteY5650" fmla="*/ 1735137 h 3924300"/>
                <a:gd name="connsiteX5651" fmla="*/ 1673988 w 9867415"/>
                <a:gd name="connsiteY5651" fmla="*/ 1754320 h 3924300"/>
                <a:gd name="connsiteX5652" fmla="*/ 1643698 w 9867415"/>
                <a:gd name="connsiteY5652" fmla="*/ 1781175 h 3924300"/>
                <a:gd name="connsiteX5653" fmla="*/ 1636125 w 9867415"/>
                <a:gd name="connsiteY5653" fmla="*/ 1761993 h 3924300"/>
                <a:gd name="connsiteX5654" fmla="*/ 1666415 w 9867415"/>
                <a:gd name="connsiteY5654" fmla="*/ 1735137 h 3924300"/>
                <a:gd name="connsiteX5655" fmla="*/ 6125957 w 9867415"/>
                <a:gd name="connsiteY5655" fmla="*/ 1731962 h 3924300"/>
                <a:gd name="connsiteX5656" fmla="*/ 6148671 w 9867415"/>
                <a:gd name="connsiteY5656" fmla="*/ 1754187 h 3924300"/>
                <a:gd name="connsiteX5657" fmla="*/ 6133528 w 9867415"/>
                <a:gd name="connsiteY5657" fmla="*/ 1776412 h 3924300"/>
                <a:gd name="connsiteX5658" fmla="*/ 6107029 w 9867415"/>
                <a:gd name="connsiteY5658" fmla="*/ 1754187 h 3924300"/>
                <a:gd name="connsiteX5659" fmla="*/ 6125957 w 9867415"/>
                <a:gd name="connsiteY5659" fmla="*/ 1731962 h 3924300"/>
                <a:gd name="connsiteX5660" fmla="*/ 6058926 w 9867415"/>
                <a:gd name="connsiteY5660" fmla="*/ 1731962 h 3924300"/>
                <a:gd name="connsiteX5661" fmla="*/ 6081945 w 9867415"/>
                <a:gd name="connsiteY5661" fmla="*/ 1754187 h 3924300"/>
                <a:gd name="connsiteX5662" fmla="*/ 6066599 w 9867415"/>
                <a:gd name="connsiteY5662" fmla="*/ 1772708 h 3924300"/>
                <a:gd name="connsiteX5663" fmla="*/ 6039743 w 9867415"/>
                <a:gd name="connsiteY5663" fmla="*/ 1750483 h 3924300"/>
                <a:gd name="connsiteX5664" fmla="*/ 6058926 w 9867415"/>
                <a:gd name="connsiteY5664" fmla="*/ 1731962 h 3924300"/>
                <a:gd name="connsiteX5665" fmla="*/ 4302887 w 9867415"/>
                <a:gd name="connsiteY5665" fmla="*/ 1731962 h 3924300"/>
                <a:gd name="connsiteX5666" fmla="*/ 4322069 w 9867415"/>
                <a:gd name="connsiteY5666" fmla="*/ 1750483 h 3924300"/>
                <a:gd name="connsiteX5667" fmla="*/ 4299050 w 9867415"/>
                <a:gd name="connsiteY5667" fmla="*/ 1776412 h 3924300"/>
                <a:gd name="connsiteX5668" fmla="*/ 4276031 w 9867415"/>
                <a:gd name="connsiteY5668" fmla="*/ 1754187 h 3924300"/>
                <a:gd name="connsiteX5669" fmla="*/ 4302887 w 9867415"/>
                <a:gd name="connsiteY5669" fmla="*/ 1731962 h 3924300"/>
                <a:gd name="connsiteX5670" fmla="*/ 2984424 w 9867415"/>
                <a:gd name="connsiteY5670" fmla="*/ 1731962 h 3924300"/>
                <a:gd name="connsiteX5671" fmla="*/ 2999566 w 9867415"/>
                <a:gd name="connsiteY5671" fmla="*/ 1754187 h 3924300"/>
                <a:gd name="connsiteX5672" fmla="*/ 2973068 w 9867415"/>
                <a:gd name="connsiteY5672" fmla="*/ 1776412 h 3924300"/>
                <a:gd name="connsiteX5673" fmla="*/ 2957927 w 9867415"/>
                <a:gd name="connsiteY5673" fmla="*/ 1757891 h 3924300"/>
                <a:gd name="connsiteX5674" fmla="*/ 2984424 w 9867415"/>
                <a:gd name="connsiteY5674" fmla="*/ 1731962 h 3924300"/>
                <a:gd name="connsiteX5675" fmla="*/ 8067225 w 9867415"/>
                <a:gd name="connsiteY5675" fmla="*/ 1727199 h 3924300"/>
                <a:gd name="connsiteX5676" fmla="*/ 8097510 w 9867415"/>
                <a:gd name="connsiteY5676" fmla="*/ 1754055 h 3924300"/>
                <a:gd name="connsiteX5677" fmla="*/ 8089939 w 9867415"/>
                <a:gd name="connsiteY5677" fmla="*/ 1773237 h 3924300"/>
                <a:gd name="connsiteX5678" fmla="*/ 8059654 w 9867415"/>
                <a:gd name="connsiteY5678" fmla="*/ 1750218 h 3924300"/>
                <a:gd name="connsiteX5679" fmla="*/ 8067225 w 9867415"/>
                <a:gd name="connsiteY5679" fmla="*/ 1727199 h 3924300"/>
                <a:gd name="connsiteX5680" fmla="*/ 5990664 w 9867415"/>
                <a:gd name="connsiteY5680" fmla="*/ 1727199 h 3924300"/>
                <a:gd name="connsiteX5681" fmla="*/ 6013683 w 9867415"/>
                <a:gd name="connsiteY5681" fmla="*/ 1750218 h 3924300"/>
                <a:gd name="connsiteX5682" fmla="*/ 5998337 w 9867415"/>
                <a:gd name="connsiteY5682" fmla="*/ 1773237 h 3924300"/>
                <a:gd name="connsiteX5683" fmla="*/ 5971481 w 9867415"/>
                <a:gd name="connsiteY5683" fmla="*/ 1750218 h 3924300"/>
                <a:gd name="connsiteX5684" fmla="*/ 5990664 w 9867415"/>
                <a:gd name="connsiteY5684" fmla="*/ 1727199 h 3924300"/>
                <a:gd name="connsiteX5685" fmla="*/ 5923327 w 9867415"/>
                <a:gd name="connsiteY5685" fmla="*/ 1727199 h 3924300"/>
                <a:gd name="connsiteX5686" fmla="*/ 5949256 w 9867415"/>
                <a:gd name="connsiteY5686" fmla="*/ 1750218 h 3924300"/>
                <a:gd name="connsiteX5687" fmla="*/ 5930735 w 9867415"/>
                <a:gd name="connsiteY5687" fmla="*/ 1769401 h 3924300"/>
                <a:gd name="connsiteX5688" fmla="*/ 5904806 w 9867415"/>
                <a:gd name="connsiteY5688" fmla="*/ 1746382 h 3924300"/>
                <a:gd name="connsiteX5689" fmla="*/ 5923327 w 9867415"/>
                <a:gd name="connsiteY5689" fmla="*/ 1727199 h 3924300"/>
                <a:gd name="connsiteX5690" fmla="*/ 4438485 w 9867415"/>
                <a:gd name="connsiteY5690" fmla="*/ 1727199 h 3924300"/>
                <a:gd name="connsiteX5691" fmla="*/ 4457006 w 9867415"/>
                <a:gd name="connsiteY5691" fmla="*/ 1746382 h 3924300"/>
                <a:gd name="connsiteX5692" fmla="*/ 4434781 w 9867415"/>
                <a:gd name="connsiteY5692" fmla="*/ 1773237 h 3924300"/>
                <a:gd name="connsiteX5693" fmla="*/ 4412556 w 9867415"/>
                <a:gd name="connsiteY5693" fmla="*/ 1750218 h 3924300"/>
                <a:gd name="connsiteX5694" fmla="*/ 4438485 w 9867415"/>
                <a:gd name="connsiteY5694" fmla="*/ 1727199 h 3924300"/>
                <a:gd name="connsiteX5695" fmla="*/ 4370222 w 9867415"/>
                <a:gd name="connsiteY5695" fmla="*/ 1727199 h 3924300"/>
                <a:gd name="connsiteX5696" fmla="*/ 4388743 w 9867415"/>
                <a:gd name="connsiteY5696" fmla="*/ 1750218 h 3924300"/>
                <a:gd name="connsiteX5697" fmla="*/ 4366518 w 9867415"/>
                <a:gd name="connsiteY5697" fmla="*/ 1773237 h 3924300"/>
                <a:gd name="connsiteX5698" fmla="*/ 4344293 w 9867415"/>
                <a:gd name="connsiteY5698" fmla="*/ 1750218 h 3924300"/>
                <a:gd name="connsiteX5699" fmla="*/ 4370222 w 9867415"/>
                <a:gd name="connsiteY5699" fmla="*/ 1727199 h 3924300"/>
                <a:gd name="connsiteX5700" fmla="*/ 3051539 w 9867415"/>
                <a:gd name="connsiteY5700" fmla="*/ 1727199 h 3924300"/>
                <a:gd name="connsiteX5701" fmla="*/ 3066356 w 9867415"/>
                <a:gd name="connsiteY5701" fmla="*/ 1746382 h 3924300"/>
                <a:gd name="connsiteX5702" fmla="*/ 3036722 w 9867415"/>
                <a:gd name="connsiteY5702" fmla="*/ 1773237 h 3924300"/>
                <a:gd name="connsiteX5703" fmla="*/ 3026103 w 9867415"/>
                <a:gd name="connsiteY5703" fmla="*/ 1750218 h 3924300"/>
                <a:gd name="connsiteX5704" fmla="*/ 3051539 w 9867415"/>
                <a:gd name="connsiteY5704" fmla="*/ 1727199 h 3924300"/>
                <a:gd name="connsiteX5705" fmla="*/ 1726750 w 9867415"/>
                <a:gd name="connsiteY5705" fmla="*/ 1727199 h 3924300"/>
                <a:gd name="connsiteX5706" fmla="*/ 1734323 w 9867415"/>
                <a:gd name="connsiteY5706" fmla="*/ 1746382 h 3924300"/>
                <a:gd name="connsiteX5707" fmla="*/ 1704033 w 9867415"/>
                <a:gd name="connsiteY5707" fmla="*/ 1773237 h 3924300"/>
                <a:gd name="connsiteX5708" fmla="*/ 1696460 w 9867415"/>
                <a:gd name="connsiteY5708" fmla="*/ 1754055 h 3924300"/>
                <a:gd name="connsiteX5709" fmla="*/ 1726750 w 9867415"/>
                <a:gd name="connsiteY5709" fmla="*/ 1727199 h 3924300"/>
                <a:gd name="connsiteX5710" fmla="*/ 9038775 w 9867415"/>
                <a:gd name="connsiteY5710" fmla="*/ 1724635 h 3924300"/>
                <a:gd name="connsiteX5711" fmla="*/ 9069060 w 9867415"/>
                <a:gd name="connsiteY5711" fmla="*/ 1747348 h 3924300"/>
                <a:gd name="connsiteX5712" fmla="*/ 9065274 w 9867415"/>
                <a:gd name="connsiteY5712" fmla="*/ 1766277 h 3924300"/>
                <a:gd name="connsiteX5713" fmla="*/ 9034989 w 9867415"/>
                <a:gd name="connsiteY5713" fmla="*/ 1743563 h 3924300"/>
                <a:gd name="connsiteX5714" fmla="*/ 9038775 w 9867415"/>
                <a:gd name="connsiteY5714" fmla="*/ 1724635 h 3924300"/>
                <a:gd name="connsiteX5715" fmla="*/ 8005923 w 9867415"/>
                <a:gd name="connsiteY5715" fmla="*/ 1724635 h 3924300"/>
                <a:gd name="connsiteX5716" fmla="*/ 8036208 w 9867415"/>
                <a:gd name="connsiteY5716" fmla="*/ 1747348 h 3924300"/>
                <a:gd name="connsiteX5717" fmla="*/ 8028637 w 9867415"/>
                <a:gd name="connsiteY5717" fmla="*/ 1766277 h 3924300"/>
                <a:gd name="connsiteX5718" fmla="*/ 7998352 w 9867415"/>
                <a:gd name="connsiteY5718" fmla="*/ 1743563 h 3924300"/>
                <a:gd name="connsiteX5719" fmla="*/ 8005923 w 9867415"/>
                <a:gd name="connsiteY5719" fmla="*/ 1724635 h 3924300"/>
                <a:gd name="connsiteX5720" fmla="*/ 4637981 w 9867415"/>
                <a:gd name="connsiteY5720" fmla="*/ 1724553 h 3924300"/>
                <a:gd name="connsiteX5721" fmla="*/ 4660206 w 9867415"/>
                <a:gd name="connsiteY5721" fmla="*/ 1743074 h 3924300"/>
                <a:gd name="connsiteX5722" fmla="*/ 4637981 w 9867415"/>
                <a:gd name="connsiteY5722" fmla="*/ 1765299 h 3924300"/>
                <a:gd name="connsiteX5723" fmla="*/ 4615756 w 9867415"/>
                <a:gd name="connsiteY5723" fmla="*/ 1746778 h 3924300"/>
                <a:gd name="connsiteX5724" fmla="*/ 4637981 w 9867415"/>
                <a:gd name="connsiteY5724" fmla="*/ 1724553 h 3924300"/>
                <a:gd name="connsiteX5725" fmla="*/ 7287396 w 9867415"/>
                <a:gd name="connsiteY5725" fmla="*/ 1724024 h 3924300"/>
                <a:gd name="connsiteX5726" fmla="*/ 7313895 w 9867415"/>
                <a:gd name="connsiteY5726" fmla="*/ 1750523 h 3924300"/>
                <a:gd name="connsiteX5727" fmla="*/ 7302539 w 9867415"/>
                <a:gd name="connsiteY5727" fmla="*/ 1769452 h 3924300"/>
                <a:gd name="connsiteX5728" fmla="*/ 7272254 w 9867415"/>
                <a:gd name="connsiteY5728" fmla="*/ 1746738 h 3924300"/>
                <a:gd name="connsiteX5729" fmla="*/ 7287396 w 9867415"/>
                <a:gd name="connsiteY5729" fmla="*/ 1724024 h 3924300"/>
                <a:gd name="connsiteX5730" fmla="*/ 5855064 w 9867415"/>
                <a:gd name="connsiteY5730" fmla="*/ 1724024 h 3924300"/>
                <a:gd name="connsiteX5731" fmla="*/ 5880993 w 9867415"/>
                <a:gd name="connsiteY5731" fmla="*/ 1747043 h 3924300"/>
                <a:gd name="connsiteX5732" fmla="*/ 5862472 w 9867415"/>
                <a:gd name="connsiteY5732" fmla="*/ 1770062 h 3924300"/>
                <a:gd name="connsiteX5733" fmla="*/ 5836543 w 9867415"/>
                <a:gd name="connsiteY5733" fmla="*/ 1747043 h 3924300"/>
                <a:gd name="connsiteX5734" fmla="*/ 5855064 w 9867415"/>
                <a:gd name="connsiteY5734" fmla="*/ 1724024 h 3924300"/>
                <a:gd name="connsiteX5735" fmla="*/ 5787464 w 9867415"/>
                <a:gd name="connsiteY5735" fmla="*/ 1724024 h 3924300"/>
                <a:gd name="connsiteX5736" fmla="*/ 5814319 w 9867415"/>
                <a:gd name="connsiteY5736" fmla="*/ 1747043 h 3924300"/>
                <a:gd name="connsiteX5737" fmla="*/ 5795137 w 9867415"/>
                <a:gd name="connsiteY5737" fmla="*/ 1770062 h 3924300"/>
                <a:gd name="connsiteX5738" fmla="*/ 5772118 w 9867415"/>
                <a:gd name="connsiteY5738" fmla="*/ 1747043 h 3924300"/>
                <a:gd name="connsiteX5739" fmla="*/ 5787464 w 9867415"/>
                <a:gd name="connsiteY5739" fmla="*/ 1724024 h 3924300"/>
                <a:gd name="connsiteX5740" fmla="*/ 4570512 w 9867415"/>
                <a:gd name="connsiteY5740" fmla="*/ 1724024 h 3924300"/>
                <a:gd name="connsiteX5741" fmla="*/ 4593531 w 9867415"/>
                <a:gd name="connsiteY5741" fmla="*/ 1747043 h 3924300"/>
                <a:gd name="connsiteX5742" fmla="*/ 4570512 w 9867415"/>
                <a:gd name="connsiteY5742" fmla="*/ 1770062 h 3924300"/>
                <a:gd name="connsiteX5743" fmla="*/ 4547493 w 9867415"/>
                <a:gd name="connsiteY5743" fmla="*/ 1747043 h 3924300"/>
                <a:gd name="connsiteX5744" fmla="*/ 4570512 w 9867415"/>
                <a:gd name="connsiteY5744" fmla="*/ 1724024 h 3924300"/>
                <a:gd name="connsiteX5745" fmla="*/ 4502250 w 9867415"/>
                <a:gd name="connsiteY5745" fmla="*/ 1724024 h 3924300"/>
                <a:gd name="connsiteX5746" fmla="*/ 4525269 w 9867415"/>
                <a:gd name="connsiteY5746" fmla="*/ 1747043 h 3924300"/>
                <a:gd name="connsiteX5747" fmla="*/ 4502250 w 9867415"/>
                <a:gd name="connsiteY5747" fmla="*/ 1770062 h 3924300"/>
                <a:gd name="connsiteX5748" fmla="*/ 4479231 w 9867415"/>
                <a:gd name="connsiteY5748" fmla="*/ 1747043 h 3924300"/>
                <a:gd name="connsiteX5749" fmla="*/ 4502250 w 9867415"/>
                <a:gd name="connsiteY5749" fmla="*/ 1724024 h 3924300"/>
                <a:gd name="connsiteX5750" fmla="*/ 7222309 w 9867415"/>
                <a:gd name="connsiteY5750" fmla="*/ 1720849 h 3924300"/>
                <a:gd name="connsiteX5751" fmla="*/ 7248808 w 9867415"/>
                <a:gd name="connsiteY5751" fmla="*/ 1746778 h 3924300"/>
                <a:gd name="connsiteX5752" fmla="*/ 7237452 w 9867415"/>
                <a:gd name="connsiteY5752" fmla="*/ 1765299 h 3924300"/>
                <a:gd name="connsiteX5753" fmla="*/ 7207167 w 9867415"/>
                <a:gd name="connsiteY5753" fmla="*/ 1743074 h 3924300"/>
                <a:gd name="connsiteX5754" fmla="*/ 7222309 w 9867415"/>
                <a:gd name="connsiteY5754" fmla="*/ 1720849 h 3924300"/>
                <a:gd name="connsiteX5755" fmla="*/ 5723037 w 9867415"/>
                <a:gd name="connsiteY5755" fmla="*/ 1720849 h 3924300"/>
                <a:gd name="connsiteX5756" fmla="*/ 5746056 w 9867415"/>
                <a:gd name="connsiteY5756" fmla="*/ 1743074 h 3924300"/>
                <a:gd name="connsiteX5757" fmla="*/ 5726874 w 9867415"/>
                <a:gd name="connsiteY5757" fmla="*/ 1765299 h 3924300"/>
                <a:gd name="connsiteX5758" fmla="*/ 5703855 w 9867415"/>
                <a:gd name="connsiteY5758" fmla="*/ 1743074 h 3924300"/>
                <a:gd name="connsiteX5759" fmla="*/ 5723037 w 9867415"/>
                <a:gd name="connsiteY5759" fmla="*/ 1720849 h 3924300"/>
                <a:gd name="connsiteX5760" fmla="*/ 5655568 w 9867415"/>
                <a:gd name="connsiteY5760" fmla="*/ 1720849 h 3924300"/>
                <a:gd name="connsiteX5761" fmla="*/ 5677793 w 9867415"/>
                <a:gd name="connsiteY5761" fmla="*/ 1743074 h 3924300"/>
                <a:gd name="connsiteX5762" fmla="*/ 5659272 w 9867415"/>
                <a:gd name="connsiteY5762" fmla="*/ 1765299 h 3924300"/>
                <a:gd name="connsiteX5763" fmla="*/ 5637047 w 9867415"/>
                <a:gd name="connsiteY5763" fmla="*/ 1743074 h 3924300"/>
                <a:gd name="connsiteX5764" fmla="*/ 5655568 w 9867415"/>
                <a:gd name="connsiteY5764" fmla="*/ 1720849 h 3924300"/>
                <a:gd name="connsiteX5765" fmla="*/ 5587306 w 9867415"/>
                <a:gd name="connsiteY5765" fmla="*/ 1720849 h 3924300"/>
                <a:gd name="connsiteX5766" fmla="*/ 5609531 w 9867415"/>
                <a:gd name="connsiteY5766" fmla="*/ 1743074 h 3924300"/>
                <a:gd name="connsiteX5767" fmla="*/ 5591010 w 9867415"/>
                <a:gd name="connsiteY5767" fmla="*/ 1765299 h 3924300"/>
                <a:gd name="connsiteX5768" fmla="*/ 5568785 w 9867415"/>
                <a:gd name="connsiteY5768" fmla="*/ 1743074 h 3924300"/>
                <a:gd name="connsiteX5769" fmla="*/ 5587306 w 9867415"/>
                <a:gd name="connsiteY5769" fmla="*/ 1720849 h 3924300"/>
                <a:gd name="connsiteX5770" fmla="*/ 5520343 w 9867415"/>
                <a:gd name="connsiteY5770" fmla="*/ 1720849 h 3924300"/>
                <a:gd name="connsiteX5771" fmla="*/ 5542856 w 9867415"/>
                <a:gd name="connsiteY5771" fmla="*/ 1743074 h 3924300"/>
                <a:gd name="connsiteX5772" fmla="*/ 5524095 w 9867415"/>
                <a:gd name="connsiteY5772" fmla="*/ 1761595 h 3924300"/>
                <a:gd name="connsiteX5773" fmla="*/ 5501581 w 9867415"/>
                <a:gd name="connsiteY5773" fmla="*/ 1743074 h 3924300"/>
                <a:gd name="connsiteX5774" fmla="*/ 5520343 w 9867415"/>
                <a:gd name="connsiteY5774" fmla="*/ 1720849 h 3924300"/>
                <a:gd name="connsiteX5775" fmla="*/ 4841975 w 9867415"/>
                <a:gd name="connsiteY5775" fmla="*/ 1720849 h 3924300"/>
                <a:gd name="connsiteX5776" fmla="*/ 4864994 w 9867415"/>
                <a:gd name="connsiteY5776" fmla="*/ 1743074 h 3924300"/>
                <a:gd name="connsiteX5777" fmla="*/ 4841975 w 9867415"/>
                <a:gd name="connsiteY5777" fmla="*/ 1765299 h 3924300"/>
                <a:gd name="connsiteX5778" fmla="*/ 4822793 w 9867415"/>
                <a:gd name="connsiteY5778" fmla="*/ 1743074 h 3924300"/>
                <a:gd name="connsiteX5779" fmla="*/ 4841975 w 9867415"/>
                <a:gd name="connsiteY5779" fmla="*/ 1720849 h 3924300"/>
                <a:gd name="connsiteX5780" fmla="*/ 4773712 w 9867415"/>
                <a:gd name="connsiteY5780" fmla="*/ 1720849 h 3924300"/>
                <a:gd name="connsiteX5781" fmla="*/ 4796731 w 9867415"/>
                <a:gd name="connsiteY5781" fmla="*/ 1743074 h 3924300"/>
                <a:gd name="connsiteX5782" fmla="*/ 4773712 w 9867415"/>
                <a:gd name="connsiteY5782" fmla="*/ 1765299 h 3924300"/>
                <a:gd name="connsiteX5783" fmla="*/ 4754530 w 9867415"/>
                <a:gd name="connsiteY5783" fmla="*/ 1743074 h 3924300"/>
                <a:gd name="connsiteX5784" fmla="*/ 4773712 w 9867415"/>
                <a:gd name="connsiteY5784" fmla="*/ 1720849 h 3924300"/>
                <a:gd name="connsiteX5785" fmla="*/ 4706243 w 9867415"/>
                <a:gd name="connsiteY5785" fmla="*/ 1720849 h 3924300"/>
                <a:gd name="connsiteX5786" fmla="*/ 4728468 w 9867415"/>
                <a:gd name="connsiteY5786" fmla="*/ 1743074 h 3924300"/>
                <a:gd name="connsiteX5787" fmla="*/ 4706243 w 9867415"/>
                <a:gd name="connsiteY5787" fmla="*/ 1765299 h 3924300"/>
                <a:gd name="connsiteX5788" fmla="*/ 4684018 w 9867415"/>
                <a:gd name="connsiteY5788" fmla="*/ 1743074 h 3924300"/>
                <a:gd name="connsiteX5789" fmla="*/ 4706243 w 9867415"/>
                <a:gd name="connsiteY5789" fmla="*/ 1720849 h 3924300"/>
                <a:gd name="connsiteX5790" fmla="*/ 2370697 w 9867415"/>
                <a:gd name="connsiteY5790" fmla="*/ 1720849 h 3924300"/>
                <a:gd name="connsiteX5791" fmla="*/ 2382047 w 9867415"/>
                <a:gd name="connsiteY5791" fmla="*/ 1739370 h 3924300"/>
                <a:gd name="connsiteX5792" fmla="*/ 2351761 w 9867415"/>
                <a:gd name="connsiteY5792" fmla="*/ 1765299 h 3924300"/>
                <a:gd name="connsiteX5793" fmla="*/ 2340403 w 9867415"/>
                <a:gd name="connsiteY5793" fmla="*/ 1743074 h 3924300"/>
                <a:gd name="connsiteX5794" fmla="*/ 2370697 w 9867415"/>
                <a:gd name="connsiteY5794" fmla="*/ 1720849 h 3924300"/>
                <a:gd name="connsiteX5795" fmla="*/ 1783299 w 9867415"/>
                <a:gd name="connsiteY5795" fmla="*/ 1720849 h 3924300"/>
                <a:gd name="connsiteX5796" fmla="*/ 1794658 w 9867415"/>
                <a:gd name="connsiteY5796" fmla="*/ 1739370 h 3924300"/>
                <a:gd name="connsiteX5797" fmla="*/ 1764368 w 9867415"/>
                <a:gd name="connsiteY5797" fmla="*/ 1765299 h 3924300"/>
                <a:gd name="connsiteX5798" fmla="*/ 1756796 w 9867415"/>
                <a:gd name="connsiteY5798" fmla="*/ 1746778 h 3924300"/>
                <a:gd name="connsiteX5799" fmla="*/ 1783299 w 9867415"/>
                <a:gd name="connsiteY5799" fmla="*/ 1720849 h 3924300"/>
                <a:gd name="connsiteX5800" fmla="*/ 8982846 w 9867415"/>
                <a:gd name="connsiteY5800" fmla="*/ 1716698 h 3924300"/>
                <a:gd name="connsiteX5801" fmla="*/ 9012154 w 9867415"/>
                <a:gd name="connsiteY5801" fmla="*/ 1739411 h 3924300"/>
                <a:gd name="connsiteX5802" fmla="*/ 9008491 w 9867415"/>
                <a:gd name="connsiteY5802" fmla="*/ 1758340 h 3924300"/>
                <a:gd name="connsiteX5803" fmla="*/ 8979183 w 9867415"/>
                <a:gd name="connsiteY5803" fmla="*/ 1735626 h 3924300"/>
                <a:gd name="connsiteX5804" fmla="*/ 8982846 w 9867415"/>
                <a:gd name="connsiteY5804" fmla="*/ 1716698 h 3924300"/>
                <a:gd name="connsiteX5805" fmla="*/ 1345056 w 9867415"/>
                <a:gd name="connsiteY5805" fmla="*/ 1716698 h 3924300"/>
                <a:gd name="connsiteX5806" fmla="*/ 1352629 w 9867415"/>
                <a:gd name="connsiteY5806" fmla="*/ 1735626 h 3924300"/>
                <a:gd name="connsiteX5807" fmla="*/ 1322339 w 9867415"/>
                <a:gd name="connsiteY5807" fmla="*/ 1758340 h 3924300"/>
                <a:gd name="connsiteX5808" fmla="*/ 1314766 w 9867415"/>
                <a:gd name="connsiteY5808" fmla="*/ 1739411 h 3924300"/>
                <a:gd name="connsiteX5809" fmla="*/ 1345056 w 9867415"/>
                <a:gd name="connsiteY5809" fmla="*/ 1716698 h 3924300"/>
                <a:gd name="connsiteX5810" fmla="*/ 7946697 w 9867415"/>
                <a:gd name="connsiteY5810" fmla="*/ 1716087 h 3924300"/>
                <a:gd name="connsiteX5811" fmla="*/ 7976005 w 9867415"/>
                <a:gd name="connsiteY5811" fmla="*/ 1739106 h 3924300"/>
                <a:gd name="connsiteX5812" fmla="*/ 7965014 w 9867415"/>
                <a:gd name="connsiteY5812" fmla="*/ 1762125 h 3924300"/>
                <a:gd name="connsiteX5813" fmla="*/ 7939370 w 9867415"/>
                <a:gd name="connsiteY5813" fmla="*/ 1735270 h 3924300"/>
                <a:gd name="connsiteX5814" fmla="*/ 7946697 w 9867415"/>
                <a:gd name="connsiteY5814" fmla="*/ 1716087 h 3924300"/>
                <a:gd name="connsiteX5815" fmla="*/ 7158809 w 9867415"/>
                <a:gd name="connsiteY5815" fmla="*/ 1716087 h 3924300"/>
                <a:gd name="connsiteX5816" fmla="*/ 7185309 w 9867415"/>
                <a:gd name="connsiteY5816" fmla="*/ 1739106 h 3924300"/>
                <a:gd name="connsiteX5817" fmla="*/ 7173952 w 9867415"/>
                <a:gd name="connsiteY5817" fmla="*/ 1762125 h 3924300"/>
                <a:gd name="connsiteX5818" fmla="*/ 7143667 w 9867415"/>
                <a:gd name="connsiteY5818" fmla="*/ 1739106 h 3924300"/>
                <a:gd name="connsiteX5819" fmla="*/ 7158809 w 9867415"/>
                <a:gd name="connsiteY5819" fmla="*/ 1716087 h 3924300"/>
                <a:gd name="connsiteX5820" fmla="*/ 5452080 w 9867415"/>
                <a:gd name="connsiteY5820" fmla="*/ 1716087 h 3924300"/>
                <a:gd name="connsiteX5821" fmla="*/ 5474593 w 9867415"/>
                <a:gd name="connsiteY5821" fmla="*/ 1739106 h 3924300"/>
                <a:gd name="connsiteX5822" fmla="*/ 5455832 w 9867415"/>
                <a:gd name="connsiteY5822" fmla="*/ 1762125 h 3924300"/>
                <a:gd name="connsiteX5823" fmla="*/ 5433318 w 9867415"/>
                <a:gd name="connsiteY5823" fmla="*/ 1739106 h 3924300"/>
                <a:gd name="connsiteX5824" fmla="*/ 5452080 w 9867415"/>
                <a:gd name="connsiteY5824" fmla="*/ 1716087 h 3924300"/>
                <a:gd name="connsiteX5825" fmla="*/ 5383818 w 9867415"/>
                <a:gd name="connsiteY5825" fmla="*/ 1716087 h 3924300"/>
                <a:gd name="connsiteX5826" fmla="*/ 5406331 w 9867415"/>
                <a:gd name="connsiteY5826" fmla="*/ 1739106 h 3924300"/>
                <a:gd name="connsiteX5827" fmla="*/ 5387570 w 9867415"/>
                <a:gd name="connsiteY5827" fmla="*/ 1762125 h 3924300"/>
                <a:gd name="connsiteX5828" fmla="*/ 5365056 w 9867415"/>
                <a:gd name="connsiteY5828" fmla="*/ 1739106 h 3924300"/>
                <a:gd name="connsiteX5829" fmla="*/ 5383818 w 9867415"/>
                <a:gd name="connsiteY5829" fmla="*/ 1716087 h 3924300"/>
                <a:gd name="connsiteX5830" fmla="*/ 5316276 w 9867415"/>
                <a:gd name="connsiteY5830" fmla="*/ 1716087 h 3924300"/>
                <a:gd name="connsiteX5831" fmla="*/ 5339656 w 9867415"/>
                <a:gd name="connsiteY5831" fmla="*/ 1739106 h 3924300"/>
                <a:gd name="connsiteX5832" fmla="*/ 5320173 w 9867415"/>
                <a:gd name="connsiteY5832" fmla="*/ 1762125 h 3924300"/>
                <a:gd name="connsiteX5833" fmla="*/ 5296793 w 9867415"/>
                <a:gd name="connsiteY5833" fmla="*/ 1739106 h 3924300"/>
                <a:gd name="connsiteX5834" fmla="*/ 5316276 w 9867415"/>
                <a:gd name="connsiteY5834" fmla="*/ 1716087 h 3924300"/>
                <a:gd name="connsiteX5835" fmla="*/ 5248880 w 9867415"/>
                <a:gd name="connsiteY5835" fmla="*/ 1716087 h 3924300"/>
                <a:gd name="connsiteX5836" fmla="*/ 5271393 w 9867415"/>
                <a:gd name="connsiteY5836" fmla="*/ 1739106 h 3924300"/>
                <a:gd name="connsiteX5837" fmla="*/ 5252632 w 9867415"/>
                <a:gd name="connsiteY5837" fmla="*/ 1762125 h 3924300"/>
                <a:gd name="connsiteX5838" fmla="*/ 5230118 w 9867415"/>
                <a:gd name="connsiteY5838" fmla="*/ 1739106 h 3924300"/>
                <a:gd name="connsiteX5839" fmla="*/ 5248880 w 9867415"/>
                <a:gd name="connsiteY5839" fmla="*/ 1716087 h 3924300"/>
                <a:gd name="connsiteX5840" fmla="*/ 5180618 w 9867415"/>
                <a:gd name="connsiteY5840" fmla="*/ 1716087 h 3924300"/>
                <a:gd name="connsiteX5841" fmla="*/ 5203131 w 9867415"/>
                <a:gd name="connsiteY5841" fmla="*/ 1739106 h 3924300"/>
                <a:gd name="connsiteX5842" fmla="*/ 5184370 w 9867415"/>
                <a:gd name="connsiteY5842" fmla="*/ 1762125 h 3924300"/>
                <a:gd name="connsiteX5843" fmla="*/ 5161856 w 9867415"/>
                <a:gd name="connsiteY5843" fmla="*/ 1739106 h 3924300"/>
                <a:gd name="connsiteX5844" fmla="*/ 5180618 w 9867415"/>
                <a:gd name="connsiteY5844" fmla="*/ 1716087 h 3924300"/>
                <a:gd name="connsiteX5845" fmla="*/ 5112355 w 9867415"/>
                <a:gd name="connsiteY5845" fmla="*/ 1716087 h 3924300"/>
                <a:gd name="connsiteX5846" fmla="*/ 5134868 w 9867415"/>
                <a:gd name="connsiteY5846" fmla="*/ 1739106 h 3924300"/>
                <a:gd name="connsiteX5847" fmla="*/ 5112355 w 9867415"/>
                <a:gd name="connsiteY5847" fmla="*/ 1762125 h 3924300"/>
                <a:gd name="connsiteX5848" fmla="*/ 5093593 w 9867415"/>
                <a:gd name="connsiteY5848" fmla="*/ 1739106 h 3924300"/>
                <a:gd name="connsiteX5849" fmla="*/ 5112355 w 9867415"/>
                <a:gd name="connsiteY5849" fmla="*/ 1716087 h 3924300"/>
                <a:gd name="connsiteX5850" fmla="*/ 5045680 w 9867415"/>
                <a:gd name="connsiteY5850" fmla="*/ 1716087 h 3924300"/>
                <a:gd name="connsiteX5851" fmla="*/ 5068193 w 9867415"/>
                <a:gd name="connsiteY5851" fmla="*/ 1739106 h 3924300"/>
                <a:gd name="connsiteX5852" fmla="*/ 5045680 w 9867415"/>
                <a:gd name="connsiteY5852" fmla="*/ 1762125 h 3924300"/>
                <a:gd name="connsiteX5853" fmla="*/ 5026918 w 9867415"/>
                <a:gd name="connsiteY5853" fmla="*/ 1739106 h 3924300"/>
                <a:gd name="connsiteX5854" fmla="*/ 5045680 w 9867415"/>
                <a:gd name="connsiteY5854" fmla="*/ 1716087 h 3924300"/>
                <a:gd name="connsiteX5855" fmla="*/ 4977418 w 9867415"/>
                <a:gd name="connsiteY5855" fmla="*/ 1716087 h 3924300"/>
                <a:gd name="connsiteX5856" fmla="*/ 4999931 w 9867415"/>
                <a:gd name="connsiteY5856" fmla="*/ 1739106 h 3924300"/>
                <a:gd name="connsiteX5857" fmla="*/ 4977418 w 9867415"/>
                <a:gd name="connsiteY5857" fmla="*/ 1762125 h 3924300"/>
                <a:gd name="connsiteX5858" fmla="*/ 4958656 w 9867415"/>
                <a:gd name="connsiteY5858" fmla="*/ 1739106 h 3924300"/>
                <a:gd name="connsiteX5859" fmla="*/ 4977418 w 9867415"/>
                <a:gd name="connsiteY5859" fmla="*/ 1716087 h 3924300"/>
                <a:gd name="connsiteX5860" fmla="*/ 4909155 w 9867415"/>
                <a:gd name="connsiteY5860" fmla="*/ 1716087 h 3924300"/>
                <a:gd name="connsiteX5861" fmla="*/ 4931668 w 9867415"/>
                <a:gd name="connsiteY5861" fmla="*/ 1739106 h 3924300"/>
                <a:gd name="connsiteX5862" fmla="*/ 4909155 w 9867415"/>
                <a:gd name="connsiteY5862" fmla="*/ 1762125 h 3924300"/>
                <a:gd name="connsiteX5863" fmla="*/ 4890393 w 9867415"/>
                <a:gd name="connsiteY5863" fmla="*/ 1739106 h 3924300"/>
                <a:gd name="connsiteX5864" fmla="*/ 4909155 w 9867415"/>
                <a:gd name="connsiteY5864" fmla="*/ 1716087 h 3924300"/>
                <a:gd name="connsiteX5865" fmla="*/ 7095309 w 9867415"/>
                <a:gd name="connsiteY5865" fmla="*/ 1712912 h 3924300"/>
                <a:gd name="connsiteX5866" fmla="*/ 7121809 w 9867415"/>
                <a:gd name="connsiteY5866" fmla="*/ 1735137 h 3924300"/>
                <a:gd name="connsiteX5867" fmla="*/ 7106666 w 9867415"/>
                <a:gd name="connsiteY5867" fmla="*/ 1757362 h 3924300"/>
                <a:gd name="connsiteX5868" fmla="*/ 7080167 w 9867415"/>
                <a:gd name="connsiteY5868" fmla="*/ 1731433 h 3924300"/>
                <a:gd name="connsiteX5869" fmla="*/ 7095309 w 9867415"/>
                <a:gd name="connsiteY5869" fmla="*/ 1712912 h 3924300"/>
                <a:gd name="connsiteX5870" fmla="*/ 2434172 w 9867415"/>
                <a:gd name="connsiteY5870" fmla="*/ 1712912 h 3924300"/>
                <a:gd name="connsiteX5871" fmla="*/ 2445532 w 9867415"/>
                <a:gd name="connsiteY5871" fmla="*/ 1735137 h 3924300"/>
                <a:gd name="connsiteX5872" fmla="*/ 2415246 w 9867415"/>
                <a:gd name="connsiteY5872" fmla="*/ 1757362 h 3924300"/>
                <a:gd name="connsiteX5873" fmla="*/ 2403892 w 9867415"/>
                <a:gd name="connsiteY5873" fmla="*/ 1738841 h 3924300"/>
                <a:gd name="connsiteX5874" fmla="*/ 2434172 w 9867415"/>
                <a:gd name="connsiteY5874" fmla="*/ 1712912 h 3924300"/>
                <a:gd name="connsiteX5875" fmla="*/ 1843635 w 9867415"/>
                <a:gd name="connsiteY5875" fmla="*/ 1712912 h 3924300"/>
                <a:gd name="connsiteX5876" fmla="*/ 1854994 w 9867415"/>
                <a:gd name="connsiteY5876" fmla="*/ 1731433 h 3924300"/>
                <a:gd name="connsiteX5877" fmla="*/ 1824704 w 9867415"/>
                <a:gd name="connsiteY5877" fmla="*/ 1757362 h 3924300"/>
                <a:gd name="connsiteX5878" fmla="*/ 1817131 w 9867415"/>
                <a:gd name="connsiteY5878" fmla="*/ 1738841 h 3924300"/>
                <a:gd name="connsiteX5879" fmla="*/ 1843635 w 9867415"/>
                <a:gd name="connsiteY5879" fmla="*/ 1712912 h 3924300"/>
                <a:gd name="connsiteX5880" fmla="*/ 7886372 w 9867415"/>
                <a:gd name="connsiteY5880" fmla="*/ 1709737 h 3924300"/>
                <a:gd name="connsiteX5881" fmla="*/ 7915680 w 9867415"/>
                <a:gd name="connsiteY5881" fmla="*/ 1735666 h 3924300"/>
                <a:gd name="connsiteX5882" fmla="*/ 7904689 w 9867415"/>
                <a:gd name="connsiteY5882" fmla="*/ 1754187 h 3924300"/>
                <a:gd name="connsiteX5883" fmla="*/ 7875381 w 9867415"/>
                <a:gd name="connsiteY5883" fmla="*/ 1731962 h 3924300"/>
                <a:gd name="connsiteX5884" fmla="*/ 7886372 w 9867415"/>
                <a:gd name="connsiteY5884" fmla="*/ 1709737 h 3924300"/>
                <a:gd name="connsiteX5885" fmla="*/ 7030221 w 9867415"/>
                <a:gd name="connsiteY5885" fmla="*/ 1708760 h 3924300"/>
                <a:gd name="connsiteX5886" fmla="*/ 7056721 w 9867415"/>
                <a:gd name="connsiteY5886" fmla="*/ 1731473 h 3924300"/>
                <a:gd name="connsiteX5887" fmla="*/ 7041578 w 9867415"/>
                <a:gd name="connsiteY5887" fmla="*/ 1754187 h 3924300"/>
                <a:gd name="connsiteX5888" fmla="*/ 7015079 w 9867415"/>
                <a:gd name="connsiteY5888" fmla="*/ 1727688 h 3924300"/>
                <a:gd name="connsiteX5889" fmla="*/ 7030221 w 9867415"/>
                <a:gd name="connsiteY5889" fmla="*/ 1708760 h 3924300"/>
                <a:gd name="connsiteX5890" fmla="*/ 1406002 w 9867415"/>
                <a:gd name="connsiteY5890" fmla="*/ 1708760 h 3924300"/>
                <a:gd name="connsiteX5891" fmla="*/ 1413575 w 9867415"/>
                <a:gd name="connsiteY5891" fmla="*/ 1727688 h 3924300"/>
                <a:gd name="connsiteX5892" fmla="*/ 1383285 w 9867415"/>
                <a:gd name="connsiteY5892" fmla="*/ 1750402 h 3924300"/>
                <a:gd name="connsiteX5893" fmla="*/ 1375712 w 9867415"/>
                <a:gd name="connsiteY5893" fmla="*/ 1731473 h 3924300"/>
                <a:gd name="connsiteX5894" fmla="*/ 1406002 w 9867415"/>
                <a:gd name="connsiteY5894" fmla="*/ 1708760 h 3924300"/>
                <a:gd name="connsiteX5895" fmla="*/ 6962936 w 9867415"/>
                <a:gd name="connsiteY5895" fmla="*/ 1705585 h 3924300"/>
                <a:gd name="connsiteX5896" fmla="*/ 6993221 w 9867415"/>
                <a:gd name="connsiteY5896" fmla="*/ 1728298 h 3924300"/>
                <a:gd name="connsiteX5897" fmla="*/ 6978078 w 9867415"/>
                <a:gd name="connsiteY5897" fmla="*/ 1747227 h 3924300"/>
                <a:gd name="connsiteX5898" fmla="*/ 6951579 w 9867415"/>
                <a:gd name="connsiteY5898" fmla="*/ 1724513 h 3924300"/>
                <a:gd name="connsiteX5899" fmla="*/ 6962936 w 9867415"/>
                <a:gd name="connsiteY5899" fmla="*/ 1705585 h 3924300"/>
                <a:gd name="connsiteX5900" fmla="*/ 8926063 w 9867415"/>
                <a:gd name="connsiteY5900" fmla="*/ 1704974 h 3924300"/>
                <a:gd name="connsiteX5901" fmla="*/ 8956348 w 9867415"/>
                <a:gd name="connsiteY5901" fmla="*/ 1731830 h 3924300"/>
                <a:gd name="connsiteX5902" fmla="*/ 8952562 w 9867415"/>
                <a:gd name="connsiteY5902" fmla="*/ 1751012 h 3924300"/>
                <a:gd name="connsiteX5903" fmla="*/ 8922277 w 9867415"/>
                <a:gd name="connsiteY5903" fmla="*/ 1727993 h 3924300"/>
                <a:gd name="connsiteX5904" fmla="*/ 8926063 w 9867415"/>
                <a:gd name="connsiteY5904" fmla="*/ 1704974 h 3924300"/>
                <a:gd name="connsiteX5905" fmla="*/ 7826047 w 9867415"/>
                <a:gd name="connsiteY5905" fmla="*/ 1704974 h 3924300"/>
                <a:gd name="connsiteX5906" fmla="*/ 7851691 w 9867415"/>
                <a:gd name="connsiteY5906" fmla="*/ 1727993 h 3924300"/>
                <a:gd name="connsiteX5907" fmla="*/ 7844364 w 9867415"/>
                <a:gd name="connsiteY5907" fmla="*/ 1751012 h 3924300"/>
                <a:gd name="connsiteX5908" fmla="*/ 7815056 w 9867415"/>
                <a:gd name="connsiteY5908" fmla="*/ 1724157 h 3924300"/>
                <a:gd name="connsiteX5909" fmla="*/ 7826047 w 9867415"/>
                <a:gd name="connsiteY5909" fmla="*/ 1704974 h 3924300"/>
                <a:gd name="connsiteX5910" fmla="*/ 1907756 w 9867415"/>
                <a:gd name="connsiteY5910" fmla="*/ 1704974 h 3924300"/>
                <a:gd name="connsiteX5911" fmla="*/ 1915329 w 9867415"/>
                <a:gd name="connsiteY5911" fmla="*/ 1724157 h 3924300"/>
                <a:gd name="connsiteX5912" fmla="*/ 1885039 w 9867415"/>
                <a:gd name="connsiteY5912" fmla="*/ 1751012 h 3924300"/>
                <a:gd name="connsiteX5913" fmla="*/ 1877466 w 9867415"/>
                <a:gd name="connsiteY5913" fmla="*/ 1731830 h 3924300"/>
                <a:gd name="connsiteX5914" fmla="*/ 1907756 w 9867415"/>
                <a:gd name="connsiteY5914" fmla="*/ 1704974 h 3924300"/>
                <a:gd name="connsiteX5915" fmla="*/ 6899110 w 9867415"/>
                <a:gd name="connsiteY5915" fmla="*/ 1700823 h 3924300"/>
                <a:gd name="connsiteX5916" fmla="*/ 6925039 w 9867415"/>
                <a:gd name="connsiteY5916" fmla="*/ 1723536 h 3924300"/>
                <a:gd name="connsiteX5917" fmla="*/ 6913927 w 9867415"/>
                <a:gd name="connsiteY5917" fmla="*/ 1742465 h 3924300"/>
                <a:gd name="connsiteX5918" fmla="*/ 6887997 w 9867415"/>
                <a:gd name="connsiteY5918" fmla="*/ 1719751 h 3924300"/>
                <a:gd name="connsiteX5919" fmla="*/ 6899110 w 9867415"/>
                <a:gd name="connsiteY5919" fmla="*/ 1700823 h 3924300"/>
                <a:gd name="connsiteX5920" fmla="*/ 8872977 w 9867415"/>
                <a:gd name="connsiteY5920" fmla="*/ 1697037 h 3924300"/>
                <a:gd name="connsiteX5921" fmla="*/ 8903820 w 9867415"/>
                <a:gd name="connsiteY5921" fmla="*/ 1723893 h 3924300"/>
                <a:gd name="connsiteX5922" fmla="*/ 8896110 w 9867415"/>
                <a:gd name="connsiteY5922" fmla="*/ 1743075 h 3924300"/>
                <a:gd name="connsiteX5923" fmla="*/ 8865267 w 9867415"/>
                <a:gd name="connsiteY5923" fmla="*/ 1716220 h 3924300"/>
                <a:gd name="connsiteX5924" fmla="*/ 8872977 w 9867415"/>
                <a:gd name="connsiteY5924" fmla="*/ 1697037 h 3924300"/>
                <a:gd name="connsiteX5925" fmla="*/ 7761448 w 9867415"/>
                <a:gd name="connsiteY5925" fmla="*/ 1697037 h 3924300"/>
                <a:gd name="connsiteX5926" fmla="*/ 7791733 w 9867415"/>
                <a:gd name="connsiteY5926" fmla="*/ 1723893 h 3924300"/>
                <a:gd name="connsiteX5927" fmla="*/ 7780377 w 9867415"/>
                <a:gd name="connsiteY5927" fmla="*/ 1743075 h 3924300"/>
                <a:gd name="connsiteX5928" fmla="*/ 7750092 w 9867415"/>
                <a:gd name="connsiteY5928" fmla="*/ 1720056 h 3924300"/>
                <a:gd name="connsiteX5929" fmla="*/ 7761448 w 9867415"/>
                <a:gd name="connsiteY5929" fmla="*/ 1697037 h 3924300"/>
                <a:gd name="connsiteX5930" fmla="*/ 1967481 w 9867415"/>
                <a:gd name="connsiteY5930" fmla="*/ 1697037 h 3924300"/>
                <a:gd name="connsiteX5931" fmla="*/ 1975051 w 9867415"/>
                <a:gd name="connsiteY5931" fmla="*/ 1720056 h 3924300"/>
                <a:gd name="connsiteX5932" fmla="*/ 1944763 w 9867415"/>
                <a:gd name="connsiteY5932" fmla="*/ 1743075 h 3924300"/>
                <a:gd name="connsiteX5933" fmla="*/ 1937191 w 9867415"/>
                <a:gd name="connsiteY5933" fmla="*/ 1723893 h 3924300"/>
                <a:gd name="connsiteX5934" fmla="*/ 1967481 w 9867415"/>
                <a:gd name="connsiteY5934" fmla="*/ 1697037 h 3924300"/>
                <a:gd name="connsiteX5935" fmla="*/ 1462551 w 9867415"/>
                <a:gd name="connsiteY5935" fmla="*/ 1697037 h 3924300"/>
                <a:gd name="connsiteX5936" fmla="*/ 1470123 w 9867415"/>
                <a:gd name="connsiteY5936" fmla="*/ 1720056 h 3924300"/>
                <a:gd name="connsiteX5937" fmla="*/ 1439833 w 9867415"/>
                <a:gd name="connsiteY5937" fmla="*/ 1743075 h 3924300"/>
                <a:gd name="connsiteX5938" fmla="*/ 1432261 w 9867415"/>
                <a:gd name="connsiteY5938" fmla="*/ 1723893 h 3924300"/>
                <a:gd name="connsiteX5939" fmla="*/ 1462551 w 9867415"/>
                <a:gd name="connsiteY5939" fmla="*/ 1697037 h 3924300"/>
                <a:gd name="connsiteX5940" fmla="*/ 7701123 w 9867415"/>
                <a:gd name="connsiteY5940" fmla="*/ 1693862 h 3924300"/>
                <a:gd name="connsiteX5941" fmla="*/ 7727623 w 9867415"/>
                <a:gd name="connsiteY5941" fmla="*/ 1716881 h 3924300"/>
                <a:gd name="connsiteX5942" fmla="*/ 7720052 w 9867415"/>
                <a:gd name="connsiteY5942" fmla="*/ 1739900 h 3924300"/>
                <a:gd name="connsiteX5943" fmla="*/ 7689767 w 9867415"/>
                <a:gd name="connsiteY5943" fmla="*/ 1713045 h 3924300"/>
                <a:gd name="connsiteX5944" fmla="*/ 7701123 w 9867415"/>
                <a:gd name="connsiteY5944" fmla="*/ 1693862 h 3924300"/>
                <a:gd name="connsiteX5945" fmla="*/ 8816525 w 9867415"/>
                <a:gd name="connsiteY5945" fmla="*/ 1690687 h 3924300"/>
                <a:gd name="connsiteX5946" fmla="*/ 8846810 w 9867415"/>
                <a:gd name="connsiteY5946" fmla="*/ 1716616 h 3924300"/>
                <a:gd name="connsiteX5947" fmla="*/ 8839239 w 9867415"/>
                <a:gd name="connsiteY5947" fmla="*/ 1735137 h 3924300"/>
                <a:gd name="connsiteX5948" fmla="*/ 8808954 w 9867415"/>
                <a:gd name="connsiteY5948" fmla="*/ 1709208 h 3924300"/>
                <a:gd name="connsiteX5949" fmla="*/ 8816525 w 9867415"/>
                <a:gd name="connsiteY5949" fmla="*/ 1690687 h 3924300"/>
                <a:gd name="connsiteX5950" fmla="*/ 2027788 w 9867415"/>
                <a:gd name="connsiteY5950" fmla="*/ 1690687 h 3924300"/>
                <a:gd name="connsiteX5951" fmla="*/ 2035361 w 9867415"/>
                <a:gd name="connsiteY5951" fmla="*/ 1712912 h 3924300"/>
                <a:gd name="connsiteX5952" fmla="*/ 2008864 w 9867415"/>
                <a:gd name="connsiteY5952" fmla="*/ 1735137 h 3924300"/>
                <a:gd name="connsiteX5953" fmla="*/ 1997506 w 9867415"/>
                <a:gd name="connsiteY5953" fmla="*/ 1716616 h 3924300"/>
                <a:gd name="connsiteX5954" fmla="*/ 2027788 w 9867415"/>
                <a:gd name="connsiteY5954" fmla="*/ 1690687 h 3924300"/>
                <a:gd name="connsiteX5955" fmla="*/ 1522275 w 9867415"/>
                <a:gd name="connsiteY5955" fmla="*/ 1690687 h 3924300"/>
                <a:gd name="connsiteX5956" fmla="*/ 1529603 w 9867415"/>
                <a:gd name="connsiteY5956" fmla="*/ 1709208 h 3924300"/>
                <a:gd name="connsiteX5957" fmla="*/ 1500291 w 9867415"/>
                <a:gd name="connsiteY5957" fmla="*/ 1735137 h 3924300"/>
                <a:gd name="connsiteX5958" fmla="*/ 1492962 w 9867415"/>
                <a:gd name="connsiteY5958" fmla="*/ 1716616 h 3924300"/>
                <a:gd name="connsiteX5959" fmla="*/ 1522275 w 9867415"/>
                <a:gd name="connsiteY5959" fmla="*/ 1690687 h 3924300"/>
                <a:gd name="connsiteX5960" fmla="*/ 7637623 w 9867415"/>
                <a:gd name="connsiteY5960" fmla="*/ 1685924 h 3924300"/>
                <a:gd name="connsiteX5961" fmla="*/ 7667908 w 9867415"/>
                <a:gd name="connsiteY5961" fmla="*/ 1712780 h 3924300"/>
                <a:gd name="connsiteX5962" fmla="*/ 7656552 w 9867415"/>
                <a:gd name="connsiteY5962" fmla="*/ 1731962 h 3924300"/>
                <a:gd name="connsiteX5963" fmla="*/ 7626267 w 9867415"/>
                <a:gd name="connsiteY5963" fmla="*/ 1708943 h 3924300"/>
                <a:gd name="connsiteX5964" fmla="*/ 7637623 w 9867415"/>
                <a:gd name="connsiteY5964" fmla="*/ 1685924 h 3924300"/>
                <a:gd name="connsiteX5965" fmla="*/ 8760596 w 9867415"/>
                <a:gd name="connsiteY5965" fmla="*/ 1682749 h 3924300"/>
                <a:gd name="connsiteX5966" fmla="*/ 8789904 w 9867415"/>
                <a:gd name="connsiteY5966" fmla="*/ 1708678 h 3924300"/>
                <a:gd name="connsiteX5967" fmla="*/ 8782577 w 9867415"/>
                <a:gd name="connsiteY5967" fmla="*/ 1727199 h 3924300"/>
                <a:gd name="connsiteX5968" fmla="*/ 8753269 w 9867415"/>
                <a:gd name="connsiteY5968" fmla="*/ 1701270 h 3924300"/>
                <a:gd name="connsiteX5969" fmla="*/ 8760596 w 9867415"/>
                <a:gd name="connsiteY5969" fmla="*/ 1682749 h 3924300"/>
                <a:gd name="connsiteX5970" fmla="*/ 7577298 w 9867415"/>
                <a:gd name="connsiteY5970" fmla="*/ 1682749 h 3924300"/>
                <a:gd name="connsiteX5971" fmla="*/ 7603798 w 9867415"/>
                <a:gd name="connsiteY5971" fmla="*/ 1704974 h 3924300"/>
                <a:gd name="connsiteX5972" fmla="*/ 7592441 w 9867415"/>
                <a:gd name="connsiteY5972" fmla="*/ 1727199 h 3924300"/>
                <a:gd name="connsiteX5973" fmla="*/ 7565942 w 9867415"/>
                <a:gd name="connsiteY5973" fmla="*/ 1701270 h 3924300"/>
                <a:gd name="connsiteX5974" fmla="*/ 7577298 w 9867415"/>
                <a:gd name="connsiteY5974" fmla="*/ 1682749 h 3924300"/>
                <a:gd name="connsiteX5975" fmla="*/ 2088103 w 9867415"/>
                <a:gd name="connsiteY5975" fmla="*/ 1682749 h 3924300"/>
                <a:gd name="connsiteX5976" fmla="*/ 2099462 w 9867415"/>
                <a:gd name="connsiteY5976" fmla="*/ 1705463 h 3924300"/>
                <a:gd name="connsiteX5977" fmla="*/ 2069179 w 9867415"/>
                <a:gd name="connsiteY5977" fmla="*/ 1728177 h 3924300"/>
                <a:gd name="connsiteX5978" fmla="*/ 2057825 w 9867415"/>
                <a:gd name="connsiteY5978" fmla="*/ 1709248 h 3924300"/>
                <a:gd name="connsiteX5979" fmla="*/ 2088103 w 9867415"/>
                <a:gd name="connsiteY5979" fmla="*/ 1682749 h 3924300"/>
                <a:gd name="connsiteX5980" fmla="*/ 1578946 w 9867415"/>
                <a:gd name="connsiteY5980" fmla="*/ 1682749 h 3924300"/>
                <a:gd name="connsiteX5981" fmla="*/ 1586274 w 9867415"/>
                <a:gd name="connsiteY5981" fmla="*/ 1701270 h 3924300"/>
                <a:gd name="connsiteX5982" fmla="*/ 1556961 w 9867415"/>
                <a:gd name="connsiteY5982" fmla="*/ 1727199 h 3924300"/>
                <a:gd name="connsiteX5983" fmla="*/ 1549633 w 9867415"/>
                <a:gd name="connsiteY5983" fmla="*/ 1708678 h 3924300"/>
                <a:gd name="connsiteX5984" fmla="*/ 1578946 w 9867415"/>
                <a:gd name="connsiteY5984" fmla="*/ 1682749 h 3924300"/>
                <a:gd name="connsiteX5985" fmla="*/ 429499 w 9867415"/>
                <a:gd name="connsiteY5985" fmla="*/ 1682749 h 3924300"/>
                <a:gd name="connsiteX5986" fmla="*/ 433285 w 9867415"/>
                <a:gd name="connsiteY5986" fmla="*/ 1701270 h 3924300"/>
                <a:gd name="connsiteX5987" fmla="*/ 402996 w 9867415"/>
                <a:gd name="connsiteY5987" fmla="*/ 1727199 h 3924300"/>
                <a:gd name="connsiteX5988" fmla="*/ 399210 w 9867415"/>
                <a:gd name="connsiteY5988" fmla="*/ 1708678 h 3924300"/>
                <a:gd name="connsiteX5989" fmla="*/ 429499 w 9867415"/>
                <a:gd name="connsiteY5989" fmla="*/ 1682749 h 3924300"/>
                <a:gd name="connsiteX5990" fmla="*/ 8217060 w 9867415"/>
                <a:gd name="connsiteY5990" fmla="*/ 1679574 h 3924300"/>
                <a:gd name="connsiteX5991" fmla="*/ 8243560 w 9867415"/>
                <a:gd name="connsiteY5991" fmla="*/ 1705503 h 3924300"/>
                <a:gd name="connsiteX5992" fmla="*/ 8235989 w 9867415"/>
                <a:gd name="connsiteY5992" fmla="*/ 1724024 h 3924300"/>
                <a:gd name="connsiteX5993" fmla="*/ 8205704 w 9867415"/>
                <a:gd name="connsiteY5993" fmla="*/ 1701799 h 3924300"/>
                <a:gd name="connsiteX5994" fmla="*/ 8217060 w 9867415"/>
                <a:gd name="connsiteY5994" fmla="*/ 1679574 h 3924300"/>
                <a:gd name="connsiteX5995" fmla="*/ 6506998 w 9867415"/>
                <a:gd name="connsiteY5995" fmla="*/ 1679574 h 3924300"/>
                <a:gd name="connsiteX5996" fmla="*/ 6532927 w 9867415"/>
                <a:gd name="connsiteY5996" fmla="*/ 1701799 h 3924300"/>
                <a:gd name="connsiteX5997" fmla="*/ 6518110 w 9867415"/>
                <a:gd name="connsiteY5997" fmla="*/ 1724024 h 3924300"/>
                <a:gd name="connsiteX5998" fmla="*/ 6492181 w 9867415"/>
                <a:gd name="connsiteY5998" fmla="*/ 1701799 h 3924300"/>
                <a:gd name="connsiteX5999" fmla="*/ 6506998 w 9867415"/>
                <a:gd name="connsiteY5999" fmla="*/ 1679574 h 3924300"/>
                <a:gd name="connsiteX6000" fmla="*/ 2148425 w 9867415"/>
                <a:gd name="connsiteY6000" fmla="*/ 1678598 h 3924300"/>
                <a:gd name="connsiteX6001" fmla="*/ 2159784 w 9867415"/>
                <a:gd name="connsiteY6001" fmla="*/ 1697526 h 3924300"/>
                <a:gd name="connsiteX6002" fmla="*/ 2129499 w 9867415"/>
                <a:gd name="connsiteY6002" fmla="*/ 1720240 h 3924300"/>
                <a:gd name="connsiteX6003" fmla="*/ 2121923 w 9867415"/>
                <a:gd name="connsiteY6003" fmla="*/ 1701311 h 3924300"/>
                <a:gd name="connsiteX6004" fmla="*/ 2148425 w 9867415"/>
                <a:gd name="connsiteY6004" fmla="*/ 1678598 h 3924300"/>
                <a:gd name="connsiteX6005" fmla="*/ 7513310 w 9867415"/>
                <a:gd name="connsiteY6005" fmla="*/ 1674812 h 3924300"/>
                <a:gd name="connsiteX6006" fmla="*/ 7542618 w 9867415"/>
                <a:gd name="connsiteY6006" fmla="*/ 1701668 h 3924300"/>
                <a:gd name="connsiteX6007" fmla="*/ 7531627 w 9867415"/>
                <a:gd name="connsiteY6007" fmla="*/ 1720850 h 3924300"/>
                <a:gd name="connsiteX6008" fmla="*/ 7502319 w 9867415"/>
                <a:gd name="connsiteY6008" fmla="*/ 1697831 h 3924300"/>
                <a:gd name="connsiteX6009" fmla="*/ 7513310 w 9867415"/>
                <a:gd name="connsiteY6009" fmla="*/ 1674812 h 3924300"/>
                <a:gd name="connsiteX6010" fmla="*/ 6443101 w 9867415"/>
                <a:gd name="connsiteY6010" fmla="*/ 1674812 h 3924300"/>
                <a:gd name="connsiteX6011" fmla="*/ 6469956 w 9867415"/>
                <a:gd name="connsiteY6011" fmla="*/ 1697831 h 3924300"/>
                <a:gd name="connsiteX6012" fmla="*/ 6454610 w 9867415"/>
                <a:gd name="connsiteY6012" fmla="*/ 1720850 h 3924300"/>
                <a:gd name="connsiteX6013" fmla="*/ 6427755 w 9867415"/>
                <a:gd name="connsiteY6013" fmla="*/ 1697831 h 3924300"/>
                <a:gd name="connsiteX6014" fmla="*/ 6443101 w 9867415"/>
                <a:gd name="connsiteY6014" fmla="*/ 1674812 h 3924300"/>
                <a:gd name="connsiteX6015" fmla="*/ 1639403 w 9867415"/>
                <a:gd name="connsiteY6015" fmla="*/ 1674812 h 3924300"/>
                <a:gd name="connsiteX6016" fmla="*/ 1646976 w 9867415"/>
                <a:gd name="connsiteY6016" fmla="*/ 1693995 h 3924300"/>
                <a:gd name="connsiteX6017" fmla="*/ 1616686 w 9867415"/>
                <a:gd name="connsiteY6017" fmla="*/ 1720850 h 3924300"/>
                <a:gd name="connsiteX6018" fmla="*/ 1609113 w 9867415"/>
                <a:gd name="connsiteY6018" fmla="*/ 1697831 h 3924300"/>
                <a:gd name="connsiteX6019" fmla="*/ 1639403 w 9867415"/>
                <a:gd name="connsiteY6019" fmla="*/ 1674812 h 3924300"/>
                <a:gd name="connsiteX6020" fmla="*/ 8156735 w 9867415"/>
                <a:gd name="connsiteY6020" fmla="*/ 1671637 h 3924300"/>
                <a:gd name="connsiteX6021" fmla="*/ 8187020 w 9867415"/>
                <a:gd name="connsiteY6021" fmla="*/ 1698136 h 3924300"/>
                <a:gd name="connsiteX6022" fmla="*/ 8175664 w 9867415"/>
                <a:gd name="connsiteY6022" fmla="*/ 1717065 h 3924300"/>
                <a:gd name="connsiteX6023" fmla="*/ 8149164 w 9867415"/>
                <a:gd name="connsiteY6023" fmla="*/ 1694351 h 3924300"/>
                <a:gd name="connsiteX6024" fmla="*/ 8156735 w 9867415"/>
                <a:gd name="connsiteY6024" fmla="*/ 1671637 h 3924300"/>
                <a:gd name="connsiteX6025" fmla="*/ 7452496 w 9867415"/>
                <a:gd name="connsiteY6025" fmla="*/ 1671637 h 3924300"/>
                <a:gd name="connsiteX6026" fmla="*/ 7478995 w 9867415"/>
                <a:gd name="connsiteY6026" fmla="*/ 1693862 h 3924300"/>
                <a:gd name="connsiteX6027" fmla="*/ 7467639 w 9867415"/>
                <a:gd name="connsiteY6027" fmla="*/ 1716087 h 3924300"/>
                <a:gd name="connsiteX6028" fmla="*/ 7441139 w 9867415"/>
                <a:gd name="connsiteY6028" fmla="*/ 1690158 h 3924300"/>
                <a:gd name="connsiteX6029" fmla="*/ 7452496 w 9867415"/>
                <a:gd name="connsiteY6029" fmla="*/ 1671637 h 3924300"/>
                <a:gd name="connsiteX6030" fmla="*/ 6375235 w 9867415"/>
                <a:gd name="connsiteY6030" fmla="*/ 1671637 h 3924300"/>
                <a:gd name="connsiteX6031" fmla="*/ 6401164 w 9867415"/>
                <a:gd name="connsiteY6031" fmla="*/ 1697566 h 3924300"/>
                <a:gd name="connsiteX6032" fmla="*/ 6386347 w 9867415"/>
                <a:gd name="connsiteY6032" fmla="*/ 1716087 h 3924300"/>
                <a:gd name="connsiteX6033" fmla="*/ 6360418 w 9867415"/>
                <a:gd name="connsiteY6033" fmla="*/ 1693862 h 3924300"/>
                <a:gd name="connsiteX6034" fmla="*/ 6375235 w 9867415"/>
                <a:gd name="connsiteY6034" fmla="*/ 1671637 h 3924300"/>
                <a:gd name="connsiteX6035" fmla="*/ 6311339 w 9867415"/>
                <a:gd name="connsiteY6035" fmla="*/ 1671637 h 3924300"/>
                <a:gd name="connsiteX6036" fmla="*/ 6338194 w 9867415"/>
                <a:gd name="connsiteY6036" fmla="*/ 1693862 h 3924300"/>
                <a:gd name="connsiteX6037" fmla="*/ 6319012 w 9867415"/>
                <a:gd name="connsiteY6037" fmla="*/ 1712383 h 3924300"/>
                <a:gd name="connsiteX6038" fmla="*/ 6295993 w 9867415"/>
                <a:gd name="connsiteY6038" fmla="*/ 1690158 h 3924300"/>
                <a:gd name="connsiteX6039" fmla="*/ 6311339 w 9867415"/>
                <a:gd name="connsiteY6039" fmla="*/ 1671637 h 3924300"/>
                <a:gd name="connsiteX6040" fmla="*/ 2211912 w 9867415"/>
                <a:gd name="connsiteY6040" fmla="*/ 1671637 h 3924300"/>
                <a:gd name="connsiteX6041" fmla="*/ 2219491 w 9867415"/>
                <a:gd name="connsiteY6041" fmla="*/ 1690158 h 3924300"/>
                <a:gd name="connsiteX6042" fmla="*/ 2192986 w 9867415"/>
                <a:gd name="connsiteY6042" fmla="*/ 1716087 h 3924300"/>
                <a:gd name="connsiteX6043" fmla="*/ 2181646 w 9867415"/>
                <a:gd name="connsiteY6043" fmla="*/ 1693862 h 3924300"/>
                <a:gd name="connsiteX6044" fmla="*/ 2211912 w 9867415"/>
                <a:gd name="connsiteY6044" fmla="*/ 1671637 h 3924300"/>
                <a:gd name="connsiteX6045" fmla="*/ 8096410 w 9867415"/>
                <a:gd name="connsiteY6045" fmla="*/ 1667485 h 3924300"/>
                <a:gd name="connsiteX6046" fmla="*/ 8126695 w 9867415"/>
                <a:gd name="connsiteY6046" fmla="*/ 1690198 h 3924300"/>
                <a:gd name="connsiteX6047" fmla="*/ 8115339 w 9867415"/>
                <a:gd name="connsiteY6047" fmla="*/ 1709127 h 3924300"/>
                <a:gd name="connsiteX6048" fmla="*/ 8088839 w 9867415"/>
                <a:gd name="connsiteY6048" fmla="*/ 1686413 h 3924300"/>
                <a:gd name="connsiteX6049" fmla="*/ 8096410 w 9867415"/>
                <a:gd name="connsiteY6049" fmla="*/ 1667485 h 3924300"/>
                <a:gd name="connsiteX6050" fmla="*/ 7388589 w 9867415"/>
                <a:gd name="connsiteY6050" fmla="*/ 1667485 h 3924300"/>
                <a:gd name="connsiteX6051" fmla="*/ 7415444 w 9867415"/>
                <a:gd name="connsiteY6051" fmla="*/ 1690198 h 3924300"/>
                <a:gd name="connsiteX6052" fmla="*/ 7403935 w 9867415"/>
                <a:gd name="connsiteY6052" fmla="*/ 1709127 h 3924300"/>
                <a:gd name="connsiteX6053" fmla="*/ 7377080 w 9867415"/>
                <a:gd name="connsiteY6053" fmla="*/ 1686413 h 3924300"/>
                <a:gd name="connsiteX6054" fmla="*/ 7388589 w 9867415"/>
                <a:gd name="connsiteY6054" fmla="*/ 1667485 h 3924300"/>
                <a:gd name="connsiteX6055" fmla="*/ 6242821 w 9867415"/>
                <a:gd name="connsiteY6055" fmla="*/ 1666874 h 3924300"/>
                <a:gd name="connsiteX6056" fmla="*/ 6269321 w 9867415"/>
                <a:gd name="connsiteY6056" fmla="*/ 1689893 h 3924300"/>
                <a:gd name="connsiteX6057" fmla="*/ 6254178 w 9867415"/>
                <a:gd name="connsiteY6057" fmla="*/ 1712912 h 3924300"/>
                <a:gd name="connsiteX6058" fmla="*/ 6227679 w 9867415"/>
                <a:gd name="connsiteY6058" fmla="*/ 1689893 h 3924300"/>
                <a:gd name="connsiteX6059" fmla="*/ 6242821 w 9867415"/>
                <a:gd name="connsiteY6059" fmla="*/ 1666874 h 3924300"/>
                <a:gd name="connsiteX6060" fmla="*/ 2943540 w 9867415"/>
                <a:gd name="connsiteY6060" fmla="*/ 1666874 h 3924300"/>
                <a:gd name="connsiteX6061" fmla="*/ 2955048 w 9867415"/>
                <a:gd name="connsiteY6061" fmla="*/ 1689893 h 3924300"/>
                <a:gd name="connsiteX6062" fmla="*/ 2928195 w 9867415"/>
                <a:gd name="connsiteY6062" fmla="*/ 1712912 h 3924300"/>
                <a:gd name="connsiteX6063" fmla="*/ 2916687 w 9867415"/>
                <a:gd name="connsiteY6063" fmla="*/ 1693730 h 3924300"/>
                <a:gd name="connsiteX6064" fmla="*/ 2943540 w 9867415"/>
                <a:gd name="connsiteY6064" fmla="*/ 1666874 h 3924300"/>
                <a:gd name="connsiteX6065" fmla="*/ 1699738 w 9867415"/>
                <a:gd name="connsiteY6065" fmla="*/ 1666874 h 3924300"/>
                <a:gd name="connsiteX6066" fmla="*/ 1707310 w 9867415"/>
                <a:gd name="connsiteY6066" fmla="*/ 1686057 h 3924300"/>
                <a:gd name="connsiteX6067" fmla="*/ 1677020 w 9867415"/>
                <a:gd name="connsiteY6067" fmla="*/ 1712912 h 3924300"/>
                <a:gd name="connsiteX6068" fmla="*/ 1669448 w 9867415"/>
                <a:gd name="connsiteY6068" fmla="*/ 1689893 h 3924300"/>
                <a:gd name="connsiteX6069" fmla="*/ 1699738 w 9867415"/>
                <a:gd name="connsiteY6069" fmla="*/ 1666874 h 3924300"/>
                <a:gd name="connsiteX6070" fmla="*/ 6178914 w 9867415"/>
                <a:gd name="connsiteY6070" fmla="*/ 1663699 h 3924300"/>
                <a:gd name="connsiteX6071" fmla="*/ 6204843 w 9867415"/>
                <a:gd name="connsiteY6071" fmla="*/ 1686718 h 3924300"/>
                <a:gd name="connsiteX6072" fmla="*/ 6186322 w 9867415"/>
                <a:gd name="connsiteY6072" fmla="*/ 1709737 h 3924300"/>
                <a:gd name="connsiteX6073" fmla="*/ 6160393 w 9867415"/>
                <a:gd name="connsiteY6073" fmla="*/ 1686718 h 3924300"/>
                <a:gd name="connsiteX6074" fmla="*/ 6178914 w 9867415"/>
                <a:gd name="connsiteY6074" fmla="*/ 1663699 h 3924300"/>
                <a:gd name="connsiteX6075" fmla="*/ 6111059 w 9867415"/>
                <a:gd name="connsiteY6075" fmla="*/ 1663699 h 3924300"/>
                <a:gd name="connsiteX6076" fmla="*/ 6137559 w 9867415"/>
                <a:gd name="connsiteY6076" fmla="*/ 1686718 h 3924300"/>
                <a:gd name="connsiteX6077" fmla="*/ 6118631 w 9867415"/>
                <a:gd name="connsiteY6077" fmla="*/ 1709737 h 3924300"/>
                <a:gd name="connsiteX6078" fmla="*/ 6095917 w 9867415"/>
                <a:gd name="connsiteY6078" fmla="*/ 1682882 h 3924300"/>
                <a:gd name="connsiteX6079" fmla="*/ 6111059 w 9867415"/>
                <a:gd name="connsiteY6079" fmla="*/ 1663699 h 3924300"/>
                <a:gd name="connsiteX6080" fmla="*/ 3007035 w 9867415"/>
                <a:gd name="connsiteY6080" fmla="*/ 1663699 h 3924300"/>
                <a:gd name="connsiteX6081" fmla="*/ 3022380 w 9867415"/>
                <a:gd name="connsiteY6081" fmla="*/ 1682882 h 3924300"/>
                <a:gd name="connsiteX6082" fmla="*/ 2991690 w 9867415"/>
                <a:gd name="connsiteY6082" fmla="*/ 1709737 h 3924300"/>
                <a:gd name="connsiteX6083" fmla="*/ 2980182 w 9867415"/>
                <a:gd name="connsiteY6083" fmla="*/ 1686718 h 3924300"/>
                <a:gd name="connsiteX6084" fmla="*/ 3007035 w 9867415"/>
                <a:gd name="connsiteY6084" fmla="*/ 1663699 h 3924300"/>
                <a:gd name="connsiteX6085" fmla="*/ 2272253 w 9867415"/>
                <a:gd name="connsiteY6085" fmla="*/ 1663699 h 3924300"/>
                <a:gd name="connsiteX6086" fmla="*/ 2283604 w 9867415"/>
                <a:gd name="connsiteY6086" fmla="*/ 1682882 h 3924300"/>
                <a:gd name="connsiteX6087" fmla="*/ 2253321 w 9867415"/>
                <a:gd name="connsiteY6087" fmla="*/ 1709737 h 3924300"/>
                <a:gd name="connsiteX6088" fmla="*/ 2245753 w 9867415"/>
                <a:gd name="connsiteY6088" fmla="*/ 1690555 h 3924300"/>
                <a:gd name="connsiteX6089" fmla="*/ 2272253 w 9867415"/>
                <a:gd name="connsiteY6089" fmla="*/ 1663699 h 3924300"/>
                <a:gd name="connsiteX6090" fmla="*/ 1269802 w 9867415"/>
                <a:gd name="connsiteY6090" fmla="*/ 1663699 h 3924300"/>
                <a:gd name="connsiteX6091" fmla="*/ 1273467 w 9867415"/>
                <a:gd name="connsiteY6091" fmla="*/ 1682882 h 3924300"/>
                <a:gd name="connsiteX6092" fmla="*/ 1244154 w 9867415"/>
                <a:gd name="connsiteY6092" fmla="*/ 1709737 h 3924300"/>
                <a:gd name="connsiteX6093" fmla="*/ 1240490 w 9867415"/>
                <a:gd name="connsiteY6093" fmla="*/ 1686718 h 3924300"/>
                <a:gd name="connsiteX6094" fmla="*/ 1269802 w 9867415"/>
                <a:gd name="connsiteY6094" fmla="*/ 1663699 h 3924300"/>
                <a:gd name="connsiteX6095" fmla="*/ 8036085 w 9867415"/>
                <a:gd name="connsiteY6095" fmla="*/ 1660524 h 3924300"/>
                <a:gd name="connsiteX6096" fmla="*/ 8066370 w 9867415"/>
                <a:gd name="connsiteY6096" fmla="*/ 1682749 h 3924300"/>
                <a:gd name="connsiteX6097" fmla="*/ 8055014 w 9867415"/>
                <a:gd name="connsiteY6097" fmla="*/ 1704974 h 3924300"/>
                <a:gd name="connsiteX6098" fmla="*/ 8028514 w 9867415"/>
                <a:gd name="connsiteY6098" fmla="*/ 1679045 h 3924300"/>
                <a:gd name="connsiteX6099" fmla="*/ 8036085 w 9867415"/>
                <a:gd name="connsiteY6099" fmla="*/ 1660524 h 3924300"/>
                <a:gd name="connsiteX6100" fmla="*/ 7324885 w 9867415"/>
                <a:gd name="connsiteY6100" fmla="*/ 1660524 h 3924300"/>
                <a:gd name="connsiteX6101" fmla="*/ 7355170 w 9867415"/>
                <a:gd name="connsiteY6101" fmla="*/ 1686453 h 3924300"/>
                <a:gd name="connsiteX6102" fmla="*/ 7340028 w 9867415"/>
                <a:gd name="connsiteY6102" fmla="*/ 1704974 h 3924300"/>
                <a:gd name="connsiteX6103" fmla="*/ 7313529 w 9867415"/>
                <a:gd name="connsiteY6103" fmla="*/ 1682749 h 3924300"/>
                <a:gd name="connsiteX6104" fmla="*/ 7324885 w 9867415"/>
                <a:gd name="connsiteY6104" fmla="*/ 1660524 h 3924300"/>
                <a:gd name="connsiteX6105" fmla="*/ 6047152 w 9867415"/>
                <a:gd name="connsiteY6105" fmla="*/ 1660524 h 3924300"/>
                <a:gd name="connsiteX6106" fmla="*/ 6069377 w 9867415"/>
                <a:gd name="connsiteY6106" fmla="*/ 1682749 h 3924300"/>
                <a:gd name="connsiteX6107" fmla="*/ 6054560 w 9867415"/>
                <a:gd name="connsiteY6107" fmla="*/ 1704974 h 3924300"/>
                <a:gd name="connsiteX6108" fmla="*/ 6028631 w 9867415"/>
                <a:gd name="connsiteY6108" fmla="*/ 1682749 h 3924300"/>
                <a:gd name="connsiteX6109" fmla="*/ 6047152 w 9867415"/>
                <a:gd name="connsiteY6109" fmla="*/ 1660524 h 3924300"/>
                <a:gd name="connsiteX6110" fmla="*/ 5979551 w 9867415"/>
                <a:gd name="connsiteY6110" fmla="*/ 1660524 h 3924300"/>
                <a:gd name="connsiteX6111" fmla="*/ 6006406 w 9867415"/>
                <a:gd name="connsiteY6111" fmla="*/ 1682749 h 3924300"/>
                <a:gd name="connsiteX6112" fmla="*/ 5987224 w 9867415"/>
                <a:gd name="connsiteY6112" fmla="*/ 1701270 h 3924300"/>
                <a:gd name="connsiteX6113" fmla="*/ 5964205 w 9867415"/>
                <a:gd name="connsiteY6113" fmla="*/ 1679045 h 3924300"/>
                <a:gd name="connsiteX6114" fmla="*/ 5979551 w 9867415"/>
                <a:gd name="connsiteY6114" fmla="*/ 1660524 h 3924300"/>
                <a:gd name="connsiteX6115" fmla="*/ 4374456 w 9867415"/>
                <a:gd name="connsiteY6115" fmla="*/ 1660524 h 3924300"/>
                <a:gd name="connsiteX6116" fmla="*/ 4392977 w 9867415"/>
                <a:gd name="connsiteY6116" fmla="*/ 1679045 h 3924300"/>
                <a:gd name="connsiteX6117" fmla="*/ 4370752 w 9867415"/>
                <a:gd name="connsiteY6117" fmla="*/ 1704974 h 3924300"/>
                <a:gd name="connsiteX6118" fmla="*/ 4352231 w 9867415"/>
                <a:gd name="connsiteY6118" fmla="*/ 1682749 h 3924300"/>
                <a:gd name="connsiteX6119" fmla="*/ 4374456 w 9867415"/>
                <a:gd name="connsiteY6119" fmla="*/ 1660524 h 3924300"/>
                <a:gd name="connsiteX6120" fmla="*/ 4306987 w 9867415"/>
                <a:gd name="connsiteY6120" fmla="*/ 1660524 h 3924300"/>
                <a:gd name="connsiteX6121" fmla="*/ 4326170 w 9867415"/>
                <a:gd name="connsiteY6121" fmla="*/ 1682749 h 3924300"/>
                <a:gd name="connsiteX6122" fmla="*/ 4303151 w 9867415"/>
                <a:gd name="connsiteY6122" fmla="*/ 1704974 h 3924300"/>
                <a:gd name="connsiteX6123" fmla="*/ 4283968 w 9867415"/>
                <a:gd name="connsiteY6123" fmla="*/ 1682749 h 3924300"/>
                <a:gd name="connsiteX6124" fmla="*/ 4306987 w 9867415"/>
                <a:gd name="connsiteY6124" fmla="*/ 1660524 h 3924300"/>
                <a:gd name="connsiteX6125" fmla="*/ 3071241 w 9867415"/>
                <a:gd name="connsiteY6125" fmla="*/ 1659548 h 3924300"/>
                <a:gd name="connsiteX6126" fmla="*/ 3086383 w 9867415"/>
                <a:gd name="connsiteY6126" fmla="*/ 1678476 h 3924300"/>
                <a:gd name="connsiteX6127" fmla="*/ 3059884 w 9867415"/>
                <a:gd name="connsiteY6127" fmla="*/ 1701190 h 3924300"/>
                <a:gd name="connsiteX6128" fmla="*/ 3044741 w 9867415"/>
                <a:gd name="connsiteY6128" fmla="*/ 1682261 h 3924300"/>
                <a:gd name="connsiteX6129" fmla="*/ 3071241 w 9867415"/>
                <a:gd name="connsiteY6129" fmla="*/ 1659548 h 3924300"/>
                <a:gd name="connsiteX6130" fmla="*/ 1756286 w 9867415"/>
                <a:gd name="connsiteY6130" fmla="*/ 1659548 h 3924300"/>
                <a:gd name="connsiteX6131" fmla="*/ 1763859 w 9867415"/>
                <a:gd name="connsiteY6131" fmla="*/ 1678476 h 3924300"/>
                <a:gd name="connsiteX6132" fmla="*/ 1737355 w 9867415"/>
                <a:gd name="connsiteY6132" fmla="*/ 1704975 h 3924300"/>
                <a:gd name="connsiteX6133" fmla="*/ 1729783 w 9867415"/>
                <a:gd name="connsiteY6133" fmla="*/ 1682261 h 3924300"/>
                <a:gd name="connsiteX6134" fmla="*/ 1756286 w 9867415"/>
                <a:gd name="connsiteY6134" fmla="*/ 1659548 h 3924300"/>
                <a:gd name="connsiteX6135" fmla="*/ 1326596 w 9867415"/>
                <a:gd name="connsiteY6135" fmla="*/ 1656373 h 3924300"/>
                <a:gd name="connsiteX6136" fmla="*/ 1334168 w 9867415"/>
                <a:gd name="connsiteY6136" fmla="*/ 1675301 h 3924300"/>
                <a:gd name="connsiteX6137" fmla="*/ 1303878 w 9867415"/>
                <a:gd name="connsiteY6137" fmla="*/ 1698015 h 3924300"/>
                <a:gd name="connsiteX6138" fmla="*/ 1296307 w 9867415"/>
                <a:gd name="connsiteY6138" fmla="*/ 1679086 h 3924300"/>
                <a:gd name="connsiteX6139" fmla="*/ 1326596 w 9867415"/>
                <a:gd name="connsiteY6139" fmla="*/ 1656373 h 3924300"/>
                <a:gd name="connsiteX6140" fmla="*/ 7260897 w 9867415"/>
                <a:gd name="connsiteY6140" fmla="*/ 1655762 h 3924300"/>
                <a:gd name="connsiteX6141" fmla="*/ 7290205 w 9867415"/>
                <a:gd name="connsiteY6141" fmla="*/ 1678781 h 3924300"/>
                <a:gd name="connsiteX6142" fmla="*/ 7275551 w 9867415"/>
                <a:gd name="connsiteY6142" fmla="*/ 1701800 h 3924300"/>
                <a:gd name="connsiteX6143" fmla="*/ 7249906 w 9867415"/>
                <a:gd name="connsiteY6143" fmla="*/ 1678781 h 3924300"/>
                <a:gd name="connsiteX6144" fmla="*/ 7260897 w 9867415"/>
                <a:gd name="connsiteY6144" fmla="*/ 1655762 h 3924300"/>
                <a:gd name="connsiteX6145" fmla="*/ 5915125 w 9867415"/>
                <a:gd name="connsiteY6145" fmla="*/ 1655762 h 3924300"/>
                <a:gd name="connsiteX6146" fmla="*/ 5938144 w 9867415"/>
                <a:gd name="connsiteY6146" fmla="*/ 1678781 h 3924300"/>
                <a:gd name="connsiteX6147" fmla="*/ 5918962 w 9867415"/>
                <a:gd name="connsiteY6147" fmla="*/ 1701800 h 3924300"/>
                <a:gd name="connsiteX6148" fmla="*/ 5895943 w 9867415"/>
                <a:gd name="connsiteY6148" fmla="*/ 1678781 h 3924300"/>
                <a:gd name="connsiteX6149" fmla="*/ 5915125 w 9867415"/>
                <a:gd name="connsiteY6149" fmla="*/ 1655762 h 3924300"/>
                <a:gd name="connsiteX6150" fmla="*/ 5847789 w 9867415"/>
                <a:gd name="connsiteY6150" fmla="*/ 1655762 h 3924300"/>
                <a:gd name="connsiteX6151" fmla="*/ 5870808 w 9867415"/>
                <a:gd name="connsiteY6151" fmla="*/ 1678781 h 3924300"/>
                <a:gd name="connsiteX6152" fmla="*/ 5851625 w 9867415"/>
                <a:gd name="connsiteY6152" fmla="*/ 1701800 h 3924300"/>
                <a:gd name="connsiteX6153" fmla="*/ 5828606 w 9867415"/>
                <a:gd name="connsiteY6153" fmla="*/ 1678781 h 3924300"/>
                <a:gd name="connsiteX6154" fmla="*/ 5847789 w 9867415"/>
                <a:gd name="connsiteY6154" fmla="*/ 1655762 h 3924300"/>
                <a:gd name="connsiteX6155" fmla="*/ 4509922 w 9867415"/>
                <a:gd name="connsiteY6155" fmla="*/ 1655762 h 3924300"/>
                <a:gd name="connsiteX6156" fmla="*/ 4528443 w 9867415"/>
                <a:gd name="connsiteY6156" fmla="*/ 1678781 h 3924300"/>
                <a:gd name="connsiteX6157" fmla="*/ 4506218 w 9867415"/>
                <a:gd name="connsiteY6157" fmla="*/ 1701800 h 3924300"/>
                <a:gd name="connsiteX6158" fmla="*/ 4487697 w 9867415"/>
                <a:gd name="connsiteY6158" fmla="*/ 1678781 h 3924300"/>
                <a:gd name="connsiteX6159" fmla="*/ 4509922 w 9867415"/>
                <a:gd name="connsiteY6159" fmla="*/ 1655762 h 3924300"/>
                <a:gd name="connsiteX6160" fmla="*/ 4442286 w 9867415"/>
                <a:gd name="connsiteY6160" fmla="*/ 1655762 h 3924300"/>
                <a:gd name="connsiteX6161" fmla="*/ 4461769 w 9867415"/>
                <a:gd name="connsiteY6161" fmla="*/ 1678781 h 3924300"/>
                <a:gd name="connsiteX6162" fmla="*/ 4438389 w 9867415"/>
                <a:gd name="connsiteY6162" fmla="*/ 1701800 h 3924300"/>
                <a:gd name="connsiteX6163" fmla="*/ 4418906 w 9867415"/>
                <a:gd name="connsiteY6163" fmla="*/ 1678781 h 3924300"/>
                <a:gd name="connsiteX6164" fmla="*/ 4442286 w 9867415"/>
                <a:gd name="connsiteY6164" fmla="*/ 1655762 h 3924300"/>
                <a:gd name="connsiteX6165" fmla="*/ 2336231 w 9867415"/>
                <a:gd name="connsiteY6165" fmla="*/ 1655762 h 3924300"/>
                <a:gd name="connsiteX6166" fmla="*/ 2343561 w 9867415"/>
                <a:gd name="connsiteY6166" fmla="*/ 1678781 h 3924300"/>
                <a:gd name="connsiteX6167" fmla="*/ 2317917 w 9867415"/>
                <a:gd name="connsiteY6167" fmla="*/ 1701800 h 3924300"/>
                <a:gd name="connsiteX6168" fmla="*/ 2306928 w 9867415"/>
                <a:gd name="connsiteY6168" fmla="*/ 1682618 h 3924300"/>
                <a:gd name="connsiteX6169" fmla="*/ 2336231 w 9867415"/>
                <a:gd name="connsiteY6169" fmla="*/ 1655762 h 3924300"/>
                <a:gd name="connsiteX6170" fmla="*/ 2396544 w 9867415"/>
                <a:gd name="connsiteY6170" fmla="*/ 1653076 h 3924300"/>
                <a:gd name="connsiteX6171" fmla="*/ 2407536 w 9867415"/>
                <a:gd name="connsiteY6171" fmla="*/ 1671393 h 3924300"/>
                <a:gd name="connsiteX6172" fmla="*/ 2378245 w 9867415"/>
                <a:gd name="connsiteY6172" fmla="*/ 1693374 h 3924300"/>
                <a:gd name="connsiteX6173" fmla="*/ 2370920 w 9867415"/>
                <a:gd name="connsiteY6173" fmla="*/ 1675056 h 3924300"/>
                <a:gd name="connsiteX6174" fmla="*/ 2396544 w 9867415"/>
                <a:gd name="connsiteY6174" fmla="*/ 1653076 h 3924300"/>
                <a:gd name="connsiteX6175" fmla="*/ 1816622 w 9867415"/>
                <a:gd name="connsiteY6175" fmla="*/ 1653076 h 3924300"/>
                <a:gd name="connsiteX6176" fmla="*/ 1824193 w 9867415"/>
                <a:gd name="connsiteY6176" fmla="*/ 1671393 h 3924300"/>
                <a:gd name="connsiteX6177" fmla="*/ 1797690 w 9867415"/>
                <a:gd name="connsiteY6177" fmla="*/ 1697037 h 3924300"/>
                <a:gd name="connsiteX6178" fmla="*/ 1786332 w 9867415"/>
                <a:gd name="connsiteY6178" fmla="*/ 1675056 h 3924300"/>
                <a:gd name="connsiteX6179" fmla="*/ 1816622 w 9867415"/>
                <a:gd name="connsiteY6179" fmla="*/ 1653076 h 3924300"/>
                <a:gd name="connsiteX6180" fmla="*/ 8997500 w 9867415"/>
                <a:gd name="connsiteY6180" fmla="*/ 1652587 h 3924300"/>
                <a:gd name="connsiteX6181" fmla="*/ 9027785 w 9867415"/>
                <a:gd name="connsiteY6181" fmla="*/ 1678516 h 3924300"/>
                <a:gd name="connsiteX6182" fmla="*/ 9023999 w 9867415"/>
                <a:gd name="connsiteY6182" fmla="*/ 1697037 h 3924300"/>
                <a:gd name="connsiteX6183" fmla="*/ 8993714 w 9867415"/>
                <a:gd name="connsiteY6183" fmla="*/ 1674812 h 3924300"/>
                <a:gd name="connsiteX6184" fmla="*/ 8997500 w 9867415"/>
                <a:gd name="connsiteY6184" fmla="*/ 1652587 h 3924300"/>
                <a:gd name="connsiteX6185" fmla="*/ 7976860 w 9867415"/>
                <a:gd name="connsiteY6185" fmla="*/ 1652587 h 3924300"/>
                <a:gd name="connsiteX6186" fmla="*/ 8006168 w 9867415"/>
                <a:gd name="connsiteY6186" fmla="*/ 1678516 h 3924300"/>
                <a:gd name="connsiteX6187" fmla="*/ 7995177 w 9867415"/>
                <a:gd name="connsiteY6187" fmla="*/ 1697037 h 3924300"/>
                <a:gd name="connsiteX6188" fmla="*/ 7969533 w 9867415"/>
                <a:gd name="connsiteY6188" fmla="*/ 1674812 h 3924300"/>
                <a:gd name="connsiteX6189" fmla="*/ 7976860 w 9867415"/>
                <a:gd name="connsiteY6189" fmla="*/ 1652587 h 3924300"/>
                <a:gd name="connsiteX6190" fmla="*/ 7200084 w 9867415"/>
                <a:gd name="connsiteY6190" fmla="*/ 1652587 h 3924300"/>
                <a:gd name="connsiteX6191" fmla="*/ 7226583 w 9867415"/>
                <a:gd name="connsiteY6191" fmla="*/ 1674812 h 3924300"/>
                <a:gd name="connsiteX6192" fmla="*/ 7215227 w 9867415"/>
                <a:gd name="connsiteY6192" fmla="*/ 1697037 h 3924300"/>
                <a:gd name="connsiteX6193" fmla="*/ 7184942 w 9867415"/>
                <a:gd name="connsiteY6193" fmla="*/ 1671108 h 3924300"/>
                <a:gd name="connsiteX6194" fmla="*/ 7200084 w 9867415"/>
                <a:gd name="connsiteY6194" fmla="*/ 1652587 h 3924300"/>
                <a:gd name="connsiteX6195" fmla="*/ 5779526 w 9867415"/>
                <a:gd name="connsiteY6195" fmla="*/ 1652587 h 3924300"/>
                <a:gd name="connsiteX6196" fmla="*/ 5806381 w 9867415"/>
                <a:gd name="connsiteY6196" fmla="*/ 1674812 h 3924300"/>
                <a:gd name="connsiteX6197" fmla="*/ 5787199 w 9867415"/>
                <a:gd name="connsiteY6197" fmla="*/ 1697037 h 3924300"/>
                <a:gd name="connsiteX6198" fmla="*/ 5760343 w 9867415"/>
                <a:gd name="connsiteY6198" fmla="*/ 1674812 h 3924300"/>
                <a:gd name="connsiteX6199" fmla="*/ 5779526 w 9867415"/>
                <a:gd name="connsiteY6199" fmla="*/ 1652587 h 3924300"/>
                <a:gd name="connsiteX6200" fmla="*/ 5715893 w 9867415"/>
                <a:gd name="connsiteY6200" fmla="*/ 1652587 h 3924300"/>
                <a:gd name="connsiteX6201" fmla="*/ 5738118 w 9867415"/>
                <a:gd name="connsiteY6201" fmla="*/ 1674812 h 3924300"/>
                <a:gd name="connsiteX6202" fmla="*/ 5719597 w 9867415"/>
                <a:gd name="connsiteY6202" fmla="*/ 1697037 h 3924300"/>
                <a:gd name="connsiteX6203" fmla="*/ 5697372 w 9867415"/>
                <a:gd name="connsiteY6203" fmla="*/ 1674812 h 3924300"/>
                <a:gd name="connsiteX6204" fmla="*/ 5715893 w 9867415"/>
                <a:gd name="connsiteY6204" fmla="*/ 1652587 h 3924300"/>
                <a:gd name="connsiteX6205" fmla="*/ 5647343 w 9867415"/>
                <a:gd name="connsiteY6205" fmla="*/ 1652587 h 3924300"/>
                <a:gd name="connsiteX6206" fmla="*/ 5669856 w 9867415"/>
                <a:gd name="connsiteY6206" fmla="*/ 1674812 h 3924300"/>
                <a:gd name="connsiteX6207" fmla="*/ 5651095 w 9867415"/>
                <a:gd name="connsiteY6207" fmla="*/ 1697037 h 3924300"/>
                <a:gd name="connsiteX6208" fmla="*/ 5628581 w 9867415"/>
                <a:gd name="connsiteY6208" fmla="*/ 1674812 h 3924300"/>
                <a:gd name="connsiteX6209" fmla="*/ 5647343 w 9867415"/>
                <a:gd name="connsiteY6209" fmla="*/ 1652587 h 3924300"/>
                <a:gd name="connsiteX6210" fmla="*/ 4709418 w 9867415"/>
                <a:gd name="connsiteY6210" fmla="*/ 1652587 h 3924300"/>
                <a:gd name="connsiteX6211" fmla="*/ 4727939 w 9867415"/>
                <a:gd name="connsiteY6211" fmla="*/ 1674812 h 3924300"/>
                <a:gd name="connsiteX6212" fmla="*/ 4709418 w 9867415"/>
                <a:gd name="connsiteY6212" fmla="*/ 1697037 h 3924300"/>
                <a:gd name="connsiteX6213" fmla="*/ 4687193 w 9867415"/>
                <a:gd name="connsiteY6213" fmla="*/ 1674812 h 3924300"/>
                <a:gd name="connsiteX6214" fmla="*/ 4709418 w 9867415"/>
                <a:gd name="connsiteY6214" fmla="*/ 1652587 h 3924300"/>
                <a:gd name="connsiteX6215" fmla="*/ 4641950 w 9867415"/>
                <a:gd name="connsiteY6215" fmla="*/ 1652587 h 3924300"/>
                <a:gd name="connsiteX6216" fmla="*/ 4664969 w 9867415"/>
                <a:gd name="connsiteY6216" fmla="*/ 1674812 h 3924300"/>
                <a:gd name="connsiteX6217" fmla="*/ 4641950 w 9867415"/>
                <a:gd name="connsiteY6217" fmla="*/ 1697037 h 3924300"/>
                <a:gd name="connsiteX6218" fmla="*/ 4618931 w 9867415"/>
                <a:gd name="connsiteY6218" fmla="*/ 1674812 h 3924300"/>
                <a:gd name="connsiteX6219" fmla="*/ 4641950 w 9867415"/>
                <a:gd name="connsiteY6219" fmla="*/ 1652587 h 3924300"/>
                <a:gd name="connsiteX6220" fmla="*/ 4574481 w 9867415"/>
                <a:gd name="connsiteY6220" fmla="*/ 1652587 h 3924300"/>
                <a:gd name="connsiteX6221" fmla="*/ 4596706 w 9867415"/>
                <a:gd name="connsiteY6221" fmla="*/ 1674812 h 3924300"/>
                <a:gd name="connsiteX6222" fmla="*/ 4574481 w 9867415"/>
                <a:gd name="connsiteY6222" fmla="*/ 1697037 h 3924300"/>
                <a:gd name="connsiteX6223" fmla="*/ 4555960 w 9867415"/>
                <a:gd name="connsiteY6223" fmla="*/ 1674812 h 3924300"/>
                <a:gd name="connsiteX6224" fmla="*/ 4574481 w 9867415"/>
                <a:gd name="connsiteY6224" fmla="*/ 1652587 h 3924300"/>
                <a:gd name="connsiteX6225" fmla="*/ 3134741 w 9867415"/>
                <a:gd name="connsiteY6225" fmla="*/ 1652587 h 3924300"/>
                <a:gd name="connsiteX6226" fmla="*/ 3149883 w 9867415"/>
                <a:gd name="connsiteY6226" fmla="*/ 1674812 h 3924300"/>
                <a:gd name="connsiteX6227" fmla="*/ 3123384 w 9867415"/>
                <a:gd name="connsiteY6227" fmla="*/ 1697037 h 3924300"/>
                <a:gd name="connsiteX6228" fmla="*/ 3108241 w 9867415"/>
                <a:gd name="connsiteY6228" fmla="*/ 1678516 h 3924300"/>
                <a:gd name="connsiteX6229" fmla="*/ 3134741 w 9867415"/>
                <a:gd name="connsiteY6229" fmla="*/ 1652587 h 3924300"/>
                <a:gd name="connsiteX6230" fmla="*/ 5580427 w 9867415"/>
                <a:gd name="connsiteY6230" fmla="*/ 1649412 h 3924300"/>
                <a:gd name="connsiteX6231" fmla="*/ 5602652 w 9867415"/>
                <a:gd name="connsiteY6231" fmla="*/ 1671637 h 3924300"/>
                <a:gd name="connsiteX6232" fmla="*/ 5584131 w 9867415"/>
                <a:gd name="connsiteY6232" fmla="*/ 1693862 h 3924300"/>
                <a:gd name="connsiteX6233" fmla="*/ 5561906 w 9867415"/>
                <a:gd name="connsiteY6233" fmla="*/ 1671637 h 3924300"/>
                <a:gd name="connsiteX6234" fmla="*/ 5580427 w 9867415"/>
                <a:gd name="connsiteY6234" fmla="*/ 1649412 h 3924300"/>
                <a:gd name="connsiteX6235" fmla="*/ 5512164 w 9867415"/>
                <a:gd name="connsiteY6235" fmla="*/ 1649412 h 3924300"/>
                <a:gd name="connsiteX6236" fmla="*/ 5534389 w 9867415"/>
                <a:gd name="connsiteY6236" fmla="*/ 1671637 h 3924300"/>
                <a:gd name="connsiteX6237" fmla="*/ 5515868 w 9867415"/>
                <a:gd name="connsiteY6237" fmla="*/ 1693862 h 3924300"/>
                <a:gd name="connsiteX6238" fmla="*/ 5493643 w 9867415"/>
                <a:gd name="connsiteY6238" fmla="*/ 1671637 h 3924300"/>
                <a:gd name="connsiteX6239" fmla="*/ 5512164 w 9867415"/>
                <a:gd name="connsiteY6239" fmla="*/ 1649412 h 3924300"/>
                <a:gd name="connsiteX6240" fmla="*/ 5448400 w 9867415"/>
                <a:gd name="connsiteY6240" fmla="*/ 1649412 h 3924300"/>
                <a:gd name="connsiteX6241" fmla="*/ 5471419 w 9867415"/>
                <a:gd name="connsiteY6241" fmla="*/ 1671637 h 3924300"/>
                <a:gd name="connsiteX6242" fmla="*/ 5452237 w 9867415"/>
                <a:gd name="connsiteY6242" fmla="*/ 1693862 h 3924300"/>
                <a:gd name="connsiteX6243" fmla="*/ 5425381 w 9867415"/>
                <a:gd name="connsiteY6243" fmla="*/ 1671637 h 3924300"/>
                <a:gd name="connsiteX6244" fmla="*/ 5448400 w 9867415"/>
                <a:gd name="connsiteY6244" fmla="*/ 1649412 h 3924300"/>
                <a:gd name="connsiteX6245" fmla="*/ 5380137 w 9867415"/>
                <a:gd name="connsiteY6245" fmla="*/ 1649412 h 3924300"/>
                <a:gd name="connsiteX6246" fmla="*/ 5403156 w 9867415"/>
                <a:gd name="connsiteY6246" fmla="*/ 1671637 h 3924300"/>
                <a:gd name="connsiteX6247" fmla="*/ 5383974 w 9867415"/>
                <a:gd name="connsiteY6247" fmla="*/ 1693862 h 3924300"/>
                <a:gd name="connsiteX6248" fmla="*/ 5360955 w 9867415"/>
                <a:gd name="connsiteY6248" fmla="*/ 1671637 h 3924300"/>
                <a:gd name="connsiteX6249" fmla="*/ 5380137 w 9867415"/>
                <a:gd name="connsiteY6249" fmla="*/ 1649412 h 3924300"/>
                <a:gd name="connsiteX6250" fmla="*/ 5312380 w 9867415"/>
                <a:gd name="connsiteY6250" fmla="*/ 1649412 h 3924300"/>
                <a:gd name="connsiteX6251" fmla="*/ 5334893 w 9867415"/>
                <a:gd name="connsiteY6251" fmla="*/ 1671637 h 3924300"/>
                <a:gd name="connsiteX6252" fmla="*/ 5316132 w 9867415"/>
                <a:gd name="connsiteY6252" fmla="*/ 1693862 h 3924300"/>
                <a:gd name="connsiteX6253" fmla="*/ 5293618 w 9867415"/>
                <a:gd name="connsiteY6253" fmla="*/ 1671637 h 3924300"/>
                <a:gd name="connsiteX6254" fmla="*/ 5312380 w 9867415"/>
                <a:gd name="connsiteY6254" fmla="*/ 1649412 h 3924300"/>
                <a:gd name="connsiteX6255" fmla="*/ 5244118 w 9867415"/>
                <a:gd name="connsiteY6255" fmla="*/ 1649412 h 3924300"/>
                <a:gd name="connsiteX6256" fmla="*/ 5266631 w 9867415"/>
                <a:gd name="connsiteY6256" fmla="*/ 1671637 h 3924300"/>
                <a:gd name="connsiteX6257" fmla="*/ 5247870 w 9867415"/>
                <a:gd name="connsiteY6257" fmla="*/ 1693862 h 3924300"/>
                <a:gd name="connsiteX6258" fmla="*/ 5225356 w 9867415"/>
                <a:gd name="connsiteY6258" fmla="*/ 1671637 h 3924300"/>
                <a:gd name="connsiteX6259" fmla="*/ 5244118 w 9867415"/>
                <a:gd name="connsiteY6259" fmla="*/ 1649412 h 3924300"/>
                <a:gd name="connsiteX6260" fmla="*/ 5181195 w 9867415"/>
                <a:gd name="connsiteY6260" fmla="*/ 1649412 h 3924300"/>
                <a:gd name="connsiteX6261" fmla="*/ 5199956 w 9867415"/>
                <a:gd name="connsiteY6261" fmla="*/ 1671637 h 3924300"/>
                <a:gd name="connsiteX6262" fmla="*/ 5181195 w 9867415"/>
                <a:gd name="connsiteY6262" fmla="*/ 1693862 h 3924300"/>
                <a:gd name="connsiteX6263" fmla="*/ 5158681 w 9867415"/>
                <a:gd name="connsiteY6263" fmla="*/ 1671637 h 3924300"/>
                <a:gd name="connsiteX6264" fmla="*/ 5181195 w 9867415"/>
                <a:gd name="connsiteY6264" fmla="*/ 1649412 h 3924300"/>
                <a:gd name="connsiteX6265" fmla="*/ 5112643 w 9867415"/>
                <a:gd name="connsiteY6265" fmla="*/ 1649412 h 3924300"/>
                <a:gd name="connsiteX6266" fmla="*/ 5134868 w 9867415"/>
                <a:gd name="connsiteY6266" fmla="*/ 1671637 h 3924300"/>
                <a:gd name="connsiteX6267" fmla="*/ 5112643 w 9867415"/>
                <a:gd name="connsiteY6267" fmla="*/ 1693862 h 3924300"/>
                <a:gd name="connsiteX6268" fmla="*/ 5090418 w 9867415"/>
                <a:gd name="connsiteY6268" fmla="*/ 1671637 h 3924300"/>
                <a:gd name="connsiteX6269" fmla="*/ 5112643 w 9867415"/>
                <a:gd name="connsiteY6269" fmla="*/ 1649412 h 3924300"/>
                <a:gd name="connsiteX6270" fmla="*/ 5045175 w 9867415"/>
                <a:gd name="connsiteY6270" fmla="*/ 1649412 h 3924300"/>
                <a:gd name="connsiteX6271" fmla="*/ 5068194 w 9867415"/>
                <a:gd name="connsiteY6271" fmla="*/ 1671637 h 3924300"/>
                <a:gd name="connsiteX6272" fmla="*/ 5045175 w 9867415"/>
                <a:gd name="connsiteY6272" fmla="*/ 1693862 h 3924300"/>
                <a:gd name="connsiteX6273" fmla="*/ 5022156 w 9867415"/>
                <a:gd name="connsiteY6273" fmla="*/ 1671637 h 3924300"/>
                <a:gd name="connsiteX6274" fmla="*/ 5045175 w 9867415"/>
                <a:gd name="connsiteY6274" fmla="*/ 1649412 h 3924300"/>
                <a:gd name="connsiteX6275" fmla="*/ 4977418 w 9867415"/>
                <a:gd name="connsiteY6275" fmla="*/ 1649412 h 3924300"/>
                <a:gd name="connsiteX6276" fmla="*/ 4999931 w 9867415"/>
                <a:gd name="connsiteY6276" fmla="*/ 1671637 h 3924300"/>
                <a:gd name="connsiteX6277" fmla="*/ 4977418 w 9867415"/>
                <a:gd name="connsiteY6277" fmla="*/ 1693862 h 3924300"/>
                <a:gd name="connsiteX6278" fmla="*/ 4958656 w 9867415"/>
                <a:gd name="connsiteY6278" fmla="*/ 1671637 h 3924300"/>
                <a:gd name="connsiteX6279" fmla="*/ 4977418 w 9867415"/>
                <a:gd name="connsiteY6279" fmla="*/ 1649412 h 3924300"/>
                <a:gd name="connsiteX6280" fmla="*/ 4911031 w 9867415"/>
                <a:gd name="connsiteY6280" fmla="*/ 1649412 h 3924300"/>
                <a:gd name="connsiteX6281" fmla="*/ 4931669 w 9867415"/>
                <a:gd name="connsiteY6281" fmla="*/ 1671637 h 3924300"/>
                <a:gd name="connsiteX6282" fmla="*/ 4911031 w 9867415"/>
                <a:gd name="connsiteY6282" fmla="*/ 1693862 h 3924300"/>
                <a:gd name="connsiteX6283" fmla="*/ 4890393 w 9867415"/>
                <a:gd name="connsiteY6283" fmla="*/ 1671637 h 3924300"/>
                <a:gd name="connsiteX6284" fmla="*/ 4911031 w 9867415"/>
                <a:gd name="connsiteY6284" fmla="*/ 1649412 h 3924300"/>
                <a:gd name="connsiteX6285" fmla="*/ 4845511 w 9867415"/>
                <a:gd name="connsiteY6285" fmla="*/ 1649412 h 3924300"/>
                <a:gd name="connsiteX6286" fmla="*/ 4864994 w 9867415"/>
                <a:gd name="connsiteY6286" fmla="*/ 1671637 h 3924300"/>
                <a:gd name="connsiteX6287" fmla="*/ 4841614 w 9867415"/>
                <a:gd name="connsiteY6287" fmla="*/ 1693862 h 3924300"/>
                <a:gd name="connsiteX6288" fmla="*/ 4822131 w 9867415"/>
                <a:gd name="connsiteY6288" fmla="*/ 1671637 h 3924300"/>
                <a:gd name="connsiteX6289" fmla="*/ 4845511 w 9867415"/>
                <a:gd name="connsiteY6289" fmla="*/ 1649412 h 3924300"/>
                <a:gd name="connsiteX6290" fmla="*/ 4777970 w 9867415"/>
                <a:gd name="connsiteY6290" fmla="*/ 1649412 h 3924300"/>
                <a:gd name="connsiteX6291" fmla="*/ 4796731 w 9867415"/>
                <a:gd name="connsiteY6291" fmla="*/ 1671637 h 3924300"/>
                <a:gd name="connsiteX6292" fmla="*/ 4777970 w 9867415"/>
                <a:gd name="connsiteY6292" fmla="*/ 1693862 h 3924300"/>
                <a:gd name="connsiteX6293" fmla="*/ 4755456 w 9867415"/>
                <a:gd name="connsiteY6293" fmla="*/ 1671637 h 3924300"/>
                <a:gd name="connsiteX6294" fmla="*/ 4777970 w 9867415"/>
                <a:gd name="connsiteY6294" fmla="*/ 1649412 h 3924300"/>
                <a:gd name="connsiteX6295" fmla="*/ 7916535 w 9867415"/>
                <a:gd name="connsiteY6295" fmla="*/ 1648435 h 3924300"/>
                <a:gd name="connsiteX6296" fmla="*/ 7945843 w 9867415"/>
                <a:gd name="connsiteY6296" fmla="*/ 1671148 h 3924300"/>
                <a:gd name="connsiteX6297" fmla="*/ 7934852 w 9867415"/>
                <a:gd name="connsiteY6297" fmla="*/ 1690077 h 3924300"/>
                <a:gd name="connsiteX6298" fmla="*/ 7905544 w 9867415"/>
                <a:gd name="connsiteY6298" fmla="*/ 1667363 h 3924300"/>
                <a:gd name="connsiteX6299" fmla="*/ 7916535 w 9867415"/>
                <a:gd name="connsiteY6299" fmla="*/ 1648435 h 3924300"/>
                <a:gd name="connsiteX6300" fmla="*/ 7136584 w 9867415"/>
                <a:gd name="connsiteY6300" fmla="*/ 1648435 h 3924300"/>
                <a:gd name="connsiteX6301" fmla="*/ 7163084 w 9867415"/>
                <a:gd name="connsiteY6301" fmla="*/ 1671148 h 3924300"/>
                <a:gd name="connsiteX6302" fmla="*/ 7151727 w 9867415"/>
                <a:gd name="connsiteY6302" fmla="*/ 1690077 h 3924300"/>
                <a:gd name="connsiteX6303" fmla="*/ 7121442 w 9867415"/>
                <a:gd name="connsiteY6303" fmla="*/ 1667363 h 3924300"/>
                <a:gd name="connsiteX6304" fmla="*/ 7136584 w 9867415"/>
                <a:gd name="connsiteY6304" fmla="*/ 1648435 h 3924300"/>
                <a:gd name="connsiteX6305" fmla="*/ 1876957 w 9867415"/>
                <a:gd name="connsiteY6305" fmla="*/ 1645260 h 3924300"/>
                <a:gd name="connsiteX6306" fmla="*/ 1884529 w 9867415"/>
                <a:gd name="connsiteY6306" fmla="*/ 1664188 h 3924300"/>
                <a:gd name="connsiteX6307" fmla="*/ 1858025 w 9867415"/>
                <a:gd name="connsiteY6307" fmla="*/ 1690687 h 3924300"/>
                <a:gd name="connsiteX6308" fmla="*/ 1846667 w 9867415"/>
                <a:gd name="connsiteY6308" fmla="*/ 1667973 h 3924300"/>
                <a:gd name="connsiteX6309" fmla="*/ 1876957 w 9867415"/>
                <a:gd name="connsiteY6309" fmla="*/ 1645260 h 3924300"/>
                <a:gd name="connsiteX6310" fmla="*/ 8940350 w 9867415"/>
                <a:gd name="connsiteY6310" fmla="*/ 1644649 h 3924300"/>
                <a:gd name="connsiteX6311" fmla="*/ 8970635 w 9867415"/>
                <a:gd name="connsiteY6311" fmla="*/ 1671505 h 3924300"/>
                <a:gd name="connsiteX6312" fmla="*/ 8966849 w 9867415"/>
                <a:gd name="connsiteY6312" fmla="*/ 1690687 h 3924300"/>
                <a:gd name="connsiteX6313" fmla="*/ 8936564 w 9867415"/>
                <a:gd name="connsiteY6313" fmla="*/ 1663832 h 3924300"/>
                <a:gd name="connsiteX6314" fmla="*/ 8940350 w 9867415"/>
                <a:gd name="connsiteY6314" fmla="*/ 1644649 h 3924300"/>
                <a:gd name="connsiteX6315" fmla="*/ 8473625 w 9867415"/>
                <a:gd name="connsiteY6315" fmla="*/ 1644649 h 3924300"/>
                <a:gd name="connsiteX6316" fmla="*/ 8503910 w 9867415"/>
                <a:gd name="connsiteY6316" fmla="*/ 1671505 h 3924300"/>
                <a:gd name="connsiteX6317" fmla="*/ 8496339 w 9867415"/>
                <a:gd name="connsiteY6317" fmla="*/ 1690687 h 3924300"/>
                <a:gd name="connsiteX6318" fmla="*/ 8466054 w 9867415"/>
                <a:gd name="connsiteY6318" fmla="*/ 1663832 h 3924300"/>
                <a:gd name="connsiteX6319" fmla="*/ 8473625 w 9867415"/>
                <a:gd name="connsiteY6319" fmla="*/ 1644649 h 3924300"/>
                <a:gd name="connsiteX6320" fmla="*/ 1383755 w 9867415"/>
                <a:gd name="connsiteY6320" fmla="*/ 1644649 h 3924300"/>
                <a:gd name="connsiteX6321" fmla="*/ 1391327 w 9867415"/>
                <a:gd name="connsiteY6321" fmla="*/ 1667363 h 3924300"/>
                <a:gd name="connsiteX6322" fmla="*/ 1361038 w 9867415"/>
                <a:gd name="connsiteY6322" fmla="*/ 1690077 h 3924300"/>
                <a:gd name="connsiteX6323" fmla="*/ 1353465 w 9867415"/>
                <a:gd name="connsiteY6323" fmla="*/ 1671148 h 3924300"/>
                <a:gd name="connsiteX6324" fmla="*/ 1383755 w 9867415"/>
                <a:gd name="connsiteY6324" fmla="*/ 1644649 h 3924300"/>
                <a:gd name="connsiteX6325" fmla="*/ 7856210 w 9867415"/>
                <a:gd name="connsiteY6325" fmla="*/ 1641474 h 3924300"/>
                <a:gd name="connsiteX6326" fmla="*/ 7881854 w 9867415"/>
                <a:gd name="connsiteY6326" fmla="*/ 1663699 h 3924300"/>
                <a:gd name="connsiteX6327" fmla="*/ 7874527 w 9867415"/>
                <a:gd name="connsiteY6327" fmla="*/ 1685924 h 3924300"/>
                <a:gd name="connsiteX6328" fmla="*/ 7845219 w 9867415"/>
                <a:gd name="connsiteY6328" fmla="*/ 1659995 h 3924300"/>
                <a:gd name="connsiteX6329" fmla="*/ 7856210 w 9867415"/>
                <a:gd name="connsiteY6329" fmla="*/ 1641474 h 3924300"/>
                <a:gd name="connsiteX6330" fmla="*/ 7072474 w 9867415"/>
                <a:gd name="connsiteY6330" fmla="*/ 1641474 h 3924300"/>
                <a:gd name="connsiteX6331" fmla="*/ 7098118 w 9867415"/>
                <a:gd name="connsiteY6331" fmla="*/ 1667403 h 3924300"/>
                <a:gd name="connsiteX6332" fmla="*/ 7087127 w 9867415"/>
                <a:gd name="connsiteY6332" fmla="*/ 1685924 h 3924300"/>
                <a:gd name="connsiteX6333" fmla="*/ 7057820 w 9867415"/>
                <a:gd name="connsiteY6333" fmla="*/ 1663699 h 3924300"/>
                <a:gd name="connsiteX6334" fmla="*/ 7072474 w 9867415"/>
                <a:gd name="connsiteY6334" fmla="*/ 1641474 h 3924300"/>
                <a:gd name="connsiteX6335" fmla="*/ 8887963 w 9867415"/>
                <a:gd name="connsiteY6335" fmla="*/ 1636712 h 3924300"/>
                <a:gd name="connsiteX6336" fmla="*/ 8918248 w 9867415"/>
                <a:gd name="connsiteY6336" fmla="*/ 1663568 h 3924300"/>
                <a:gd name="connsiteX6337" fmla="*/ 8914462 w 9867415"/>
                <a:gd name="connsiteY6337" fmla="*/ 1682750 h 3924300"/>
                <a:gd name="connsiteX6338" fmla="*/ 8884177 w 9867415"/>
                <a:gd name="connsiteY6338" fmla="*/ 1655895 h 3924300"/>
                <a:gd name="connsiteX6339" fmla="*/ 8887963 w 9867415"/>
                <a:gd name="connsiteY6339" fmla="*/ 1636712 h 3924300"/>
                <a:gd name="connsiteX6340" fmla="*/ 7007996 w 9867415"/>
                <a:gd name="connsiteY6340" fmla="*/ 1636712 h 3924300"/>
                <a:gd name="connsiteX6341" fmla="*/ 7034496 w 9867415"/>
                <a:gd name="connsiteY6341" fmla="*/ 1663568 h 3924300"/>
                <a:gd name="connsiteX6342" fmla="*/ 7023139 w 9867415"/>
                <a:gd name="connsiteY6342" fmla="*/ 1682750 h 3924300"/>
                <a:gd name="connsiteX6343" fmla="*/ 6992854 w 9867415"/>
                <a:gd name="connsiteY6343" fmla="*/ 1659731 h 3924300"/>
                <a:gd name="connsiteX6344" fmla="*/ 7007996 w 9867415"/>
                <a:gd name="connsiteY6344" fmla="*/ 1636712 h 3924300"/>
                <a:gd name="connsiteX6345" fmla="*/ 1937291 w 9867415"/>
                <a:gd name="connsiteY6345" fmla="*/ 1636712 h 3924300"/>
                <a:gd name="connsiteX6346" fmla="*/ 1944864 w 9867415"/>
                <a:gd name="connsiteY6346" fmla="*/ 1655895 h 3924300"/>
                <a:gd name="connsiteX6347" fmla="*/ 1918360 w 9867415"/>
                <a:gd name="connsiteY6347" fmla="*/ 1682750 h 3924300"/>
                <a:gd name="connsiteX6348" fmla="*/ 1907001 w 9867415"/>
                <a:gd name="connsiteY6348" fmla="*/ 1659731 h 3924300"/>
                <a:gd name="connsiteX6349" fmla="*/ 1937291 w 9867415"/>
                <a:gd name="connsiteY6349" fmla="*/ 1636712 h 3924300"/>
                <a:gd name="connsiteX6350" fmla="*/ 1440303 w 9867415"/>
                <a:gd name="connsiteY6350" fmla="*/ 1636712 h 3924300"/>
                <a:gd name="connsiteX6351" fmla="*/ 1447875 w 9867415"/>
                <a:gd name="connsiteY6351" fmla="*/ 1655895 h 3924300"/>
                <a:gd name="connsiteX6352" fmla="*/ 1417586 w 9867415"/>
                <a:gd name="connsiteY6352" fmla="*/ 1682750 h 3924300"/>
                <a:gd name="connsiteX6353" fmla="*/ 1410014 w 9867415"/>
                <a:gd name="connsiteY6353" fmla="*/ 1663568 h 3924300"/>
                <a:gd name="connsiteX6354" fmla="*/ 1440303 w 9867415"/>
                <a:gd name="connsiteY6354" fmla="*/ 1636712 h 3924300"/>
                <a:gd name="connsiteX6355" fmla="*/ 7795885 w 9867415"/>
                <a:gd name="connsiteY6355" fmla="*/ 1633537 h 3924300"/>
                <a:gd name="connsiteX6356" fmla="*/ 7821529 w 9867415"/>
                <a:gd name="connsiteY6356" fmla="*/ 1660036 h 3924300"/>
                <a:gd name="connsiteX6357" fmla="*/ 7814202 w 9867415"/>
                <a:gd name="connsiteY6357" fmla="*/ 1678965 h 3924300"/>
                <a:gd name="connsiteX6358" fmla="*/ 7784894 w 9867415"/>
                <a:gd name="connsiteY6358" fmla="*/ 1656251 h 3924300"/>
                <a:gd name="connsiteX6359" fmla="*/ 7795885 w 9867415"/>
                <a:gd name="connsiteY6359" fmla="*/ 1633537 h 3924300"/>
                <a:gd name="connsiteX6360" fmla="*/ 6944496 w 9867415"/>
                <a:gd name="connsiteY6360" fmla="*/ 1633537 h 3924300"/>
                <a:gd name="connsiteX6361" fmla="*/ 6970996 w 9867415"/>
                <a:gd name="connsiteY6361" fmla="*/ 1656556 h 3924300"/>
                <a:gd name="connsiteX6362" fmla="*/ 6955853 w 9867415"/>
                <a:gd name="connsiteY6362" fmla="*/ 1679575 h 3924300"/>
                <a:gd name="connsiteX6363" fmla="*/ 6929354 w 9867415"/>
                <a:gd name="connsiteY6363" fmla="*/ 1656556 h 3924300"/>
                <a:gd name="connsiteX6364" fmla="*/ 6944496 w 9867415"/>
                <a:gd name="connsiteY6364" fmla="*/ 1633537 h 3924300"/>
                <a:gd name="connsiteX6365" fmla="*/ 8832400 w 9867415"/>
                <a:gd name="connsiteY6365" fmla="*/ 1630362 h 3924300"/>
                <a:gd name="connsiteX6366" fmla="*/ 8862685 w 9867415"/>
                <a:gd name="connsiteY6366" fmla="*/ 1656291 h 3924300"/>
                <a:gd name="connsiteX6367" fmla="*/ 8858899 w 9867415"/>
                <a:gd name="connsiteY6367" fmla="*/ 1674812 h 3924300"/>
                <a:gd name="connsiteX6368" fmla="*/ 8828614 w 9867415"/>
                <a:gd name="connsiteY6368" fmla="*/ 1648883 h 3924300"/>
                <a:gd name="connsiteX6369" fmla="*/ 8832400 w 9867415"/>
                <a:gd name="connsiteY6369" fmla="*/ 1630362 h 3924300"/>
                <a:gd name="connsiteX6370" fmla="*/ 7731285 w 9867415"/>
                <a:gd name="connsiteY6370" fmla="*/ 1630362 h 3924300"/>
                <a:gd name="connsiteX6371" fmla="*/ 7761570 w 9867415"/>
                <a:gd name="connsiteY6371" fmla="*/ 1652587 h 3924300"/>
                <a:gd name="connsiteX6372" fmla="*/ 7750214 w 9867415"/>
                <a:gd name="connsiteY6372" fmla="*/ 1674812 h 3924300"/>
                <a:gd name="connsiteX6373" fmla="*/ 7723714 w 9867415"/>
                <a:gd name="connsiteY6373" fmla="*/ 1648883 h 3924300"/>
                <a:gd name="connsiteX6374" fmla="*/ 7731285 w 9867415"/>
                <a:gd name="connsiteY6374" fmla="*/ 1630362 h 3924300"/>
                <a:gd name="connsiteX6375" fmla="*/ 6879409 w 9867415"/>
                <a:gd name="connsiteY6375" fmla="*/ 1630362 h 3924300"/>
                <a:gd name="connsiteX6376" fmla="*/ 6905909 w 9867415"/>
                <a:gd name="connsiteY6376" fmla="*/ 1652587 h 3924300"/>
                <a:gd name="connsiteX6377" fmla="*/ 6890766 w 9867415"/>
                <a:gd name="connsiteY6377" fmla="*/ 1674812 h 3924300"/>
                <a:gd name="connsiteX6378" fmla="*/ 6864267 w 9867415"/>
                <a:gd name="connsiteY6378" fmla="*/ 1652587 h 3924300"/>
                <a:gd name="connsiteX6379" fmla="*/ 6879409 w 9867415"/>
                <a:gd name="connsiteY6379" fmla="*/ 1630362 h 3924300"/>
                <a:gd name="connsiteX6380" fmla="*/ 1997608 w 9867415"/>
                <a:gd name="connsiteY6380" fmla="*/ 1630362 h 3924300"/>
                <a:gd name="connsiteX6381" fmla="*/ 2005180 w 9867415"/>
                <a:gd name="connsiteY6381" fmla="*/ 1648883 h 3924300"/>
                <a:gd name="connsiteX6382" fmla="*/ 1978689 w 9867415"/>
                <a:gd name="connsiteY6382" fmla="*/ 1674812 h 3924300"/>
                <a:gd name="connsiteX6383" fmla="*/ 1967336 w 9867415"/>
                <a:gd name="connsiteY6383" fmla="*/ 1652587 h 3924300"/>
                <a:gd name="connsiteX6384" fmla="*/ 1997608 w 9867415"/>
                <a:gd name="connsiteY6384" fmla="*/ 1630362 h 3924300"/>
                <a:gd name="connsiteX6385" fmla="*/ 1499660 w 9867415"/>
                <a:gd name="connsiteY6385" fmla="*/ 1630362 h 3924300"/>
                <a:gd name="connsiteX6386" fmla="*/ 1503447 w 9867415"/>
                <a:gd name="connsiteY6386" fmla="*/ 1648883 h 3924300"/>
                <a:gd name="connsiteX6387" fmla="*/ 1476943 w 9867415"/>
                <a:gd name="connsiteY6387" fmla="*/ 1674812 h 3924300"/>
                <a:gd name="connsiteX6388" fmla="*/ 1469371 w 9867415"/>
                <a:gd name="connsiteY6388" fmla="*/ 1656291 h 3924300"/>
                <a:gd name="connsiteX6389" fmla="*/ 1499660 w 9867415"/>
                <a:gd name="connsiteY6389" fmla="*/ 1630362 h 3924300"/>
                <a:gd name="connsiteX6390" fmla="*/ 8775250 w 9867415"/>
                <a:gd name="connsiteY6390" fmla="*/ 1622424 h 3924300"/>
                <a:gd name="connsiteX6391" fmla="*/ 8805535 w 9867415"/>
                <a:gd name="connsiteY6391" fmla="*/ 1644649 h 3924300"/>
                <a:gd name="connsiteX6392" fmla="*/ 8801749 w 9867415"/>
                <a:gd name="connsiteY6392" fmla="*/ 1666874 h 3924300"/>
                <a:gd name="connsiteX6393" fmla="*/ 8771464 w 9867415"/>
                <a:gd name="connsiteY6393" fmla="*/ 1640945 h 3924300"/>
                <a:gd name="connsiteX6394" fmla="*/ 8775250 w 9867415"/>
                <a:gd name="connsiteY6394" fmla="*/ 1622424 h 3924300"/>
                <a:gd name="connsiteX6395" fmla="*/ 7670960 w 9867415"/>
                <a:gd name="connsiteY6395" fmla="*/ 1622424 h 3924300"/>
                <a:gd name="connsiteX6396" fmla="*/ 7701245 w 9867415"/>
                <a:gd name="connsiteY6396" fmla="*/ 1648353 h 3924300"/>
                <a:gd name="connsiteX6397" fmla="*/ 7689889 w 9867415"/>
                <a:gd name="connsiteY6397" fmla="*/ 1666874 h 3924300"/>
                <a:gd name="connsiteX6398" fmla="*/ 7659604 w 9867415"/>
                <a:gd name="connsiteY6398" fmla="*/ 1644649 h 3924300"/>
                <a:gd name="connsiteX6399" fmla="*/ 7670960 w 9867415"/>
                <a:gd name="connsiteY6399" fmla="*/ 1622424 h 3924300"/>
                <a:gd name="connsiteX6400" fmla="*/ 2057925 w 9867415"/>
                <a:gd name="connsiteY6400" fmla="*/ 1622424 h 3924300"/>
                <a:gd name="connsiteX6401" fmla="*/ 2065496 w 9867415"/>
                <a:gd name="connsiteY6401" fmla="*/ 1640945 h 3924300"/>
                <a:gd name="connsiteX6402" fmla="*/ 2039002 w 9867415"/>
                <a:gd name="connsiteY6402" fmla="*/ 1666874 h 3924300"/>
                <a:gd name="connsiteX6403" fmla="*/ 2027648 w 9867415"/>
                <a:gd name="connsiteY6403" fmla="*/ 1644649 h 3924300"/>
                <a:gd name="connsiteX6404" fmla="*/ 2057925 w 9867415"/>
                <a:gd name="connsiteY6404" fmla="*/ 1622424 h 3924300"/>
                <a:gd name="connsiteX6405" fmla="*/ 1556208 w 9867415"/>
                <a:gd name="connsiteY6405" fmla="*/ 1622424 h 3924300"/>
                <a:gd name="connsiteX6406" fmla="*/ 1563781 w 9867415"/>
                <a:gd name="connsiteY6406" fmla="*/ 1640945 h 3924300"/>
                <a:gd name="connsiteX6407" fmla="*/ 1533491 w 9867415"/>
                <a:gd name="connsiteY6407" fmla="*/ 1666874 h 3924300"/>
                <a:gd name="connsiteX6408" fmla="*/ 1525919 w 9867415"/>
                <a:gd name="connsiteY6408" fmla="*/ 1644649 h 3924300"/>
                <a:gd name="connsiteX6409" fmla="*/ 1556208 w 9867415"/>
                <a:gd name="connsiteY6409" fmla="*/ 1622424 h 3924300"/>
                <a:gd name="connsiteX6410" fmla="*/ 7610635 w 9867415"/>
                <a:gd name="connsiteY6410" fmla="*/ 1617662 h 3924300"/>
                <a:gd name="connsiteX6411" fmla="*/ 7637135 w 9867415"/>
                <a:gd name="connsiteY6411" fmla="*/ 1640681 h 3924300"/>
                <a:gd name="connsiteX6412" fmla="*/ 7629564 w 9867415"/>
                <a:gd name="connsiteY6412" fmla="*/ 1663700 h 3924300"/>
                <a:gd name="connsiteX6413" fmla="*/ 7599279 w 9867415"/>
                <a:gd name="connsiteY6413" fmla="*/ 1636845 h 3924300"/>
                <a:gd name="connsiteX6414" fmla="*/ 7610635 w 9867415"/>
                <a:gd name="connsiteY6414" fmla="*/ 1617662 h 3924300"/>
                <a:gd name="connsiteX6415" fmla="*/ 3655186 w 9867415"/>
                <a:gd name="connsiteY6415" fmla="*/ 1617662 h 3924300"/>
                <a:gd name="connsiteX6416" fmla="*/ 3674369 w 9867415"/>
                <a:gd name="connsiteY6416" fmla="*/ 1640681 h 3924300"/>
                <a:gd name="connsiteX6417" fmla="*/ 3647513 w 9867415"/>
                <a:gd name="connsiteY6417" fmla="*/ 1663700 h 3924300"/>
                <a:gd name="connsiteX6418" fmla="*/ 3632167 w 9867415"/>
                <a:gd name="connsiteY6418" fmla="*/ 1644518 h 3924300"/>
                <a:gd name="connsiteX6419" fmla="*/ 3655186 w 9867415"/>
                <a:gd name="connsiteY6419" fmla="*/ 1617662 h 3924300"/>
                <a:gd name="connsiteX6420" fmla="*/ 8721885 w 9867415"/>
                <a:gd name="connsiteY6420" fmla="*/ 1615098 h 3924300"/>
                <a:gd name="connsiteX6421" fmla="*/ 8748385 w 9867415"/>
                <a:gd name="connsiteY6421" fmla="*/ 1637811 h 3924300"/>
                <a:gd name="connsiteX6422" fmla="*/ 8744599 w 9867415"/>
                <a:gd name="connsiteY6422" fmla="*/ 1660525 h 3924300"/>
                <a:gd name="connsiteX6423" fmla="*/ 8714314 w 9867415"/>
                <a:gd name="connsiteY6423" fmla="*/ 1634026 h 3924300"/>
                <a:gd name="connsiteX6424" fmla="*/ 8721885 w 9867415"/>
                <a:gd name="connsiteY6424" fmla="*/ 1615098 h 3924300"/>
                <a:gd name="connsiteX6425" fmla="*/ 1613368 w 9867415"/>
                <a:gd name="connsiteY6425" fmla="*/ 1615098 h 3924300"/>
                <a:gd name="connsiteX6426" fmla="*/ 1620940 w 9867415"/>
                <a:gd name="connsiteY6426" fmla="*/ 1634026 h 3924300"/>
                <a:gd name="connsiteX6427" fmla="*/ 1594437 w 9867415"/>
                <a:gd name="connsiteY6427" fmla="*/ 1656740 h 3924300"/>
                <a:gd name="connsiteX6428" fmla="*/ 1586864 w 9867415"/>
                <a:gd name="connsiteY6428" fmla="*/ 1637811 h 3924300"/>
                <a:gd name="connsiteX6429" fmla="*/ 1613368 w 9867415"/>
                <a:gd name="connsiteY6429" fmla="*/ 1615098 h 3924300"/>
                <a:gd name="connsiteX6430" fmla="*/ 3722522 w 9867415"/>
                <a:gd name="connsiteY6430" fmla="*/ 1614487 h 3924300"/>
                <a:gd name="connsiteX6431" fmla="*/ 3737339 w 9867415"/>
                <a:gd name="connsiteY6431" fmla="*/ 1637506 h 3924300"/>
                <a:gd name="connsiteX6432" fmla="*/ 3715114 w 9867415"/>
                <a:gd name="connsiteY6432" fmla="*/ 1660525 h 3924300"/>
                <a:gd name="connsiteX6433" fmla="*/ 3696593 w 9867415"/>
                <a:gd name="connsiteY6433" fmla="*/ 1641343 h 3924300"/>
                <a:gd name="connsiteX6434" fmla="*/ 3722522 w 9867415"/>
                <a:gd name="connsiteY6434" fmla="*/ 1614487 h 3924300"/>
                <a:gd name="connsiteX6435" fmla="*/ 2118242 w 9867415"/>
                <a:gd name="connsiteY6435" fmla="*/ 1614487 h 3924300"/>
                <a:gd name="connsiteX6436" fmla="*/ 2129598 w 9867415"/>
                <a:gd name="connsiteY6436" fmla="*/ 1633670 h 3924300"/>
                <a:gd name="connsiteX6437" fmla="*/ 2099317 w 9867415"/>
                <a:gd name="connsiteY6437" fmla="*/ 1660525 h 3924300"/>
                <a:gd name="connsiteX6438" fmla="*/ 2087960 w 9867415"/>
                <a:gd name="connsiteY6438" fmla="*/ 1641343 h 3924300"/>
                <a:gd name="connsiteX6439" fmla="*/ 2118242 w 9867415"/>
                <a:gd name="connsiteY6439" fmla="*/ 1614487 h 3924300"/>
                <a:gd name="connsiteX6440" fmla="*/ 475533 w 9867415"/>
                <a:gd name="connsiteY6440" fmla="*/ 1614487 h 3924300"/>
                <a:gd name="connsiteX6441" fmla="*/ 479319 w 9867415"/>
                <a:gd name="connsiteY6441" fmla="*/ 1633670 h 3924300"/>
                <a:gd name="connsiteX6442" fmla="*/ 449029 w 9867415"/>
                <a:gd name="connsiteY6442" fmla="*/ 1660525 h 3924300"/>
                <a:gd name="connsiteX6443" fmla="*/ 445244 w 9867415"/>
                <a:gd name="connsiteY6443" fmla="*/ 1641343 h 3924300"/>
                <a:gd name="connsiteX6444" fmla="*/ 475533 w 9867415"/>
                <a:gd name="connsiteY6444" fmla="*/ 1614487 h 3924300"/>
                <a:gd name="connsiteX6445" fmla="*/ 8183723 w 9867415"/>
                <a:gd name="connsiteY6445" fmla="*/ 1611312 h 3924300"/>
                <a:gd name="connsiteX6446" fmla="*/ 8210223 w 9867415"/>
                <a:gd name="connsiteY6446" fmla="*/ 1633537 h 3924300"/>
                <a:gd name="connsiteX6447" fmla="*/ 8202652 w 9867415"/>
                <a:gd name="connsiteY6447" fmla="*/ 1655762 h 3924300"/>
                <a:gd name="connsiteX6448" fmla="*/ 8176152 w 9867415"/>
                <a:gd name="connsiteY6448" fmla="*/ 1629833 h 3924300"/>
                <a:gd name="connsiteX6449" fmla="*/ 8183723 w 9867415"/>
                <a:gd name="connsiteY6449" fmla="*/ 1611312 h 3924300"/>
                <a:gd name="connsiteX6450" fmla="*/ 7550921 w 9867415"/>
                <a:gd name="connsiteY6450" fmla="*/ 1611312 h 3924300"/>
                <a:gd name="connsiteX6451" fmla="*/ 7577420 w 9867415"/>
                <a:gd name="connsiteY6451" fmla="*/ 1637241 h 3924300"/>
                <a:gd name="connsiteX6452" fmla="*/ 7566064 w 9867415"/>
                <a:gd name="connsiteY6452" fmla="*/ 1655762 h 3924300"/>
                <a:gd name="connsiteX6453" fmla="*/ 7539564 w 9867415"/>
                <a:gd name="connsiteY6453" fmla="*/ 1633537 h 3924300"/>
                <a:gd name="connsiteX6454" fmla="*/ 7550921 w 9867415"/>
                <a:gd name="connsiteY6454" fmla="*/ 1611312 h 3924300"/>
                <a:gd name="connsiteX6455" fmla="*/ 3854285 w 9867415"/>
                <a:gd name="connsiteY6455" fmla="*/ 1611312 h 3924300"/>
                <a:gd name="connsiteX6456" fmla="*/ 3869102 w 9867415"/>
                <a:gd name="connsiteY6456" fmla="*/ 1629833 h 3924300"/>
                <a:gd name="connsiteX6457" fmla="*/ 3846877 w 9867415"/>
                <a:gd name="connsiteY6457" fmla="*/ 1652058 h 3924300"/>
                <a:gd name="connsiteX6458" fmla="*/ 3828356 w 9867415"/>
                <a:gd name="connsiteY6458" fmla="*/ 1633537 h 3924300"/>
                <a:gd name="connsiteX6459" fmla="*/ 3854285 w 9867415"/>
                <a:gd name="connsiteY6459" fmla="*/ 1611312 h 3924300"/>
                <a:gd name="connsiteX6460" fmla="*/ 6492059 w 9867415"/>
                <a:gd name="connsiteY6460" fmla="*/ 1610386 h 3924300"/>
                <a:gd name="connsiteX6461" fmla="*/ 6518559 w 9867415"/>
                <a:gd name="connsiteY6461" fmla="*/ 1633405 h 3924300"/>
                <a:gd name="connsiteX6462" fmla="*/ 6503416 w 9867415"/>
                <a:gd name="connsiteY6462" fmla="*/ 1652587 h 3924300"/>
                <a:gd name="connsiteX6463" fmla="*/ 6476917 w 9867415"/>
                <a:gd name="connsiteY6463" fmla="*/ 1629568 h 3924300"/>
                <a:gd name="connsiteX6464" fmla="*/ 6492059 w 9867415"/>
                <a:gd name="connsiteY6464" fmla="*/ 1610386 h 3924300"/>
                <a:gd name="connsiteX6465" fmla="*/ 8666323 w 9867415"/>
                <a:gd name="connsiteY6465" fmla="*/ 1607160 h 3924300"/>
                <a:gd name="connsiteX6466" fmla="*/ 8696608 w 9867415"/>
                <a:gd name="connsiteY6466" fmla="*/ 1629873 h 3924300"/>
                <a:gd name="connsiteX6467" fmla="*/ 8689037 w 9867415"/>
                <a:gd name="connsiteY6467" fmla="*/ 1652587 h 3924300"/>
                <a:gd name="connsiteX6468" fmla="*/ 8658752 w 9867415"/>
                <a:gd name="connsiteY6468" fmla="*/ 1626088 h 3924300"/>
                <a:gd name="connsiteX6469" fmla="*/ 8666323 w 9867415"/>
                <a:gd name="connsiteY6469" fmla="*/ 1607160 h 3924300"/>
                <a:gd name="connsiteX6470" fmla="*/ 1673702 w 9867415"/>
                <a:gd name="connsiteY6470" fmla="*/ 1607160 h 3924300"/>
                <a:gd name="connsiteX6471" fmla="*/ 1681274 w 9867415"/>
                <a:gd name="connsiteY6471" fmla="*/ 1626088 h 3924300"/>
                <a:gd name="connsiteX6472" fmla="*/ 1650985 w 9867415"/>
                <a:gd name="connsiteY6472" fmla="*/ 1648802 h 3924300"/>
                <a:gd name="connsiteX6473" fmla="*/ 1643413 w 9867415"/>
                <a:gd name="connsiteY6473" fmla="*/ 1629873 h 3924300"/>
                <a:gd name="connsiteX6474" fmla="*/ 1673702 w 9867415"/>
                <a:gd name="connsiteY6474" fmla="*/ 1607160 h 3924300"/>
                <a:gd name="connsiteX6475" fmla="*/ 7486810 w 9867415"/>
                <a:gd name="connsiteY6475" fmla="*/ 1606549 h 3924300"/>
                <a:gd name="connsiteX6476" fmla="*/ 7517095 w 9867415"/>
                <a:gd name="connsiteY6476" fmla="*/ 1629568 h 3924300"/>
                <a:gd name="connsiteX6477" fmla="*/ 7505739 w 9867415"/>
                <a:gd name="connsiteY6477" fmla="*/ 1652587 h 3924300"/>
                <a:gd name="connsiteX6478" fmla="*/ 7475454 w 9867415"/>
                <a:gd name="connsiteY6478" fmla="*/ 1625732 h 3924300"/>
                <a:gd name="connsiteX6479" fmla="*/ 7486810 w 9867415"/>
                <a:gd name="connsiteY6479" fmla="*/ 1606549 h 3924300"/>
                <a:gd name="connsiteX6480" fmla="*/ 6428152 w 9867415"/>
                <a:gd name="connsiteY6480" fmla="*/ 1606549 h 3924300"/>
                <a:gd name="connsiteX6481" fmla="*/ 6454081 w 9867415"/>
                <a:gd name="connsiteY6481" fmla="*/ 1629568 h 3924300"/>
                <a:gd name="connsiteX6482" fmla="*/ 6435560 w 9867415"/>
                <a:gd name="connsiteY6482" fmla="*/ 1652587 h 3924300"/>
                <a:gd name="connsiteX6483" fmla="*/ 6413335 w 9867415"/>
                <a:gd name="connsiteY6483" fmla="*/ 1625732 h 3924300"/>
                <a:gd name="connsiteX6484" fmla="*/ 6428152 w 9867415"/>
                <a:gd name="connsiteY6484" fmla="*/ 1606549 h 3924300"/>
                <a:gd name="connsiteX6485" fmla="*/ 3918712 w 9867415"/>
                <a:gd name="connsiteY6485" fmla="*/ 1606549 h 3924300"/>
                <a:gd name="connsiteX6486" fmla="*/ 3937894 w 9867415"/>
                <a:gd name="connsiteY6486" fmla="*/ 1629568 h 3924300"/>
                <a:gd name="connsiteX6487" fmla="*/ 3911039 w 9867415"/>
                <a:gd name="connsiteY6487" fmla="*/ 1652587 h 3924300"/>
                <a:gd name="connsiteX6488" fmla="*/ 3895693 w 9867415"/>
                <a:gd name="connsiteY6488" fmla="*/ 1629568 h 3924300"/>
                <a:gd name="connsiteX6489" fmla="*/ 3918712 w 9867415"/>
                <a:gd name="connsiteY6489" fmla="*/ 1606549 h 3924300"/>
                <a:gd name="connsiteX6490" fmla="*/ 2178573 w 9867415"/>
                <a:gd name="connsiteY6490" fmla="*/ 1606549 h 3924300"/>
                <a:gd name="connsiteX6491" fmla="*/ 2189916 w 9867415"/>
                <a:gd name="connsiteY6491" fmla="*/ 1629568 h 3924300"/>
                <a:gd name="connsiteX6492" fmla="*/ 2159640 w 9867415"/>
                <a:gd name="connsiteY6492" fmla="*/ 1652587 h 3924300"/>
                <a:gd name="connsiteX6493" fmla="*/ 2152068 w 9867415"/>
                <a:gd name="connsiteY6493" fmla="*/ 1633405 h 3924300"/>
                <a:gd name="connsiteX6494" fmla="*/ 2178573 w 9867415"/>
                <a:gd name="connsiteY6494" fmla="*/ 1606549 h 3924300"/>
                <a:gd name="connsiteX6495" fmla="*/ 7426485 w 9867415"/>
                <a:gd name="connsiteY6495" fmla="*/ 1603985 h 3924300"/>
                <a:gd name="connsiteX6496" fmla="*/ 7452130 w 9867415"/>
                <a:gd name="connsiteY6496" fmla="*/ 1626698 h 3924300"/>
                <a:gd name="connsiteX6497" fmla="*/ 7441139 w 9867415"/>
                <a:gd name="connsiteY6497" fmla="*/ 1645627 h 3924300"/>
                <a:gd name="connsiteX6498" fmla="*/ 7415495 w 9867415"/>
                <a:gd name="connsiteY6498" fmla="*/ 1622913 h 3924300"/>
                <a:gd name="connsiteX6499" fmla="*/ 7426485 w 9867415"/>
                <a:gd name="connsiteY6499" fmla="*/ 1603985 h 3924300"/>
                <a:gd name="connsiteX6500" fmla="*/ 2238896 w 9867415"/>
                <a:gd name="connsiteY6500" fmla="*/ 1603985 h 3924300"/>
                <a:gd name="connsiteX6501" fmla="*/ 2250247 w 9867415"/>
                <a:gd name="connsiteY6501" fmla="*/ 1622913 h 3924300"/>
                <a:gd name="connsiteX6502" fmla="*/ 2219959 w 9867415"/>
                <a:gd name="connsiteY6502" fmla="*/ 1645627 h 3924300"/>
                <a:gd name="connsiteX6503" fmla="*/ 2212379 w 9867415"/>
                <a:gd name="connsiteY6503" fmla="*/ 1626698 h 3924300"/>
                <a:gd name="connsiteX6504" fmla="*/ 2238896 w 9867415"/>
                <a:gd name="connsiteY6504" fmla="*/ 1603985 h 3924300"/>
                <a:gd name="connsiteX6505" fmla="*/ 8123398 w 9867415"/>
                <a:gd name="connsiteY6505" fmla="*/ 1603374 h 3924300"/>
                <a:gd name="connsiteX6506" fmla="*/ 8153683 w 9867415"/>
                <a:gd name="connsiteY6506" fmla="*/ 1630230 h 3924300"/>
                <a:gd name="connsiteX6507" fmla="*/ 8146112 w 9867415"/>
                <a:gd name="connsiteY6507" fmla="*/ 1649412 h 3924300"/>
                <a:gd name="connsiteX6508" fmla="*/ 8115827 w 9867415"/>
                <a:gd name="connsiteY6508" fmla="*/ 1622557 h 3924300"/>
                <a:gd name="connsiteX6509" fmla="*/ 8123398 w 9867415"/>
                <a:gd name="connsiteY6509" fmla="*/ 1603374 h 3924300"/>
                <a:gd name="connsiteX6510" fmla="*/ 6363726 w 9867415"/>
                <a:gd name="connsiteY6510" fmla="*/ 1603374 h 3924300"/>
                <a:gd name="connsiteX6511" fmla="*/ 6386745 w 9867415"/>
                <a:gd name="connsiteY6511" fmla="*/ 1626393 h 3924300"/>
                <a:gd name="connsiteX6512" fmla="*/ 6371399 w 9867415"/>
                <a:gd name="connsiteY6512" fmla="*/ 1649412 h 3924300"/>
                <a:gd name="connsiteX6513" fmla="*/ 6344543 w 9867415"/>
                <a:gd name="connsiteY6513" fmla="*/ 1626393 h 3924300"/>
                <a:gd name="connsiteX6514" fmla="*/ 6363726 w 9867415"/>
                <a:gd name="connsiteY6514" fmla="*/ 1603374 h 3924300"/>
                <a:gd name="connsiteX6515" fmla="*/ 6296186 w 9867415"/>
                <a:gd name="connsiteY6515" fmla="*/ 1600199 h 3924300"/>
                <a:gd name="connsiteX6516" fmla="*/ 6321830 w 9867415"/>
                <a:gd name="connsiteY6516" fmla="*/ 1622424 h 3924300"/>
                <a:gd name="connsiteX6517" fmla="*/ 6307176 w 9867415"/>
                <a:gd name="connsiteY6517" fmla="*/ 1644649 h 3924300"/>
                <a:gd name="connsiteX6518" fmla="*/ 6281532 w 9867415"/>
                <a:gd name="connsiteY6518" fmla="*/ 1622424 h 3924300"/>
                <a:gd name="connsiteX6519" fmla="*/ 6296186 w 9867415"/>
                <a:gd name="connsiteY6519" fmla="*/ 1600199 h 3924300"/>
                <a:gd name="connsiteX6520" fmla="*/ 2962163 w 9867415"/>
                <a:gd name="connsiteY6520" fmla="*/ 1600199 h 3924300"/>
                <a:gd name="connsiteX6521" fmla="*/ 2977305 w 9867415"/>
                <a:gd name="connsiteY6521" fmla="*/ 1618720 h 3924300"/>
                <a:gd name="connsiteX6522" fmla="*/ 2950807 w 9867415"/>
                <a:gd name="connsiteY6522" fmla="*/ 1644649 h 3924300"/>
                <a:gd name="connsiteX6523" fmla="*/ 2935666 w 9867415"/>
                <a:gd name="connsiteY6523" fmla="*/ 1622424 h 3924300"/>
                <a:gd name="connsiteX6524" fmla="*/ 2962163 w 9867415"/>
                <a:gd name="connsiteY6524" fmla="*/ 1600199 h 3924300"/>
                <a:gd name="connsiteX6525" fmla="*/ 6231964 w 9867415"/>
                <a:gd name="connsiteY6525" fmla="*/ 1599274 h 3924300"/>
                <a:gd name="connsiteX6526" fmla="*/ 6258819 w 9867415"/>
                <a:gd name="connsiteY6526" fmla="*/ 1622293 h 3924300"/>
                <a:gd name="connsiteX6527" fmla="*/ 6239637 w 9867415"/>
                <a:gd name="connsiteY6527" fmla="*/ 1641475 h 3924300"/>
                <a:gd name="connsiteX6528" fmla="*/ 6216618 w 9867415"/>
                <a:gd name="connsiteY6528" fmla="*/ 1618456 h 3924300"/>
                <a:gd name="connsiteX6529" fmla="*/ 6231964 w 9867415"/>
                <a:gd name="connsiteY6529" fmla="*/ 1599274 h 3924300"/>
                <a:gd name="connsiteX6530" fmla="*/ 8609173 w 9867415"/>
                <a:gd name="connsiteY6530" fmla="*/ 1599223 h 3924300"/>
                <a:gd name="connsiteX6531" fmla="*/ 8639458 w 9867415"/>
                <a:gd name="connsiteY6531" fmla="*/ 1621936 h 3924300"/>
                <a:gd name="connsiteX6532" fmla="*/ 8631887 w 9867415"/>
                <a:gd name="connsiteY6532" fmla="*/ 1640865 h 3924300"/>
                <a:gd name="connsiteX6533" fmla="*/ 8601602 w 9867415"/>
                <a:gd name="connsiteY6533" fmla="*/ 1618151 h 3924300"/>
                <a:gd name="connsiteX6534" fmla="*/ 8609173 w 9867415"/>
                <a:gd name="connsiteY6534" fmla="*/ 1599223 h 3924300"/>
                <a:gd name="connsiteX6535" fmla="*/ 1733060 w 9867415"/>
                <a:gd name="connsiteY6535" fmla="*/ 1599223 h 3924300"/>
                <a:gd name="connsiteX6536" fmla="*/ 1740632 w 9867415"/>
                <a:gd name="connsiteY6536" fmla="*/ 1618151 h 3924300"/>
                <a:gd name="connsiteX6537" fmla="*/ 1710343 w 9867415"/>
                <a:gd name="connsiteY6537" fmla="*/ 1640865 h 3924300"/>
                <a:gd name="connsiteX6538" fmla="*/ 1702771 w 9867415"/>
                <a:gd name="connsiteY6538" fmla="*/ 1621936 h 3924300"/>
                <a:gd name="connsiteX6539" fmla="*/ 1733060 w 9867415"/>
                <a:gd name="connsiteY6539" fmla="*/ 1599223 h 3924300"/>
                <a:gd name="connsiteX6540" fmla="*/ 2302391 w 9867415"/>
                <a:gd name="connsiteY6540" fmla="*/ 1596048 h 3924300"/>
                <a:gd name="connsiteX6541" fmla="*/ 2309960 w 9867415"/>
                <a:gd name="connsiteY6541" fmla="*/ 1614976 h 3924300"/>
                <a:gd name="connsiteX6542" fmla="*/ 2283462 w 9867415"/>
                <a:gd name="connsiteY6542" fmla="*/ 1637690 h 3924300"/>
                <a:gd name="connsiteX6543" fmla="*/ 2272113 w 9867415"/>
                <a:gd name="connsiteY6543" fmla="*/ 1618761 h 3924300"/>
                <a:gd name="connsiteX6544" fmla="*/ 2302391 w 9867415"/>
                <a:gd name="connsiteY6544" fmla="*/ 1596048 h 3924300"/>
                <a:gd name="connsiteX6545" fmla="*/ 1307525 w 9867415"/>
                <a:gd name="connsiteY6545" fmla="*/ 1596048 h 3924300"/>
                <a:gd name="connsiteX6546" fmla="*/ 1311312 w 9867415"/>
                <a:gd name="connsiteY6546" fmla="*/ 1614976 h 3924300"/>
                <a:gd name="connsiteX6547" fmla="*/ 1281022 w 9867415"/>
                <a:gd name="connsiteY6547" fmla="*/ 1637690 h 3924300"/>
                <a:gd name="connsiteX6548" fmla="*/ 1277236 w 9867415"/>
                <a:gd name="connsiteY6548" fmla="*/ 1618761 h 3924300"/>
                <a:gd name="connsiteX6549" fmla="*/ 1307525 w 9867415"/>
                <a:gd name="connsiteY6549" fmla="*/ 1596048 h 3924300"/>
                <a:gd name="connsiteX6550" fmla="*/ 8062463 w 9867415"/>
                <a:gd name="connsiteY6550" fmla="*/ 1595437 h 3924300"/>
                <a:gd name="connsiteX6551" fmla="*/ 8092748 w 9867415"/>
                <a:gd name="connsiteY6551" fmla="*/ 1622293 h 3924300"/>
                <a:gd name="connsiteX6552" fmla="*/ 8085177 w 9867415"/>
                <a:gd name="connsiteY6552" fmla="*/ 1641475 h 3924300"/>
                <a:gd name="connsiteX6553" fmla="*/ 8054892 w 9867415"/>
                <a:gd name="connsiteY6553" fmla="*/ 1618456 h 3924300"/>
                <a:gd name="connsiteX6554" fmla="*/ 8062463 w 9867415"/>
                <a:gd name="connsiteY6554" fmla="*/ 1595437 h 3924300"/>
                <a:gd name="connsiteX6555" fmla="*/ 7362497 w 9867415"/>
                <a:gd name="connsiteY6555" fmla="*/ 1595437 h 3924300"/>
                <a:gd name="connsiteX6556" fmla="*/ 7391805 w 9867415"/>
                <a:gd name="connsiteY6556" fmla="*/ 1622293 h 3924300"/>
                <a:gd name="connsiteX6557" fmla="*/ 7377151 w 9867415"/>
                <a:gd name="connsiteY6557" fmla="*/ 1641475 h 3924300"/>
                <a:gd name="connsiteX6558" fmla="*/ 7351506 w 9867415"/>
                <a:gd name="connsiteY6558" fmla="*/ 1618456 h 3924300"/>
                <a:gd name="connsiteX6559" fmla="*/ 7362497 w 9867415"/>
                <a:gd name="connsiteY6559" fmla="*/ 1595437 h 3924300"/>
                <a:gd name="connsiteX6560" fmla="*/ 6167802 w 9867415"/>
                <a:gd name="connsiteY6560" fmla="*/ 1595437 h 3924300"/>
                <a:gd name="connsiteX6561" fmla="*/ 6190027 w 9867415"/>
                <a:gd name="connsiteY6561" fmla="*/ 1618456 h 3924300"/>
                <a:gd name="connsiteX6562" fmla="*/ 6175210 w 9867415"/>
                <a:gd name="connsiteY6562" fmla="*/ 1641475 h 3924300"/>
                <a:gd name="connsiteX6563" fmla="*/ 6149281 w 9867415"/>
                <a:gd name="connsiteY6563" fmla="*/ 1618456 h 3924300"/>
                <a:gd name="connsiteX6564" fmla="*/ 6167802 w 9867415"/>
                <a:gd name="connsiteY6564" fmla="*/ 1595437 h 3924300"/>
                <a:gd name="connsiteX6565" fmla="*/ 9009426 w 9867415"/>
                <a:gd name="connsiteY6565" fmla="*/ 1592262 h 3924300"/>
                <a:gd name="connsiteX6566" fmla="*/ 9042764 w 9867415"/>
                <a:gd name="connsiteY6566" fmla="*/ 1618191 h 3924300"/>
                <a:gd name="connsiteX6567" fmla="*/ 9039060 w 9867415"/>
                <a:gd name="connsiteY6567" fmla="*/ 1636712 h 3924300"/>
                <a:gd name="connsiteX6568" fmla="*/ 9005722 w 9867415"/>
                <a:gd name="connsiteY6568" fmla="*/ 1614487 h 3924300"/>
                <a:gd name="connsiteX6569" fmla="*/ 9009426 w 9867415"/>
                <a:gd name="connsiteY6569" fmla="*/ 1592262 h 3924300"/>
                <a:gd name="connsiteX6570" fmla="*/ 7301684 w 9867415"/>
                <a:gd name="connsiteY6570" fmla="*/ 1592262 h 3924300"/>
                <a:gd name="connsiteX6571" fmla="*/ 7328183 w 9867415"/>
                <a:gd name="connsiteY6571" fmla="*/ 1614487 h 3924300"/>
                <a:gd name="connsiteX6572" fmla="*/ 7316827 w 9867415"/>
                <a:gd name="connsiteY6572" fmla="*/ 1636712 h 3924300"/>
                <a:gd name="connsiteX6573" fmla="*/ 7286542 w 9867415"/>
                <a:gd name="connsiteY6573" fmla="*/ 1610783 h 3924300"/>
                <a:gd name="connsiteX6574" fmla="*/ 7301684 w 9867415"/>
                <a:gd name="connsiteY6574" fmla="*/ 1592262 h 3924300"/>
                <a:gd name="connsiteX6575" fmla="*/ 6100201 w 9867415"/>
                <a:gd name="connsiteY6575" fmla="*/ 1592262 h 3924300"/>
                <a:gd name="connsiteX6576" fmla="*/ 6127056 w 9867415"/>
                <a:gd name="connsiteY6576" fmla="*/ 1614487 h 3924300"/>
                <a:gd name="connsiteX6577" fmla="*/ 6107874 w 9867415"/>
                <a:gd name="connsiteY6577" fmla="*/ 1636712 h 3924300"/>
                <a:gd name="connsiteX6578" fmla="*/ 6084855 w 9867415"/>
                <a:gd name="connsiteY6578" fmla="*/ 1614487 h 3924300"/>
                <a:gd name="connsiteX6579" fmla="*/ 6100201 w 9867415"/>
                <a:gd name="connsiteY6579" fmla="*/ 1592262 h 3924300"/>
                <a:gd name="connsiteX6580" fmla="*/ 6036039 w 9867415"/>
                <a:gd name="connsiteY6580" fmla="*/ 1592262 h 3924300"/>
                <a:gd name="connsiteX6581" fmla="*/ 6058264 w 9867415"/>
                <a:gd name="connsiteY6581" fmla="*/ 1614487 h 3924300"/>
                <a:gd name="connsiteX6582" fmla="*/ 6043447 w 9867415"/>
                <a:gd name="connsiteY6582" fmla="*/ 1636712 h 3924300"/>
                <a:gd name="connsiteX6583" fmla="*/ 6017518 w 9867415"/>
                <a:gd name="connsiteY6583" fmla="*/ 1614487 h 3924300"/>
                <a:gd name="connsiteX6584" fmla="*/ 6036039 w 9867415"/>
                <a:gd name="connsiteY6584" fmla="*/ 1592262 h 3924300"/>
                <a:gd name="connsiteX6585" fmla="*/ 4314420 w 9867415"/>
                <a:gd name="connsiteY6585" fmla="*/ 1592262 h 3924300"/>
                <a:gd name="connsiteX6586" fmla="*/ 4333181 w 9867415"/>
                <a:gd name="connsiteY6586" fmla="*/ 1614487 h 3924300"/>
                <a:gd name="connsiteX6587" fmla="*/ 4310668 w 9867415"/>
                <a:gd name="connsiteY6587" fmla="*/ 1636712 h 3924300"/>
                <a:gd name="connsiteX6588" fmla="*/ 4291906 w 9867415"/>
                <a:gd name="connsiteY6588" fmla="*/ 1614487 h 3924300"/>
                <a:gd name="connsiteX6589" fmla="*/ 4314420 w 9867415"/>
                <a:gd name="connsiteY6589" fmla="*/ 1592262 h 3924300"/>
                <a:gd name="connsiteX6590" fmla="*/ 8553610 w 9867415"/>
                <a:gd name="connsiteY6590" fmla="*/ 1591285 h 3924300"/>
                <a:gd name="connsiteX6591" fmla="*/ 8583895 w 9867415"/>
                <a:gd name="connsiteY6591" fmla="*/ 1613998 h 3924300"/>
                <a:gd name="connsiteX6592" fmla="*/ 8576324 w 9867415"/>
                <a:gd name="connsiteY6592" fmla="*/ 1636712 h 3924300"/>
                <a:gd name="connsiteX6593" fmla="*/ 8546039 w 9867415"/>
                <a:gd name="connsiteY6593" fmla="*/ 1610213 h 3924300"/>
                <a:gd name="connsiteX6594" fmla="*/ 8553610 w 9867415"/>
                <a:gd name="connsiteY6594" fmla="*/ 1591285 h 3924300"/>
                <a:gd name="connsiteX6595" fmla="*/ 8002138 w 9867415"/>
                <a:gd name="connsiteY6595" fmla="*/ 1591285 h 3924300"/>
                <a:gd name="connsiteX6596" fmla="*/ 8032423 w 9867415"/>
                <a:gd name="connsiteY6596" fmla="*/ 1613998 h 3924300"/>
                <a:gd name="connsiteX6597" fmla="*/ 8024852 w 9867415"/>
                <a:gd name="connsiteY6597" fmla="*/ 1632927 h 3924300"/>
                <a:gd name="connsiteX6598" fmla="*/ 7994567 w 9867415"/>
                <a:gd name="connsiteY6598" fmla="*/ 1610213 h 3924300"/>
                <a:gd name="connsiteX6599" fmla="*/ 8002138 w 9867415"/>
                <a:gd name="connsiteY6599" fmla="*/ 1591285 h 3924300"/>
                <a:gd name="connsiteX6600" fmla="*/ 1789608 w 9867415"/>
                <a:gd name="connsiteY6600" fmla="*/ 1591285 h 3924300"/>
                <a:gd name="connsiteX6601" fmla="*/ 1797181 w 9867415"/>
                <a:gd name="connsiteY6601" fmla="*/ 1610213 h 3924300"/>
                <a:gd name="connsiteX6602" fmla="*/ 1766891 w 9867415"/>
                <a:gd name="connsiteY6602" fmla="*/ 1632927 h 3924300"/>
                <a:gd name="connsiteX6603" fmla="*/ 1759319 w 9867415"/>
                <a:gd name="connsiteY6603" fmla="*/ 1613998 h 3924300"/>
                <a:gd name="connsiteX6604" fmla="*/ 1789608 w 9867415"/>
                <a:gd name="connsiteY6604" fmla="*/ 1591285 h 3924300"/>
                <a:gd name="connsiteX6605" fmla="*/ 7237777 w 9867415"/>
                <a:gd name="connsiteY6605" fmla="*/ 1588110 h 3924300"/>
                <a:gd name="connsiteX6606" fmla="*/ 7264632 w 9867415"/>
                <a:gd name="connsiteY6606" fmla="*/ 1610823 h 3924300"/>
                <a:gd name="connsiteX6607" fmla="*/ 7253123 w 9867415"/>
                <a:gd name="connsiteY6607" fmla="*/ 1629752 h 3924300"/>
                <a:gd name="connsiteX6608" fmla="*/ 7226268 w 9867415"/>
                <a:gd name="connsiteY6608" fmla="*/ 1607038 h 3924300"/>
                <a:gd name="connsiteX6609" fmla="*/ 7237777 w 9867415"/>
                <a:gd name="connsiteY6609" fmla="*/ 1588110 h 3924300"/>
                <a:gd name="connsiteX6610" fmla="*/ 5968439 w 9867415"/>
                <a:gd name="connsiteY6610" fmla="*/ 1587499 h 3924300"/>
                <a:gd name="connsiteX6611" fmla="*/ 5995294 w 9867415"/>
                <a:gd name="connsiteY6611" fmla="*/ 1610518 h 3924300"/>
                <a:gd name="connsiteX6612" fmla="*/ 5976112 w 9867415"/>
                <a:gd name="connsiteY6612" fmla="*/ 1633537 h 3924300"/>
                <a:gd name="connsiteX6613" fmla="*/ 5953093 w 9867415"/>
                <a:gd name="connsiteY6613" fmla="*/ 1610518 h 3924300"/>
                <a:gd name="connsiteX6614" fmla="*/ 5968439 w 9867415"/>
                <a:gd name="connsiteY6614" fmla="*/ 1587499 h 3924300"/>
                <a:gd name="connsiteX6615" fmla="*/ 5904277 w 9867415"/>
                <a:gd name="connsiteY6615" fmla="*/ 1587499 h 3924300"/>
                <a:gd name="connsiteX6616" fmla="*/ 5926502 w 9867415"/>
                <a:gd name="connsiteY6616" fmla="*/ 1610518 h 3924300"/>
                <a:gd name="connsiteX6617" fmla="*/ 5911685 w 9867415"/>
                <a:gd name="connsiteY6617" fmla="*/ 1633537 h 3924300"/>
                <a:gd name="connsiteX6618" fmla="*/ 5885756 w 9867415"/>
                <a:gd name="connsiteY6618" fmla="*/ 1610518 h 3924300"/>
                <a:gd name="connsiteX6619" fmla="*/ 5904277 w 9867415"/>
                <a:gd name="connsiteY6619" fmla="*/ 1587499 h 3924300"/>
                <a:gd name="connsiteX6620" fmla="*/ 4445893 w 9867415"/>
                <a:gd name="connsiteY6620" fmla="*/ 1587499 h 3924300"/>
                <a:gd name="connsiteX6621" fmla="*/ 4464414 w 9867415"/>
                <a:gd name="connsiteY6621" fmla="*/ 1610518 h 3924300"/>
                <a:gd name="connsiteX6622" fmla="*/ 4442189 w 9867415"/>
                <a:gd name="connsiteY6622" fmla="*/ 1633537 h 3924300"/>
                <a:gd name="connsiteX6623" fmla="*/ 4423668 w 9867415"/>
                <a:gd name="connsiteY6623" fmla="*/ 1610518 h 3924300"/>
                <a:gd name="connsiteX6624" fmla="*/ 4445893 w 9867415"/>
                <a:gd name="connsiteY6624" fmla="*/ 1587499 h 3924300"/>
                <a:gd name="connsiteX6625" fmla="*/ 4382262 w 9867415"/>
                <a:gd name="connsiteY6625" fmla="*/ 1587499 h 3924300"/>
                <a:gd name="connsiteX6626" fmla="*/ 4401444 w 9867415"/>
                <a:gd name="connsiteY6626" fmla="*/ 1610518 h 3924300"/>
                <a:gd name="connsiteX6627" fmla="*/ 4378425 w 9867415"/>
                <a:gd name="connsiteY6627" fmla="*/ 1633537 h 3924300"/>
                <a:gd name="connsiteX6628" fmla="*/ 4359243 w 9867415"/>
                <a:gd name="connsiteY6628" fmla="*/ 1610518 h 3924300"/>
                <a:gd name="connsiteX6629" fmla="*/ 4382262 w 9867415"/>
                <a:gd name="connsiteY6629" fmla="*/ 1587499 h 3924300"/>
                <a:gd name="connsiteX6630" fmla="*/ 3090291 w 9867415"/>
                <a:gd name="connsiteY6630" fmla="*/ 1587499 h 3924300"/>
                <a:gd name="connsiteX6631" fmla="*/ 3105433 w 9867415"/>
                <a:gd name="connsiteY6631" fmla="*/ 1610518 h 3924300"/>
                <a:gd name="connsiteX6632" fmla="*/ 3078934 w 9867415"/>
                <a:gd name="connsiteY6632" fmla="*/ 1633537 h 3924300"/>
                <a:gd name="connsiteX6633" fmla="*/ 3063791 w 9867415"/>
                <a:gd name="connsiteY6633" fmla="*/ 1610518 h 3924300"/>
                <a:gd name="connsiteX6634" fmla="*/ 3090291 w 9867415"/>
                <a:gd name="connsiteY6634" fmla="*/ 1587499 h 3924300"/>
                <a:gd name="connsiteX6635" fmla="*/ 2362713 w 9867415"/>
                <a:gd name="connsiteY6635" fmla="*/ 1587499 h 3924300"/>
                <a:gd name="connsiteX6636" fmla="*/ 2374077 w 9867415"/>
                <a:gd name="connsiteY6636" fmla="*/ 1606682 h 3924300"/>
                <a:gd name="connsiteX6637" fmla="*/ 2343785 w 9867415"/>
                <a:gd name="connsiteY6637" fmla="*/ 1633537 h 3924300"/>
                <a:gd name="connsiteX6638" fmla="*/ 2332427 w 9867415"/>
                <a:gd name="connsiteY6638" fmla="*/ 1610518 h 3924300"/>
                <a:gd name="connsiteX6639" fmla="*/ 2362713 w 9867415"/>
                <a:gd name="connsiteY6639" fmla="*/ 1587499 h 3924300"/>
                <a:gd name="connsiteX6640" fmla="*/ 8496460 w 9867415"/>
                <a:gd name="connsiteY6640" fmla="*/ 1584935 h 3924300"/>
                <a:gd name="connsiteX6641" fmla="*/ 8522960 w 9867415"/>
                <a:gd name="connsiteY6641" fmla="*/ 1607648 h 3924300"/>
                <a:gd name="connsiteX6642" fmla="*/ 8519174 w 9867415"/>
                <a:gd name="connsiteY6642" fmla="*/ 1630362 h 3924300"/>
                <a:gd name="connsiteX6643" fmla="*/ 8488889 w 9867415"/>
                <a:gd name="connsiteY6643" fmla="*/ 1603863 h 3924300"/>
                <a:gd name="connsiteX6644" fmla="*/ 8496460 w 9867415"/>
                <a:gd name="connsiteY6644" fmla="*/ 1584935 h 3924300"/>
                <a:gd name="connsiteX6645" fmla="*/ 1850401 w 9867415"/>
                <a:gd name="connsiteY6645" fmla="*/ 1584935 h 3924300"/>
                <a:gd name="connsiteX6646" fmla="*/ 1858075 w 9867415"/>
                <a:gd name="connsiteY6646" fmla="*/ 1603863 h 3924300"/>
                <a:gd name="connsiteX6647" fmla="*/ 1827379 w 9867415"/>
                <a:gd name="connsiteY6647" fmla="*/ 1626577 h 3924300"/>
                <a:gd name="connsiteX6648" fmla="*/ 1819705 w 9867415"/>
                <a:gd name="connsiteY6648" fmla="*/ 1607648 h 3924300"/>
                <a:gd name="connsiteX6649" fmla="*/ 1850401 w 9867415"/>
                <a:gd name="connsiteY6649" fmla="*/ 1584935 h 3924300"/>
                <a:gd name="connsiteX6650" fmla="*/ 8956225 w 9867415"/>
                <a:gd name="connsiteY6650" fmla="*/ 1584324 h 3924300"/>
                <a:gd name="connsiteX6651" fmla="*/ 8986510 w 9867415"/>
                <a:gd name="connsiteY6651" fmla="*/ 1611180 h 3924300"/>
                <a:gd name="connsiteX6652" fmla="*/ 8982724 w 9867415"/>
                <a:gd name="connsiteY6652" fmla="*/ 1630362 h 3924300"/>
                <a:gd name="connsiteX6653" fmla="*/ 8952439 w 9867415"/>
                <a:gd name="connsiteY6653" fmla="*/ 1603507 h 3924300"/>
                <a:gd name="connsiteX6654" fmla="*/ 8956225 w 9867415"/>
                <a:gd name="connsiteY6654" fmla="*/ 1584324 h 3924300"/>
                <a:gd name="connsiteX6655" fmla="*/ 7946697 w 9867415"/>
                <a:gd name="connsiteY6655" fmla="*/ 1584324 h 3924300"/>
                <a:gd name="connsiteX6656" fmla="*/ 7972341 w 9867415"/>
                <a:gd name="connsiteY6656" fmla="*/ 1607343 h 3924300"/>
                <a:gd name="connsiteX6657" fmla="*/ 7965014 w 9867415"/>
                <a:gd name="connsiteY6657" fmla="*/ 1630362 h 3924300"/>
                <a:gd name="connsiteX6658" fmla="*/ 7935706 w 9867415"/>
                <a:gd name="connsiteY6658" fmla="*/ 1603507 h 3924300"/>
                <a:gd name="connsiteX6659" fmla="*/ 7946697 w 9867415"/>
                <a:gd name="connsiteY6659" fmla="*/ 1584324 h 3924300"/>
                <a:gd name="connsiteX6660" fmla="*/ 5836014 w 9867415"/>
                <a:gd name="connsiteY6660" fmla="*/ 1584324 h 3924300"/>
                <a:gd name="connsiteX6661" fmla="*/ 5861943 w 9867415"/>
                <a:gd name="connsiteY6661" fmla="*/ 1607343 h 3924300"/>
                <a:gd name="connsiteX6662" fmla="*/ 5843422 w 9867415"/>
                <a:gd name="connsiteY6662" fmla="*/ 1630362 h 3924300"/>
                <a:gd name="connsiteX6663" fmla="*/ 5821197 w 9867415"/>
                <a:gd name="connsiteY6663" fmla="*/ 1607343 h 3924300"/>
                <a:gd name="connsiteX6664" fmla="*/ 5836014 w 9867415"/>
                <a:gd name="connsiteY6664" fmla="*/ 1584324 h 3924300"/>
                <a:gd name="connsiteX6665" fmla="*/ 5772514 w 9867415"/>
                <a:gd name="connsiteY6665" fmla="*/ 1584324 h 3924300"/>
                <a:gd name="connsiteX6666" fmla="*/ 5794739 w 9867415"/>
                <a:gd name="connsiteY6666" fmla="*/ 1607343 h 3924300"/>
                <a:gd name="connsiteX6667" fmla="*/ 5776218 w 9867415"/>
                <a:gd name="connsiteY6667" fmla="*/ 1630362 h 3924300"/>
                <a:gd name="connsiteX6668" fmla="*/ 5753993 w 9867415"/>
                <a:gd name="connsiteY6668" fmla="*/ 1607343 h 3924300"/>
                <a:gd name="connsiteX6669" fmla="*/ 5772514 w 9867415"/>
                <a:gd name="connsiteY6669" fmla="*/ 1584324 h 3924300"/>
                <a:gd name="connsiteX6670" fmla="*/ 5704252 w 9867415"/>
                <a:gd name="connsiteY6670" fmla="*/ 1584324 h 3924300"/>
                <a:gd name="connsiteX6671" fmla="*/ 5730181 w 9867415"/>
                <a:gd name="connsiteY6671" fmla="*/ 1606838 h 3924300"/>
                <a:gd name="connsiteX6672" fmla="*/ 5711660 w 9867415"/>
                <a:gd name="connsiteY6672" fmla="*/ 1625599 h 3924300"/>
                <a:gd name="connsiteX6673" fmla="*/ 5689435 w 9867415"/>
                <a:gd name="connsiteY6673" fmla="*/ 1603085 h 3924300"/>
                <a:gd name="connsiteX6674" fmla="*/ 5704252 w 9867415"/>
                <a:gd name="connsiteY6674" fmla="*/ 1584324 h 3924300"/>
                <a:gd name="connsiteX6675" fmla="*/ 4645918 w 9867415"/>
                <a:gd name="connsiteY6675" fmla="*/ 1584324 h 3924300"/>
                <a:gd name="connsiteX6676" fmla="*/ 4664439 w 9867415"/>
                <a:gd name="connsiteY6676" fmla="*/ 1603085 h 3924300"/>
                <a:gd name="connsiteX6677" fmla="*/ 4645918 w 9867415"/>
                <a:gd name="connsiteY6677" fmla="*/ 1625599 h 3924300"/>
                <a:gd name="connsiteX6678" fmla="*/ 4623693 w 9867415"/>
                <a:gd name="connsiteY6678" fmla="*/ 1606838 h 3924300"/>
                <a:gd name="connsiteX6679" fmla="*/ 4645918 w 9867415"/>
                <a:gd name="connsiteY6679" fmla="*/ 1584324 h 3924300"/>
                <a:gd name="connsiteX6680" fmla="*/ 4581360 w 9867415"/>
                <a:gd name="connsiteY6680" fmla="*/ 1584324 h 3924300"/>
                <a:gd name="connsiteX6681" fmla="*/ 4599881 w 9867415"/>
                <a:gd name="connsiteY6681" fmla="*/ 1607343 h 3924300"/>
                <a:gd name="connsiteX6682" fmla="*/ 4577656 w 9867415"/>
                <a:gd name="connsiteY6682" fmla="*/ 1630362 h 3924300"/>
                <a:gd name="connsiteX6683" fmla="*/ 4559135 w 9867415"/>
                <a:gd name="connsiteY6683" fmla="*/ 1607343 h 3924300"/>
                <a:gd name="connsiteX6684" fmla="*/ 4581360 w 9867415"/>
                <a:gd name="connsiteY6684" fmla="*/ 1584324 h 3924300"/>
                <a:gd name="connsiteX6685" fmla="*/ 4514445 w 9867415"/>
                <a:gd name="connsiteY6685" fmla="*/ 1584324 h 3924300"/>
                <a:gd name="connsiteX6686" fmla="*/ 4533206 w 9867415"/>
                <a:gd name="connsiteY6686" fmla="*/ 1607343 h 3924300"/>
                <a:gd name="connsiteX6687" fmla="*/ 4510693 w 9867415"/>
                <a:gd name="connsiteY6687" fmla="*/ 1630362 h 3924300"/>
                <a:gd name="connsiteX6688" fmla="*/ 4491931 w 9867415"/>
                <a:gd name="connsiteY6688" fmla="*/ 1607343 h 3924300"/>
                <a:gd name="connsiteX6689" fmla="*/ 4514445 w 9867415"/>
                <a:gd name="connsiteY6689" fmla="*/ 1584324 h 3924300"/>
                <a:gd name="connsiteX6690" fmla="*/ 3153791 w 9867415"/>
                <a:gd name="connsiteY6690" fmla="*/ 1584324 h 3924300"/>
                <a:gd name="connsiteX6691" fmla="*/ 3168933 w 9867415"/>
                <a:gd name="connsiteY6691" fmla="*/ 1603507 h 3924300"/>
                <a:gd name="connsiteX6692" fmla="*/ 3142434 w 9867415"/>
                <a:gd name="connsiteY6692" fmla="*/ 1630362 h 3924300"/>
                <a:gd name="connsiteX6693" fmla="*/ 3127291 w 9867415"/>
                <a:gd name="connsiteY6693" fmla="*/ 1607343 h 3924300"/>
                <a:gd name="connsiteX6694" fmla="*/ 3153791 w 9867415"/>
                <a:gd name="connsiteY6694" fmla="*/ 1584324 h 3924300"/>
                <a:gd name="connsiteX6695" fmla="*/ 1364684 w 9867415"/>
                <a:gd name="connsiteY6695" fmla="*/ 1584324 h 3924300"/>
                <a:gd name="connsiteX6696" fmla="*/ 1368469 w 9867415"/>
                <a:gd name="connsiteY6696" fmla="*/ 1607038 h 3924300"/>
                <a:gd name="connsiteX6697" fmla="*/ 1338180 w 9867415"/>
                <a:gd name="connsiteY6697" fmla="*/ 1629752 h 3924300"/>
                <a:gd name="connsiteX6698" fmla="*/ 1334394 w 9867415"/>
                <a:gd name="connsiteY6698" fmla="*/ 1610823 h 3924300"/>
                <a:gd name="connsiteX6699" fmla="*/ 1364684 w 9867415"/>
                <a:gd name="connsiteY6699" fmla="*/ 1584324 h 3924300"/>
                <a:gd name="connsiteX6700" fmla="*/ 7174074 w 9867415"/>
                <a:gd name="connsiteY6700" fmla="*/ 1581149 h 3924300"/>
                <a:gd name="connsiteX6701" fmla="*/ 7204359 w 9867415"/>
                <a:gd name="connsiteY6701" fmla="*/ 1607078 h 3924300"/>
                <a:gd name="connsiteX6702" fmla="*/ 7189216 w 9867415"/>
                <a:gd name="connsiteY6702" fmla="*/ 1625599 h 3924300"/>
                <a:gd name="connsiteX6703" fmla="*/ 7162717 w 9867415"/>
                <a:gd name="connsiteY6703" fmla="*/ 1603374 h 3924300"/>
                <a:gd name="connsiteX6704" fmla="*/ 7174074 w 9867415"/>
                <a:gd name="connsiteY6704" fmla="*/ 1581149 h 3924300"/>
                <a:gd name="connsiteX6705" fmla="*/ 5640993 w 9867415"/>
                <a:gd name="connsiteY6705" fmla="*/ 1581149 h 3924300"/>
                <a:gd name="connsiteX6706" fmla="*/ 5663506 w 9867415"/>
                <a:gd name="connsiteY6706" fmla="*/ 1603374 h 3924300"/>
                <a:gd name="connsiteX6707" fmla="*/ 5644745 w 9867415"/>
                <a:gd name="connsiteY6707" fmla="*/ 1625599 h 3924300"/>
                <a:gd name="connsiteX6708" fmla="*/ 5622231 w 9867415"/>
                <a:gd name="connsiteY6708" fmla="*/ 1603374 h 3924300"/>
                <a:gd name="connsiteX6709" fmla="*/ 5640993 w 9867415"/>
                <a:gd name="connsiteY6709" fmla="*/ 1581149 h 3924300"/>
                <a:gd name="connsiteX6710" fmla="*/ 5572489 w 9867415"/>
                <a:gd name="connsiteY6710" fmla="*/ 1581149 h 3924300"/>
                <a:gd name="connsiteX6711" fmla="*/ 5594714 w 9867415"/>
                <a:gd name="connsiteY6711" fmla="*/ 1603374 h 3924300"/>
                <a:gd name="connsiteX6712" fmla="*/ 5576193 w 9867415"/>
                <a:gd name="connsiteY6712" fmla="*/ 1625599 h 3924300"/>
                <a:gd name="connsiteX6713" fmla="*/ 5553968 w 9867415"/>
                <a:gd name="connsiteY6713" fmla="*/ 1603374 h 3924300"/>
                <a:gd name="connsiteX6714" fmla="*/ 5572489 w 9867415"/>
                <a:gd name="connsiteY6714" fmla="*/ 1581149 h 3924300"/>
                <a:gd name="connsiteX6715" fmla="*/ 5509230 w 9867415"/>
                <a:gd name="connsiteY6715" fmla="*/ 1581149 h 3924300"/>
                <a:gd name="connsiteX6716" fmla="*/ 5531743 w 9867415"/>
                <a:gd name="connsiteY6716" fmla="*/ 1603374 h 3924300"/>
                <a:gd name="connsiteX6717" fmla="*/ 5512982 w 9867415"/>
                <a:gd name="connsiteY6717" fmla="*/ 1625599 h 3924300"/>
                <a:gd name="connsiteX6718" fmla="*/ 5490468 w 9867415"/>
                <a:gd name="connsiteY6718" fmla="*/ 1603374 h 3924300"/>
                <a:gd name="connsiteX6719" fmla="*/ 5509230 w 9867415"/>
                <a:gd name="connsiteY6719" fmla="*/ 1581149 h 3924300"/>
                <a:gd name="connsiteX6720" fmla="*/ 5440727 w 9867415"/>
                <a:gd name="connsiteY6720" fmla="*/ 1581149 h 3924300"/>
                <a:gd name="connsiteX6721" fmla="*/ 5462952 w 9867415"/>
                <a:gd name="connsiteY6721" fmla="*/ 1603663 h 3924300"/>
                <a:gd name="connsiteX6722" fmla="*/ 5444431 w 9867415"/>
                <a:gd name="connsiteY6722" fmla="*/ 1622424 h 3924300"/>
                <a:gd name="connsiteX6723" fmla="*/ 5422206 w 9867415"/>
                <a:gd name="connsiteY6723" fmla="*/ 1599910 h 3924300"/>
                <a:gd name="connsiteX6724" fmla="*/ 5440727 w 9867415"/>
                <a:gd name="connsiteY6724" fmla="*/ 1581149 h 3924300"/>
                <a:gd name="connsiteX6725" fmla="*/ 4912907 w 9867415"/>
                <a:gd name="connsiteY6725" fmla="*/ 1581149 h 3924300"/>
                <a:gd name="connsiteX6726" fmla="*/ 4931668 w 9867415"/>
                <a:gd name="connsiteY6726" fmla="*/ 1599910 h 3924300"/>
                <a:gd name="connsiteX6727" fmla="*/ 4909155 w 9867415"/>
                <a:gd name="connsiteY6727" fmla="*/ 1622424 h 3924300"/>
                <a:gd name="connsiteX6728" fmla="*/ 4890393 w 9867415"/>
                <a:gd name="connsiteY6728" fmla="*/ 1603663 h 3924300"/>
                <a:gd name="connsiteX6729" fmla="*/ 4912907 w 9867415"/>
                <a:gd name="connsiteY6729" fmla="*/ 1581149 h 3924300"/>
                <a:gd name="connsiteX6730" fmla="*/ 4845511 w 9867415"/>
                <a:gd name="connsiteY6730" fmla="*/ 1581149 h 3924300"/>
                <a:gd name="connsiteX6731" fmla="*/ 4864994 w 9867415"/>
                <a:gd name="connsiteY6731" fmla="*/ 1603374 h 3924300"/>
                <a:gd name="connsiteX6732" fmla="*/ 4845511 w 9867415"/>
                <a:gd name="connsiteY6732" fmla="*/ 1625599 h 3924300"/>
                <a:gd name="connsiteX6733" fmla="*/ 4822131 w 9867415"/>
                <a:gd name="connsiteY6733" fmla="*/ 1603374 h 3924300"/>
                <a:gd name="connsiteX6734" fmla="*/ 4845511 w 9867415"/>
                <a:gd name="connsiteY6734" fmla="*/ 1581149 h 3924300"/>
                <a:gd name="connsiteX6735" fmla="*/ 4779269 w 9867415"/>
                <a:gd name="connsiteY6735" fmla="*/ 1581149 h 3924300"/>
                <a:gd name="connsiteX6736" fmla="*/ 4799907 w 9867415"/>
                <a:gd name="connsiteY6736" fmla="*/ 1603374 h 3924300"/>
                <a:gd name="connsiteX6737" fmla="*/ 4779269 w 9867415"/>
                <a:gd name="connsiteY6737" fmla="*/ 1625599 h 3924300"/>
                <a:gd name="connsiteX6738" fmla="*/ 4758631 w 9867415"/>
                <a:gd name="connsiteY6738" fmla="*/ 1603374 h 3924300"/>
                <a:gd name="connsiteX6739" fmla="*/ 4779269 w 9867415"/>
                <a:gd name="connsiteY6739" fmla="*/ 1581149 h 3924300"/>
                <a:gd name="connsiteX6740" fmla="*/ 4712882 w 9867415"/>
                <a:gd name="connsiteY6740" fmla="*/ 1581149 h 3924300"/>
                <a:gd name="connsiteX6741" fmla="*/ 4731643 w 9867415"/>
                <a:gd name="connsiteY6741" fmla="*/ 1603374 h 3924300"/>
                <a:gd name="connsiteX6742" fmla="*/ 4709130 w 9867415"/>
                <a:gd name="connsiteY6742" fmla="*/ 1625599 h 3924300"/>
                <a:gd name="connsiteX6743" fmla="*/ 4690368 w 9867415"/>
                <a:gd name="connsiteY6743" fmla="*/ 1603374 h 3924300"/>
                <a:gd name="connsiteX6744" fmla="*/ 4712882 w 9867415"/>
                <a:gd name="connsiteY6744" fmla="*/ 1581149 h 3924300"/>
                <a:gd name="connsiteX6745" fmla="*/ 2423022 w 9867415"/>
                <a:gd name="connsiteY6745" fmla="*/ 1581149 h 3924300"/>
                <a:gd name="connsiteX6746" fmla="*/ 2434383 w 9867415"/>
                <a:gd name="connsiteY6746" fmla="*/ 1603374 h 3924300"/>
                <a:gd name="connsiteX6747" fmla="*/ 2407878 w 9867415"/>
                <a:gd name="connsiteY6747" fmla="*/ 1625599 h 3924300"/>
                <a:gd name="connsiteX6748" fmla="*/ 2396525 w 9867415"/>
                <a:gd name="connsiteY6748" fmla="*/ 1607078 h 3924300"/>
                <a:gd name="connsiteX6749" fmla="*/ 2423022 w 9867415"/>
                <a:gd name="connsiteY6749" fmla="*/ 1581149 h 3924300"/>
                <a:gd name="connsiteX6750" fmla="*/ 2487008 w 9867415"/>
                <a:gd name="connsiteY6750" fmla="*/ 1576998 h 3924300"/>
                <a:gd name="connsiteX6751" fmla="*/ 2494336 w 9867415"/>
                <a:gd name="connsiteY6751" fmla="*/ 1595926 h 3924300"/>
                <a:gd name="connsiteX6752" fmla="*/ 2468690 w 9867415"/>
                <a:gd name="connsiteY6752" fmla="*/ 1618640 h 3924300"/>
                <a:gd name="connsiteX6753" fmla="*/ 2457701 w 9867415"/>
                <a:gd name="connsiteY6753" fmla="*/ 1599711 h 3924300"/>
                <a:gd name="connsiteX6754" fmla="*/ 2487008 w 9867415"/>
                <a:gd name="connsiteY6754" fmla="*/ 1576998 h 3924300"/>
                <a:gd name="connsiteX6755" fmla="*/ 1910888 w 9867415"/>
                <a:gd name="connsiteY6755" fmla="*/ 1576998 h 3924300"/>
                <a:gd name="connsiteX6756" fmla="*/ 1918461 w 9867415"/>
                <a:gd name="connsiteY6756" fmla="*/ 1595926 h 3924300"/>
                <a:gd name="connsiteX6757" fmla="*/ 1888171 w 9867415"/>
                <a:gd name="connsiteY6757" fmla="*/ 1618640 h 3924300"/>
                <a:gd name="connsiteX6758" fmla="*/ 1880599 w 9867415"/>
                <a:gd name="connsiteY6758" fmla="*/ 1599711 h 3924300"/>
                <a:gd name="connsiteX6759" fmla="*/ 1910888 w 9867415"/>
                <a:gd name="connsiteY6759" fmla="*/ 1576998 h 3924300"/>
                <a:gd name="connsiteX6760" fmla="*/ 8903838 w 9867415"/>
                <a:gd name="connsiteY6760" fmla="*/ 1576387 h 3924300"/>
                <a:gd name="connsiteX6761" fmla="*/ 8934123 w 9867415"/>
                <a:gd name="connsiteY6761" fmla="*/ 1603243 h 3924300"/>
                <a:gd name="connsiteX6762" fmla="*/ 8930337 w 9867415"/>
                <a:gd name="connsiteY6762" fmla="*/ 1622425 h 3924300"/>
                <a:gd name="connsiteX6763" fmla="*/ 8900052 w 9867415"/>
                <a:gd name="connsiteY6763" fmla="*/ 1595570 h 3924300"/>
                <a:gd name="connsiteX6764" fmla="*/ 8903838 w 9867415"/>
                <a:gd name="connsiteY6764" fmla="*/ 1576387 h 3924300"/>
                <a:gd name="connsiteX6765" fmla="*/ 8435525 w 9867415"/>
                <a:gd name="connsiteY6765" fmla="*/ 1576387 h 3924300"/>
                <a:gd name="connsiteX6766" fmla="*/ 8465810 w 9867415"/>
                <a:gd name="connsiteY6766" fmla="*/ 1599406 h 3924300"/>
                <a:gd name="connsiteX6767" fmla="*/ 8462024 w 9867415"/>
                <a:gd name="connsiteY6767" fmla="*/ 1622425 h 3924300"/>
                <a:gd name="connsiteX6768" fmla="*/ 8431739 w 9867415"/>
                <a:gd name="connsiteY6768" fmla="*/ 1595570 h 3924300"/>
                <a:gd name="connsiteX6769" fmla="*/ 8435525 w 9867415"/>
                <a:gd name="connsiteY6769" fmla="*/ 1576387 h 3924300"/>
                <a:gd name="connsiteX6770" fmla="*/ 7886372 w 9867415"/>
                <a:gd name="connsiteY6770" fmla="*/ 1576387 h 3924300"/>
                <a:gd name="connsiteX6771" fmla="*/ 7912016 w 9867415"/>
                <a:gd name="connsiteY6771" fmla="*/ 1603243 h 3924300"/>
                <a:gd name="connsiteX6772" fmla="*/ 7904689 w 9867415"/>
                <a:gd name="connsiteY6772" fmla="*/ 1622425 h 3924300"/>
                <a:gd name="connsiteX6773" fmla="*/ 7875381 w 9867415"/>
                <a:gd name="connsiteY6773" fmla="*/ 1599406 h 3924300"/>
                <a:gd name="connsiteX6774" fmla="*/ 7886372 w 9867415"/>
                <a:gd name="connsiteY6774" fmla="*/ 1576387 h 3924300"/>
                <a:gd name="connsiteX6775" fmla="*/ 7113749 w 9867415"/>
                <a:gd name="connsiteY6775" fmla="*/ 1576387 h 3924300"/>
                <a:gd name="connsiteX6776" fmla="*/ 7139393 w 9867415"/>
                <a:gd name="connsiteY6776" fmla="*/ 1599406 h 3924300"/>
                <a:gd name="connsiteX6777" fmla="*/ 7128402 w 9867415"/>
                <a:gd name="connsiteY6777" fmla="*/ 1622425 h 3924300"/>
                <a:gd name="connsiteX6778" fmla="*/ 7099095 w 9867415"/>
                <a:gd name="connsiteY6778" fmla="*/ 1599406 h 3924300"/>
                <a:gd name="connsiteX6779" fmla="*/ 7113749 w 9867415"/>
                <a:gd name="connsiteY6779" fmla="*/ 1576387 h 3924300"/>
                <a:gd name="connsiteX6780" fmla="*/ 5376962 w 9867415"/>
                <a:gd name="connsiteY6780" fmla="*/ 1576387 h 3924300"/>
                <a:gd name="connsiteX6781" fmla="*/ 5399981 w 9867415"/>
                <a:gd name="connsiteY6781" fmla="*/ 1599406 h 3924300"/>
                <a:gd name="connsiteX6782" fmla="*/ 5376962 w 9867415"/>
                <a:gd name="connsiteY6782" fmla="*/ 1622425 h 3924300"/>
                <a:gd name="connsiteX6783" fmla="*/ 5357780 w 9867415"/>
                <a:gd name="connsiteY6783" fmla="*/ 1599406 h 3924300"/>
                <a:gd name="connsiteX6784" fmla="*/ 5376962 w 9867415"/>
                <a:gd name="connsiteY6784" fmla="*/ 1576387 h 3924300"/>
                <a:gd name="connsiteX6785" fmla="*/ 5309205 w 9867415"/>
                <a:gd name="connsiteY6785" fmla="*/ 1576387 h 3924300"/>
                <a:gd name="connsiteX6786" fmla="*/ 5331718 w 9867415"/>
                <a:gd name="connsiteY6786" fmla="*/ 1599406 h 3924300"/>
                <a:gd name="connsiteX6787" fmla="*/ 5312957 w 9867415"/>
                <a:gd name="connsiteY6787" fmla="*/ 1622425 h 3924300"/>
                <a:gd name="connsiteX6788" fmla="*/ 5290443 w 9867415"/>
                <a:gd name="connsiteY6788" fmla="*/ 1599406 h 3924300"/>
                <a:gd name="connsiteX6789" fmla="*/ 5309205 w 9867415"/>
                <a:gd name="connsiteY6789" fmla="*/ 1576387 h 3924300"/>
                <a:gd name="connsiteX6790" fmla="*/ 5244695 w 9867415"/>
                <a:gd name="connsiteY6790" fmla="*/ 1576387 h 3924300"/>
                <a:gd name="connsiteX6791" fmla="*/ 5263456 w 9867415"/>
                <a:gd name="connsiteY6791" fmla="*/ 1599406 h 3924300"/>
                <a:gd name="connsiteX6792" fmla="*/ 5244695 w 9867415"/>
                <a:gd name="connsiteY6792" fmla="*/ 1622425 h 3924300"/>
                <a:gd name="connsiteX6793" fmla="*/ 5222181 w 9867415"/>
                <a:gd name="connsiteY6793" fmla="*/ 1599406 h 3924300"/>
                <a:gd name="connsiteX6794" fmla="*/ 5244695 w 9867415"/>
                <a:gd name="connsiteY6794" fmla="*/ 1576387 h 3924300"/>
                <a:gd name="connsiteX6795" fmla="*/ 5179319 w 9867415"/>
                <a:gd name="connsiteY6795" fmla="*/ 1576387 h 3924300"/>
                <a:gd name="connsiteX6796" fmla="*/ 5199957 w 9867415"/>
                <a:gd name="connsiteY6796" fmla="*/ 1599406 h 3924300"/>
                <a:gd name="connsiteX6797" fmla="*/ 5179319 w 9867415"/>
                <a:gd name="connsiteY6797" fmla="*/ 1622425 h 3924300"/>
                <a:gd name="connsiteX6798" fmla="*/ 5158681 w 9867415"/>
                <a:gd name="connsiteY6798" fmla="*/ 1599406 h 3924300"/>
                <a:gd name="connsiteX6799" fmla="*/ 5179319 w 9867415"/>
                <a:gd name="connsiteY6799" fmla="*/ 1576387 h 3924300"/>
                <a:gd name="connsiteX6800" fmla="*/ 5109180 w 9867415"/>
                <a:gd name="connsiteY6800" fmla="*/ 1576387 h 3924300"/>
                <a:gd name="connsiteX6801" fmla="*/ 5131693 w 9867415"/>
                <a:gd name="connsiteY6801" fmla="*/ 1599406 h 3924300"/>
                <a:gd name="connsiteX6802" fmla="*/ 5112932 w 9867415"/>
                <a:gd name="connsiteY6802" fmla="*/ 1622425 h 3924300"/>
                <a:gd name="connsiteX6803" fmla="*/ 5090418 w 9867415"/>
                <a:gd name="connsiteY6803" fmla="*/ 1599406 h 3924300"/>
                <a:gd name="connsiteX6804" fmla="*/ 5109180 w 9867415"/>
                <a:gd name="connsiteY6804" fmla="*/ 1576387 h 3924300"/>
                <a:gd name="connsiteX6805" fmla="*/ 5044670 w 9867415"/>
                <a:gd name="connsiteY6805" fmla="*/ 1576387 h 3924300"/>
                <a:gd name="connsiteX6806" fmla="*/ 5063431 w 9867415"/>
                <a:gd name="connsiteY6806" fmla="*/ 1599406 h 3924300"/>
                <a:gd name="connsiteX6807" fmla="*/ 5044670 w 9867415"/>
                <a:gd name="connsiteY6807" fmla="*/ 1622425 h 3924300"/>
                <a:gd name="connsiteX6808" fmla="*/ 5022156 w 9867415"/>
                <a:gd name="connsiteY6808" fmla="*/ 1599406 h 3924300"/>
                <a:gd name="connsiteX6809" fmla="*/ 5044670 w 9867415"/>
                <a:gd name="connsiteY6809" fmla="*/ 1576387 h 3924300"/>
                <a:gd name="connsiteX6810" fmla="*/ 4977418 w 9867415"/>
                <a:gd name="connsiteY6810" fmla="*/ 1576387 h 3924300"/>
                <a:gd name="connsiteX6811" fmla="*/ 4999931 w 9867415"/>
                <a:gd name="connsiteY6811" fmla="*/ 1599406 h 3924300"/>
                <a:gd name="connsiteX6812" fmla="*/ 4977418 w 9867415"/>
                <a:gd name="connsiteY6812" fmla="*/ 1622425 h 3924300"/>
                <a:gd name="connsiteX6813" fmla="*/ 4958656 w 9867415"/>
                <a:gd name="connsiteY6813" fmla="*/ 1599406 h 3924300"/>
                <a:gd name="connsiteX6814" fmla="*/ 4977418 w 9867415"/>
                <a:gd name="connsiteY6814" fmla="*/ 1576387 h 3924300"/>
                <a:gd name="connsiteX6815" fmla="*/ 1420254 w 9867415"/>
                <a:gd name="connsiteY6815" fmla="*/ 1576387 h 3924300"/>
                <a:gd name="connsiteX6816" fmla="*/ 1427827 w 9867415"/>
                <a:gd name="connsiteY6816" fmla="*/ 1595570 h 3924300"/>
                <a:gd name="connsiteX6817" fmla="*/ 1397537 w 9867415"/>
                <a:gd name="connsiteY6817" fmla="*/ 1622425 h 3924300"/>
                <a:gd name="connsiteX6818" fmla="*/ 1389964 w 9867415"/>
                <a:gd name="connsiteY6818" fmla="*/ 1603243 h 3924300"/>
                <a:gd name="connsiteX6819" fmla="*/ 1420254 w 9867415"/>
                <a:gd name="connsiteY6819" fmla="*/ 1576387 h 3924300"/>
                <a:gd name="connsiteX6820" fmla="*/ 365977 w 9867415"/>
                <a:gd name="connsiteY6820" fmla="*/ 1576387 h 3924300"/>
                <a:gd name="connsiteX6821" fmla="*/ 369762 w 9867415"/>
                <a:gd name="connsiteY6821" fmla="*/ 1595570 h 3924300"/>
                <a:gd name="connsiteX6822" fmla="*/ 339479 w 9867415"/>
                <a:gd name="connsiteY6822" fmla="*/ 1622425 h 3924300"/>
                <a:gd name="connsiteX6823" fmla="*/ 339479 w 9867415"/>
                <a:gd name="connsiteY6823" fmla="*/ 1603243 h 3924300"/>
                <a:gd name="connsiteX6824" fmla="*/ 365977 w 9867415"/>
                <a:gd name="connsiteY6824" fmla="*/ 1576387 h 3924300"/>
                <a:gd name="connsiteX6825" fmla="*/ 7826047 w 9867415"/>
                <a:gd name="connsiteY6825" fmla="*/ 1573701 h 3924300"/>
                <a:gd name="connsiteX6826" fmla="*/ 7851691 w 9867415"/>
                <a:gd name="connsiteY6826" fmla="*/ 1595681 h 3924300"/>
                <a:gd name="connsiteX6827" fmla="*/ 7844364 w 9867415"/>
                <a:gd name="connsiteY6827" fmla="*/ 1613999 h 3924300"/>
                <a:gd name="connsiteX6828" fmla="*/ 7815056 w 9867415"/>
                <a:gd name="connsiteY6828" fmla="*/ 1592018 h 3924300"/>
                <a:gd name="connsiteX6829" fmla="*/ 7826047 w 9867415"/>
                <a:gd name="connsiteY6829" fmla="*/ 1573701 h 3924300"/>
                <a:gd name="connsiteX6830" fmla="*/ 7049923 w 9867415"/>
                <a:gd name="connsiteY6830" fmla="*/ 1573212 h 3924300"/>
                <a:gd name="connsiteX6831" fmla="*/ 7075852 w 9867415"/>
                <a:gd name="connsiteY6831" fmla="*/ 1595437 h 3924300"/>
                <a:gd name="connsiteX6832" fmla="*/ 7064740 w 9867415"/>
                <a:gd name="connsiteY6832" fmla="*/ 1617662 h 3924300"/>
                <a:gd name="connsiteX6833" fmla="*/ 7038810 w 9867415"/>
                <a:gd name="connsiteY6833" fmla="*/ 1595437 h 3924300"/>
                <a:gd name="connsiteX6834" fmla="*/ 7049923 w 9867415"/>
                <a:gd name="connsiteY6834" fmla="*/ 1573212 h 3924300"/>
                <a:gd name="connsiteX6835" fmla="*/ 8846688 w 9867415"/>
                <a:gd name="connsiteY6835" fmla="*/ 1570037 h 3924300"/>
                <a:gd name="connsiteX6836" fmla="*/ 8876973 w 9867415"/>
                <a:gd name="connsiteY6836" fmla="*/ 1592262 h 3924300"/>
                <a:gd name="connsiteX6837" fmla="*/ 8873187 w 9867415"/>
                <a:gd name="connsiteY6837" fmla="*/ 1614487 h 3924300"/>
                <a:gd name="connsiteX6838" fmla="*/ 8842902 w 9867415"/>
                <a:gd name="connsiteY6838" fmla="*/ 1588558 h 3924300"/>
                <a:gd name="connsiteX6839" fmla="*/ 8846688 w 9867415"/>
                <a:gd name="connsiteY6839" fmla="*/ 1570037 h 3924300"/>
                <a:gd name="connsiteX6840" fmla="*/ 6985364 w 9867415"/>
                <a:gd name="connsiteY6840" fmla="*/ 1570037 h 3924300"/>
                <a:gd name="connsiteX6841" fmla="*/ 7012220 w 9867415"/>
                <a:gd name="connsiteY6841" fmla="*/ 1592262 h 3924300"/>
                <a:gd name="connsiteX6842" fmla="*/ 7000710 w 9867415"/>
                <a:gd name="connsiteY6842" fmla="*/ 1614487 h 3924300"/>
                <a:gd name="connsiteX6843" fmla="*/ 6973855 w 9867415"/>
                <a:gd name="connsiteY6843" fmla="*/ 1588558 h 3924300"/>
                <a:gd name="connsiteX6844" fmla="*/ 6985364 w 9867415"/>
                <a:gd name="connsiteY6844" fmla="*/ 1570037 h 3924300"/>
                <a:gd name="connsiteX6845" fmla="*/ 1477413 w 9867415"/>
                <a:gd name="connsiteY6845" fmla="*/ 1570037 h 3924300"/>
                <a:gd name="connsiteX6846" fmla="*/ 1484985 w 9867415"/>
                <a:gd name="connsiteY6846" fmla="*/ 1588558 h 3924300"/>
                <a:gd name="connsiteX6847" fmla="*/ 1454695 w 9867415"/>
                <a:gd name="connsiteY6847" fmla="*/ 1614487 h 3924300"/>
                <a:gd name="connsiteX6848" fmla="*/ 1447123 w 9867415"/>
                <a:gd name="connsiteY6848" fmla="*/ 1595966 h 3924300"/>
                <a:gd name="connsiteX6849" fmla="*/ 1477413 w 9867415"/>
                <a:gd name="connsiteY6849" fmla="*/ 1570037 h 3924300"/>
                <a:gd name="connsiteX6850" fmla="*/ 1967436 w 9867415"/>
                <a:gd name="connsiteY6850" fmla="*/ 1569060 h 3924300"/>
                <a:gd name="connsiteX6851" fmla="*/ 1978790 w 9867415"/>
                <a:gd name="connsiteY6851" fmla="*/ 1587988 h 3924300"/>
                <a:gd name="connsiteX6852" fmla="*/ 1948505 w 9867415"/>
                <a:gd name="connsiteY6852" fmla="*/ 1610702 h 3924300"/>
                <a:gd name="connsiteX6853" fmla="*/ 1940932 w 9867415"/>
                <a:gd name="connsiteY6853" fmla="*/ 1591773 h 3924300"/>
                <a:gd name="connsiteX6854" fmla="*/ 1967436 w 9867415"/>
                <a:gd name="connsiteY6854" fmla="*/ 1569060 h 3924300"/>
                <a:gd name="connsiteX6855" fmla="*/ 7765722 w 9867415"/>
                <a:gd name="connsiteY6855" fmla="*/ 1565274 h 3924300"/>
                <a:gd name="connsiteX6856" fmla="*/ 7791366 w 9867415"/>
                <a:gd name="connsiteY6856" fmla="*/ 1588293 h 3924300"/>
                <a:gd name="connsiteX6857" fmla="*/ 7784039 w 9867415"/>
                <a:gd name="connsiteY6857" fmla="*/ 1611312 h 3924300"/>
                <a:gd name="connsiteX6858" fmla="*/ 7754731 w 9867415"/>
                <a:gd name="connsiteY6858" fmla="*/ 1588293 h 3924300"/>
                <a:gd name="connsiteX6859" fmla="*/ 7765722 w 9867415"/>
                <a:gd name="connsiteY6859" fmla="*/ 1565274 h 3924300"/>
                <a:gd name="connsiteX6860" fmla="*/ 6921335 w 9867415"/>
                <a:gd name="connsiteY6860" fmla="*/ 1565274 h 3924300"/>
                <a:gd name="connsiteX6861" fmla="*/ 6947264 w 9867415"/>
                <a:gd name="connsiteY6861" fmla="*/ 1588293 h 3924300"/>
                <a:gd name="connsiteX6862" fmla="*/ 6936152 w 9867415"/>
                <a:gd name="connsiteY6862" fmla="*/ 1611312 h 3924300"/>
                <a:gd name="connsiteX6863" fmla="*/ 6910222 w 9867415"/>
                <a:gd name="connsiteY6863" fmla="*/ 1584457 h 3924300"/>
                <a:gd name="connsiteX6864" fmla="*/ 6921335 w 9867415"/>
                <a:gd name="connsiteY6864" fmla="*/ 1565274 h 3924300"/>
                <a:gd name="connsiteX6865" fmla="*/ 6861336 w 9867415"/>
                <a:gd name="connsiteY6865" fmla="*/ 1562099 h 3924300"/>
                <a:gd name="connsiteX6866" fmla="*/ 6886980 w 9867415"/>
                <a:gd name="connsiteY6866" fmla="*/ 1584324 h 3924300"/>
                <a:gd name="connsiteX6867" fmla="*/ 6872326 w 9867415"/>
                <a:gd name="connsiteY6867" fmla="*/ 1602845 h 3924300"/>
                <a:gd name="connsiteX6868" fmla="*/ 6846682 w 9867415"/>
                <a:gd name="connsiteY6868" fmla="*/ 1580620 h 3924300"/>
                <a:gd name="connsiteX6869" fmla="*/ 6861336 w 9867415"/>
                <a:gd name="connsiteY6869" fmla="*/ 1562099 h 3924300"/>
                <a:gd name="connsiteX6870" fmla="*/ 7705397 w 9867415"/>
                <a:gd name="connsiteY6870" fmla="*/ 1561123 h 3924300"/>
                <a:gd name="connsiteX6871" fmla="*/ 7731041 w 9867415"/>
                <a:gd name="connsiteY6871" fmla="*/ 1583836 h 3924300"/>
                <a:gd name="connsiteX6872" fmla="*/ 7723714 w 9867415"/>
                <a:gd name="connsiteY6872" fmla="*/ 1602765 h 3924300"/>
                <a:gd name="connsiteX6873" fmla="*/ 7694406 w 9867415"/>
                <a:gd name="connsiteY6873" fmla="*/ 1580051 h 3924300"/>
                <a:gd name="connsiteX6874" fmla="*/ 7705397 w 9867415"/>
                <a:gd name="connsiteY6874" fmla="*/ 1561123 h 3924300"/>
                <a:gd name="connsiteX6875" fmla="*/ 2027744 w 9867415"/>
                <a:gd name="connsiteY6875" fmla="*/ 1561123 h 3924300"/>
                <a:gd name="connsiteX6876" fmla="*/ 2035317 w 9867415"/>
                <a:gd name="connsiteY6876" fmla="*/ 1580051 h 3924300"/>
                <a:gd name="connsiteX6877" fmla="*/ 2008823 w 9867415"/>
                <a:gd name="connsiteY6877" fmla="*/ 1602765 h 3924300"/>
                <a:gd name="connsiteX6878" fmla="*/ 2001252 w 9867415"/>
                <a:gd name="connsiteY6878" fmla="*/ 1583836 h 3924300"/>
                <a:gd name="connsiteX6879" fmla="*/ 2027744 w 9867415"/>
                <a:gd name="connsiteY6879" fmla="*/ 1561123 h 3924300"/>
                <a:gd name="connsiteX6880" fmla="*/ 1533960 w 9867415"/>
                <a:gd name="connsiteY6880" fmla="*/ 1561123 h 3924300"/>
                <a:gd name="connsiteX6881" fmla="*/ 1541533 w 9867415"/>
                <a:gd name="connsiteY6881" fmla="*/ 1580051 h 3924300"/>
                <a:gd name="connsiteX6882" fmla="*/ 1511244 w 9867415"/>
                <a:gd name="connsiteY6882" fmla="*/ 1602765 h 3924300"/>
                <a:gd name="connsiteX6883" fmla="*/ 1503671 w 9867415"/>
                <a:gd name="connsiteY6883" fmla="*/ 1583836 h 3924300"/>
                <a:gd name="connsiteX6884" fmla="*/ 1533960 w 9867415"/>
                <a:gd name="connsiteY6884" fmla="*/ 1561123 h 3924300"/>
                <a:gd name="connsiteX6885" fmla="*/ 6796859 w 9867415"/>
                <a:gd name="connsiteY6885" fmla="*/ 1557337 h 3924300"/>
                <a:gd name="connsiteX6886" fmla="*/ 6823359 w 9867415"/>
                <a:gd name="connsiteY6886" fmla="*/ 1580356 h 3924300"/>
                <a:gd name="connsiteX6887" fmla="*/ 6808216 w 9867415"/>
                <a:gd name="connsiteY6887" fmla="*/ 1599539 h 3924300"/>
                <a:gd name="connsiteX6888" fmla="*/ 6781717 w 9867415"/>
                <a:gd name="connsiteY6888" fmla="*/ 1576520 h 3924300"/>
                <a:gd name="connsiteX6889" fmla="*/ 6796859 w 9867415"/>
                <a:gd name="connsiteY6889" fmla="*/ 1557337 h 3924300"/>
                <a:gd name="connsiteX6890" fmla="*/ 8737150 w 9867415"/>
                <a:gd name="connsiteY6890" fmla="*/ 1554773 h 3924300"/>
                <a:gd name="connsiteX6891" fmla="*/ 8767435 w 9867415"/>
                <a:gd name="connsiteY6891" fmla="*/ 1577486 h 3924300"/>
                <a:gd name="connsiteX6892" fmla="*/ 8763649 w 9867415"/>
                <a:gd name="connsiteY6892" fmla="*/ 1596415 h 3924300"/>
                <a:gd name="connsiteX6893" fmla="*/ 8733364 w 9867415"/>
                <a:gd name="connsiteY6893" fmla="*/ 1573701 h 3924300"/>
                <a:gd name="connsiteX6894" fmla="*/ 8737150 w 9867415"/>
                <a:gd name="connsiteY6894" fmla="*/ 1554773 h 3924300"/>
                <a:gd name="connsiteX6895" fmla="*/ 2088061 w 9867415"/>
                <a:gd name="connsiteY6895" fmla="*/ 1554773 h 3924300"/>
                <a:gd name="connsiteX6896" fmla="*/ 2095633 w 9867415"/>
                <a:gd name="connsiteY6896" fmla="*/ 1573701 h 3924300"/>
                <a:gd name="connsiteX6897" fmla="*/ 2069137 w 9867415"/>
                <a:gd name="connsiteY6897" fmla="*/ 1596415 h 3924300"/>
                <a:gd name="connsiteX6898" fmla="*/ 2057783 w 9867415"/>
                <a:gd name="connsiteY6898" fmla="*/ 1577486 h 3924300"/>
                <a:gd name="connsiteX6899" fmla="*/ 2088061 w 9867415"/>
                <a:gd name="connsiteY6899" fmla="*/ 1554773 h 3924300"/>
                <a:gd name="connsiteX6900" fmla="*/ 1591119 w 9867415"/>
                <a:gd name="connsiteY6900" fmla="*/ 1554773 h 3924300"/>
                <a:gd name="connsiteX6901" fmla="*/ 1598691 w 9867415"/>
                <a:gd name="connsiteY6901" fmla="*/ 1573701 h 3924300"/>
                <a:gd name="connsiteX6902" fmla="*/ 1568402 w 9867415"/>
                <a:gd name="connsiteY6902" fmla="*/ 1596415 h 3924300"/>
                <a:gd name="connsiteX6903" fmla="*/ 1564616 w 9867415"/>
                <a:gd name="connsiteY6903" fmla="*/ 1577486 h 3924300"/>
                <a:gd name="connsiteX6904" fmla="*/ 1591119 w 9867415"/>
                <a:gd name="connsiteY6904" fmla="*/ 1554773 h 3924300"/>
                <a:gd name="connsiteX6905" fmla="*/ 7645235 w 9867415"/>
                <a:gd name="connsiteY6905" fmla="*/ 1554162 h 3924300"/>
                <a:gd name="connsiteX6906" fmla="*/ 7671164 w 9867415"/>
                <a:gd name="connsiteY6906" fmla="*/ 1577181 h 3924300"/>
                <a:gd name="connsiteX6907" fmla="*/ 7660051 w 9867415"/>
                <a:gd name="connsiteY6907" fmla="*/ 1600200 h 3924300"/>
                <a:gd name="connsiteX6908" fmla="*/ 7634122 w 9867415"/>
                <a:gd name="connsiteY6908" fmla="*/ 1573345 h 3924300"/>
                <a:gd name="connsiteX6909" fmla="*/ 7645235 w 9867415"/>
                <a:gd name="connsiteY6909" fmla="*/ 1554162 h 3924300"/>
                <a:gd name="connsiteX6910" fmla="*/ 6733359 w 9867415"/>
                <a:gd name="connsiteY6910" fmla="*/ 1554162 h 3924300"/>
                <a:gd name="connsiteX6911" fmla="*/ 6759859 w 9867415"/>
                <a:gd name="connsiteY6911" fmla="*/ 1577181 h 3924300"/>
                <a:gd name="connsiteX6912" fmla="*/ 6744716 w 9867415"/>
                <a:gd name="connsiteY6912" fmla="*/ 1596364 h 3924300"/>
                <a:gd name="connsiteX6913" fmla="*/ 6718217 w 9867415"/>
                <a:gd name="connsiteY6913" fmla="*/ 1573345 h 3924300"/>
                <a:gd name="connsiteX6914" fmla="*/ 6733359 w 9867415"/>
                <a:gd name="connsiteY6914" fmla="*/ 1554162 h 3924300"/>
                <a:gd name="connsiteX6915" fmla="*/ 9129263 w 9867415"/>
                <a:gd name="connsiteY6915" fmla="*/ 1550987 h 3924300"/>
                <a:gd name="connsiteX6916" fmla="*/ 9159548 w 9867415"/>
                <a:gd name="connsiteY6916" fmla="*/ 1573212 h 3924300"/>
                <a:gd name="connsiteX6917" fmla="*/ 9155762 w 9867415"/>
                <a:gd name="connsiteY6917" fmla="*/ 1595437 h 3924300"/>
                <a:gd name="connsiteX6918" fmla="*/ 9125477 w 9867415"/>
                <a:gd name="connsiteY6918" fmla="*/ 1569508 h 3924300"/>
                <a:gd name="connsiteX6919" fmla="*/ 9129263 w 9867415"/>
                <a:gd name="connsiteY6919" fmla="*/ 1550987 h 3924300"/>
                <a:gd name="connsiteX6920" fmla="*/ 7580473 w 9867415"/>
                <a:gd name="connsiteY6920" fmla="*/ 1550010 h 3924300"/>
                <a:gd name="connsiteX6921" fmla="*/ 7610758 w 9867415"/>
                <a:gd name="connsiteY6921" fmla="*/ 1572723 h 3924300"/>
                <a:gd name="connsiteX6922" fmla="*/ 7599402 w 9867415"/>
                <a:gd name="connsiteY6922" fmla="*/ 1591652 h 3924300"/>
                <a:gd name="connsiteX6923" fmla="*/ 7572902 w 9867415"/>
                <a:gd name="connsiteY6923" fmla="*/ 1568938 h 3924300"/>
                <a:gd name="connsiteX6924" fmla="*/ 7580473 w 9867415"/>
                <a:gd name="connsiteY6924" fmla="*/ 1550010 h 3924300"/>
                <a:gd name="connsiteX6925" fmla="*/ 1650477 w 9867415"/>
                <a:gd name="connsiteY6925" fmla="*/ 1546835 h 3924300"/>
                <a:gd name="connsiteX6926" fmla="*/ 1658049 w 9867415"/>
                <a:gd name="connsiteY6926" fmla="*/ 1565763 h 3924300"/>
                <a:gd name="connsiteX6927" fmla="*/ 1627760 w 9867415"/>
                <a:gd name="connsiteY6927" fmla="*/ 1588477 h 3924300"/>
                <a:gd name="connsiteX6928" fmla="*/ 1620187 w 9867415"/>
                <a:gd name="connsiteY6928" fmla="*/ 1569548 h 3924300"/>
                <a:gd name="connsiteX6929" fmla="*/ 1650477 w 9867415"/>
                <a:gd name="connsiteY6929" fmla="*/ 1546835 h 3924300"/>
                <a:gd name="connsiteX6930" fmla="*/ 520486 w 9867415"/>
                <a:gd name="connsiteY6930" fmla="*/ 1546225 h 3924300"/>
                <a:gd name="connsiteX6931" fmla="*/ 520486 w 9867415"/>
                <a:gd name="connsiteY6931" fmla="*/ 1565408 h 3924300"/>
                <a:gd name="connsiteX6932" fmla="*/ 489790 w 9867415"/>
                <a:gd name="connsiteY6932" fmla="*/ 1592263 h 3924300"/>
                <a:gd name="connsiteX6933" fmla="*/ 489790 w 9867415"/>
                <a:gd name="connsiteY6933" fmla="*/ 1573081 h 3924300"/>
                <a:gd name="connsiteX6934" fmla="*/ 520486 w 9867415"/>
                <a:gd name="connsiteY6934" fmla="*/ 1546225 h 3924300"/>
                <a:gd name="connsiteX6935" fmla="*/ 2148381 w 9867415"/>
                <a:gd name="connsiteY6935" fmla="*/ 1546224 h 3924300"/>
                <a:gd name="connsiteX6936" fmla="*/ 2155955 w 9867415"/>
                <a:gd name="connsiteY6936" fmla="*/ 1565407 h 3924300"/>
                <a:gd name="connsiteX6937" fmla="*/ 2129459 w 9867415"/>
                <a:gd name="connsiteY6937" fmla="*/ 1592262 h 3924300"/>
                <a:gd name="connsiteX6938" fmla="*/ 2118100 w 9867415"/>
                <a:gd name="connsiteY6938" fmla="*/ 1569243 h 3924300"/>
                <a:gd name="connsiteX6939" fmla="*/ 2148381 w 9867415"/>
                <a:gd name="connsiteY6939" fmla="*/ 1546224 h 3924300"/>
                <a:gd name="connsiteX6940" fmla="*/ 8150385 w 9867415"/>
                <a:gd name="connsiteY6940" fmla="*/ 1543538 h 3924300"/>
                <a:gd name="connsiteX6941" fmla="*/ 8176885 w 9867415"/>
                <a:gd name="connsiteY6941" fmla="*/ 1565518 h 3924300"/>
                <a:gd name="connsiteX6942" fmla="*/ 8169314 w 9867415"/>
                <a:gd name="connsiteY6942" fmla="*/ 1583836 h 3924300"/>
                <a:gd name="connsiteX6943" fmla="*/ 8142814 w 9867415"/>
                <a:gd name="connsiteY6943" fmla="*/ 1561855 h 3924300"/>
                <a:gd name="connsiteX6944" fmla="*/ 8150385 w 9867415"/>
                <a:gd name="connsiteY6944" fmla="*/ 1543538 h 3924300"/>
                <a:gd name="connsiteX6945" fmla="*/ 7520148 w 9867415"/>
                <a:gd name="connsiteY6945" fmla="*/ 1543049 h 3924300"/>
                <a:gd name="connsiteX6946" fmla="*/ 7550433 w 9867415"/>
                <a:gd name="connsiteY6946" fmla="*/ 1565274 h 3924300"/>
                <a:gd name="connsiteX6947" fmla="*/ 7539077 w 9867415"/>
                <a:gd name="connsiteY6947" fmla="*/ 1587499 h 3924300"/>
                <a:gd name="connsiteX6948" fmla="*/ 7508792 w 9867415"/>
                <a:gd name="connsiteY6948" fmla="*/ 1565274 h 3924300"/>
                <a:gd name="connsiteX6949" fmla="*/ 7520148 w 9867415"/>
                <a:gd name="connsiteY6949" fmla="*/ 1543049 h 3924300"/>
                <a:gd name="connsiteX6950" fmla="*/ 2208691 w 9867415"/>
                <a:gd name="connsiteY6950" fmla="*/ 1539874 h 3924300"/>
                <a:gd name="connsiteX6951" fmla="*/ 2216272 w 9867415"/>
                <a:gd name="connsiteY6951" fmla="*/ 1558395 h 3924300"/>
                <a:gd name="connsiteX6952" fmla="*/ 2189774 w 9867415"/>
                <a:gd name="connsiteY6952" fmla="*/ 1584324 h 3924300"/>
                <a:gd name="connsiteX6953" fmla="*/ 2178429 w 9867415"/>
                <a:gd name="connsiteY6953" fmla="*/ 1562099 h 3924300"/>
                <a:gd name="connsiteX6954" fmla="*/ 2208691 w 9867415"/>
                <a:gd name="connsiteY6954" fmla="*/ 1539874 h 3924300"/>
                <a:gd name="connsiteX6955" fmla="*/ 8624438 w 9867415"/>
                <a:gd name="connsiteY6955" fmla="*/ 1538898 h 3924300"/>
                <a:gd name="connsiteX6956" fmla="*/ 8654723 w 9867415"/>
                <a:gd name="connsiteY6956" fmla="*/ 1561611 h 3924300"/>
                <a:gd name="connsiteX6957" fmla="*/ 8650937 w 9867415"/>
                <a:gd name="connsiteY6957" fmla="*/ 1580540 h 3924300"/>
                <a:gd name="connsiteX6958" fmla="*/ 8620652 w 9867415"/>
                <a:gd name="connsiteY6958" fmla="*/ 1557826 h 3924300"/>
                <a:gd name="connsiteX6959" fmla="*/ 8624438 w 9867415"/>
                <a:gd name="connsiteY6959" fmla="*/ 1538898 h 3924300"/>
                <a:gd name="connsiteX6960" fmla="*/ 7459823 w 9867415"/>
                <a:gd name="connsiteY6960" fmla="*/ 1538898 h 3924300"/>
                <a:gd name="connsiteX6961" fmla="*/ 7486323 w 9867415"/>
                <a:gd name="connsiteY6961" fmla="*/ 1561611 h 3924300"/>
                <a:gd name="connsiteX6962" fmla="*/ 7478752 w 9867415"/>
                <a:gd name="connsiteY6962" fmla="*/ 1580540 h 3924300"/>
                <a:gd name="connsiteX6963" fmla="*/ 7448467 w 9867415"/>
                <a:gd name="connsiteY6963" fmla="*/ 1557826 h 3924300"/>
                <a:gd name="connsiteX6964" fmla="*/ 7459823 w 9867415"/>
                <a:gd name="connsiteY6964" fmla="*/ 1538898 h 3924300"/>
                <a:gd name="connsiteX6965" fmla="*/ 6348777 w 9867415"/>
                <a:gd name="connsiteY6965" fmla="*/ 1535641 h 3924300"/>
                <a:gd name="connsiteX6966" fmla="*/ 6371002 w 9867415"/>
                <a:gd name="connsiteY6966" fmla="*/ 1557866 h 3924300"/>
                <a:gd name="connsiteX6967" fmla="*/ 6356185 w 9867415"/>
                <a:gd name="connsiteY6967" fmla="*/ 1576387 h 3924300"/>
                <a:gd name="connsiteX6968" fmla="*/ 6330256 w 9867415"/>
                <a:gd name="connsiteY6968" fmla="*/ 1554162 h 3924300"/>
                <a:gd name="connsiteX6969" fmla="*/ 6348777 w 9867415"/>
                <a:gd name="connsiteY6969" fmla="*/ 1535641 h 3924300"/>
                <a:gd name="connsiteX6970" fmla="*/ 8090060 w 9867415"/>
                <a:gd name="connsiteY6970" fmla="*/ 1535112 h 3924300"/>
                <a:gd name="connsiteX6971" fmla="*/ 8120345 w 9867415"/>
                <a:gd name="connsiteY6971" fmla="*/ 1558131 h 3924300"/>
                <a:gd name="connsiteX6972" fmla="*/ 8112774 w 9867415"/>
                <a:gd name="connsiteY6972" fmla="*/ 1581150 h 3924300"/>
                <a:gd name="connsiteX6973" fmla="*/ 8082489 w 9867415"/>
                <a:gd name="connsiteY6973" fmla="*/ 1554295 h 3924300"/>
                <a:gd name="connsiteX6974" fmla="*/ 8090060 w 9867415"/>
                <a:gd name="connsiteY6974" fmla="*/ 1535112 h 3924300"/>
                <a:gd name="connsiteX6975" fmla="*/ 6412939 w 9867415"/>
                <a:gd name="connsiteY6975" fmla="*/ 1535112 h 3924300"/>
                <a:gd name="connsiteX6976" fmla="*/ 6435958 w 9867415"/>
                <a:gd name="connsiteY6976" fmla="*/ 1558131 h 3924300"/>
                <a:gd name="connsiteX6977" fmla="*/ 6420612 w 9867415"/>
                <a:gd name="connsiteY6977" fmla="*/ 1581150 h 3924300"/>
                <a:gd name="connsiteX6978" fmla="*/ 6397593 w 9867415"/>
                <a:gd name="connsiteY6978" fmla="*/ 1558131 h 3924300"/>
                <a:gd name="connsiteX6979" fmla="*/ 6412939 w 9867415"/>
                <a:gd name="connsiteY6979" fmla="*/ 1535112 h 3924300"/>
                <a:gd name="connsiteX6980" fmla="*/ 1707024 w 9867415"/>
                <a:gd name="connsiteY6980" fmla="*/ 1535112 h 3924300"/>
                <a:gd name="connsiteX6981" fmla="*/ 1714597 w 9867415"/>
                <a:gd name="connsiteY6981" fmla="*/ 1558131 h 3924300"/>
                <a:gd name="connsiteX6982" fmla="*/ 1684308 w 9867415"/>
                <a:gd name="connsiteY6982" fmla="*/ 1581150 h 3924300"/>
                <a:gd name="connsiteX6983" fmla="*/ 1676735 w 9867415"/>
                <a:gd name="connsiteY6983" fmla="*/ 1561968 h 3924300"/>
                <a:gd name="connsiteX6984" fmla="*/ 1707024 w 9867415"/>
                <a:gd name="connsiteY6984" fmla="*/ 1535112 h 3924300"/>
                <a:gd name="connsiteX6985" fmla="*/ 7399702 w 9867415"/>
                <a:gd name="connsiteY6985" fmla="*/ 1531937 h 3924300"/>
                <a:gd name="connsiteX6986" fmla="*/ 7426558 w 9867415"/>
                <a:gd name="connsiteY6986" fmla="*/ 1557866 h 3924300"/>
                <a:gd name="connsiteX6987" fmla="*/ 7415048 w 9867415"/>
                <a:gd name="connsiteY6987" fmla="*/ 1576387 h 3924300"/>
                <a:gd name="connsiteX6988" fmla="*/ 7388192 w 9867415"/>
                <a:gd name="connsiteY6988" fmla="*/ 1554162 h 3924300"/>
                <a:gd name="connsiteX6989" fmla="*/ 7399702 w 9867415"/>
                <a:gd name="connsiteY6989" fmla="*/ 1531937 h 3924300"/>
                <a:gd name="connsiteX6990" fmla="*/ 6280514 w 9867415"/>
                <a:gd name="connsiteY6990" fmla="*/ 1531937 h 3924300"/>
                <a:gd name="connsiteX6991" fmla="*/ 6307370 w 9867415"/>
                <a:gd name="connsiteY6991" fmla="*/ 1554162 h 3924300"/>
                <a:gd name="connsiteX6992" fmla="*/ 6292024 w 9867415"/>
                <a:gd name="connsiteY6992" fmla="*/ 1576387 h 3924300"/>
                <a:gd name="connsiteX6993" fmla="*/ 6265168 w 9867415"/>
                <a:gd name="connsiteY6993" fmla="*/ 1554162 h 3924300"/>
                <a:gd name="connsiteX6994" fmla="*/ 6280514 w 9867415"/>
                <a:gd name="connsiteY6994" fmla="*/ 1531937 h 3924300"/>
                <a:gd name="connsiteX6995" fmla="*/ 2269035 w 9867415"/>
                <a:gd name="connsiteY6995" fmla="*/ 1531937 h 3924300"/>
                <a:gd name="connsiteX6996" fmla="*/ 2280389 w 9867415"/>
                <a:gd name="connsiteY6996" fmla="*/ 1554162 h 3924300"/>
                <a:gd name="connsiteX6997" fmla="*/ 2250104 w 9867415"/>
                <a:gd name="connsiteY6997" fmla="*/ 1576387 h 3924300"/>
                <a:gd name="connsiteX6998" fmla="*/ 2238753 w 9867415"/>
                <a:gd name="connsiteY6998" fmla="*/ 1557866 h 3924300"/>
                <a:gd name="connsiteX6999" fmla="*/ 2269035 w 9867415"/>
                <a:gd name="connsiteY6999" fmla="*/ 1531937 h 3924300"/>
                <a:gd name="connsiteX7000" fmla="*/ 8572172 w 9867415"/>
                <a:gd name="connsiteY7000" fmla="*/ 1530960 h 3924300"/>
                <a:gd name="connsiteX7001" fmla="*/ 8597816 w 9867415"/>
                <a:gd name="connsiteY7001" fmla="*/ 1553673 h 3924300"/>
                <a:gd name="connsiteX7002" fmla="*/ 8594153 w 9867415"/>
                <a:gd name="connsiteY7002" fmla="*/ 1572602 h 3924300"/>
                <a:gd name="connsiteX7003" fmla="*/ 8564845 w 9867415"/>
                <a:gd name="connsiteY7003" fmla="*/ 1549888 h 3924300"/>
                <a:gd name="connsiteX7004" fmla="*/ 8572172 w 9867415"/>
                <a:gd name="connsiteY7004" fmla="*/ 1530960 h 3924300"/>
                <a:gd name="connsiteX7005" fmla="*/ 6152589 w 9867415"/>
                <a:gd name="connsiteY7005" fmla="*/ 1527836 h 3924300"/>
                <a:gd name="connsiteX7006" fmla="*/ 6179444 w 9867415"/>
                <a:gd name="connsiteY7006" fmla="*/ 1550855 h 3924300"/>
                <a:gd name="connsiteX7007" fmla="*/ 6160262 w 9867415"/>
                <a:gd name="connsiteY7007" fmla="*/ 1570037 h 3924300"/>
                <a:gd name="connsiteX7008" fmla="*/ 6137243 w 9867415"/>
                <a:gd name="connsiteY7008" fmla="*/ 1547018 h 3924300"/>
                <a:gd name="connsiteX7009" fmla="*/ 6152589 w 9867415"/>
                <a:gd name="connsiteY7009" fmla="*/ 1527836 h 3924300"/>
                <a:gd name="connsiteX7010" fmla="*/ 621590 w 9867415"/>
                <a:gd name="connsiteY7010" fmla="*/ 1527175 h 3924300"/>
                <a:gd name="connsiteX7011" fmla="*/ 621590 w 9867415"/>
                <a:gd name="connsiteY7011" fmla="*/ 1546358 h 3924300"/>
                <a:gd name="connsiteX7012" fmla="*/ 591301 w 9867415"/>
                <a:gd name="connsiteY7012" fmla="*/ 1573213 h 3924300"/>
                <a:gd name="connsiteX7013" fmla="*/ 591301 w 9867415"/>
                <a:gd name="connsiteY7013" fmla="*/ 1554031 h 3924300"/>
                <a:gd name="connsiteX7014" fmla="*/ 621590 w 9867415"/>
                <a:gd name="connsiteY7014" fmla="*/ 1527175 h 3924300"/>
                <a:gd name="connsiteX7015" fmla="*/ 8029125 w 9867415"/>
                <a:gd name="connsiteY7015" fmla="*/ 1527174 h 3924300"/>
                <a:gd name="connsiteX7016" fmla="*/ 8059410 w 9867415"/>
                <a:gd name="connsiteY7016" fmla="*/ 1550193 h 3924300"/>
                <a:gd name="connsiteX7017" fmla="*/ 8051839 w 9867415"/>
                <a:gd name="connsiteY7017" fmla="*/ 1573212 h 3924300"/>
                <a:gd name="connsiteX7018" fmla="*/ 8021554 w 9867415"/>
                <a:gd name="connsiteY7018" fmla="*/ 1546357 h 3924300"/>
                <a:gd name="connsiteX7019" fmla="*/ 8029125 w 9867415"/>
                <a:gd name="connsiteY7019" fmla="*/ 1527174 h 3924300"/>
                <a:gd name="connsiteX7020" fmla="*/ 7335998 w 9867415"/>
                <a:gd name="connsiteY7020" fmla="*/ 1527174 h 3924300"/>
                <a:gd name="connsiteX7021" fmla="*/ 7366283 w 9867415"/>
                <a:gd name="connsiteY7021" fmla="*/ 1550193 h 3924300"/>
                <a:gd name="connsiteX7022" fmla="*/ 7354927 w 9867415"/>
                <a:gd name="connsiteY7022" fmla="*/ 1573212 h 3924300"/>
                <a:gd name="connsiteX7023" fmla="*/ 7324642 w 9867415"/>
                <a:gd name="connsiteY7023" fmla="*/ 1546357 h 3924300"/>
                <a:gd name="connsiteX7024" fmla="*/ 7335998 w 9867415"/>
                <a:gd name="connsiteY7024" fmla="*/ 1527174 h 3924300"/>
                <a:gd name="connsiteX7025" fmla="*/ 6217421 w 9867415"/>
                <a:gd name="connsiteY7025" fmla="*/ 1527174 h 3924300"/>
                <a:gd name="connsiteX7026" fmla="*/ 6243921 w 9867415"/>
                <a:gd name="connsiteY7026" fmla="*/ 1550193 h 3924300"/>
                <a:gd name="connsiteX7027" fmla="*/ 6228778 w 9867415"/>
                <a:gd name="connsiteY7027" fmla="*/ 1573212 h 3924300"/>
                <a:gd name="connsiteX7028" fmla="*/ 6202279 w 9867415"/>
                <a:gd name="connsiteY7028" fmla="*/ 1550193 h 3924300"/>
                <a:gd name="connsiteX7029" fmla="*/ 6217421 w 9867415"/>
                <a:gd name="connsiteY7029" fmla="*/ 1527174 h 3924300"/>
                <a:gd name="connsiteX7030" fmla="*/ 1767970 w 9867415"/>
                <a:gd name="connsiteY7030" fmla="*/ 1527174 h 3924300"/>
                <a:gd name="connsiteX7031" fmla="*/ 1775542 w 9867415"/>
                <a:gd name="connsiteY7031" fmla="*/ 1550193 h 3924300"/>
                <a:gd name="connsiteX7032" fmla="*/ 1745252 w 9867415"/>
                <a:gd name="connsiteY7032" fmla="*/ 1573212 h 3924300"/>
                <a:gd name="connsiteX7033" fmla="*/ 1737680 w 9867415"/>
                <a:gd name="connsiteY7033" fmla="*/ 1554030 h 3924300"/>
                <a:gd name="connsiteX7034" fmla="*/ 1767970 w 9867415"/>
                <a:gd name="connsiteY7034" fmla="*/ 1527174 h 3924300"/>
                <a:gd name="connsiteX7035" fmla="*/ 7275877 w 9867415"/>
                <a:gd name="connsiteY7035" fmla="*/ 1524610 h 3924300"/>
                <a:gd name="connsiteX7036" fmla="*/ 7302732 w 9867415"/>
                <a:gd name="connsiteY7036" fmla="*/ 1547323 h 3924300"/>
                <a:gd name="connsiteX7037" fmla="*/ 7291223 w 9867415"/>
                <a:gd name="connsiteY7037" fmla="*/ 1566252 h 3924300"/>
                <a:gd name="connsiteX7038" fmla="*/ 7264368 w 9867415"/>
                <a:gd name="connsiteY7038" fmla="*/ 1543538 h 3924300"/>
                <a:gd name="connsiteX7039" fmla="*/ 7275877 w 9867415"/>
                <a:gd name="connsiteY7039" fmla="*/ 1524610 h 3924300"/>
                <a:gd name="connsiteX7040" fmla="*/ 6089089 w 9867415"/>
                <a:gd name="connsiteY7040" fmla="*/ 1523999 h 3924300"/>
                <a:gd name="connsiteX7041" fmla="*/ 6112108 w 9867415"/>
                <a:gd name="connsiteY7041" fmla="*/ 1547018 h 3924300"/>
                <a:gd name="connsiteX7042" fmla="*/ 6096762 w 9867415"/>
                <a:gd name="connsiteY7042" fmla="*/ 1570037 h 3924300"/>
                <a:gd name="connsiteX7043" fmla="*/ 6073743 w 9867415"/>
                <a:gd name="connsiteY7043" fmla="*/ 1547018 h 3924300"/>
                <a:gd name="connsiteX7044" fmla="*/ 6089089 w 9867415"/>
                <a:gd name="connsiteY7044" fmla="*/ 1523999 h 3924300"/>
                <a:gd name="connsiteX7045" fmla="*/ 2329356 w 9867415"/>
                <a:gd name="connsiteY7045" fmla="*/ 1523999 h 3924300"/>
                <a:gd name="connsiteX7046" fmla="*/ 2340712 w 9867415"/>
                <a:gd name="connsiteY7046" fmla="*/ 1547018 h 3924300"/>
                <a:gd name="connsiteX7047" fmla="*/ 2310427 w 9867415"/>
                <a:gd name="connsiteY7047" fmla="*/ 1570037 h 3924300"/>
                <a:gd name="connsiteX7048" fmla="*/ 2302859 w 9867415"/>
                <a:gd name="connsiteY7048" fmla="*/ 1550855 h 3924300"/>
                <a:gd name="connsiteX7049" fmla="*/ 2329356 w 9867415"/>
                <a:gd name="connsiteY7049" fmla="*/ 1523999 h 3924300"/>
                <a:gd name="connsiteX7050" fmla="*/ 7972585 w 9867415"/>
                <a:gd name="connsiteY7050" fmla="*/ 1520824 h 3924300"/>
                <a:gd name="connsiteX7051" fmla="*/ 8002870 w 9867415"/>
                <a:gd name="connsiteY7051" fmla="*/ 1546753 h 3924300"/>
                <a:gd name="connsiteX7052" fmla="*/ 7991514 w 9867415"/>
                <a:gd name="connsiteY7052" fmla="*/ 1565274 h 3924300"/>
                <a:gd name="connsiteX7053" fmla="*/ 7965014 w 9867415"/>
                <a:gd name="connsiteY7053" fmla="*/ 1543049 h 3924300"/>
                <a:gd name="connsiteX7054" fmla="*/ 7972585 w 9867415"/>
                <a:gd name="connsiteY7054" fmla="*/ 1520824 h 3924300"/>
                <a:gd name="connsiteX7055" fmla="*/ 6024927 w 9867415"/>
                <a:gd name="connsiteY7055" fmla="*/ 1520824 h 3924300"/>
                <a:gd name="connsiteX7056" fmla="*/ 6047152 w 9867415"/>
                <a:gd name="connsiteY7056" fmla="*/ 1543049 h 3924300"/>
                <a:gd name="connsiteX7057" fmla="*/ 6032335 w 9867415"/>
                <a:gd name="connsiteY7057" fmla="*/ 1565274 h 3924300"/>
                <a:gd name="connsiteX7058" fmla="*/ 6006406 w 9867415"/>
                <a:gd name="connsiteY7058" fmla="*/ 1543049 h 3924300"/>
                <a:gd name="connsiteX7059" fmla="*/ 6024927 w 9867415"/>
                <a:gd name="connsiteY7059" fmla="*/ 1520824 h 3924300"/>
                <a:gd name="connsiteX7060" fmla="*/ 5956664 w 9867415"/>
                <a:gd name="connsiteY7060" fmla="*/ 1520824 h 3924300"/>
                <a:gd name="connsiteX7061" fmla="*/ 5982593 w 9867415"/>
                <a:gd name="connsiteY7061" fmla="*/ 1543049 h 3924300"/>
                <a:gd name="connsiteX7062" fmla="*/ 5964072 w 9867415"/>
                <a:gd name="connsiteY7062" fmla="*/ 1565274 h 3924300"/>
                <a:gd name="connsiteX7063" fmla="*/ 5941847 w 9867415"/>
                <a:gd name="connsiteY7063" fmla="*/ 1543049 h 3924300"/>
                <a:gd name="connsiteX7064" fmla="*/ 5956664 w 9867415"/>
                <a:gd name="connsiteY7064" fmla="*/ 1520824 h 3924300"/>
                <a:gd name="connsiteX7065" fmla="*/ 4385568 w 9867415"/>
                <a:gd name="connsiteY7065" fmla="*/ 1520824 h 3924300"/>
                <a:gd name="connsiteX7066" fmla="*/ 4404089 w 9867415"/>
                <a:gd name="connsiteY7066" fmla="*/ 1543049 h 3924300"/>
                <a:gd name="connsiteX7067" fmla="*/ 4381864 w 9867415"/>
                <a:gd name="connsiteY7067" fmla="*/ 1565274 h 3924300"/>
                <a:gd name="connsiteX7068" fmla="*/ 4363343 w 9867415"/>
                <a:gd name="connsiteY7068" fmla="*/ 1543049 h 3924300"/>
                <a:gd name="connsiteX7069" fmla="*/ 4385568 w 9867415"/>
                <a:gd name="connsiteY7069" fmla="*/ 1520824 h 3924300"/>
                <a:gd name="connsiteX7070" fmla="*/ 1824517 w 9867415"/>
                <a:gd name="connsiteY7070" fmla="*/ 1520824 h 3924300"/>
                <a:gd name="connsiteX7071" fmla="*/ 1832090 w 9867415"/>
                <a:gd name="connsiteY7071" fmla="*/ 1539345 h 3924300"/>
                <a:gd name="connsiteX7072" fmla="*/ 1801800 w 9867415"/>
                <a:gd name="connsiteY7072" fmla="*/ 1565274 h 3924300"/>
                <a:gd name="connsiteX7073" fmla="*/ 1794228 w 9867415"/>
                <a:gd name="connsiteY7073" fmla="*/ 1546753 h 3924300"/>
                <a:gd name="connsiteX7074" fmla="*/ 1824517 w 9867415"/>
                <a:gd name="connsiteY7074" fmla="*/ 1520824 h 3924300"/>
                <a:gd name="connsiteX7075" fmla="*/ 2389669 w 9867415"/>
                <a:gd name="connsiteY7075" fmla="*/ 1519848 h 3924300"/>
                <a:gd name="connsiteX7076" fmla="*/ 2401019 w 9867415"/>
                <a:gd name="connsiteY7076" fmla="*/ 1538776 h 3924300"/>
                <a:gd name="connsiteX7077" fmla="*/ 2370757 w 9867415"/>
                <a:gd name="connsiteY7077" fmla="*/ 1561490 h 3924300"/>
                <a:gd name="connsiteX7078" fmla="*/ 2363182 w 9867415"/>
                <a:gd name="connsiteY7078" fmla="*/ 1542561 h 3924300"/>
                <a:gd name="connsiteX7079" fmla="*/ 2389669 w 9867415"/>
                <a:gd name="connsiteY7079" fmla="*/ 1519848 h 3924300"/>
                <a:gd name="connsiteX7080" fmla="*/ 361568 w 9867415"/>
                <a:gd name="connsiteY7080" fmla="*/ 1519848 h 3924300"/>
                <a:gd name="connsiteX7081" fmla="*/ 361568 w 9867415"/>
                <a:gd name="connsiteY7081" fmla="*/ 1538776 h 3924300"/>
                <a:gd name="connsiteX7082" fmla="*/ 335924 w 9867415"/>
                <a:gd name="connsiteY7082" fmla="*/ 1561490 h 3924300"/>
                <a:gd name="connsiteX7083" fmla="*/ 332261 w 9867415"/>
                <a:gd name="connsiteY7083" fmla="*/ 1546347 h 3924300"/>
                <a:gd name="connsiteX7084" fmla="*/ 361568 w 9867415"/>
                <a:gd name="connsiteY7084" fmla="*/ 1519848 h 3924300"/>
                <a:gd name="connsiteX7085" fmla="*/ 8458360 w 9867415"/>
                <a:gd name="connsiteY7085" fmla="*/ 1516673 h 3924300"/>
                <a:gd name="connsiteX7086" fmla="*/ 8488645 w 9867415"/>
                <a:gd name="connsiteY7086" fmla="*/ 1539386 h 3924300"/>
                <a:gd name="connsiteX7087" fmla="*/ 8481074 w 9867415"/>
                <a:gd name="connsiteY7087" fmla="*/ 1558315 h 3924300"/>
                <a:gd name="connsiteX7088" fmla="*/ 8450789 w 9867415"/>
                <a:gd name="connsiteY7088" fmla="*/ 1535601 h 3924300"/>
                <a:gd name="connsiteX7089" fmla="*/ 8458360 w 9867415"/>
                <a:gd name="connsiteY7089" fmla="*/ 1516673 h 3924300"/>
                <a:gd name="connsiteX7090" fmla="*/ 7912260 w 9867415"/>
                <a:gd name="connsiteY7090" fmla="*/ 1516673 h 3924300"/>
                <a:gd name="connsiteX7091" fmla="*/ 7942545 w 9867415"/>
                <a:gd name="connsiteY7091" fmla="*/ 1539386 h 3924300"/>
                <a:gd name="connsiteX7092" fmla="*/ 7934974 w 9867415"/>
                <a:gd name="connsiteY7092" fmla="*/ 1558315 h 3924300"/>
                <a:gd name="connsiteX7093" fmla="*/ 7904689 w 9867415"/>
                <a:gd name="connsiteY7093" fmla="*/ 1535601 h 3924300"/>
                <a:gd name="connsiteX7094" fmla="*/ 7912260 w 9867415"/>
                <a:gd name="connsiteY7094" fmla="*/ 1516673 h 3924300"/>
                <a:gd name="connsiteX7095" fmla="*/ 7215959 w 9867415"/>
                <a:gd name="connsiteY7095" fmla="*/ 1516062 h 3924300"/>
                <a:gd name="connsiteX7096" fmla="*/ 7242458 w 9867415"/>
                <a:gd name="connsiteY7096" fmla="*/ 1542918 h 3924300"/>
                <a:gd name="connsiteX7097" fmla="*/ 7231102 w 9867415"/>
                <a:gd name="connsiteY7097" fmla="*/ 1562100 h 3924300"/>
                <a:gd name="connsiteX7098" fmla="*/ 7200817 w 9867415"/>
                <a:gd name="connsiteY7098" fmla="*/ 1539081 h 3924300"/>
                <a:gd name="connsiteX7099" fmla="*/ 7215959 w 9867415"/>
                <a:gd name="connsiteY7099" fmla="*/ 1516062 h 3924300"/>
                <a:gd name="connsiteX7100" fmla="*/ 5893164 w 9867415"/>
                <a:gd name="connsiteY7100" fmla="*/ 1516062 h 3924300"/>
                <a:gd name="connsiteX7101" fmla="*/ 5919093 w 9867415"/>
                <a:gd name="connsiteY7101" fmla="*/ 1539081 h 3924300"/>
                <a:gd name="connsiteX7102" fmla="*/ 5900572 w 9867415"/>
                <a:gd name="connsiteY7102" fmla="*/ 1562100 h 3924300"/>
                <a:gd name="connsiteX7103" fmla="*/ 5878347 w 9867415"/>
                <a:gd name="connsiteY7103" fmla="*/ 1539081 h 3924300"/>
                <a:gd name="connsiteX7104" fmla="*/ 5893164 w 9867415"/>
                <a:gd name="connsiteY7104" fmla="*/ 1516062 h 3924300"/>
                <a:gd name="connsiteX7105" fmla="*/ 5828739 w 9867415"/>
                <a:gd name="connsiteY7105" fmla="*/ 1516062 h 3924300"/>
                <a:gd name="connsiteX7106" fmla="*/ 5851758 w 9867415"/>
                <a:gd name="connsiteY7106" fmla="*/ 1539081 h 3924300"/>
                <a:gd name="connsiteX7107" fmla="*/ 5836412 w 9867415"/>
                <a:gd name="connsiteY7107" fmla="*/ 1562100 h 3924300"/>
                <a:gd name="connsiteX7108" fmla="*/ 5809556 w 9867415"/>
                <a:gd name="connsiteY7108" fmla="*/ 1539081 h 3924300"/>
                <a:gd name="connsiteX7109" fmla="*/ 5828739 w 9867415"/>
                <a:gd name="connsiteY7109" fmla="*/ 1516062 h 3924300"/>
                <a:gd name="connsiteX7110" fmla="*/ 5764818 w 9867415"/>
                <a:gd name="connsiteY7110" fmla="*/ 1516062 h 3924300"/>
                <a:gd name="connsiteX7111" fmla="*/ 5787331 w 9867415"/>
                <a:gd name="connsiteY7111" fmla="*/ 1538576 h 3924300"/>
                <a:gd name="connsiteX7112" fmla="*/ 5768570 w 9867415"/>
                <a:gd name="connsiteY7112" fmla="*/ 1557337 h 3924300"/>
                <a:gd name="connsiteX7113" fmla="*/ 5746056 w 9867415"/>
                <a:gd name="connsiteY7113" fmla="*/ 1534823 h 3924300"/>
                <a:gd name="connsiteX7114" fmla="*/ 5764818 w 9867415"/>
                <a:gd name="connsiteY7114" fmla="*/ 1516062 h 3924300"/>
                <a:gd name="connsiteX7115" fmla="*/ 4585882 w 9867415"/>
                <a:gd name="connsiteY7115" fmla="*/ 1516062 h 3924300"/>
                <a:gd name="connsiteX7116" fmla="*/ 4604643 w 9867415"/>
                <a:gd name="connsiteY7116" fmla="*/ 1534823 h 3924300"/>
                <a:gd name="connsiteX7117" fmla="*/ 4582130 w 9867415"/>
                <a:gd name="connsiteY7117" fmla="*/ 1557337 h 3924300"/>
                <a:gd name="connsiteX7118" fmla="*/ 4563368 w 9867415"/>
                <a:gd name="connsiteY7118" fmla="*/ 1538576 h 3924300"/>
                <a:gd name="connsiteX7119" fmla="*/ 4585882 w 9867415"/>
                <a:gd name="connsiteY7119" fmla="*/ 1516062 h 3924300"/>
                <a:gd name="connsiteX7120" fmla="*/ 4517620 w 9867415"/>
                <a:gd name="connsiteY7120" fmla="*/ 1516062 h 3924300"/>
                <a:gd name="connsiteX7121" fmla="*/ 4536381 w 9867415"/>
                <a:gd name="connsiteY7121" fmla="*/ 1539081 h 3924300"/>
                <a:gd name="connsiteX7122" fmla="*/ 4513868 w 9867415"/>
                <a:gd name="connsiteY7122" fmla="*/ 1562100 h 3924300"/>
                <a:gd name="connsiteX7123" fmla="*/ 4495106 w 9867415"/>
                <a:gd name="connsiteY7123" fmla="*/ 1539081 h 3924300"/>
                <a:gd name="connsiteX7124" fmla="*/ 4517620 w 9867415"/>
                <a:gd name="connsiteY7124" fmla="*/ 1516062 h 3924300"/>
                <a:gd name="connsiteX7125" fmla="*/ 4454120 w 9867415"/>
                <a:gd name="connsiteY7125" fmla="*/ 1516062 h 3924300"/>
                <a:gd name="connsiteX7126" fmla="*/ 4472881 w 9867415"/>
                <a:gd name="connsiteY7126" fmla="*/ 1539081 h 3924300"/>
                <a:gd name="connsiteX7127" fmla="*/ 4450368 w 9867415"/>
                <a:gd name="connsiteY7127" fmla="*/ 1562100 h 3924300"/>
                <a:gd name="connsiteX7128" fmla="*/ 4431606 w 9867415"/>
                <a:gd name="connsiteY7128" fmla="*/ 1542918 h 3924300"/>
                <a:gd name="connsiteX7129" fmla="*/ 4454120 w 9867415"/>
                <a:gd name="connsiteY7129" fmla="*/ 1516062 h 3924300"/>
                <a:gd name="connsiteX7130" fmla="*/ 1401553 w 9867415"/>
                <a:gd name="connsiteY7130" fmla="*/ 1516062 h 3924300"/>
                <a:gd name="connsiteX7131" fmla="*/ 1405217 w 9867415"/>
                <a:gd name="connsiteY7131" fmla="*/ 1535245 h 3924300"/>
                <a:gd name="connsiteX7132" fmla="*/ 1375905 w 9867415"/>
                <a:gd name="connsiteY7132" fmla="*/ 1562100 h 3924300"/>
                <a:gd name="connsiteX7133" fmla="*/ 1372241 w 9867415"/>
                <a:gd name="connsiteY7133" fmla="*/ 1542918 h 3924300"/>
                <a:gd name="connsiteX7134" fmla="*/ 1401553 w 9867415"/>
                <a:gd name="connsiteY7134" fmla="*/ 1516062 h 3924300"/>
                <a:gd name="connsiteX7135" fmla="*/ 7151523 w 9867415"/>
                <a:gd name="connsiteY7135" fmla="*/ 1512887 h 3924300"/>
                <a:gd name="connsiteX7136" fmla="*/ 7177452 w 9867415"/>
                <a:gd name="connsiteY7136" fmla="*/ 1535112 h 3924300"/>
                <a:gd name="connsiteX7137" fmla="*/ 7166340 w 9867415"/>
                <a:gd name="connsiteY7137" fmla="*/ 1557337 h 3924300"/>
                <a:gd name="connsiteX7138" fmla="*/ 7140410 w 9867415"/>
                <a:gd name="connsiteY7138" fmla="*/ 1535112 h 3924300"/>
                <a:gd name="connsiteX7139" fmla="*/ 7151523 w 9867415"/>
                <a:gd name="connsiteY7139" fmla="*/ 1512887 h 3924300"/>
                <a:gd name="connsiteX7140" fmla="*/ 5696976 w 9867415"/>
                <a:gd name="connsiteY7140" fmla="*/ 1512887 h 3924300"/>
                <a:gd name="connsiteX7141" fmla="*/ 5719995 w 9867415"/>
                <a:gd name="connsiteY7141" fmla="*/ 1535112 h 3924300"/>
                <a:gd name="connsiteX7142" fmla="*/ 5704649 w 9867415"/>
                <a:gd name="connsiteY7142" fmla="*/ 1557337 h 3924300"/>
                <a:gd name="connsiteX7143" fmla="*/ 5681630 w 9867415"/>
                <a:gd name="connsiteY7143" fmla="*/ 1535112 h 3924300"/>
                <a:gd name="connsiteX7144" fmla="*/ 5696976 w 9867415"/>
                <a:gd name="connsiteY7144" fmla="*/ 1512887 h 3924300"/>
                <a:gd name="connsiteX7145" fmla="*/ 5633055 w 9867415"/>
                <a:gd name="connsiteY7145" fmla="*/ 1512887 h 3924300"/>
                <a:gd name="connsiteX7146" fmla="*/ 5655568 w 9867415"/>
                <a:gd name="connsiteY7146" fmla="*/ 1535112 h 3924300"/>
                <a:gd name="connsiteX7147" fmla="*/ 5636807 w 9867415"/>
                <a:gd name="connsiteY7147" fmla="*/ 1557337 h 3924300"/>
                <a:gd name="connsiteX7148" fmla="*/ 5614293 w 9867415"/>
                <a:gd name="connsiteY7148" fmla="*/ 1535112 h 3924300"/>
                <a:gd name="connsiteX7149" fmla="*/ 5633055 w 9867415"/>
                <a:gd name="connsiteY7149" fmla="*/ 1512887 h 3924300"/>
                <a:gd name="connsiteX7150" fmla="*/ 5569050 w 9867415"/>
                <a:gd name="connsiteY7150" fmla="*/ 1512887 h 3924300"/>
                <a:gd name="connsiteX7151" fmla="*/ 5592069 w 9867415"/>
                <a:gd name="connsiteY7151" fmla="*/ 1535401 h 3924300"/>
                <a:gd name="connsiteX7152" fmla="*/ 5572887 w 9867415"/>
                <a:gd name="connsiteY7152" fmla="*/ 1554162 h 3924300"/>
                <a:gd name="connsiteX7153" fmla="*/ 5549868 w 9867415"/>
                <a:gd name="connsiteY7153" fmla="*/ 1531648 h 3924300"/>
                <a:gd name="connsiteX7154" fmla="*/ 5569050 w 9867415"/>
                <a:gd name="connsiteY7154" fmla="*/ 1512887 h 3924300"/>
                <a:gd name="connsiteX7155" fmla="*/ 4781145 w 9867415"/>
                <a:gd name="connsiteY7155" fmla="*/ 1512887 h 3924300"/>
                <a:gd name="connsiteX7156" fmla="*/ 4799906 w 9867415"/>
                <a:gd name="connsiteY7156" fmla="*/ 1531648 h 3924300"/>
                <a:gd name="connsiteX7157" fmla="*/ 4781145 w 9867415"/>
                <a:gd name="connsiteY7157" fmla="*/ 1554162 h 3924300"/>
                <a:gd name="connsiteX7158" fmla="*/ 4758631 w 9867415"/>
                <a:gd name="connsiteY7158" fmla="*/ 1535401 h 3924300"/>
                <a:gd name="connsiteX7159" fmla="*/ 4781145 w 9867415"/>
                <a:gd name="connsiteY7159" fmla="*/ 1512887 h 3924300"/>
                <a:gd name="connsiteX7160" fmla="*/ 4715769 w 9867415"/>
                <a:gd name="connsiteY7160" fmla="*/ 1512887 h 3924300"/>
                <a:gd name="connsiteX7161" fmla="*/ 4736407 w 9867415"/>
                <a:gd name="connsiteY7161" fmla="*/ 1535112 h 3924300"/>
                <a:gd name="connsiteX7162" fmla="*/ 4715769 w 9867415"/>
                <a:gd name="connsiteY7162" fmla="*/ 1557337 h 3924300"/>
                <a:gd name="connsiteX7163" fmla="*/ 4695131 w 9867415"/>
                <a:gd name="connsiteY7163" fmla="*/ 1535112 h 3924300"/>
                <a:gd name="connsiteX7164" fmla="*/ 4715769 w 9867415"/>
                <a:gd name="connsiteY7164" fmla="*/ 1512887 h 3924300"/>
                <a:gd name="connsiteX7165" fmla="*/ 4649382 w 9867415"/>
                <a:gd name="connsiteY7165" fmla="*/ 1512887 h 3924300"/>
                <a:gd name="connsiteX7166" fmla="*/ 4668143 w 9867415"/>
                <a:gd name="connsiteY7166" fmla="*/ 1535112 h 3924300"/>
                <a:gd name="connsiteX7167" fmla="*/ 4645630 w 9867415"/>
                <a:gd name="connsiteY7167" fmla="*/ 1557337 h 3924300"/>
                <a:gd name="connsiteX7168" fmla="*/ 4626868 w 9867415"/>
                <a:gd name="connsiteY7168" fmla="*/ 1535112 h 3924300"/>
                <a:gd name="connsiteX7169" fmla="*/ 4649382 w 9867415"/>
                <a:gd name="connsiteY7169" fmla="*/ 1512887 h 3924300"/>
                <a:gd name="connsiteX7170" fmla="*/ 2449791 w 9867415"/>
                <a:gd name="connsiteY7170" fmla="*/ 1512887 h 3924300"/>
                <a:gd name="connsiteX7171" fmla="*/ 2461294 w 9867415"/>
                <a:gd name="connsiteY7171" fmla="*/ 1531408 h 3924300"/>
                <a:gd name="connsiteX7172" fmla="*/ 2434442 w 9867415"/>
                <a:gd name="connsiteY7172" fmla="*/ 1557337 h 3924300"/>
                <a:gd name="connsiteX7173" fmla="*/ 2422930 w 9867415"/>
                <a:gd name="connsiteY7173" fmla="*/ 1535112 h 3924300"/>
                <a:gd name="connsiteX7174" fmla="*/ 2449791 w 9867415"/>
                <a:gd name="connsiteY7174" fmla="*/ 1512887 h 3924300"/>
                <a:gd name="connsiteX7175" fmla="*/ 1883874 w 9867415"/>
                <a:gd name="connsiteY7175" fmla="*/ 1512887 h 3924300"/>
                <a:gd name="connsiteX7176" fmla="*/ 1891446 w 9867415"/>
                <a:gd name="connsiteY7176" fmla="*/ 1531408 h 3924300"/>
                <a:gd name="connsiteX7177" fmla="*/ 1861157 w 9867415"/>
                <a:gd name="connsiteY7177" fmla="*/ 1557337 h 3924300"/>
                <a:gd name="connsiteX7178" fmla="*/ 1853584 w 9867415"/>
                <a:gd name="connsiteY7178" fmla="*/ 1538816 h 3924300"/>
                <a:gd name="connsiteX7179" fmla="*/ 1883874 w 9867415"/>
                <a:gd name="connsiteY7179" fmla="*/ 1512887 h 3924300"/>
                <a:gd name="connsiteX7180" fmla="*/ 7852546 w 9867415"/>
                <a:gd name="connsiteY7180" fmla="*/ 1509712 h 3924300"/>
                <a:gd name="connsiteX7181" fmla="*/ 7881854 w 9867415"/>
                <a:gd name="connsiteY7181" fmla="*/ 1531937 h 3924300"/>
                <a:gd name="connsiteX7182" fmla="*/ 7874527 w 9867415"/>
                <a:gd name="connsiteY7182" fmla="*/ 1554162 h 3924300"/>
                <a:gd name="connsiteX7183" fmla="*/ 7845219 w 9867415"/>
                <a:gd name="connsiteY7183" fmla="*/ 1528233 h 3924300"/>
                <a:gd name="connsiteX7184" fmla="*/ 7852546 w 9867415"/>
                <a:gd name="connsiteY7184" fmla="*/ 1509712 h 3924300"/>
                <a:gd name="connsiteX7185" fmla="*/ 7090546 w 9867415"/>
                <a:gd name="connsiteY7185" fmla="*/ 1509712 h 3924300"/>
                <a:gd name="connsiteX7186" fmla="*/ 7117046 w 9867415"/>
                <a:gd name="connsiteY7186" fmla="*/ 1531937 h 3924300"/>
                <a:gd name="connsiteX7187" fmla="*/ 7101903 w 9867415"/>
                <a:gd name="connsiteY7187" fmla="*/ 1554162 h 3924300"/>
                <a:gd name="connsiteX7188" fmla="*/ 7075404 w 9867415"/>
                <a:gd name="connsiteY7188" fmla="*/ 1528233 h 3924300"/>
                <a:gd name="connsiteX7189" fmla="*/ 7090546 w 9867415"/>
                <a:gd name="connsiteY7189" fmla="*/ 1509712 h 3924300"/>
                <a:gd name="connsiteX7190" fmla="*/ 5501052 w 9867415"/>
                <a:gd name="connsiteY7190" fmla="*/ 1509712 h 3924300"/>
                <a:gd name="connsiteX7191" fmla="*/ 5523277 w 9867415"/>
                <a:gd name="connsiteY7191" fmla="*/ 1531937 h 3924300"/>
                <a:gd name="connsiteX7192" fmla="*/ 5504756 w 9867415"/>
                <a:gd name="connsiteY7192" fmla="*/ 1554162 h 3924300"/>
                <a:gd name="connsiteX7193" fmla="*/ 5482531 w 9867415"/>
                <a:gd name="connsiteY7193" fmla="*/ 1531937 h 3924300"/>
                <a:gd name="connsiteX7194" fmla="*/ 5501052 w 9867415"/>
                <a:gd name="connsiteY7194" fmla="*/ 1509712 h 3924300"/>
                <a:gd name="connsiteX7195" fmla="*/ 5436926 w 9867415"/>
                <a:gd name="connsiteY7195" fmla="*/ 1509712 h 3924300"/>
                <a:gd name="connsiteX7196" fmla="*/ 5460306 w 9867415"/>
                <a:gd name="connsiteY7196" fmla="*/ 1531937 h 3924300"/>
                <a:gd name="connsiteX7197" fmla="*/ 5440823 w 9867415"/>
                <a:gd name="connsiteY7197" fmla="*/ 1554162 h 3924300"/>
                <a:gd name="connsiteX7198" fmla="*/ 5417443 w 9867415"/>
                <a:gd name="connsiteY7198" fmla="*/ 1531937 h 3924300"/>
                <a:gd name="connsiteX7199" fmla="*/ 5436926 w 9867415"/>
                <a:gd name="connsiteY7199" fmla="*/ 1509712 h 3924300"/>
                <a:gd name="connsiteX7200" fmla="*/ 5372993 w 9867415"/>
                <a:gd name="connsiteY7200" fmla="*/ 1509712 h 3924300"/>
                <a:gd name="connsiteX7201" fmla="*/ 5391514 w 9867415"/>
                <a:gd name="connsiteY7201" fmla="*/ 1531937 h 3924300"/>
                <a:gd name="connsiteX7202" fmla="*/ 5372993 w 9867415"/>
                <a:gd name="connsiteY7202" fmla="*/ 1554162 h 3924300"/>
                <a:gd name="connsiteX7203" fmla="*/ 5350768 w 9867415"/>
                <a:gd name="connsiteY7203" fmla="*/ 1531937 h 3924300"/>
                <a:gd name="connsiteX7204" fmla="*/ 5372993 w 9867415"/>
                <a:gd name="connsiteY7204" fmla="*/ 1509712 h 3924300"/>
                <a:gd name="connsiteX7205" fmla="*/ 5304443 w 9867415"/>
                <a:gd name="connsiteY7205" fmla="*/ 1509712 h 3924300"/>
                <a:gd name="connsiteX7206" fmla="*/ 5326956 w 9867415"/>
                <a:gd name="connsiteY7206" fmla="*/ 1531937 h 3924300"/>
                <a:gd name="connsiteX7207" fmla="*/ 5308195 w 9867415"/>
                <a:gd name="connsiteY7207" fmla="*/ 1554162 h 3924300"/>
                <a:gd name="connsiteX7208" fmla="*/ 5285681 w 9867415"/>
                <a:gd name="connsiteY7208" fmla="*/ 1531937 h 3924300"/>
                <a:gd name="connsiteX7209" fmla="*/ 5304443 w 9867415"/>
                <a:gd name="connsiteY7209" fmla="*/ 1509712 h 3924300"/>
                <a:gd name="connsiteX7210" fmla="*/ 5241231 w 9867415"/>
                <a:gd name="connsiteY7210" fmla="*/ 1509712 h 3924300"/>
                <a:gd name="connsiteX7211" fmla="*/ 5259752 w 9867415"/>
                <a:gd name="connsiteY7211" fmla="*/ 1531937 h 3924300"/>
                <a:gd name="connsiteX7212" fmla="*/ 5241231 w 9867415"/>
                <a:gd name="connsiteY7212" fmla="*/ 1554162 h 3924300"/>
                <a:gd name="connsiteX7213" fmla="*/ 5222710 w 9867415"/>
                <a:gd name="connsiteY7213" fmla="*/ 1531937 h 3924300"/>
                <a:gd name="connsiteX7214" fmla="*/ 5241231 w 9867415"/>
                <a:gd name="connsiteY7214" fmla="*/ 1509712 h 3924300"/>
                <a:gd name="connsiteX7215" fmla="*/ 5172680 w 9867415"/>
                <a:gd name="connsiteY7215" fmla="*/ 1509712 h 3924300"/>
                <a:gd name="connsiteX7216" fmla="*/ 5195193 w 9867415"/>
                <a:gd name="connsiteY7216" fmla="*/ 1531937 h 3924300"/>
                <a:gd name="connsiteX7217" fmla="*/ 5176432 w 9867415"/>
                <a:gd name="connsiteY7217" fmla="*/ 1554162 h 3924300"/>
                <a:gd name="connsiteX7218" fmla="*/ 5153918 w 9867415"/>
                <a:gd name="connsiteY7218" fmla="*/ 1531937 h 3924300"/>
                <a:gd name="connsiteX7219" fmla="*/ 5172680 w 9867415"/>
                <a:gd name="connsiteY7219" fmla="*/ 1509712 h 3924300"/>
                <a:gd name="connsiteX7220" fmla="*/ 5109180 w 9867415"/>
                <a:gd name="connsiteY7220" fmla="*/ 1509712 h 3924300"/>
                <a:gd name="connsiteX7221" fmla="*/ 5131693 w 9867415"/>
                <a:gd name="connsiteY7221" fmla="*/ 1531937 h 3924300"/>
                <a:gd name="connsiteX7222" fmla="*/ 5109180 w 9867415"/>
                <a:gd name="connsiteY7222" fmla="*/ 1554162 h 3924300"/>
                <a:gd name="connsiteX7223" fmla="*/ 5090418 w 9867415"/>
                <a:gd name="connsiteY7223" fmla="*/ 1531937 h 3924300"/>
                <a:gd name="connsiteX7224" fmla="*/ 5109180 w 9867415"/>
                <a:gd name="connsiteY7224" fmla="*/ 1509712 h 3924300"/>
                <a:gd name="connsiteX7225" fmla="*/ 5044670 w 9867415"/>
                <a:gd name="connsiteY7225" fmla="*/ 1509712 h 3924300"/>
                <a:gd name="connsiteX7226" fmla="*/ 5063431 w 9867415"/>
                <a:gd name="connsiteY7226" fmla="*/ 1531937 h 3924300"/>
                <a:gd name="connsiteX7227" fmla="*/ 5044670 w 9867415"/>
                <a:gd name="connsiteY7227" fmla="*/ 1554162 h 3924300"/>
                <a:gd name="connsiteX7228" fmla="*/ 5022156 w 9867415"/>
                <a:gd name="connsiteY7228" fmla="*/ 1531937 h 3924300"/>
                <a:gd name="connsiteX7229" fmla="*/ 5044670 w 9867415"/>
                <a:gd name="connsiteY7229" fmla="*/ 1509712 h 3924300"/>
                <a:gd name="connsiteX7230" fmla="*/ 4979294 w 9867415"/>
                <a:gd name="connsiteY7230" fmla="*/ 1509712 h 3924300"/>
                <a:gd name="connsiteX7231" fmla="*/ 4999932 w 9867415"/>
                <a:gd name="connsiteY7231" fmla="*/ 1531937 h 3924300"/>
                <a:gd name="connsiteX7232" fmla="*/ 4979294 w 9867415"/>
                <a:gd name="connsiteY7232" fmla="*/ 1554162 h 3924300"/>
                <a:gd name="connsiteX7233" fmla="*/ 4958656 w 9867415"/>
                <a:gd name="connsiteY7233" fmla="*/ 1531937 h 3924300"/>
                <a:gd name="connsiteX7234" fmla="*/ 4979294 w 9867415"/>
                <a:gd name="connsiteY7234" fmla="*/ 1509712 h 3924300"/>
                <a:gd name="connsiteX7235" fmla="*/ 4911031 w 9867415"/>
                <a:gd name="connsiteY7235" fmla="*/ 1509712 h 3924300"/>
                <a:gd name="connsiteX7236" fmla="*/ 4931669 w 9867415"/>
                <a:gd name="connsiteY7236" fmla="*/ 1531937 h 3924300"/>
                <a:gd name="connsiteX7237" fmla="*/ 4911031 w 9867415"/>
                <a:gd name="connsiteY7237" fmla="*/ 1554162 h 3924300"/>
                <a:gd name="connsiteX7238" fmla="*/ 4890393 w 9867415"/>
                <a:gd name="connsiteY7238" fmla="*/ 1531937 h 3924300"/>
                <a:gd name="connsiteX7239" fmla="*/ 4911031 w 9867415"/>
                <a:gd name="connsiteY7239" fmla="*/ 1509712 h 3924300"/>
                <a:gd name="connsiteX7240" fmla="*/ 4845655 w 9867415"/>
                <a:gd name="connsiteY7240" fmla="*/ 1509712 h 3924300"/>
                <a:gd name="connsiteX7241" fmla="*/ 4868168 w 9867415"/>
                <a:gd name="connsiteY7241" fmla="*/ 1531937 h 3924300"/>
                <a:gd name="connsiteX7242" fmla="*/ 4845655 w 9867415"/>
                <a:gd name="connsiteY7242" fmla="*/ 1554162 h 3924300"/>
                <a:gd name="connsiteX7243" fmla="*/ 4826893 w 9867415"/>
                <a:gd name="connsiteY7243" fmla="*/ 1531937 h 3924300"/>
                <a:gd name="connsiteX7244" fmla="*/ 4845655 w 9867415"/>
                <a:gd name="connsiteY7244" fmla="*/ 1509712 h 3924300"/>
                <a:gd name="connsiteX7245" fmla="*/ 1458344 w 9867415"/>
                <a:gd name="connsiteY7245" fmla="*/ 1509712 h 3924300"/>
                <a:gd name="connsiteX7246" fmla="*/ 1462130 w 9867415"/>
                <a:gd name="connsiteY7246" fmla="*/ 1528233 h 3924300"/>
                <a:gd name="connsiteX7247" fmla="*/ 1431841 w 9867415"/>
                <a:gd name="connsiteY7247" fmla="*/ 1554162 h 3924300"/>
                <a:gd name="connsiteX7248" fmla="*/ 1428055 w 9867415"/>
                <a:gd name="connsiteY7248" fmla="*/ 1535641 h 3924300"/>
                <a:gd name="connsiteX7249" fmla="*/ 1458344 w 9867415"/>
                <a:gd name="connsiteY7249" fmla="*/ 1509712 h 3924300"/>
                <a:gd name="connsiteX7250" fmla="*/ 410412 w 9867415"/>
                <a:gd name="connsiteY7250" fmla="*/ 1509712 h 3924300"/>
                <a:gd name="connsiteX7251" fmla="*/ 414198 w 9867415"/>
                <a:gd name="connsiteY7251" fmla="*/ 1528233 h 3924300"/>
                <a:gd name="connsiteX7252" fmla="*/ 383914 w 9867415"/>
                <a:gd name="connsiteY7252" fmla="*/ 1554162 h 3924300"/>
                <a:gd name="connsiteX7253" fmla="*/ 380128 w 9867415"/>
                <a:gd name="connsiteY7253" fmla="*/ 1535641 h 3924300"/>
                <a:gd name="connsiteX7254" fmla="*/ 410412 w 9867415"/>
                <a:gd name="connsiteY7254" fmla="*/ 1509712 h 3924300"/>
                <a:gd name="connsiteX7255" fmla="*/ 7026639 w 9867415"/>
                <a:gd name="connsiteY7255" fmla="*/ 1504949 h 3924300"/>
                <a:gd name="connsiteX7256" fmla="*/ 7053495 w 9867415"/>
                <a:gd name="connsiteY7256" fmla="*/ 1527968 h 3924300"/>
                <a:gd name="connsiteX7257" fmla="*/ 7041985 w 9867415"/>
                <a:gd name="connsiteY7257" fmla="*/ 1547151 h 3924300"/>
                <a:gd name="connsiteX7258" fmla="*/ 7015130 w 9867415"/>
                <a:gd name="connsiteY7258" fmla="*/ 1524132 h 3924300"/>
                <a:gd name="connsiteX7259" fmla="*/ 7026639 w 9867415"/>
                <a:gd name="connsiteY7259" fmla="*/ 1504949 h 3924300"/>
                <a:gd name="connsiteX7260" fmla="*/ 2513488 w 9867415"/>
                <a:gd name="connsiteY7260" fmla="*/ 1504949 h 3924300"/>
                <a:gd name="connsiteX7261" fmla="*/ 2521055 w 9867415"/>
                <a:gd name="connsiteY7261" fmla="*/ 1527968 h 3924300"/>
                <a:gd name="connsiteX7262" fmla="*/ 2494558 w 9867415"/>
                <a:gd name="connsiteY7262" fmla="*/ 1550987 h 3924300"/>
                <a:gd name="connsiteX7263" fmla="*/ 2483200 w 9867415"/>
                <a:gd name="connsiteY7263" fmla="*/ 1531805 h 3924300"/>
                <a:gd name="connsiteX7264" fmla="*/ 2513488 w 9867415"/>
                <a:gd name="connsiteY7264" fmla="*/ 1504949 h 3924300"/>
                <a:gd name="connsiteX7265" fmla="*/ 1940422 w 9867415"/>
                <a:gd name="connsiteY7265" fmla="*/ 1504949 h 3924300"/>
                <a:gd name="connsiteX7266" fmla="*/ 1947993 w 9867415"/>
                <a:gd name="connsiteY7266" fmla="*/ 1524132 h 3924300"/>
                <a:gd name="connsiteX7267" fmla="*/ 1921490 w 9867415"/>
                <a:gd name="connsiteY7267" fmla="*/ 1550987 h 3924300"/>
                <a:gd name="connsiteX7268" fmla="*/ 1910133 w 9867415"/>
                <a:gd name="connsiteY7268" fmla="*/ 1531805 h 3924300"/>
                <a:gd name="connsiteX7269" fmla="*/ 1940422 w 9867415"/>
                <a:gd name="connsiteY7269" fmla="*/ 1504949 h 3924300"/>
                <a:gd name="connsiteX7270" fmla="*/ 7795885 w 9867415"/>
                <a:gd name="connsiteY7270" fmla="*/ 1501774 h 3924300"/>
                <a:gd name="connsiteX7271" fmla="*/ 7821529 w 9867415"/>
                <a:gd name="connsiteY7271" fmla="*/ 1527703 h 3924300"/>
                <a:gd name="connsiteX7272" fmla="*/ 7814202 w 9867415"/>
                <a:gd name="connsiteY7272" fmla="*/ 1546224 h 3924300"/>
                <a:gd name="connsiteX7273" fmla="*/ 7784894 w 9867415"/>
                <a:gd name="connsiteY7273" fmla="*/ 1523999 h 3924300"/>
                <a:gd name="connsiteX7274" fmla="*/ 7795885 w 9867415"/>
                <a:gd name="connsiteY7274" fmla="*/ 1501774 h 3924300"/>
                <a:gd name="connsiteX7275" fmla="*/ 6962936 w 9867415"/>
                <a:gd name="connsiteY7275" fmla="*/ 1500849 h 3924300"/>
                <a:gd name="connsiteX7276" fmla="*/ 6989435 w 9867415"/>
                <a:gd name="connsiteY7276" fmla="*/ 1523868 h 3924300"/>
                <a:gd name="connsiteX7277" fmla="*/ 6978078 w 9867415"/>
                <a:gd name="connsiteY7277" fmla="*/ 1543050 h 3924300"/>
                <a:gd name="connsiteX7278" fmla="*/ 6951579 w 9867415"/>
                <a:gd name="connsiteY7278" fmla="*/ 1520031 h 3924300"/>
                <a:gd name="connsiteX7279" fmla="*/ 6962936 w 9867415"/>
                <a:gd name="connsiteY7279" fmla="*/ 1500849 h 3924300"/>
                <a:gd name="connsiteX7280" fmla="*/ 8345648 w 9867415"/>
                <a:gd name="connsiteY7280" fmla="*/ 1500798 h 3924300"/>
                <a:gd name="connsiteX7281" fmla="*/ 8372148 w 9867415"/>
                <a:gd name="connsiteY7281" fmla="*/ 1523511 h 3924300"/>
                <a:gd name="connsiteX7282" fmla="*/ 8368362 w 9867415"/>
                <a:gd name="connsiteY7282" fmla="*/ 1542440 h 3924300"/>
                <a:gd name="connsiteX7283" fmla="*/ 8338077 w 9867415"/>
                <a:gd name="connsiteY7283" fmla="*/ 1519726 h 3924300"/>
                <a:gd name="connsiteX7284" fmla="*/ 8345648 w 9867415"/>
                <a:gd name="connsiteY7284" fmla="*/ 1500798 h 3924300"/>
                <a:gd name="connsiteX7285" fmla="*/ 2573820 w 9867415"/>
                <a:gd name="connsiteY7285" fmla="*/ 1500798 h 3924300"/>
                <a:gd name="connsiteX7286" fmla="*/ 2585163 w 9867415"/>
                <a:gd name="connsiteY7286" fmla="*/ 1519726 h 3924300"/>
                <a:gd name="connsiteX7287" fmla="*/ 2554881 w 9867415"/>
                <a:gd name="connsiteY7287" fmla="*/ 1542440 h 3924300"/>
                <a:gd name="connsiteX7288" fmla="*/ 2543525 w 9867415"/>
                <a:gd name="connsiteY7288" fmla="*/ 1523511 h 3924300"/>
                <a:gd name="connsiteX7289" fmla="*/ 2573820 w 9867415"/>
                <a:gd name="connsiteY7289" fmla="*/ 1500798 h 3924300"/>
                <a:gd name="connsiteX7290" fmla="*/ 1515502 w 9867415"/>
                <a:gd name="connsiteY7290" fmla="*/ 1500798 h 3924300"/>
                <a:gd name="connsiteX7291" fmla="*/ 1519289 w 9867415"/>
                <a:gd name="connsiteY7291" fmla="*/ 1519726 h 3924300"/>
                <a:gd name="connsiteX7292" fmla="*/ 1492786 w 9867415"/>
                <a:gd name="connsiteY7292" fmla="*/ 1542440 h 3924300"/>
                <a:gd name="connsiteX7293" fmla="*/ 1485213 w 9867415"/>
                <a:gd name="connsiteY7293" fmla="*/ 1523511 h 3924300"/>
                <a:gd name="connsiteX7294" fmla="*/ 1515502 w 9867415"/>
                <a:gd name="connsiteY7294" fmla="*/ 1500798 h 3924300"/>
                <a:gd name="connsiteX7295" fmla="*/ 463579 w 9867415"/>
                <a:gd name="connsiteY7295" fmla="*/ 1500798 h 3924300"/>
                <a:gd name="connsiteX7296" fmla="*/ 463579 w 9867415"/>
                <a:gd name="connsiteY7296" fmla="*/ 1515940 h 3924300"/>
                <a:gd name="connsiteX7297" fmla="*/ 433942 w 9867415"/>
                <a:gd name="connsiteY7297" fmla="*/ 1542440 h 3924300"/>
                <a:gd name="connsiteX7298" fmla="*/ 433942 w 9867415"/>
                <a:gd name="connsiteY7298" fmla="*/ 1523511 h 3924300"/>
                <a:gd name="connsiteX7299" fmla="*/ 463579 w 9867415"/>
                <a:gd name="connsiteY7299" fmla="*/ 1500798 h 3924300"/>
                <a:gd name="connsiteX7300" fmla="*/ 7735560 w 9867415"/>
                <a:gd name="connsiteY7300" fmla="*/ 1497012 h 3924300"/>
                <a:gd name="connsiteX7301" fmla="*/ 7761204 w 9867415"/>
                <a:gd name="connsiteY7301" fmla="*/ 1520031 h 3924300"/>
                <a:gd name="connsiteX7302" fmla="*/ 7753877 w 9867415"/>
                <a:gd name="connsiteY7302" fmla="*/ 1543050 h 3924300"/>
                <a:gd name="connsiteX7303" fmla="*/ 7724569 w 9867415"/>
                <a:gd name="connsiteY7303" fmla="*/ 1516195 h 3924300"/>
                <a:gd name="connsiteX7304" fmla="*/ 7735560 w 9867415"/>
                <a:gd name="connsiteY7304" fmla="*/ 1497012 h 3924300"/>
                <a:gd name="connsiteX7305" fmla="*/ 2000740 w 9867415"/>
                <a:gd name="connsiteY7305" fmla="*/ 1497012 h 3924300"/>
                <a:gd name="connsiteX7306" fmla="*/ 2008310 w 9867415"/>
                <a:gd name="connsiteY7306" fmla="*/ 1520031 h 3924300"/>
                <a:gd name="connsiteX7307" fmla="*/ 1978033 w 9867415"/>
                <a:gd name="connsiteY7307" fmla="*/ 1543050 h 3924300"/>
                <a:gd name="connsiteX7308" fmla="*/ 1970466 w 9867415"/>
                <a:gd name="connsiteY7308" fmla="*/ 1523868 h 3924300"/>
                <a:gd name="connsiteX7309" fmla="*/ 2000740 w 9867415"/>
                <a:gd name="connsiteY7309" fmla="*/ 1497012 h 3924300"/>
                <a:gd name="connsiteX7310" fmla="*/ 1571074 w 9867415"/>
                <a:gd name="connsiteY7310" fmla="*/ 1494448 h 3924300"/>
                <a:gd name="connsiteX7311" fmla="*/ 1578646 w 9867415"/>
                <a:gd name="connsiteY7311" fmla="*/ 1513376 h 3924300"/>
                <a:gd name="connsiteX7312" fmla="*/ 1548357 w 9867415"/>
                <a:gd name="connsiteY7312" fmla="*/ 1536090 h 3924300"/>
                <a:gd name="connsiteX7313" fmla="*/ 1540785 w 9867415"/>
                <a:gd name="connsiteY7313" fmla="*/ 1517161 h 3924300"/>
                <a:gd name="connsiteX7314" fmla="*/ 1571074 w 9867415"/>
                <a:gd name="connsiteY7314" fmla="*/ 1494448 h 3924300"/>
                <a:gd name="connsiteX7315" fmla="*/ 8285933 w 9867415"/>
                <a:gd name="connsiteY7315" fmla="*/ 1493837 h 3924300"/>
                <a:gd name="connsiteX7316" fmla="*/ 8315241 w 9867415"/>
                <a:gd name="connsiteY7316" fmla="*/ 1516856 h 3924300"/>
                <a:gd name="connsiteX7317" fmla="*/ 8307914 w 9867415"/>
                <a:gd name="connsiteY7317" fmla="*/ 1539875 h 3924300"/>
                <a:gd name="connsiteX7318" fmla="*/ 8282270 w 9867415"/>
                <a:gd name="connsiteY7318" fmla="*/ 1513020 h 3924300"/>
                <a:gd name="connsiteX7319" fmla="*/ 8285933 w 9867415"/>
                <a:gd name="connsiteY7319" fmla="*/ 1493837 h 3924300"/>
                <a:gd name="connsiteX7320" fmla="*/ 6903221 w 9867415"/>
                <a:gd name="connsiteY7320" fmla="*/ 1493837 h 3924300"/>
                <a:gd name="connsiteX7321" fmla="*/ 6929721 w 9867415"/>
                <a:gd name="connsiteY7321" fmla="*/ 1520693 h 3924300"/>
                <a:gd name="connsiteX7322" fmla="*/ 6914578 w 9867415"/>
                <a:gd name="connsiteY7322" fmla="*/ 1539875 h 3924300"/>
                <a:gd name="connsiteX7323" fmla="*/ 6888079 w 9867415"/>
                <a:gd name="connsiteY7323" fmla="*/ 1516856 h 3924300"/>
                <a:gd name="connsiteX7324" fmla="*/ 6903221 w 9867415"/>
                <a:gd name="connsiteY7324" fmla="*/ 1493837 h 3924300"/>
                <a:gd name="connsiteX7325" fmla="*/ 7675235 w 9867415"/>
                <a:gd name="connsiteY7325" fmla="*/ 1490662 h 3924300"/>
                <a:gd name="connsiteX7326" fmla="*/ 7700879 w 9867415"/>
                <a:gd name="connsiteY7326" fmla="*/ 1516591 h 3924300"/>
                <a:gd name="connsiteX7327" fmla="*/ 7693552 w 9867415"/>
                <a:gd name="connsiteY7327" fmla="*/ 1535112 h 3924300"/>
                <a:gd name="connsiteX7328" fmla="*/ 7664244 w 9867415"/>
                <a:gd name="connsiteY7328" fmla="*/ 1512887 h 3924300"/>
                <a:gd name="connsiteX7329" fmla="*/ 7675235 w 9867415"/>
                <a:gd name="connsiteY7329" fmla="*/ 1490662 h 3924300"/>
                <a:gd name="connsiteX7330" fmla="*/ 6838785 w 9867415"/>
                <a:gd name="connsiteY7330" fmla="*/ 1490662 h 3924300"/>
                <a:gd name="connsiteX7331" fmla="*/ 6864714 w 9867415"/>
                <a:gd name="connsiteY7331" fmla="*/ 1516591 h 3924300"/>
                <a:gd name="connsiteX7332" fmla="*/ 6853602 w 9867415"/>
                <a:gd name="connsiteY7332" fmla="*/ 1535112 h 3924300"/>
                <a:gd name="connsiteX7333" fmla="*/ 6827672 w 9867415"/>
                <a:gd name="connsiteY7333" fmla="*/ 1512887 h 3924300"/>
                <a:gd name="connsiteX7334" fmla="*/ 6838785 w 9867415"/>
                <a:gd name="connsiteY7334" fmla="*/ 1490662 h 3924300"/>
                <a:gd name="connsiteX7335" fmla="*/ 2057882 w 9867415"/>
                <a:gd name="connsiteY7335" fmla="*/ 1490662 h 3924300"/>
                <a:gd name="connsiteX7336" fmla="*/ 2069237 w 9867415"/>
                <a:gd name="connsiteY7336" fmla="*/ 1512887 h 3924300"/>
                <a:gd name="connsiteX7337" fmla="*/ 2038958 w 9867415"/>
                <a:gd name="connsiteY7337" fmla="*/ 1535112 h 3924300"/>
                <a:gd name="connsiteX7338" fmla="*/ 2031385 w 9867415"/>
                <a:gd name="connsiteY7338" fmla="*/ 1516591 h 3924300"/>
                <a:gd name="connsiteX7339" fmla="*/ 2057882 w 9867415"/>
                <a:gd name="connsiteY7339" fmla="*/ 1490662 h 3924300"/>
                <a:gd name="connsiteX7340" fmla="*/ 512025 w 9867415"/>
                <a:gd name="connsiteY7340" fmla="*/ 1489686 h 3924300"/>
                <a:gd name="connsiteX7341" fmla="*/ 512025 w 9867415"/>
                <a:gd name="connsiteY7341" fmla="*/ 1508614 h 3924300"/>
                <a:gd name="connsiteX7342" fmla="*/ 481736 w 9867415"/>
                <a:gd name="connsiteY7342" fmla="*/ 1531328 h 3924300"/>
                <a:gd name="connsiteX7343" fmla="*/ 481736 w 9867415"/>
                <a:gd name="connsiteY7343" fmla="*/ 1512399 h 3924300"/>
                <a:gd name="connsiteX7344" fmla="*/ 512025 w 9867415"/>
                <a:gd name="connsiteY7344" fmla="*/ 1489686 h 3924300"/>
                <a:gd name="connsiteX7345" fmla="*/ 7615398 w 9867415"/>
                <a:gd name="connsiteY7345" fmla="*/ 1486510 h 3924300"/>
                <a:gd name="connsiteX7346" fmla="*/ 7641898 w 9867415"/>
                <a:gd name="connsiteY7346" fmla="*/ 1509223 h 3924300"/>
                <a:gd name="connsiteX7347" fmla="*/ 7634327 w 9867415"/>
                <a:gd name="connsiteY7347" fmla="*/ 1528152 h 3924300"/>
                <a:gd name="connsiteX7348" fmla="*/ 7604042 w 9867415"/>
                <a:gd name="connsiteY7348" fmla="*/ 1505438 h 3924300"/>
                <a:gd name="connsiteX7349" fmla="*/ 7615398 w 9867415"/>
                <a:gd name="connsiteY7349" fmla="*/ 1486510 h 3924300"/>
                <a:gd name="connsiteX7350" fmla="*/ 6774227 w 9867415"/>
                <a:gd name="connsiteY7350" fmla="*/ 1485899 h 3924300"/>
                <a:gd name="connsiteX7351" fmla="*/ 6801083 w 9867415"/>
                <a:gd name="connsiteY7351" fmla="*/ 1512755 h 3924300"/>
                <a:gd name="connsiteX7352" fmla="*/ 6789573 w 9867415"/>
                <a:gd name="connsiteY7352" fmla="*/ 1531937 h 3924300"/>
                <a:gd name="connsiteX7353" fmla="*/ 6762718 w 9867415"/>
                <a:gd name="connsiteY7353" fmla="*/ 1508918 h 3924300"/>
                <a:gd name="connsiteX7354" fmla="*/ 6774227 w 9867415"/>
                <a:gd name="connsiteY7354" fmla="*/ 1485899 h 3924300"/>
                <a:gd name="connsiteX7355" fmla="*/ 6714564 w 9867415"/>
                <a:gd name="connsiteY7355" fmla="*/ 1482724 h 3924300"/>
                <a:gd name="connsiteX7356" fmla="*/ 6741419 w 9867415"/>
                <a:gd name="connsiteY7356" fmla="*/ 1508653 h 3924300"/>
                <a:gd name="connsiteX7357" fmla="*/ 6726073 w 9867415"/>
                <a:gd name="connsiteY7357" fmla="*/ 1527174 h 3924300"/>
                <a:gd name="connsiteX7358" fmla="*/ 6699218 w 9867415"/>
                <a:gd name="connsiteY7358" fmla="*/ 1504949 h 3924300"/>
                <a:gd name="connsiteX7359" fmla="*/ 6714564 w 9867415"/>
                <a:gd name="connsiteY7359" fmla="*/ 1482724 h 3924300"/>
                <a:gd name="connsiteX7360" fmla="*/ 2118199 w 9867415"/>
                <a:gd name="connsiteY7360" fmla="*/ 1482724 h 3924300"/>
                <a:gd name="connsiteX7361" fmla="*/ 2129558 w 9867415"/>
                <a:gd name="connsiteY7361" fmla="*/ 1504949 h 3924300"/>
                <a:gd name="connsiteX7362" fmla="*/ 2099274 w 9867415"/>
                <a:gd name="connsiteY7362" fmla="*/ 1527174 h 3924300"/>
                <a:gd name="connsiteX7363" fmla="*/ 2091702 w 9867415"/>
                <a:gd name="connsiteY7363" fmla="*/ 1508653 h 3924300"/>
                <a:gd name="connsiteX7364" fmla="*/ 2118199 w 9867415"/>
                <a:gd name="connsiteY7364" fmla="*/ 1482724 h 3924300"/>
                <a:gd name="connsiteX7365" fmla="*/ 1628232 w 9867415"/>
                <a:gd name="connsiteY7365" fmla="*/ 1482724 h 3924300"/>
                <a:gd name="connsiteX7366" fmla="*/ 1635804 w 9867415"/>
                <a:gd name="connsiteY7366" fmla="*/ 1504949 h 3924300"/>
                <a:gd name="connsiteX7367" fmla="*/ 1605515 w 9867415"/>
                <a:gd name="connsiteY7367" fmla="*/ 1527174 h 3924300"/>
                <a:gd name="connsiteX7368" fmla="*/ 1597942 w 9867415"/>
                <a:gd name="connsiteY7368" fmla="*/ 1508653 h 3924300"/>
                <a:gd name="connsiteX7369" fmla="*/ 1628232 w 9867415"/>
                <a:gd name="connsiteY7369" fmla="*/ 1482724 h 3924300"/>
                <a:gd name="connsiteX7370" fmla="*/ 561243 w 9867415"/>
                <a:gd name="connsiteY7370" fmla="*/ 1479550 h 3924300"/>
                <a:gd name="connsiteX7371" fmla="*/ 565030 w 9867415"/>
                <a:gd name="connsiteY7371" fmla="*/ 1498071 h 3924300"/>
                <a:gd name="connsiteX7372" fmla="*/ 534741 w 9867415"/>
                <a:gd name="connsiteY7372" fmla="*/ 1524000 h 3924300"/>
                <a:gd name="connsiteX7373" fmla="*/ 530955 w 9867415"/>
                <a:gd name="connsiteY7373" fmla="*/ 1505479 h 3924300"/>
                <a:gd name="connsiteX7374" fmla="*/ 561243 w 9867415"/>
                <a:gd name="connsiteY7374" fmla="*/ 1479550 h 3924300"/>
                <a:gd name="connsiteX7375" fmla="*/ 8172610 w 9867415"/>
                <a:gd name="connsiteY7375" fmla="*/ 1479549 h 3924300"/>
                <a:gd name="connsiteX7376" fmla="*/ 8202895 w 9867415"/>
                <a:gd name="connsiteY7376" fmla="*/ 1505478 h 3924300"/>
                <a:gd name="connsiteX7377" fmla="*/ 8195324 w 9867415"/>
                <a:gd name="connsiteY7377" fmla="*/ 1523999 h 3924300"/>
                <a:gd name="connsiteX7378" fmla="*/ 8165039 w 9867415"/>
                <a:gd name="connsiteY7378" fmla="*/ 1498070 h 3924300"/>
                <a:gd name="connsiteX7379" fmla="*/ 8172610 w 9867415"/>
                <a:gd name="connsiteY7379" fmla="*/ 1479549 h 3924300"/>
                <a:gd name="connsiteX7380" fmla="*/ 7555073 w 9867415"/>
                <a:gd name="connsiteY7380" fmla="*/ 1479549 h 3924300"/>
                <a:gd name="connsiteX7381" fmla="*/ 7581573 w 9867415"/>
                <a:gd name="connsiteY7381" fmla="*/ 1505478 h 3924300"/>
                <a:gd name="connsiteX7382" fmla="*/ 7574002 w 9867415"/>
                <a:gd name="connsiteY7382" fmla="*/ 1523999 h 3924300"/>
                <a:gd name="connsiteX7383" fmla="*/ 7543717 w 9867415"/>
                <a:gd name="connsiteY7383" fmla="*/ 1501774 h 3924300"/>
                <a:gd name="connsiteX7384" fmla="*/ 7555073 w 9867415"/>
                <a:gd name="connsiteY7384" fmla="*/ 1479549 h 3924300"/>
                <a:gd name="connsiteX7385" fmla="*/ 6650809 w 9867415"/>
                <a:gd name="connsiteY7385" fmla="*/ 1479549 h 3924300"/>
                <a:gd name="connsiteX7386" fmla="*/ 6677309 w 9867415"/>
                <a:gd name="connsiteY7386" fmla="*/ 1505478 h 3924300"/>
                <a:gd name="connsiteX7387" fmla="*/ 6662166 w 9867415"/>
                <a:gd name="connsiteY7387" fmla="*/ 1523999 h 3924300"/>
                <a:gd name="connsiteX7388" fmla="*/ 6635667 w 9867415"/>
                <a:gd name="connsiteY7388" fmla="*/ 1501774 h 3924300"/>
                <a:gd name="connsiteX7389" fmla="*/ 6650809 w 9867415"/>
                <a:gd name="connsiteY7389" fmla="*/ 1479549 h 3924300"/>
                <a:gd name="connsiteX7390" fmla="*/ 6585721 w 9867415"/>
                <a:gd name="connsiteY7390" fmla="*/ 1478624 h 3924300"/>
                <a:gd name="connsiteX7391" fmla="*/ 6612221 w 9867415"/>
                <a:gd name="connsiteY7391" fmla="*/ 1501643 h 3924300"/>
                <a:gd name="connsiteX7392" fmla="*/ 6597078 w 9867415"/>
                <a:gd name="connsiteY7392" fmla="*/ 1520825 h 3924300"/>
                <a:gd name="connsiteX7393" fmla="*/ 6570579 w 9867415"/>
                <a:gd name="connsiteY7393" fmla="*/ 1497806 h 3924300"/>
                <a:gd name="connsiteX7394" fmla="*/ 6585721 w 9867415"/>
                <a:gd name="connsiteY7394" fmla="*/ 1478624 h 3924300"/>
                <a:gd name="connsiteX7395" fmla="*/ 2178533 w 9867415"/>
                <a:gd name="connsiteY7395" fmla="*/ 1478573 h 3924300"/>
                <a:gd name="connsiteX7396" fmla="*/ 2186093 w 9867415"/>
                <a:gd name="connsiteY7396" fmla="*/ 1497501 h 3924300"/>
                <a:gd name="connsiteX7397" fmla="*/ 2159598 w 9867415"/>
                <a:gd name="connsiteY7397" fmla="*/ 1520215 h 3924300"/>
                <a:gd name="connsiteX7398" fmla="*/ 2148239 w 9867415"/>
                <a:gd name="connsiteY7398" fmla="*/ 1501286 h 3924300"/>
                <a:gd name="connsiteX7399" fmla="*/ 2178533 w 9867415"/>
                <a:gd name="connsiteY7399" fmla="*/ 1478573 h 3924300"/>
                <a:gd name="connsiteX7400" fmla="*/ 8643488 w 9867415"/>
                <a:gd name="connsiteY7400" fmla="*/ 1474787 h 3924300"/>
                <a:gd name="connsiteX7401" fmla="*/ 8673773 w 9867415"/>
                <a:gd name="connsiteY7401" fmla="*/ 1501643 h 3924300"/>
                <a:gd name="connsiteX7402" fmla="*/ 8666202 w 9867415"/>
                <a:gd name="connsiteY7402" fmla="*/ 1520825 h 3924300"/>
                <a:gd name="connsiteX7403" fmla="*/ 8635917 w 9867415"/>
                <a:gd name="connsiteY7403" fmla="*/ 1497806 h 3924300"/>
                <a:gd name="connsiteX7404" fmla="*/ 8643488 w 9867415"/>
                <a:gd name="connsiteY7404" fmla="*/ 1474787 h 3924300"/>
                <a:gd name="connsiteX7405" fmla="*/ 7494748 w 9867415"/>
                <a:gd name="connsiteY7405" fmla="*/ 1474787 h 3924300"/>
                <a:gd name="connsiteX7406" fmla="*/ 7521248 w 9867415"/>
                <a:gd name="connsiteY7406" fmla="*/ 1497806 h 3924300"/>
                <a:gd name="connsiteX7407" fmla="*/ 7513677 w 9867415"/>
                <a:gd name="connsiteY7407" fmla="*/ 1520825 h 3924300"/>
                <a:gd name="connsiteX7408" fmla="*/ 7483392 w 9867415"/>
                <a:gd name="connsiteY7408" fmla="*/ 1493970 h 3924300"/>
                <a:gd name="connsiteX7409" fmla="*/ 7494748 w 9867415"/>
                <a:gd name="connsiteY7409" fmla="*/ 1474787 h 3924300"/>
                <a:gd name="connsiteX7410" fmla="*/ 6521814 w 9867415"/>
                <a:gd name="connsiteY7410" fmla="*/ 1474787 h 3924300"/>
                <a:gd name="connsiteX7411" fmla="*/ 6548670 w 9867415"/>
                <a:gd name="connsiteY7411" fmla="*/ 1497806 h 3924300"/>
                <a:gd name="connsiteX7412" fmla="*/ 6533324 w 9867415"/>
                <a:gd name="connsiteY7412" fmla="*/ 1516989 h 3924300"/>
                <a:gd name="connsiteX7413" fmla="*/ 6506468 w 9867415"/>
                <a:gd name="connsiteY7413" fmla="*/ 1493970 h 3924300"/>
                <a:gd name="connsiteX7414" fmla="*/ 6521814 w 9867415"/>
                <a:gd name="connsiteY7414" fmla="*/ 1474787 h 3924300"/>
                <a:gd name="connsiteX7415" fmla="*/ 1684780 w 9867415"/>
                <a:gd name="connsiteY7415" fmla="*/ 1474787 h 3924300"/>
                <a:gd name="connsiteX7416" fmla="*/ 1692351 w 9867415"/>
                <a:gd name="connsiteY7416" fmla="*/ 1493970 h 3924300"/>
                <a:gd name="connsiteX7417" fmla="*/ 1662062 w 9867415"/>
                <a:gd name="connsiteY7417" fmla="*/ 1520825 h 3924300"/>
                <a:gd name="connsiteX7418" fmla="*/ 1654490 w 9867415"/>
                <a:gd name="connsiteY7418" fmla="*/ 1501643 h 3924300"/>
                <a:gd name="connsiteX7419" fmla="*/ 1684780 w 9867415"/>
                <a:gd name="connsiteY7419" fmla="*/ 1474787 h 3924300"/>
                <a:gd name="connsiteX7420" fmla="*/ 8115460 w 9867415"/>
                <a:gd name="connsiteY7420" fmla="*/ 1471612 h 3924300"/>
                <a:gd name="connsiteX7421" fmla="*/ 8141960 w 9867415"/>
                <a:gd name="connsiteY7421" fmla="*/ 1497541 h 3924300"/>
                <a:gd name="connsiteX7422" fmla="*/ 8134389 w 9867415"/>
                <a:gd name="connsiteY7422" fmla="*/ 1516062 h 3924300"/>
                <a:gd name="connsiteX7423" fmla="*/ 8107889 w 9867415"/>
                <a:gd name="connsiteY7423" fmla="*/ 1493837 h 3924300"/>
                <a:gd name="connsiteX7424" fmla="*/ 8115460 w 9867415"/>
                <a:gd name="connsiteY7424" fmla="*/ 1471612 h 3924300"/>
                <a:gd name="connsiteX7425" fmla="*/ 6457785 w 9867415"/>
                <a:gd name="connsiteY7425" fmla="*/ 1471612 h 3924300"/>
                <a:gd name="connsiteX7426" fmla="*/ 6483714 w 9867415"/>
                <a:gd name="connsiteY7426" fmla="*/ 1493837 h 3924300"/>
                <a:gd name="connsiteX7427" fmla="*/ 6468897 w 9867415"/>
                <a:gd name="connsiteY7427" fmla="*/ 1516062 h 3924300"/>
                <a:gd name="connsiteX7428" fmla="*/ 6442968 w 9867415"/>
                <a:gd name="connsiteY7428" fmla="*/ 1490133 h 3924300"/>
                <a:gd name="connsiteX7429" fmla="*/ 6457785 w 9867415"/>
                <a:gd name="connsiteY7429" fmla="*/ 1471612 h 3924300"/>
                <a:gd name="connsiteX7430" fmla="*/ 614003 w 9867415"/>
                <a:gd name="connsiteY7430" fmla="*/ 1470636 h 3924300"/>
                <a:gd name="connsiteX7431" fmla="*/ 614003 w 9867415"/>
                <a:gd name="connsiteY7431" fmla="*/ 1489564 h 3924300"/>
                <a:gd name="connsiteX7432" fmla="*/ 584692 w 9867415"/>
                <a:gd name="connsiteY7432" fmla="*/ 1512278 h 3924300"/>
                <a:gd name="connsiteX7433" fmla="*/ 584692 w 9867415"/>
                <a:gd name="connsiteY7433" fmla="*/ 1493349 h 3924300"/>
                <a:gd name="connsiteX7434" fmla="*/ 614003 w 9867415"/>
                <a:gd name="connsiteY7434" fmla="*/ 1470636 h 3924300"/>
                <a:gd name="connsiteX7435" fmla="*/ 2238855 w 9867415"/>
                <a:gd name="connsiteY7435" fmla="*/ 1470635 h 3924300"/>
                <a:gd name="connsiteX7436" fmla="*/ 2246421 w 9867415"/>
                <a:gd name="connsiteY7436" fmla="*/ 1489563 h 3924300"/>
                <a:gd name="connsiteX7437" fmla="*/ 2219913 w 9867415"/>
                <a:gd name="connsiteY7437" fmla="*/ 1512277 h 3924300"/>
                <a:gd name="connsiteX7438" fmla="*/ 2208549 w 9867415"/>
                <a:gd name="connsiteY7438" fmla="*/ 1493348 h 3924300"/>
                <a:gd name="connsiteX7439" fmla="*/ 2238855 w 9867415"/>
                <a:gd name="connsiteY7439" fmla="*/ 1470635 h 3924300"/>
                <a:gd name="connsiteX7440" fmla="*/ 8055868 w 9867415"/>
                <a:gd name="connsiteY7440" fmla="*/ 1467460 h 3924300"/>
                <a:gd name="connsiteX7441" fmla="*/ 8085502 w 9867415"/>
                <a:gd name="connsiteY7441" fmla="*/ 1490173 h 3924300"/>
                <a:gd name="connsiteX7442" fmla="*/ 8078094 w 9867415"/>
                <a:gd name="connsiteY7442" fmla="*/ 1509102 h 3924300"/>
                <a:gd name="connsiteX7443" fmla="*/ 8048460 w 9867415"/>
                <a:gd name="connsiteY7443" fmla="*/ 1486388 h 3924300"/>
                <a:gd name="connsiteX7444" fmla="*/ 8055868 w 9867415"/>
                <a:gd name="connsiteY7444" fmla="*/ 1467460 h 3924300"/>
                <a:gd name="connsiteX7445" fmla="*/ 1326424 w 9867415"/>
                <a:gd name="connsiteY7445" fmla="*/ 1467460 h 3924300"/>
                <a:gd name="connsiteX7446" fmla="*/ 1333752 w 9867415"/>
                <a:gd name="connsiteY7446" fmla="*/ 1486388 h 3924300"/>
                <a:gd name="connsiteX7447" fmla="*/ 1304441 w 9867415"/>
                <a:gd name="connsiteY7447" fmla="*/ 1509102 h 3924300"/>
                <a:gd name="connsiteX7448" fmla="*/ 1300776 w 9867415"/>
                <a:gd name="connsiteY7448" fmla="*/ 1490173 h 3924300"/>
                <a:gd name="connsiteX7449" fmla="*/ 1326424 w 9867415"/>
                <a:gd name="connsiteY7449" fmla="*/ 1467460 h 3924300"/>
                <a:gd name="connsiteX7450" fmla="*/ 7434098 w 9867415"/>
                <a:gd name="connsiteY7450" fmla="*/ 1466849 h 3924300"/>
                <a:gd name="connsiteX7451" fmla="*/ 7460027 w 9867415"/>
                <a:gd name="connsiteY7451" fmla="*/ 1493705 h 3924300"/>
                <a:gd name="connsiteX7452" fmla="*/ 7448914 w 9867415"/>
                <a:gd name="connsiteY7452" fmla="*/ 1512887 h 3924300"/>
                <a:gd name="connsiteX7453" fmla="*/ 7422985 w 9867415"/>
                <a:gd name="connsiteY7453" fmla="*/ 1489868 h 3924300"/>
                <a:gd name="connsiteX7454" fmla="*/ 7434098 w 9867415"/>
                <a:gd name="connsiteY7454" fmla="*/ 1466849 h 3924300"/>
                <a:gd name="connsiteX7455" fmla="*/ 6394285 w 9867415"/>
                <a:gd name="connsiteY7455" fmla="*/ 1466849 h 3924300"/>
                <a:gd name="connsiteX7456" fmla="*/ 6420214 w 9867415"/>
                <a:gd name="connsiteY7456" fmla="*/ 1489868 h 3924300"/>
                <a:gd name="connsiteX7457" fmla="*/ 6405397 w 9867415"/>
                <a:gd name="connsiteY7457" fmla="*/ 1512887 h 3924300"/>
                <a:gd name="connsiteX7458" fmla="*/ 6383172 w 9867415"/>
                <a:gd name="connsiteY7458" fmla="*/ 1489868 h 3924300"/>
                <a:gd name="connsiteX7459" fmla="*/ 6394285 w 9867415"/>
                <a:gd name="connsiteY7459" fmla="*/ 1466849 h 3924300"/>
                <a:gd name="connsiteX7460" fmla="*/ 1740838 w 9867415"/>
                <a:gd name="connsiteY7460" fmla="*/ 1466849 h 3924300"/>
                <a:gd name="connsiteX7461" fmla="*/ 1748166 w 9867415"/>
                <a:gd name="connsiteY7461" fmla="*/ 1486032 h 3924300"/>
                <a:gd name="connsiteX7462" fmla="*/ 1718855 w 9867415"/>
                <a:gd name="connsiteY7462" fmla="*/ 1512887 h 3924300"/>
                <a:gd name="connsiteX7463" fmla="*/ 1715191 w 9867415"/>
                <a:gd name="connsiteY7463" fmla="*/ 1493705 h 3924300"/>
                <a:gd name="connsiteX7464" fmla="*/ 1740838 w 9867415"/>
                <a:gd name="connsiteY7464" fmla="*/ 1466849 h 3924300"/>
                <a:gd name="connsiteX7465" fmla="*/ 358521 w 9867415"/>
                <a:gd name="connsiteY7465" fmla="*/ 1464285 h 3924300"/>
                <a:gd name="connsiteX7466" fmla="*/ 358521 w 9867415"/>
                <a:gd name="connsiteY7466" fmla="*/ 1483213 h 3924300"/>
                <a:gd name="connsiteX7467" fmla="*/ 327831 w 9867415"/>
                <a:gd name="connsiteY7467" fmla="*/ 1505927 h 3924300"/>
                <a:gd name="connsiteX7468" fmla="*/ 327831 w 9867415"/>
                <a:gd name="connsiteY7468" fmla="*/ 1486998 h 3924300"/>
                <a:gd name="connsiteX7469" fmla="*/ 358521 w 9867415"/>
                <a:gd name="connsiteY7469" fmla="*/ 1464285 h 3924300"/>
                <a:gd name="connsiteX7470" fmla="*/ 7373773 w 9867415"/>
                <a:gd name="connsiteY7470" fmla="*/ 1463674 h 3924300"/>
                <a:gd name="connsiteX7471" fmla="*/ 7399702 w 9867415"/>
                <a:gd name="connsiteY7471" fmla="*/ 1486693 h 3924300"/>
                <a:gd name="connsiteX7472" fmla="*/ 7388589 w 9867415"/>
                <a:gd name="connsiteY7472" fmla="*/ 1509712 h 3924300"/>
                <a:gd name="connsiteX7473" fmla="*/ 7362660 w 9867415"/>
                <a:gd name="connsiteY7473" fmla="*/ 1482857 h 3924300"/>
                <a:gd name="connsiteX7474" fmla="*/ 7373773 w 9867415"/>
                <a:gd name="connsiteY7474" fmla="*/ 1463674 h 3924300"/>
                <a:gd name="connsiteX7475" fmla="*/ 2299173 w 9867415"/>
                <a:gd name="connsiteY7475" fmla="*/ 1463674 h 3924300"/>
                <a:gd name="connsiteX7476" fmla="*/ 2306744 w 9867415"/>
                <a:gd name="connsiteY7476" fmla="*/ 1482857 h 3924300"/>
                <a:gd name="connsiteX7477" fmla="*/ 2280245 w 9867415"/>
                <a:gd name="connsiteY7477" fmla="*/ 1509712 h 3924300"/>
                <a:gd name="connsiteX7478" fmla="*/ 2268889 w 9867415"/>
                <a:gd name="connsiteY7478" fmla="*/ 1486693 h 3924300"/>
                <a:gd name="connsiteX7479" fmla="*/ 2299173 w 9867415"/>
                <a:gd name="connsiteY7479" fmla="*/ 1463674 h 3924300"/>
                <a:gd name="connsiteX7480" fmla="*/ 7999573 w 9867415"/>
                <a:gd name="connsiteY7480" fmla="*/ 1460499 h 3924300"/>
                <a:gd name="connsiteX7481" fmla="*/ 8026073 w 9867415"/>
                <a:gd name="connsiteY7481" fmla="*/ 1482724 h 3924300"/>
                <a:gd name="connsiteX7482" fmla="*/ 8018502 w 9867415"/>
                <a:gd name="connsiteY7482" fmla="*/ 1504949 h 3924300"/>
                <a:gd name="connsiteX7483" fmla="*/ 7992002 w 9867415"/>
                <a:gd name="connsiteY7483" fmla="*/ 1479020 h 3924300"/>
                <a:gd name="connsiteX7484" fmla="*/ 7999573 w 9867415"/>
                <a:gd name="connsiteY7484" fmla="*/ 1460499 h 3924300"/>
                <a:gd name="connsiteX7485" fmla="*/ 6205902 w 9867415"/>
                <a:gd name="connsiteY7485" fmla="*/ 1460499 h 3924300"/>
                <a:gd name="connsiteX7486" fmla="*/ 6228127 w 9867415"/>
                <a:gd name="connsiteY7486" fmla="*/ 1482724 h 3924300"/>
                <a:gd name="connsiteX7487" fmla="*/ 6213310 w 9867415"/>
                <a:gd name="connsiteY7487" fmla="*/ 1504949 h 3924300"/>
                <a:gd name="connsiteX7488" fmla="*/ 6187381 w 9867415"/>
                <a:gd name="connsiteY7488" fmla="*/ 1482724 h 3924300"/>
                <a:gd name="connsiteX7489" fmla="*/ 6205902 w 9867415"/>
                <a:gd name="connsiteY7489" fmla="*/ 1460499 h 3924300"/>
                <a:gd name="connsiteX7490" fmla="*/ 1801294 w 9867415"/>
                <a:gd name="connsiteY7490" fmla="*/ 1460499 h 3924300"/>
                <a:gd name="connsiteX7491" fmla="*/ 1808867 w 9867415"/>
                <a:gd name="connsiteY7491" fmla="*/ 1479020 h 3924300"/>
                <a:gd name="connsiteX7492" fmla="*/ 1778577 w 9867415"/>
                <a:gd name="connsiteY7492" fmla="*/ 1504949 h 3924300"/>
                <a:gd name="connsiteX7493" fmla="*/ 1771005 w 9867415"/>
                <a:gd name="connsiteY7493" fmla="*/ 1486428 h 3924300"/>
                <a:gd name="connsiteX7494" fmla="*/ 1801294 w 9867415"/>
                <a:gd name="connsiteY7494" fmla="*/ 1460499 h 3924300"/>
                <a:gd name="connsiteX7495" fmla="*/ 7309010 w 9867415"/>
                <a:gd name="connsiteY7495" fmla="*/ 1459523 h 3924300"/>
                <a:gd name="connsiteX7496" fmla="*/ 7339295 w 9867415"/>
                <a:gd name="connsiteY7496" fmla="*/ 1482236 h 3924300"/>
                <a:gd name="connsiteX7497" fmla="*/ 7327939 w 9867415"/>
                <a:gd name="connsiteY7497" fmla="*/ 1501165 h 3924300"/>
                <a:gd name="connsiteX7498" fmla="*/ 7301439 w 9867415"/>
                <a:gd name="connsiteY7498" fmla="*/ 1478451 h 3924300"/>
                <a:gd name="connsiteX7499" fmla="*/ 7309010 w 9867415"/>
                <a:gd name="connsiteY7499" fmla="*/ 1459523 h 3924300"/>
                <a:gd name="connsiteX7500" fmla="*/ 662856 w 9867415"/>
                <a:gd name="connsiteY7500" fmla="*/ 1459523 h 3924300"/>
                <a:gd name="connsiteX7501" fmla="*/ 666642 w 9867415"/>
                <a:gd name="connsiteY7501" fmla="*/ 1478451 h 3924300"/>
                <a:gd name="connsiteX7502" fmla="*/ 636354 w 9867415"/>
                <a:gd name="connsiteY7502" fmla="*/ 1501165 h 3924300"/>
                <a:gd name="connsiteX7503" fmla="*/ 632568 w 9867415"/>
                <a:gd name="connsiteY7503" fmla="*/ 1486022 h 3924300"/>
                <a:gd name="connsiteX7504" fmla="*/ 662856 w 9867415"/>
                <a:gd name="connsiteY7504" fmla="*/ 1459523 h 3924300"/>
                <a:gd name="connsiteX7505" fmla="*/ 6141476 w 9867415"/>
                <a:gd name="connsiteY7505" fmla="*/ 1455737 h 3924300"/>
                <a:gd name="connsiteX7506" fmla="*/ 6164495 w 9867415"/>
                <a:gd name="connsiteY7506" fmla="*/ 1478756 h 3924300"/>
                <a:gd name="connsiteX7507" fmla="*/ 6149149 w 9867415"/>
                <a:gd name="connsiteY7507" fmla="*/ 1501775 h 3924300"/>
                <a:gd name="connsiteX7508" fmla="*/ 6122293 w 9867415"/>
                <a:gd name="connsiteY7508" fmla="*/ 1478756 h 3924300"/>
                <a:gd name="connsiteX7509" fmla="*/ 6141476 w 9867415"/>
                <a:gd name="connsiteY7509" fmla="*/ 1455737 h 3924300"/>
                <a:gd name="connsiteX7510" fmla="*/ 6077314 w 9867415"/>
                <a:gd name="connsiteY7510" fmla="*/ 1455737 h 3924300"/>
                <a:gd name="connsiteX7511" fmla="*/ 6099539 w 9867415"/>
                <a:gd name="connsiteY7511" fmla="*/ 1478251 h 3924300"/>
                <a:gd name="connsiteX7512" fmla="*/ 6084722 w 9867415"/>
                <a:gd name="connsiteY7512" fmla="*/ 1497012 h 3924300"/>
                <a:gd name="connsiteX7513" fmla="*/ 6058793 w 9867415"/>
                <a:gd name="connsiteY7513" fmla="*/ 1474498 h 3924300"/>
                <a:gd name="connsiteX7514" fmla="*/ 6077314 w 9867415"/>
                <a:gd name="connsiteY7514" fmla="*/ 1455737 h 3924300"/>
                <a:gd name="connsiteX7515" fmla="*/ 2359497 w 9867415"/>
                <a:gd name="connsiteY7515" fmla="*/ 1455737 h 3924300"/>
                <a:gd name="connsiteX7516" fmla="*/ 2367070 w 9867415"/>
                <a:gd name="connsiteY7516" fmla="*/ 1474920 h 3924300"/>
                <a:gd name="connsiteX7517" fmla="*/ 2340568 w 9867415"/>
                <a:gd name="connsiteY7517" fmla="*/ 1501775 h 3924300"/>
                <a:gd name="connsiteX7518" fmla="*/ 2329211 w 9867415"/>
                <a:gd name="connsiteY7518" fmla="*/ 1482593 h 3924300"/>
                <a:gd name="connsiteX7519" fmla="*/ 2359497 w 9867415"/>
                <a:gd name="connsiteY7519" fmla="*/ 1455737 h 3924300"/>
                <a:gd name="connsiteX7520" fmla="*/ 1383705 w 9867415"/>
                <a:gd name="connsiteY7520" fmla="*/ 1455737 h 3924300"/>
                <a:gd name="connsiteX7521" fmla="*/ 1391277 w 9867415"/>
                <a:gd name="connsiteY7521" fmla="*/ 1474920 h 3924300"/>
                <a:gd name="connsiteX7522" fmla="*/ 1360989 w 9867415"/>
                <a:gd name="connsiteY7522" fmla="*/ 1501775 h 3924300"/>
                <a:gd name="connsiteX7523" fmla="*/ 1353416 w 9867415"/>
                <a:gd name="connsiteY7523" fmla="*/ 1482593 h 3924300"/>
                <a:gd name="connsiteX7524" fmla="*/ 1383705 w 9867415"/>
                <a:gd name="connsiteY7524" fmla="*/ 1455737 h 3924300"/>
                <a:gd name="connsiteX7525" fmla="*/ 5948968 w 9867415"/>
                <a:gd name="connsiteY7525" fmla="*/ 1453091 h 3924300"/>
                <a:gd name="connsiteX7526" fmla="*/ 5971481 w 9867415"/>
                <a:gd name="connsiteY7526" fmla="*/ 1475316 h 3924300"/>
                <a:gd name="connsiteX7527" fmla="*/ 5952720 w 9867415"/>
                <a:gd name="connsiteY7527" fmla="*/ 1493837 h 3924300"/>
                <a:gd name="connsiteX7528" fmla="*/ 5930206 w 9867415"/>
                <a:gd name="connsiteY7528" fmla="*/ 1471612 h 3924300"/>
                <a:gd name="connsiteX7529" fmla="*/ 5948968 w 9867415"/>
                <a:gd name="connsiteY7529" fmla="*/ 1453091 h 3924300"/>
                <a:gd name="connsiteX7530" fmla="*/ 7938790 w 9867415"/>
                <a:gd name="connsiteY7530" fmla="*/ 1452562 h 3924300"/>
                <a:gd name="connsiteX7531" fmla="*/ 7969482 w 9867415"/>
                <a:gd name="connsiteY7531" fmla="*/ 1474787 h 3924300"/>
                <a:gd name="connsiteX7532" fmla="*/ 7961810 w 9867415"/>
                <a:gd name="connsiteY7532" fmla="*/ 1497012 h 3924300"/>
                <a:gd name="connsiteX7533" fmla="*/ 7931118 w 9867415"/>
                <a:gd name="connsiteY7533" fmla="*/ 1471083 h 3924300"/>
                <a:gd name="connsiteX7534" fmla="*/ 7938790 w 9867415"/>
                <a:gd name="connsiteY7534" fmla="*/ 1452562 h 3924300"/>
                <a:gd name="connsiteX7535" fmla="*/ 7248685 w 9867415"/>
                <a:gd name="connsiteY7535" fmla="*/ 1452562 h 3924300"/>
                <a:gd name="connsiteX7536" fmla="*/ 7278970 w 9867415"/>
                <a:gd name="connsiteY7536" fmla="*/ 1478491 h 3924300"/>
                <a:gd name="connsiteX7537" fmla="*/ 7267614 w 9867415"/>
                <a:gd name="connsiteY7537" fmla="*/ 1497012 h 3924300"/>
                <a:gd name="connsiteX7538" fmla="*/ 7237329 w 9867415"/>
                <a:gd name="connsiteY7538" fmla="*/ 1474787 h 3924300"/>
                <a:gd name="connsiteX7539" fmla="*/ 7248685 w 9867415"/>
                <a:gd name="connsiteY7539" fmla="*/ 1452562 h 3924300"/>
                <a:gd name="connsiteX7540" fmla="*/ 6013814 w 9867415"/>
                <a:gd name="connsiteY7540" fmla="*/ 1452562 h 3924300"/>
                <a:gd name="connsiteX7541" fmla="*/ 6036039 w 9867415"/>
                <a:gd name="connsiteY7541" fmla="*/ 1474787 h 3924300"/>
                <a:gd name="connsiteX7542" fmla="*/ 6021222 w 9867415"/>
                <a:gd name="connsiteY7542" fmla="*/ 1497012 h 3924300"/>
                <a:gd name="connsiteX7543" fmla="*/ 5995293 w 9867415"/>
                <a:gd name="connsiteY7543" fmla="*/ 1474787 h 3924300"/>
                <a:gd name="connsiteX7544" fmla="*/ 6013814 w 9867415"/>
                <a:gd name="connsiteY7544" fmla="*/ 1452562 h 3924300"/>
                <a:gd name="connsiteX7545" fmla="*/ 1857841 w 9867415"/>
                <a:gd name="connsiteY7545" fmla="*/ 1452562 h 3924300"/>
                <a:gd name="connsiteX7546" fmla="*/ 1865414 w 9867415"/>
                <a:gd name="connsiteY7546" fmla="*/ 1471083 h 3924300"/>
                <a:gd name="connsiteX7547" fmla="*/ 1835125 w 9867415"/>
                <a:gd name="connsiteY7547" fmla="*/ 1497012 h 3924300"/>
                <a:gd name="connsiteX7548" fmla="*/ 1827552 w 9867415"/>
                <a:gd name="connsiteY7548" fmla="*/ 1478491 h 3924300"/>
                <a:gd name="connsiteX7549" fmla="*/ 1857841 w 9867415"/>
                <a:gd name="connsiteY7549" fmla="*/ 1452562 h 3924300"/>
                <a:gd name="connsiteX7550" fmla="*/ 7188564 w 9867415"/>
                <a:gd name="connsiteY7550" fmla="*/ 1449387 h 3924300"/>
                <a:gd name="connsiteX7551" fmla="*/ 7215420 w 9867415"/>
                <a:gd name="connsiteY7551" fmla="*/ 1471612 h 3924300"/>
                <a:gd name="connsiteX7552" fmla="*/ 7203910 w 9867415"/>
                <a:gd name="connsiteY7552" fmla="*/ 1493837 h 3924300"/>
                <a:gd name="connsiteX7553" fmla="*/ 7177055 w 9867415"/>
                <a:gd name="connsiteY7553" fmla="*/ 1471612 h 3924300"/>
                <a:gd name="connsiteX7554" fmla="*/ 7188564 w 9867415"/>
                <a:gd name="connsiteY7554" fmla="*/ 1449387 h 3924300"/>
                <a:gd name="connsiteX7555" fmla="*/ 5881126 w 9867415"/>
                <a:gd name="connsiteY7555" fmla="*/ 1449387 h 3924300"/>
                <a:gd name="connsiteX7556" fmla="*/ 5907981 w 9867415"/>
                <a:gd name="connsiteY7556" fmla="*/ 1471612 h 3924300"/>
                <a:gd name="connsiteX7557" fmla="*/ 5888799 w 9867415"/>
                <a:gd name="connsiteY7557" fmla="*/ 1493837 h 3924300"/>
                <a:gd name="connsiteX7558" fmla="*/ 5865780 w 9867415"/>
                <a:gd name="connsiteY7558" fmla="*/ 1471612 h 3924300"/>
                <a:gd name="connsiteX7559" fmla="*/ 5881126 w 9867415"/>
                <a:gd name="connsiteY7559" fmla="*/ 1449387 h 3924300"/>
                <a:gd name="connsiteX7560" fmla="*/ 5817626 w 9867415"/>
                <a:gd name="connsiteY7560" fmla="*/ 1449387 h 3924300"/>
                <a:gd name="connsiteX7561" fmla="*/ 5844481 w 9867415"/>
                <a:gd name="connsiteY7561" fmla="*/ 1471901 h 3924300"/>
                <a:gd name="connsiteX7562" fmla="*/ 5825299 w 9867415"/>
                <a:gd name="connsiteY7562" fmla="*/ 1490662 h 3924300"/>
                <a:gd name="connsiteX7563" fmla="*/ 5802280 w 9867415"/>
                <a:gd name="connsiteY7563" fmla="*/ 1468148 h 3924300"/>
                <a:gd name="connsiteX7564" fmla="*/ 5817626 w 9867415"/>
                <a:gd name="connsiteY7564" fmla="*/ 1449387 h 3924300"/>
                <a:gd name="connsiteX7565" fmla="*/ 4521300 w 9867415"/>
                <a:gd name="connsiteY7565" fmla="*/ 1449387 h 3924300"/>
                <a:gd name="connsiteX7566" fmla="*/ 4540483 w 9867415"/>
                <a:gd name="connsiteY7566" fmla="*/ 1467908 h 3924300"/>
                <a:gd name="connsiteX7567" fmla="*/ 4521300 w 9867415"/>
                <a:gd name="connsiteY7567" fmla="*/ 1490133 h 3924300"/>
                <a:gd name="connsiteX7568" fmla="*/ 4502118 w 9867415"/>
                <a:gd name="connsiteY7568" fmla="*/ 1471612 h 3924300"/>
                <a:gd name="connsiteX7569" fmla="*/ 4521300 w 9867415"/>
                <a:gd name="connsiteY7569" fmla="*/ 1449387 h 3924300"/>
                <a:gd name="connsiteX7570" fmla="*/ 4457295 w 9867415"/>
                <a:gd name="connsiteY7570" fmla="*/ 1449387 h 3924300"/>
                <a:gd name="connsiteX7571" fmla="*/ 4476056 w 9867415"/>
                <a:gd name="connsiteY7571" fmla="*/ 1471612 h 3924300"/>
                <a:gd name="connsiteX7572" fmla="*/ 4453543 w 9867415"/>
                <a:gd name="connsiteY7572" fmla="*/ 1493837 h 3924300"/>
                <a:gd name="connsiteX7573" fmla="*/ 4434781 w 9867415"/>
                <a:gd name="connsiteY7573" fmla="*/ 1471612 h 3924300"/>
                <a:gd name="connsiteX7574" fmla="*/ 4457295 w 9867415"/>
                <a:gd name="connsiteY7574" fmla="*/ 1449387 h 3924300"/>
                <a:gd name="connsiteX7575" fmla="*/ 2419811 w 9867415"/>
                <a:gd name="connsiteY7575" fmla="*/ 1449387 h 3924300"/>
                <a:gd name="connsiteX7576" fmla="*/ 2427380 w 9867415"/>
                <a:gd name="connsiteY7576" fmla="*/ 1471612 h 3924300"/>
                <a:gd name="connsiteX7577" fmla="*/ 2400876 w 9867415"/>
                <a:gd name="connsiteY7577" fmla="*/ 1493837 h 3924300"/>
                <a:gd name="connsiteX7578" fmla="*/ 2389528 w 9867415"/>
                <a:gd name="connsiteY7578" fmla="*/ 1475316 h 3924300"/>
                <a:gd name="connsiteX7579" fmla="*/ 2419811 w 9867415"/>
                <a:gd name="connsiteY7579" fmla="*/ 1449387 h 3924300"/>
                <a:gd name="connsiteX7580" fmla="*/ 1439275 w 9867415"/>
                <a:gd name="connsiteY7580" fmla="*/ 1449387 h 3924300"/>
                <a:gd name="connsiteX7581" fmla="*/ 1443061 w 9867415"/>
                <a:gd name="connsiteY7581" fmla="*/ 1467908 h 3924300"/>
                <a:gd name="connsiteX7582" fmla="*/ 1412772 w 9867415"/>
                <a:gd name="connsiteY7582" fmla="*/ 1493837 h 3924300"/>
                <a:gd name="connsiteX7583" fmla="*/ 1408986 w 9867415"/>
                <a:gd name="connsiteY7583" fmla="*/ 1475316 h 3924300"/>
                <a:gd name="connsiteX7584" fmla="*/ 1439275 w 9867415"/>
                <a:gd name="connsiteY7584" fmla="*/ 1449387 h 3924300"/>
                <a:gd name="connsiteX7585" fmla="*/ 2480126 w 9867415"/>
                <a:gd name="connsiteY7585" fmla="*/ 1445235 h 3924300"/>
                <a:gd name="connsiteX7586" fmla="*/ 2487700 w 9867415"/>
                <a:gd name="connsiteY7586" fmla="*/ 1464163 h 3924300"/>
                <a:gd name="connsiteX7587" fmla="*/ 2461202 w 9867415"/>
                <a:gd name="connsiteY7587" fmla="*/ 1486877 h 3924300"/>
                <a:gd name="connsiteX7588" fmla="*/ 2449849 w 9867415"/>
                <a:gd name="connsiteY7588" fmla="*/ 1467948 h 3924300"/>
                <a:gd name="connsiteX7589" fmla="*/ 2480126 w 9867415"/>
                <a:gd name="connsiteY7589" fmla="*/ 1445235 h 3924300"/>
                <a:gd name="connsiteX7590" fmla="*/ 7882098 w 9867415"/>
                <a:gd name="connsiteY7590" fmla="*/ 1444624 h 3924300"/>
                <a:gd name="connsiteX7591" fmla="*/ 7908598 w 9867415"/>
                <a:gd name="connsiteY7591" fmla="*/ 1471480 h 3924300"/>
                <a:gd name="connsiteX7592" fmla="*/ 7901027 w 9867415"/>
                <a:gd name="connsiteY7592" fmla="*/ 1490662 h 3924300"/>
                <a:gd name="connsiteX7593" fmla="*/ 7870742 w 9867415"/>
                <a:gd name="connsiteY7593" fmla="*/ 1467643 h 3924300"/>
                <a:gd name="connsiteX7594" fmla="*/ 7882098 w 9867415"/>
                <a:gd name="connsiteY7594" fmla="*/ 1444624 h 3924300"/>
                <a:gd name="connsiteX7595" fmla="*/ 7128646 w 9867415"/>
                <a:gd name="connsiteY7595" fmla="*/ 1444624 h 3924300"/>
                <a:gd name="connsiteX7596" fmla="*/ 7155146 w 9867415"/>
                <a:gd name="connsiteY7596" fmla="*/ 1467643 h 3924300"/>
                <a:gd name="connsiteX7597" fmla="*/ 7143789 w 9867415"/>
                <a:gd name="connsiteY7597" fmla="*/ 1490662 h 3924300"/>
                <a:gd name="connsiteX7598" fmla="*/ 7117289 w 9867415"/>
                <a:gd name="connsiteY7598" fmla="*/ 1463807 h 3924300"/>
                <a:gd name="connsiteX7599" fmla="*/ 7128646 w 9867415"/>
                <a:gd name="connsiteY7599" fmla="*/ 1444624 h 3924300"/>
                <a:gd name="connsiteX7600" fmla="*/ 5753464 w 9867415"/>
                <a:gd name="connsiteY7600" fmla="*/ 1444624 h 3924300"/>
                <a:gd name="connsiteX7601" fmla="*/ 5775689 w 9867415"/>
                <a:gd name="connsiteY7601" fmla="*/ 1467643 h 3924300"/>
                <a:gd name="connsiteX7602" fmla="*/ 5760872 w 9867415"/>
                <a:gd name="connsiteY7602" fmla="*/ 1490662 h 3924300"/>
                <a:gd name="connsiteX7603" fmla="*/ 5738647 w 9867415"/>
                <a:gd name="connsiteY7603" fmla="*/ 1467643 h 3924300"/>
                <a:gd name="connsiteX7604" fmla="*/ 5753464 w 9867415"/>
                <a:gd name="connsiteY7604" fmla="*/ 1444624 h 3924300"/>
                <a:gd name="connsiteX7605" fmla="*/ 5689039 w 9867415"/>
                <a:gd name="connsiteY7605" fmla="*/ 1444624 h 3924300"/>
                <a:gd name="connsiteX7606" fmla="*/ 5712058 w 9867415"/>
                <a:gd name="connsiteY7606" fmla="*/ 1467643 h 3924300"/>
                <a:gd name="connsiteX7607" fmla="*/ 5696712 w 9867415"/>
                <a:gd name="connsiteY7607" fmla="*/ 1490662 h 3924300"/>
                <a:gd name="connsiteX7608" fmla="*/ 5669856 w 9867415"/>
                <a:gd name="connsiteY7608" fmla="*/ 1467643 h 3924300"/>
                <a:gd name="connsiteX7609" fmla="*/ 5689039 w 9867415"/>
                <a:gd name="connsiteY7609" fmla="*/ 1444624 h 3924300"/>
                <a:gd name="connsiteX7610" fmla="*/ 5625118 w 9867415"/>
                <a:gd name="connsiteY7610" fmla="*/ 1444624 h 3924300"/>
                <a:gd name="connsiteX7611" fmla="*/ 5647631 w 9867415"/>
                <a:gd name="connsiteY7611" fmla="*/ 1467138 h 3924300"/>
                <a:gd name="connsiteX7612" fmla="*/ 5628870 w 9867415"/>
                <a:gd name="connsiteY7612" fmla="*/ 1485899 h 3924300"/>
                <a:gd name="connsiteX7613" fmla="*/ 5606356 w 9867415"/>
                <a:gd name="connsiteY7613" fmla="*/ 1463385 h 3924300"/>
                <a:gd name="connsiteX7614" fmla="*/ 5625118 w 9867415"/>
                <a:gd name="connsiteY7614" fmla="*/ 1444624 h 3924300"/>
                <a:gd name="connsiteX7615" fmla="*/ 4717645 w 9867415"/>
                <a:gd name="connsiteY7615" fmla="*/ 1444624 h 3924300"/>
                <a:gd name="connsiteX7616" fmla="*/ 4736406 w 9867415"/>
                <a:gd name="connsiteY7616" fmla="*/ 1463385 h 3924300"/>
                <a:gd name="connsiteX7617" fmla="*/ 4717645 w 9867415"/>
                <a:gd name="connsiteY7617" fmla="*/ 1485899 h 3924300"/>
                <a:gd name="connsiteX7618" fmla="*/ 4695131 w 9867415"/>
                <a:gd name="connsiteY7618" fmla="*/ 1467138 h 3924300"/>
                <a:gd name="connsiteX7619" fmla="*/ 4717645 w 9867415"/>
                <a:gd name="connsiteY7619" fmla="*/ 1444624 h 3924300"/>
                <a:gd name="connsiteX7620" fmla="*/ 4652557 w 9867415"/>
                <a:gd name="connsiteY7620" fmla="*/ 1444624 h 3924300"/>
                <a:gd name="connsiteX7621" fmla="*/ 4671318 w 9867415"/>
                <a:gd name="connsiteY7621" fmla="*/ 1467643 h 3924300"/>
                <a:gd name="connsiteX7622" fmla="*/ 4648805 w 9867415"/>
                <a:gd name="connsiteY7622" fmla="*/ 1490662 h 3924300"/>
                <a:gd name="connsiteX7623" fmla="*/ 4630043 w 9867415"/>
                <a:gd name="connsiteY7623" fmla="*/ 1467643 h 3924300"/>
                <a:gd name="connsiteX7624" fmla="*/ 4652557 w 9867415"/>
                <a:gd name="connsiteY7624" fmla="*/ 1444624 h 3924300"/>
                <a:gd name="connsiteX7625" fmla="*/ 4589057 w 9867415"/>
                <a:gd name="connsiteY7625" fmla="*/ 1444624 h 3924300"/>
                <a:gd name="connsiteX7626" fmla="*/ 4607818 w 9867415"/>
                <a:gd name="connsiteY7626" fmla="*/ 1467643 h 3924300"/>
                <a:gd name="connsiteX7627" fmla="*/ 4585305 w 9867415"/>
                <a:gd name="connsiteY7627" fmla="*/ 1490662 h 3924300"/>
                <a:gd name="connsiteX7628" fmla="*/ 4566543 w 9867415"/>
                <a:gd name="connsiteY7628" fmla="*/ 1467643 h 3924300"/>
                <a:gd name="connsiteX7629" fmla="*/ 4589057 w 9867415"/>
                <a:gd name="connsiteY7629" fmla="*/ 1444624 h 3924300"/>
                <a:gd name="connsiteX7630" fmla="*/ 1915000 w 9867415"/>
                <a:gd name="connsiteY7630" fmla="*/ 1444624 h 3924300"/>
                <a:gd name="connsiteX7631" fmla="*/ 1922572 w 9867415"/>
                <a:gd name="connsiteY7631" fmla="*/ 1463807 h 3924300"/>
                <a:gd name="connsiteX7632" fmla="*/ 1896069 w 9867415"/>
                <a:gd name="connsiteY7632" fmla="*/ 1490662 h 3924300"/>
                <a:gd name="connsiteX7633" fmla="*/ 1888497 w 9867415"/>
                <a:gd name="connsiteY7633" fmla="*/ 1471480 h 3924300"/>
                <a:gd name="connsiteX7634" fmla="*/ 1915000 w 9867415"/>
                <a:gd name="connsiteY7634" fmla="*/ 1444624 h 3924300"/>
                <a:gd name="connsiteX7635" fmla="*/ 7821773 w 9867415"/>
                <a:gd name="connsiteY7635" fmla="*/ 1441449 h 3924300"/>
                <a:gd name="connsiteX7636" fmla="*/ 7852058 w 9867415"/>
                <a:gd name="connsiteY7636" fmla="*/ 1463674 h 3924300"/>
                <a:gd name="connsiteX7637" fmla="*/ 7840702 w 9867415"/>
                <a:gd name="connsiteY7637" fmla="*/ 1482195 h 3924300"/>
                <a:gd name="connsiteX7638" fmla="*/ 7814202 w 9867415"/>
                <a:gd name="connsiteY7638" fmla="*/ 1459970 h 3924300"/>
                <a:gd name="connsiteX7639" fmla="*/ 7821773 w 9867415"/>
                <a:gd name="connsiteY7639" fmla="*/ 1441449 h 3924300"/>
                <a:gd name="connsiteX7640" fmla="*/ 5561618 w 9867415"/>
                <a:gd name="connsiteY7640" fmla="*/ 1441449 h 3924300"/>
                <a:gd name="connsiteX7641" fmla="*/ 5584131 w 9867415"/>
                <a:gd name="connsiteY7641" fmla="*/ 1463674 h 3924300"/>
                <a:gd name="connsiteX7642" fmla="*/ 5565370 w 9867415"/>
                <a:gd name="connsiteY7642" fmla="*/ 1485899 h 3924300"/>
                <a:gd name="connsiteX7643" fmla="*/ 5542856 w 9867415"/>
                <a:gd name="connsiteY7643" fmla="*/ 1463674 h 3924300"/>
                <a:gd name="connsiteX7644" fmla="*/ 5561618 w 9867415"/>
                <a:gd name="connsiteY7644" fmla="*/ 1441449 h 3924300"/>
                <a:gd name="connsiteX7645" fmla="*/ 5497251 w 9867415"/>
                <a:gd name="connsiteY7645" fmla="*/ 1441449 h 3924300"/>
                <a:gd name="connsiteX7646" fmla="*/ 5520631 w 9867415"/>
                <a:gd name="connsiteY7646" fmla="*/ 1463674 h 3924300"/>
                <a:gd name="connsiteX7647" fmla="*/ 5501148 w 9867415"/>
                <a:gd name="connsiteY7647" fmla="*/ 1485899 h 3924300"/>
                <a:gd name="connsiteX7648" fmla="*/ 5477768 w 9867415"/>
                <a:gd name="connsiteY7648" fmla="*/ 1463674 h 3924300"/>
                <a:gd name="connsiteX7649" fmla="*/ 5497251 w 9867415"/>
                <a:gd name="connsiteY7649" fmla="*/ 1441449 h 3924300"/>
                <a:gd name="connsiteX7650" fmla="*/ 5433318 w 9867415"/>
                <a:gd name="connsiteY7650" fmla="*/ 1441449 h 3924300"/>
                <a:gd name="connsiteX7651" fmla="*/ 5451839 w 9867415"/>
                <a:gd name="connsiteY7651" fmla="*/ 1463674 h 3924300"/>
                <a:gd name="connsiteX7652" fmla="*/ 5433318 w 9867415"/>
                <a:gd name="connsiteY7652" fmla="*/ 1485899 h 3924300"/>
                <a:gd name="connsiteX7653" fmla="*/ 5414797 w 9867415"/>
                <a:gd name="connsiteY7653" fmla="*/ 1463674 h 3924300"/>
                <a:gd name="connsiteX7654" fmla="*/ 5433318 w 9867415"/>
                <a:gd name="connsiteY7654" fmla="*/ 1441449 h 3924300"/>
                <a:gd name="connsiteX7655" fmla="*/ 5364768 w 9867415"/>
                <a:gd name="connsiteY7655" fmla="*/ 1441449 h 3924300"/>
                <a:gd name="connsiteX7656" fmla="*/ 5387281 w 9867415"/>
                <a:gd name="connsiteY7656" fmla="*/ 1463674 h 3924300"/>
                <a:gd name="connsiteX7657" fmla="*/ 5368520 w 9867415"/>
                <a:gd name="connsiteY7657" fmla="*/ 1485899 h 3924300"/>
                <a:gd name="connsiteX7658" fmla="*/ 5346006 w 9867415"/>
                <a:gd name="connsiteY7658" fmla="*/ 1463674 h 3924300"/>
                <a:gd name="connsiteX7659" fmla="*/ 5364768 w 9867415"/>
                <a:gd name="connsiteY7659" fmla="*/ 1441449 h 3924300"/>
                <a:gd name="connsiteX7660" fmla="*/ 5301268 w 9867415"/>
                <a:gd name="connsiteY7660" fmla="*/ 1441449 h 3924300"/>
                <a:gd name="connsiteX7661" fmla="*/ 5323781 w 9867415"/>
                <a:gd name="connsiteY7661" fmla="*/ 1463963 h 3924300"/>
                <a:gd name="connsiteX7662" fmla="*/ 5305020 w 9867415"/>
                <a:gd name="connsiteY7662" fmla="*/ 1482724 h 3924300"/>
                <a:gd name="connsiteX7663" fmla="*/ 5282506 w 9867415"/>
                <a:gd name="connsiteY7663" fmla="*/ 1463963 h 3924300"/>
                <a:gd name="connsiteX7664" fmla="*/ 5301268 w 9867415"/>
                <a:gd name="connsiteY7664" fmla="*/ 1441449 h 3924300"/>
                <a:gd name="connsiteX7665" fmla="*/ 5237768 w 9867415"/>
                <a:gd name="connsiteY7665" fmla="*/ 1441449 h 3924300"/>
                <a:gd name="connsiteX7666" fmla="*/ 5260281 w 9867415"/>
                <a:gd name="connsiteY7666" fmla="*/ 1463963 h 3924300"/>
                <a:gd name="connsiteX7667" fmla="*/ 5237768 w 9867415"/>
                <a:gd name="connsiteY7667" fmla="*/ 1482724 h 3924300"/>
                <a:gd name="connsiteX7668" fmla="*/ 5219006 w 9867415"/>
                <a:gd name="connsiteY7668" fmla="*/ 1460210 h 3924300"/>
                <a:gd name="connsiteX7669" fmla="*/ 5237768 w 9867415"/>
                <a:gd name="connsiteY7669" fmla="*/ 1441449 h 3924300"/>
                <a:gd name="connsiteX7670" fmla="*/ 5173257 w 9867415"/>
                <a:gd name="connsiteY7670" fmla="*/ 1441449 h 3924300"/>
                <a:gd name="connsiteX7671" fmla="*/ 5192018 w 9867415"/>
                <a:gd name="connsiteY7671" fmla="*/ 1460210 h 3924300"/>
                <a:gd name="connsiteX7672" fmla="*/ 5173257 w 9867415"/>
                <a:gd name="connsiteY7672" fmla="*/ 1482724 h 3924300"/>
                <a:gd name="connsiteX7673" fmla="*/ 5150743 w 9867415"/>
                <a:gd name="connsiteY7673" fmla="*/ 1460210 h 3924300"/>
                <a:gd name="connsiteX7674" fmla="*/ 5173257 w 9867415"/>
                <a:gd name="connsiteY7674" fmla="*/ 1441449 h 3924300"/>
                <a:gd name="connsiteX7675" fmla="*/ 5106005 w 9867415"/>
                <a:gd name="connsiteY7675" fmla="*/ 1441449 h 3924300"/>
                <a:gd name="connsiteX7676" fmla="*/ 5128518 w 9867415"/>
                <a:gd name="connsiteY7676" fmla="*/ 1460210 h 3924300"/>
                <a:gd name="connsiteX7677" fmla="*/ 5109757 w 9867415"/>
                <a:gd name="connsiteY7677" fmla="*/ 1482724 h 3924300"/>
                <a:gd name="connsiteX7678" fmla="*/ 5087243 w 9867415"/>
                <a:gd name="connsiteY7678" fmla="*/ 1463963 h 3924300"/>
                <a:gd name="connsiteX7679" fmla="*/ 5106005 w 9867415"/>
                <a:gd name="connsiteY7679" fmla="*/ 1441449 h 3924300"/>
                <a:gd name="connsiteX7680" fmla="*/ 5042794 w 9867415"/>
                <a:gd name="connsiteY7680" fmla="*/ 1441449 h 3924300"/>
                <a:gd name="connsiteX7681" fmla="*/ 5063432 w 9867415"/>
                <a:gd name="connsiteY7681" fmla="*/ 1462087 h 3924300"/>
                <a:gd name="connsiteX7682" fmla="*/ 5042794 w 9867415"/>
                <a:gd name="connsiteY7682" fmla="*/ 1482725 h 3924300"/>
                <a:gd name="connsiteX7683" fmla="*/ 5022156 w 9867415"/>
                <a:gd name="connsiteY7683" fmla="*/ 1462087 h 3924300"/>
                <a:gd name="connsiteX7684" fmla="*/ 5042794 w 9867415"/>
                <a:gd name="connsiteY7684" fmla="*/ 1441449 h 3924300"/>
                <a:gd name="connsiteX7685" fmla="*/ 4977418 w 9867415"/>
                <a:gd name="connsiteY7685" fmla="*/ 1441449 h 3924300"/>
                <a:gd name="connsiteX7686" fmla="*/ 4996179 w 9867415"/>
                <a:gd name="connsiteY7686" fmla="*/ 1463674 h 3924300"/>
                <a:gd name="connsiteX7687" fmla="*/ 4977418 w 9867415"/>
                <a:gd name="connsiteY7687" fmla="*/ 1485899 h 3924300"/>
                <a:gd name="connsiteX7688" fmla="*/ 4958656 w 9867415"/>
                <a:gd name="connsiteY7688" fmla="*/ 1463674 h 3924300"/>
                <a:gd name="connsiteX7689" fmla="*/ 4977418 w 9867415"/>
                <a:gd name="connsiteY7689" fmla="*/ 1441449 h 3924300"/>
                <a:gd name="connsiteX7690" fmla="*/ 4911031 w 9867415"/>
                <a:gd name="connsiteY7690" fmla="*/ 1441449 h 3924300"/>
                <a:gd name="connsiteX7691" fmla="*/ 4931669 w 9867415"/>
                <a:gd name="connsiteY7691" fmla="*/ 1463674 h 3924300"/>
                <a:gd name="connsiteX7692" fmla="*/ 4911031 w 9867415"/>
                <a:gd name="connsiteY7692" fmla="*/ 1485899 h 3924300"/>
                <a:gd name="connsiteX7693" fmla="*/ 4890393 w 9867415"/>
                <a:gd name="connsiteY7693" fmla="*/ 1463674 h 3924300"/>
                <a:gd name="connsiteX7694" fmla="*/ 4911031 w 9867415"/>
                <a:gd name="connsiteY7694" fmla="*/ 1441449 h 3924300"/>
                <a:gd name="connsiteX7695" fmla="*/ 4849407 w 9867415"/>
                <a:gd name="connsiteY7695" fmla="*/ 1441449 h 3924300"/>
                <a:gd name="connsiteX7696" fmla="*/ 4868168 w 9867415"/>
                <a:gd name="connsiteY7696" fmla="*/ 1463674 h 3924300"/>
                <a:gd name="connsiteX7697" fmla="*/ 4845655 w 9867415"/>
                <a:gd name="connsiteY7697" fmla="*/ 1485899 h 3924300"/>
                <a:gd name="connsiteX7698" fmla="*/ 4826893 w 9867415"/>
                <a:gd name="connsiteY7698" fmla="*/ 1463674 h 3924300"/>
                <a:gd name="connsiteX7699" fmla="*/ 4849407 w 9867415"/>
                <a:gd name="connsiteY7699" fmla="*/ 1441449 h 3924300"/>
                <a:gd name="connsiteX7700" fmla="*/ 4781289 w 9867415"/>
                <a:gd name="connsiteY7700" fmla="*/ 1441449 h 3924300"/>
                <a:gd name="connsiteX7701" fmla="*/ 4804669 w 9867415"/>
                <a:gd name="connsiteY7701" fmla="*/ 1463674 h 3924300"/>
                <a:gd name="connsiteX7702" fmla="*/ 4781289 w 9867415"/>
                <a:gd name="connsiteY7702" fmla="*/ 1485899 h 3924300"/>
                <a:gd name="connsiteX7703" fmla="*/ 4761806 w 9867415"/>
                <a:gd name="connsiteY7703" fmla="*/ 1463674 h 3924300"/>
                <a:gd name="connsiteX7704" fmla="*/ 4781289 w 9867415"/>
                <a:gd name="connsiteY7704" fmla="*/ 1441449 h 3924300"/>
                <a:gd name="connsiteX7705" fmla="*/ 456440 w 9867415"/>
                <a:gd name="connsiteY7705" fmla="*/ 1441449 h 3924300"/>
                <a:gd name="connsiteX7706" fmla="*/ 460227 w 9867415"/>
                <a:gd name="connsiteY7706" fmla="*/ 1459970 h 3924300"/>
                <a:gd name="connsiteX7707" fmla="*/ 429938 w 9867415"/>
                <a:gd name="connsiteY7707" fmla="*/ 1485899 h 3924300"/>
                <a:gd name="connsiteX7708" fmla="*/ 426153 w 9867415"/>
                <a:gd name="connsiteY7708" fmla="*/ 1467378 h 3924300"/>
                <a:gd name="connsiteX7709" fmla="*/ 456440 w 9867415"/>
                <a:gd name="connsiteY7709" fmla="*/ 1441449 h 3924300"/>
                <a:gd name="connsiteX7710" fmla="*/ 8820921 w 9867415"/>
                <a:gd name="connsiteY7710" fmla="*/ 1440473 h 3924300"/>
                <a:gd name="connsiteX7711" fmla="*/ 8850229 w 9867415"/>
                <a:gd name="connsiteY7711" fmla="*/ 1463186 h 3924300"/>
                <a:gd name="connsiteX7712" fmla="*/ 8846566 w 9867415"/>
                <a:gd name="connsiteY7712" fmla="*/ 1482115 h 3924300"/>
                <a:gd name="connsiteX7713" fmla="*/ 8817258 w 9867415"/>
                <a:gd name="connsiteY7713" fmla="*/ 1459401 h 3924300"/>
                <a:gd name="connsiteX7714" fmla="*/ 8820921 w 9867415"/>
                <a:gd name="connsiteY7714" fmla="*/ 1440473 h 3924300"/>
                <a:gd name="connsiteX7715" fmla="*/ 7064536 w 9867415"/>
                <a:gd name="connsiteY7715" fmla="*/ 1440473 h 3924300"/>
                <a:gd name="connsiteX7716" fmla="*/ 7091035 w 9867415"/>
                <a:gd name="connsiteY7716" fmla="*/ 1463186 h 3924300"/>
                <a:gd name="connsiteX7717" fmla="*/ 7079678 w 9867415"/>
                <a:gd name="connsiteY7717" fmla="*/ 1482115 h 3924300"/>
                <a:gd name="connsiteX7718" fmla="*/ 7053179 w 9867415"/>
                <a:gd name="connsiteY7718" fmla="*/ 1459401 h 3924300"/>
                <a:gd name="connsiteX7719" fmla="*/ 7064536 w 9867415"/>
                <a:gd name="connsiteY7719" fmla="*/ 1440473 h 3924300"/>
                <a:gd name="connsiteX7720" fmla="*/ 1496433 w 9867415"/>
                <a:gd name="connsiteY7720" fmla="*/ 1440473 h 3924300"/>
                <a:gd name="connsiteX7721" fmla="*/ 1500219 w 9867415"/>
                <a:gd name="connsiteY7721" fmla="*/ 1459401 h 3924300"/>
                <a:gd name="connsiteX7722" fmla="*/ 1469930 w 9867415"/>
                <a:gd name="connsiteY7722" fmla="*/ 1482115 h 3924300"/>
                <a:gd name="connsiteX7723" fmla="*/ 1466144 w 9867415"/>
                <a:gd name="connsiteY7723" fmla="*/ 1463186 h 3924300"/>
                <a:gd name="connsiteX7724" fmla="*/ 1496433 w 9867415"/>
                <a:gd name="connsiteY7724" fmla="*/ 1440473 h 3924300"/>
                <a:gd name="connsiteX7725" fmla="*/ 2540449 w 9867415"/>
                <a:gd name="connsiteY7725" fmla="*/ 1436687 h 3924300"/>
                <a:gd name="connsiteX7726" fmla="*/ 2548021 w 9867415"/>
                <a:gd name="connsiteY7726" fmla="*/ 1455870 h 3924300"/>
                <a:gd name="connsiteX7727" fmla="*/ 2521522 w 9867415"/>
                <a:gd name="connsiteY7727" fmla="*/ 1482725 h 3924300"/>
                <a:gd name="connsiteX7728" fmla="*/ 2510169 w 9867415"/>
                <a:gd name="connsiteY7728" fmla="*/ 1459706 h 3924300"/>
                <a:gd name="connsiteX7729" fmla="*/ 2540449 w 9867415"/>
                <a:gd name="connsiteY7729" fmla="*/ 1436687 h 3924300"/>
                <a:gd name="connsiteX7730" fmla="*/ 1974599 w 9867415"/>
                <a:gd name="connsiteY7730" fmla="*/ 1436687 h 3924300"/>
                <a:gd name="connsiteX7731" fmla="*/ 1982002 w 9867415"/>
                <a:gd name="connsiteY7731" fmla="*/ 1455870 h 3924300"/>
                <a:gd name="connsiteX7732" fmla="*/ 1952372 w 9867415"/>
                <a:gd name="connsiteY7732" fmla="*/ 1482725 h 3924300"/>
                <a:gd name="connsiteX7733" fmla="*/ 1944963 w 9867415"/>
                <a:gd name="connsiteY7733" fmla="*/ 1463543 h 3924300"/>
                <a:gd name="connsiteX7734" fmla="*/ 1974599 w 9867415"/>
                <a:gd name="connsiteY7734" fmla="*/ 1436687 h 3924300"/>
                <a:gd name="connsiteX7735" fmla="*/ 1552369 w 9867415"/>
                <a:gd name="connsiteY7735" fmla="*/ 1434123 h 3924300"/>
                <a:gd name="connsiteX7736" fmla="*/ 1556033 w 9867415"/>
                <a:gd name="connsiteY7736" fmla="*/ 1453051 h 3924300"/>
                <a:gd name="connsiteX7737" fmla="*/ 1526721 w 9867415"/>
                <a:gd name="connsiteY7737" fmla="*/ 1475765 h 3924300"/>
                <a:gd name="connsiteX7738" fmla="*/ 1523057 w 9867415"/>
                <a:gd name="connsiteY7738" fmla="*/ 1456836 h 3924300"/>
                <a:gd name="connsiteX7739" fmla="*/ 1552369 w 9867415"/>
                <a:gd name="connsiteY7739" fmla="*/ 1434123 h 3924300"/>
                <a:gd name="connsiteX7740" fmla="*/ 7762180 w 9867415"/>
                <a:gd name="connsiteY7740" fmla="*/ 1433512 h 3924300"/>
                <a:gd name="connsiteX7741" fmla="*/ 7791814 w 9867415"/>
                <a:gd name="connsiteY7741" fmla="*/ 1460368 h 3924300"/>
                <a:gd name="connsiteX7742" fmla="*/ 7784406 w 9867415"/>
                <a:gd name="connsiteY7742" fmla="*/ 1479550 h 3924300"/>
                <a:gd name="connsiteX7743" fmla="*/ 7754772 w 9867415"/>
                <a:gd name="connsiteY7743" fmla="*/ 1456531 h 3924300"/>
                <a:gd name="connsiteX7744" fmla="*/ 7762180 w 9867415"/>
                <a:gd name="connsiteY7744" fmla="*/ 1433512 h 3924300"/>
                <a:gd name="connsiteX7745" fmla="*/ 7004414 w 9867415"/>
                <a:gd name="connsiteY7745" fmla="*/ 1433512 h 3924300"/>
                <a:gd name="connsiteX7746" fmla="*/ 7031270 w 9867415"/>
                <a:gd name="connsiteY7746" fmla="*/ 1460368 h 3924300"/>
                <a:gd name="connsiteX7747" fmla="*/ 7019760 w 9867415"/>
                <a:gd name="connsiteY7747" fmla="*/ 1479550 h 3924300"/>
                <a:gd name="connsiteX7748" fmla="*/ 6992905 w 9867415"/>
                <a:gd name="connsiteY7748" fmla="*/ 1456531 h 3924300"/>
                <a:gd name="connsiteX7749" fmla="*/ 7004414 w 9867415"/>
                <a:gd name="connsiteY7749" fmla="*/ 1433512 h 3924300"/>
                <a:gd name="connsiteX7750" fmla="*/ 6944496 w 9867415"/>
                <a:gd name="connsiteY7750" fmla="*/ 1430337 h 3924300"/>
                <a:gd name="connsiteX7751" fmla="*/ 6970996 w 9867415"/>
                <a:gd name="connsiteY7751" fmla="*/ 1452562 h 3924300"/>
                <a:gd name="connsiteX7752" fmla="*/ 6955853 w 9867415"/>
                <a:gd name="connsiteY7752" fmla="*/ 1474787 h 3924300"/>
                <a:gd name="connsiteX7753" fmla="*/ 6929354 w 9867415"/>
                <a:gd name="connsiteY7753" fmla="*/ 1452562 h 3924300"/>
                <a:gd name="connsiteX7754" fmla="*/ 6944496 w 9867415"/>
                <a:gd name="connsiteY7754" fmla="*/ 1430337 h 3924300"/>
                <a:gd name="connsiteX7755" fmla="*/ 2600754 w 9867415"/>
                <a:gd name="connsiteY7755" fmla="*/ 1430337 h 3924300"/>
                <a:gd name="connsiteX7756" fmla="*/ 2612118 w 9867415"/>
                <a:gd name="connsiteY7756" fmla="*/ 1452562 h 3924300"/>
                <a:gd name="connsiteX7757" fmla="*/ 2581849 w 9867415"/>
                <a:gd name="connsiteY7757" fmla="*/ 1474787 h 3924300"/>
                <a:gd name="connsiteX7758" fmla="*/ 2570497 w 9867415"/>
                <a:gd name="connsiteY7758" fmla="*/ 1456266 h 3924300"/>
                <a:gd name="connsiteX7759" fmla="*/ 2600754 w 9867415"/>
                <a:gd name="connsiteY7759" fmla="*/ 1430337 h 3924300"/>
                <a:gd name="connsiteX7760" fmla="*/ 2030883 w 9867415"/>
                <a:gd name="connsiteY7760" fmla="*/ 1430337 h 3924300"/>
                <a:gd name="connsiteX7761" fmla="*/ 2042236 w 9867415"/>
                <a:gd name="connsiteY7761" fmla="*/ 1448858 h 3924300"/>
                <a:gd name="connsiteX7762" fmla="*/ 2011955 w 9867415"/>
                <a:gd name="connsiteY7762" fmla="*/ 1474787 h 3924300"/>
                <a:gd name="connsiteX7763" fmla="*/ 2004386 w 9867415"/>
                <a:gd name="connsiteY7763" fmla="*/ 1456266 h 3924300"/>
                <a:gd name="connsiteX7764" fmla="*/ 2030883 w 9867415"/>
                <a:gd name="connsiteY7764" fmla="*/ 1430337 h 3924300"/>
                <a:gd name="connsiteX7765" fmla="*/ 505659 w 9867415"/>
                <a:gd name="connsiteY7765" fmla="*/ 1430337 h 3924300"/>
                <a:gd name="connsiteX7766" fmla="*/ 509445 w 9867415"/>
                <a:gd name="connsiteY7766" fmla="*/ 1449265 h 3924300"/>
                <a:gd name="connsiteX7767" fmla="*/ 479157 w 9867415"/>
                <a:gd name="connsiteY7767" fmla="*/ 1475765 h 3924300"/>
                <a:gd name="connsiteX7768" fmla="*/ 479157 w 9867415"/>
                <a:gd name="connsiteY7768" fmla="*/ 1456836 h 3924300"/>
                <a:gd name="connsiteX7769" fmla="*/ 505659 w 9867415"/>
                <a:gd name="connsiteY7769" fmla="*/ 1430337 h 3924300"/>
                <a:gd name="connsiteX7770" fmla="*/ 7705397 w 9867415"/>
                <a:gd name="connsiteY7770" fmla="*/ 1429360 h 3924300"/>
                <a:gd name="connsiteX7771" fmla="*/ 7731041 w 9867415"/>
                <a:gd name="connsiteY7771" fmla="*/ 1452073 h 3924300"/>
                <a:gd name="connsiteX7772" fmla="*/ 7723714 w 9867415"/>
                <a:gd name="connsiteY7772" fmla="*/ 1471002 h 3924300"/>
                <a:gd name="connsiteX7773" fmla="*/ 7694406 w 9867415"/>
                <a:gd name="connsiteY7773" fmla="*/ 1448288 h 3924300"/>
                <a:gd name="connsiteX7774" fmla="*/ 7705397 w 9867415"/>
                <a:gd name="connsiteY7774" fmla="*/ 1429360 h 3924300"/>
                <a:gd name="connsiteX7775" fmla="*/ 8251985 w 9867415"/>
                <a:gd name="connsiteY7775" fmla="*/ 1426185 h 3924300"/>
                <a:gd name="connsiteX7776" fmla="*/ 8282270 w 9867415"/>
                <a:gd name="connsiteY7776" fmla="*/ 1448898 h 3924300"/>
                <a:gd name="connsiteX7777" fmla="*/ 8274699 w 9867415"/>
                <a:gd name="connsiteY7777" fmla="*/ 1467827 h 3924300"/>
                <a:gd name="connsiteX7778" fmla="*/ 8244414 w 9867415"/>
                <a:gd name="connsiteY7778" fmla="*/ 1445113 h 3924300"/>
                <a:gd name="connsiteX7779" fmla="*/ 8251985 w 9867415"/>
                <a:gd name="connsiteY7779" fmla="*/ 1426185 h 3924300"/>
                <a:gd name="connsiteX7780" fmla="*/ 6880060 w 9867415"/>
                <a:gd name="connsiteY7780" fmla="*/ 1425574 h 3924300"/>
                <a:gd name="connsiteX7781" fmla="*/ 6905989 w 9867415"/>
                <a:gd name="connsiteY7781" fmla="*/ 1448593 h 3924300"/>
                <a:gd name="connsiteX7782" fmla="*/ 6894877 w 9867415"/>
                <a:gd name="connsiteY7782" fmla="*/ 1471612 h 3924300"/>
                <a:gd name="connsiteX7783" fmla="*/ 6868947 w 9867415"/>
                <a:gd name="connsiteY7783" fmla="*/ 1448593 h 3924300"/>
                <a:gd name="connsiteX7784" fmla="*/ 6880060 w 9867415"/>
                <a:gd name="connsiteY7784" fmla="*/ 1425574 h 3924300"/>
                <a:gd name="connsiteX7785" fmla="*/ 557237 w 9867415"/>
                <a:gd name="connsiteY7785" fmla="*/ 1422888 h 3924300"/>
                <a:gd name="connsiteX7786" fmla="*/ 557237 w 9867415"/>
                <a:gd name="connsiteY7786" fmla="*/ 1441205 h 3924300"/>
                <a:gd name="connsiteX7787" fmla="*/ 527601 w 9867415"/>
                <a:gd name="connsiteY7787" fmla="*/ 1463186 h 3924300"/>
                <a:gd name="connsiteX7788" fmla="*/ 527601 w 9867415"/>
                <a:gd name="connsiteY7788" fmla="*/ 1444868 h 3924300"/>
                <a:gd name="connsiteX7789" fmla="*/ 557237 w 9867415"/>
                <a:gd name="connsiteY7789" fmla="*/ 1422888 h 3924300"/>
                <a:gd name="connsiteX7790" fmla="*/ 7645560 w 9867415"/>
                <a:gd name="connsiteY7790" fmla="*/ 1422399 h 3924300"/>
                <a:gd name="connsiteX7791" fmla="*/ 7672060 w 9867415"/>
                <a:gd name="connsiteY7791" fmla="*/ 1444624 h 3924300"/>
                <a:gd name="connsiteX7792" fmla="*/ 7664489 w 9867415"/>
                <a:gd name="connsiteY7792" fmla="*/ 1466849 h 3924300"/>
                <a:gd name="connsiteX7793" fmla="*/ 7637989 w 9867415"/>
                <a:gd name="connsiteY7793" fmla="*/ 1440920 h 3924300"/>
                <a:gd name="connsiteX7794" fmla="*/ 7645560 w 9867415"/>
                <a:gd name="connsiteY7794" fmla="*/ 1422399 h 3924300"/>
                <a:gd name="connsiteX7795" fmla="*/ 6819084 w 9867415"/>
                <a:gd name="connsiteY7795" fmla="*/ 1422399 h 3924300"/>
                <a:gd name="connsiteX7796" fmla="*/ 6845584 w 9867415"/>
                <a:gd name="connsiteY7796" fmla="*/ 1444624 h 3924300"/>
                <a:gd name="connsiteX7797" fmla="*/ 6830441 w 9867415"/>
                <a:gd name="connsiteY7797" fmla="*/ 1466849 h 3924300"/>
                <a:gd name="connsiteX7798" fmla="*/ 6803942 w 9867415"/>
                <a:gd name="connsiteY7798" fmla="*/ 1444624 h 3924300"/>
                <a:gd name="connsiteX7799" fmla="*/ 6819084 w 9867415"/>
                <a:gd name="connsiteY7799" fmla="*/ 1422399 h 3924300"/>
                <a:gd name="connsiteX7800" fmla="*/ 2091198 w 9867415"/>
                <a:gd name="connsiteY7800" fmla="*/ 1422399 h 3924300"/>
                <a:gd name="connsiteX7801" fmla="*/ 2098769 w 9867415"/>
                <a:gd name="connsiteY7801" fmla="*/ 1440920 h 3924300"/>
                <a:gd name="connsiteX7802" fmla="*/ 2072273 w 9867415"/>
                <a:gd name="connsiteY7802" fmla="*/ 1466849 h 3924300"/>
                <a:gd name="connsiteX7803" fmla="*/ 2060918 w 9867415"/>
                <a:gd name="connsiteY7803" fmla="*/ 1448328 h 3924300"/>
                <a:gd name="connsiteX7804" fmla="*/ 2091198 w 9867415"/>
                <a:gd name="connsiteY7804" fmla="*/ 1422399 h 3924300"/>
                <a:gd name="connsiteX7805" fmla="*/ 1609162 w 9867415"/>
                <a:gd name="connsiteY7805" fmla="*/ 1422399 h 3924300"/>
                <a:gd name="connsiteX7806" fmla="*/ 1612947 w 9867415"/>
                <a:gd name="connsiteY7806" fmla="*/ 1444624 h 3924300"/>
                <a:gd name="connsiteX7807" fmla="*/ 1582658 w 9867415"/>
                <a:gd name="connsiteY7807" fmla="*/ 1466849 h 3924300"/>
                <a:gd name="connsiteX7808" fmla="*/ 1578872 w 9867415"/>
                <a:gd name="connsiteY7808" fmla="*/ 1448328 h 3924300"/>
                <a:gd name="connsiteX7809" fmla="*/ 1609162 w 9867415"/>
                <a:gd name="connsiteY7809" fmla="*/ 1422399 h 3924300"/>
                <a:gd name="connsiteX7810" fmla="*/ 6756235 w 9867415"/>
                <a:gd name="connsiteY7810" fmla="*/ 1419224 h 3924300"/>
                <a:gd name="connsiteX7811" fmla="*/ 6782164 w 9867415"/>
                <a:gd name="connsiteY7811" fmla="*/ 1441449 h 3924300"/>
                <a:gd name="connsiteX7812" fmla="*/ 6767347 w 9867415"/>
                <a:gd name="connsiteY7812" fmla="*/ 1463674 h 3924300"/>
                <a:gd name="connsiteX7813" fmla="*/ 6745122 w 9867415"/>
                <a:gd name="connsiteY7813" fmla="*/ 1441449 h 3924300"/>
                <a:gd name="connsiteX7814" fmla="*/ 6756235 w 9867415"/>
                <a:gd name="connsiteY7814" fmla="*/ 1419224 h 3924300"/>
                <a:gd name="connsiteX7815" fmla="*/ 7585235 w 9867415"/>
                <a:gd name="connsiteY7815" fmla="*/ 1418299 h 3924300"/>
                <a:gd name="connsiteX7816" fmla="*/ 7615520 w 9867415"/>
                <a:gd name="connsiteY7816" fmla="*/ 1441318 h 3924300"/>
                <a:gd name="connsiteX7817" fmla="*/ 7604164 w 9867415"/>
                <a:gd name="connsiteY7817" fmla="*/ 1460500 h 3924300"/>
                <a:gd name="connsiteX7818" fmla="*/ 7577664 w 9867415"/>
                <a:gd name="connsiteY7818" fmla="*/ 1437481 h 3924300"/>
                <a:gd name="connsiteX7819" fmla="*/ 7585235 w 9867415"/>
                <a:gd name="connsiteY7819" fmla="*/ 1418299 h 3924300"/>
                <a:gd name="connsiteX7820" fmla="*/ 8657775 w 9867415"/>
                <a:gd name="connsiteY7820" fmla="*/ 1414462 h 3924300"/>
                <a:gd name="connsiteX7821" fmla="*/ 8688060 w 9867415"/>
                <a:gd name="connsiteY7821" fmla="*/ 1441318 h 3924300"/>
                <a:gd name="connsiteX7822" fmla="*/ 8684274 w 9867415"/>
                <a:gd name="connsiteY7822" fmla="*/ 1460500 h 3924300"/>
                <a:gd name="connsiteX7823" fmla="*/ 8653989 w 9867415"/>
                <a:gd name="connsiteY7823" fmla="*/ 1433645 h 3924300"/>
                <a:gd name="connsiteX7824" fmla="*/ 8657775 w 9867415"/>
                <a:gd name="connsiteY7824" fmla="*/ 1414462 h 3924300"/>
                <a:gd name="connsiteX7825" fmla="*/ 6691677 w 9867415"/>
                <a:gd name="connsiteY7825" fmla="*/ 1414462 h 3924300"/>
                <a:gd name="connsiteX7826" fmla="*/ 6718533 w 9867415"/>
                <a:gd name="connsiteY7826" fmla="*/ 1437481 h 3924300"/>
                <a:gd name="connsiteX7827" fmla="*/ 6707023 w 9867415"/>
                <a:gd name="connsiteY7827" fmla="*/ 1460500 h 3924300"/>
                <a:gd name="connsiteX7828" fmla="*/ 6680168 w 9867415"/>
                <a:gd name="connsiteY7828" fmla="*/ 1437481 h 3924300"/>
                <a:gd name="connsiteX7829" fmla="*/ 6691677 w 9867415"/>
                <a:gd name="connsiteY7829" fmla="*/ 1414462 h 3924300"/>
                <a:gd name="connsiteX7830" fmla="*/ 2148345 w 9867415"/>
                <a:gd name="connsiteY7830" fmla="*/ 1414462 h 3924300"/>
                <a:gd name="connsiteX7831" fmla="*/ 2159702 w 9867415"/>
                <a:gd name="connsiteY7831" fmla="*/ 1437481 h 3924300"/>
                <a:gd name="connsiteX7832" fmla="*/ 2129420 w 9867415"/>
                <a:gd name="connsiteY7832" fmla="*/ 1460500 h 3924300"/>
                <a:gd name="connsiteX7833" fmla="*/ 2121846 w 9867415"/>
                <a:gd name="connsiteY7833" fmla="*/ 1441318 h 3924300"/>
                <a:gd name="connsiteX7834" fmla="*/ 2148345 w 9867415"/>
                <a:gd name="connsiteY7834" fmla="*/ 1414462 h 3924300"/>
                <a:gd name="connsiteX7835" fmla="*/ 1666319 w 9867415"/>
                <a:gd name="connsiteY7835" fmla="*/ 1414462 h 3924300"/>
                <a:gd name="connsiteX7836" fmla="*/ 1670105 w 9867415"/>
                <a:gd name="connsiteY7836" fmla="*/ 1433645 h 3924300"/>
                <a:gd name="connsiteX7837" fmla="*/ 1639816 w 9867415"/>
                <a:gd name="connsiteY7837" fmla="*/ 1460500 h 3924300"/>
                <a:gd name="connsiteX7838" fmla="*/ 1636030 w 9867415"/>
                <a:gd name="connsiteY7838" fmla="*/ 1441318 h 3924300"/>
                <a:gd name="connsiteX7839" fmla="*/ 1666319 w 9867415"/>
                <a:gd name="connsiteY7839" fmla="*/ 1414462 h 3924300"/>
                <a:gd name="connsiteX7840" fmla="*/ 7524910 w 9867415"/>
                <a:gd name="connsiteY7840" fmla="*/ 1411287 h 3924300"/>
                <a:gd name="connsiteX7841" fmla="*/ 7555195 w 9867415"/>
                <a:gd name="connsiteY7841" fmla="*/ 1433512 h 3924300"/>
                <a:gd name="connsiteX7842" fmla="*/ 7543839 w 9867415"/>
                <a:gd name="connsiteY7842" fmla="*/ 1455737 h 3924300"/>
                <a:gd name="connsiteX7843" fmla="*/ 7517339 w 9867415"/>
                <a:gd name="connsiteY7843" fmla="*/ 1429808 h 3924300"/>
                <a:gd name="connsiteX7844" fmla="*/ 7524910 w 9867415"/>
                <a:gd name="connsiteY7844" fmla="*/ 1411287 h 3924300"/>
                <a:gd name="connsiteX7845" fmla="*/ 6631759 w 9867415"/>
                <a:gd name="connsiteY7845" fmla="*/ 1411287 h 3924300"/>
                <a:gd name="connsiteX7846" fmla="*/ 6658259 w 9867415"/>
                <a:gd name="connsiteY7846" fmla="*/ 1433512 h 3924300"/>
                <a:gd name="connsiteX7847" fmla="*/ 6643116 w 9867415"/>
                <a:gd name="connsiteY7847" fmla="*/ 1455737 h 3924300"/>
                <a:gd name="connsiteX7848" fmla="*/ 6616617 w 9867415"/>
                <a:gd name="connsiteY7848" fmla="*/ 1433512 h 3924300"/>
                <a:gd name="connsiteX7849" fmla="*/ 6631759 w 9867415"/>
                <a:gd name="connsiteY7849" fmla="*/ 1411287 h 3924300"/>
                <a:gd name="connsiteX7850" fmla="*/ 607270 w 9867415"/>
                <a:gd name="connsiteY7850" fmla="*/ 1411287 h 3924300"/>
                <a:gd name="connsiteX7851" fmla="*/ 611056 w 9867415"/>
                <a:gd name="connsiteY7851" fmla="*/ 1429808 h 3924300"/>
                <a:gd name="connsiteX7852" fmla="*/ 580768 w 9867415"/>
                <a:gd name="connsiteY7852" fmla="*/ 1455737 h 3924300"/>
                <a:gd name="connsiteX7853" fmla="*/ 576982 w 9867415"/>
                <a:gd name="connsiteY7853" fmla="*/ 1437216 h 3924300"/>
                <a:gd name="connsiteX7854" fmla="*/ 607270 w 9867415"/>
                <a:gd name="connsiteY7854" fmla="*/ 1411287 h 3924300"/>
                <a:gd name="connsiteX7855" fmla="*/ 7464128 w 9867415"/>
                <a:gd name="connsiteY7855" fmla="*/ 1407186 h 3924300"/>
                <a:gd name="connsiteX7856" fmla="*/ 7494820 w 9867415"/>
                <a:gd name="connsiteY7856" fmla="*/ 1430205 h 3924300"/>
                <a:gd name="connsiteX7857" fmla="*/ 7483310 w 9867415"/>
                <a:gd name="connsiteY7857" fmla="*/ 1449387 h 3924300"/>
                <a:gd name="connsiteX7858" fmla="*/ 7456454 w 9867415"/>
                <a:gd name="connsiteY7858" fmla="*/ 1426368 h 3924300"/>
                <a:gd name="connsiteX7859" fmla="*/ 7464128 w 9867415"/>
                <a:gd name="connsiteY7859" fmla="*/ 1407186 h 3924300"/>
                <a:gd name="connsiteX7860" fmla="*/ 6567323 w 9867415"/>
                <a:gd name="connsiteY7860" fmla="*/ 1406524 h 3924300"/>
                <a:gd name="connsiteX7861" fmla="*/ 6593252 w 9867415"/>
                <a:gd name="connsiteY7861" fmla="*/ 1429543 h 3924300"/>
                <a:gd name="connsiteX7862" fmla="*/ 6578435 w 9867415"/>
                <a:gd name="connsiteY7862" fmla="*/ 1452562 h 3924300"/>
                <a:gd name="connsiteX7863" fmla="*/ 6556210 w 9867415"/>
                <a:gd name="connsiteY7863" fmla="*/ 1429543 h 3924300"/>
                <a:gd name="connsiteX7864" fmla="*/ 6567323 w 9867415"/>
                <a:gd name="connsiteY7864" fmla="*/ 1406524 h 3924300"/>
                <a:gd name="connsiteX7865" fmla="*/ 2208656 w 9867415"/>
                <a:gd name="connsiteY7865" fmla="*/ 1406524 h 3924300"/>
                <a:gd name="connsiteX7866" fmla="*/ 2216234 w 9867415"/>
                <a:gd name="connsiteY7866" fmla="*/ 1429543 h 3924300"/>
                <a:gd name="connsiteX7867" fmla="*/ 2189737 w 9867415"/>
                <a:gd name="connsiteY7867" fmla="*/ 1452562 h 3924300"/>
                <a:gd name="connsiteX7868" fmla="*/ 2182175 w 9867415"/>
                <a:gd name="connsiteY7868" fmla="*/ 1433380 h 3924300"/>
                <a:gd name="connsiteX7869" fmla="*/ 2208656 w 9867415"/>
                <a:gd name="connsiteY7869" fmla="*/ 1406524 h 3924300"/>
                <a:gd name="connsiteX7870" fmla="*/ 1721889 w 9867415"/>
                <a:gd name="connsiteY7870" fmla="*/ 1406524 h 3924300"/>
                <a:gd name="connsiteX7871" fmla="*/ 1725675 w 9867415"/>
                <a:gd name="connsiteY7871" fmla="*/ 1425707 h 3924300"/>
                <a:gd name="connsiteX7872" fmla="*/ 1699172 w 9867415"/>
                <a:gd name="connsiteY7872" fmla="*/ 1452562 h 3924300"/>
                <a:gd name="connsiteX7873" fmla="*/ 1691600 w 9867415"/>
                <a:gd name="connsiteY7873" fmla="*/ 1433380 h 3924300"/>
                <a:gd name="connsiteX7874" fmla="*/ 1721889 w 9867415"/>
                <a:gd name="connsiteY7874" fmla="*/ 1406524 h 3924300"/>
                <a:gd name="connsiteX7875" fmla="*/ 2268994 w 9867415"/>
                <a:gd name="connsiteY7875" fmla="*/ 1403960 h 3924300"/>
                <a:gd name="connsiteX7876" fmla="*/ 2276569 w 9867415"/>
                <a:gd name="connsiteY7876" fmla="*/ 1422888 h 3924300"/>
                <a:gd name="connsiteX7877" fmla="*/ 2250063 w 9867415"/>
                <a:gd name="connsiteY7877" fmla="*/ 1445602 h 3924300"/>
                <a:gd name="connsiteX7878" fmla="*/ 2238713 w 9867415"/>
                <a:gd name="connsiteY7878" fmla="*/ 1426673 h 3924300"/>
                <a:gd name="connsiteX7879" fmla="*/ 2268994 w 9867415"/>
                <a:gd name="connsiteY7879" fmla="*/ 1403960 h 3924300"/>
                <a:gd name="connsiteX7880" fmla="*/ 660172 w 9867415"/>
                <a:gd name="connsiteY7880" fmla="*/ 1403960 h 3924300"/>
                <a:gd name="connsiteX7881" fmla="*/ 660172 w 9867415"/>
                <a:gd name="connsiteY7881" fmla="*/ 1419102 h 3924300"/>
                <a:gd name="connsiteX7882" fmla="*/ 629477 w 9867415"/>
                <a:gd name="connsiteY7882" fmla="*/ 1445602 h 3924300"/>
                <a:gd name="connsiteX7883" fmla="*/ 629477 w 9867415"/>
                <a:gd name="connsiteY7883" fmla="*/ 1426673 h 3924300"/>
                <a:gd name="connsiteX7884" fmla="*/ 660172 w 9867415"/>
                <a:gd name="connsiteY7884" fmla="*/ 1403960 h 3924300"/>
                <a:gd name="connsiteX7885" fmla="*/ 6443101 w 9867415"/>
                <a:gd name="connsiteY7885" fmla="*/ 1403878 h 3924300"/>
                <a:gd name="connsiteX7886" fmla="*/ 6469956 w 9867415"/>
                <a:gd name="connsiteY7886" fmla="*/ 1426103 h 3924300"/>
                <a:gd name="connsiteX7887" fmla="*/ 6454610 w 9867415"/>
                <a:gd name="connsiteY7887" fmla="*/ 1444624 h 3924300"/>
                <a:gd name="connsiteX7888" fmla="*/ 6427755 w 9867415"/>
                <a:gd name="connsiteY7888" fmla="*/ 1422399 h 3924300"/>
                <a:gd name="connsiteX7889" fmla="*/ 6443101 w 9867415"/>
                <a:gd name="connsiteY7889" fmla="*/ 1403878 h 3924300"/>
                <a:gd name="connsiteX7890" fmla="*/ 8078338 w 9867415"/>
                <a:gd name="connsiteY7890" fmla="*/ 1403349 h 3924300"/>
                <a:gd name="connsiteX7891" fmla="*/ 8108623 w 9867415"/>
                <a:gd name="connsiteY7891" fmla="*/ 1430205 h 3924300"/>
                <a:gd name="connsiteX7892" fmla="*/ 8101052 w 9867415"/>
                <a:gd name="connsiteY7892" fmla="*/ 1449387 h 3924300"/>
                <a:gd name="connsiteX7893" fmla="*/ 8074552 w 9867415"/>
                <a:gd name="connsiteY7893" fmla="*/ 1422532 h 3924300"/>
                <a:gd name="connsiteX7894" fmla="*/ 8078338 w 9867415"/>
                <a:gd name="connsiteY7894" fmla="*/ 1403349 h 3924300"/>
                <a:gd name="connsiteX7895" fmla="*/ 6506601 w 9867415"/>
                <a:gd name="connsiteY7895" fmla="*/ 1403349 h 3924300"/>
                <a:gd name="connsiteX7896" fmla="*/ 6529620 w 9867415"/>
                <a:gd name="connsiteY7896" fmla="*/ 1430205 h 3924300"/>
                <a:gd name="connsiteX7897" fmla="*/ 6518110 w 9867415"/>
                <a:gd name="connsiteY7897" fmla="*/ 1449387 h 3924300"/>
                <a:gd name="connsiteX7898" fmla="*/ 6491255 w 9867415"/>
                <a:gd name="connsiteY7898" fmla="*/ 1426368 h 3924300"/>
                <a:gd name="connsiteX7899" fmla="*/ 6506601 w 9867415"/>
                <a:gd name="connsiteY7899" fmla="*/ 1403349 h 3924300"/>
                <a:gd name="connsiteX7900" fmla="*/ 7407639 w 9867415"/>
                <a:gd name="connsiteY7900" fmla="*/ 1400174 h 3924300"/>
                <a:gd name="connsiteX7901" fmla="*/ 7434494 w 9867415"/>
                <a:gd name="connsiteY7901" fmla="*/ 1422399 h 3924300"/>
                <a:gd name="connsiteX7902" fmla="*/ 7422985 w 9867415"/>
                <a:gd name="connsiteY7902" fmla="*/ 1444624 h 3924300"/>
                <a:gd name="connsiteX7903" fmla="*/ 7396130 w 9867415"/>
                <a:gd name="connsiteY7903" fmla="*/ 1422399 h 3924300"/>
                <a:gd name="connsiteX7904" fmla="*/ 7407639 w 9867415"/>
                <a:gd name="connsiteY7904" fmla="*/ 1400174 h 3924300"/>
                <a:gd name="connsiteX7905" fmla="*/ 6378939 w 9867415"/>
                <a:gd name="connsiteY7905" fmla="*/ 1400174 h 3924300"/>
                <a:gd name="connsiteX7906" fmla="*/ 6405795 w 9867415"/>
                <a:gd name="connsiteY7906" fmla="*/ 1422399 h 3924300"/>
                <a:gd name="connsiteX7907" fmla="*/ 6390449 w 9867415"/>
                <a:gd name="connsiteY7907" fmla="*/ 1440920 h 3924300"/>
                <a:gd name="connsiteX7908" fmla="*/ 6363593 w 9867415"/>
                <a:gd name="connsiteY7908" fmla="*/ 1418695 h 3924300"/>
                <a:gd name="connsiteX7909" fmla="*/ 6378939 w 9867415"/>
                <a:gd name="connsiteY7909" fmla="*/ 1400174 h 3924300"/>
                <a:gd name="connsiteX7910" fmla="*/ 1779047 w 9867415"/>
                <a:gd name="connsiteY7910" fmla="*/ 1400174 h 3924300"/>
                <a:gd name="connsiteX7911" fmla="*/ 1782833 w 9867415"/>
                <a:gd name="connsiteY7911" fmla="*/ 1418695 h 3924300"/>
                <a:gd name="connsiteX7912" fmla="*/ 1756330 w 9867415"/>
                <a:gd name="connsiteY7912" fmla="*/ 1444624 h 3924300"/>
                <a:gd name="connsiteX7913" fmla="*/ 1748758 w 9867415"/>
                <a:gd name="connsiteY7913" fmla="*/ 1426103 h 3924300"/>
                <a:gd name="connsiteX7914" fmla="*/ 1779047 w 9867415"/>
                <a:gd name="connsiteY7914" fmla="*/ 1400174 h 3924300"/>
                <a:gd name="connsiteX7915" fmla="*/ 2328585 w 9867415"/>
                <a:gd name="connsiteY7915" fmla="*/ 1396023 h 3924300"/>
                <a:gd name="connsiteX7916" fmla="*/ 2335991 w 9867415"/>
                <a:gd name="connsiteY7916" fmla="*/ 1414951 h 3924300"/>
                <a:gd name="connsiteX7917" fmla="*/ 2310064 w 9867415"/>
                <a:gd name="connsiteY7917" fmla="*/ 1437665 h 3924300"/>
                <a:gd name="connsiteX7918" fmla="*/ 2298952 w 9867415"/>
                <a:gd name="connsiteY7918" fmla="*/ 1418736 h 3924300"/>
                <a:gd name="connsiteX7919" fmla="*/ 2328585 w 9867415"/>
                <a:gd name="connsiteY7919" fmla="*/ 1396023 h 3924300"/>
                <a:gd name="connsiteX7920" fmla="*/ 8021340 w 9867415"/>
                <a:gd name="connsiteY7920" fmla="*/ 1395412 h 3924300"/>
                <a:gd name="connsiteX7921" fmla="*/ 8052032 w 9867415"/>
                <a:gd name="connsiteY7921" fmla="*/ 1422268 h 3924300"/>
                <a:gd name="connsiteX7922" fmla="*/ 8044360 w 9867415"/>
                <a:gd name="connsiteY7922" fmla="*/ 1441450 h 3924300"/>
                <a:gd name="connsiteX7923" fmla="*/ 8013668 w 9867415"/>
                <a:gd name="connsiteY7923" fmla="*/ 1418431 h 3924300"/>
                <a:gd name="connsiteX7924" fmla="*/ 8021340 w 9867415"/>
                <a:gd name="connsiteY7924" fmla="*/ 1395412 h 3924300"/>
                <a:gd name="connsiteX7925" fmla="*/ 7347314 w 9867415"/>
                <a:gd name="connsiteY7925" fmla="*/ 1395412 h 3924300"/>
                <a:gd name="connsiteX7926" fmla="*/ 7374170 w 9867415"/>
                <a:gd name="connsiteY7926" fmla="*/ 1418431 h 3924300"/>
                <a:gd name="connsiteX7927" fmla="*/ 7362660 w 9867415"/>
                <a:gd name="connsiteY7927" fmla="*/ 1437614 h 3924300"/>
                <a:gd name="connsiteX7928" fmla="*/ 7335804 w 9867415"/>
                <a:gd name="connsiteY7928" fmla="*/ 1414595 h 3924300"/>
                <a:gd name="connsiteX7929" fmla="*/ 7347314 w 9867415"/>
                <a:gd name="connsiteY7929" fmla="*/ 1395412 h 3924300"/>
                <a:gd name="connsiteX7930" fmla="*/ 6318614 w 9867415"/>
                <a:gd name="connsiteY7930" fmla="*/ 1395412 h 3924300"/>
                <a:gd name="connsiteX7931" fmla="*/ 6340839 w 9867415"/>
                <a:gd name="connsiteY7931" fmla="*/ 1418431 h 3924300"/>
                <a:gd name="connsiteX7932" fmla="*/ 6326022 w 9867415"/>
                <a:gd name="connsiteY7932" fmla="*/ 1441450 h 3924300"/>
                <a:gd name="connsiteX7933" fmla="*/ 6303797 w 9867415"/>
                <a:gd name="connsiteY7933" fmla="*/ 1418431 h 3924300"/>
                <a:gd name="connsiteX7934" fmla="*/ 6318614 w 9867415"/>
                <a:gd name="connsiteY7934" fmla="*/ 1395412 h 3924300"/>
                <a:gd name="connsiteX7935" fmla="*/ 1367811 w 9867415"/>
                <a:gd name="connsiteY7935" fmla="*/ 1395412 h 3924300"/>
                <a:gd name="connsiteX7936" fmla="*/ 1371597 w 9867415"/>
                <a:gd name="connsiteY7936" fmla="*/ 1418126 h 3924300"/>
                <a:gd name="connsiteX7937" fmla="*/ 1341308 w 9867415"/>
                <a:gd name="connsiteY7937" fmla="*/ 1440840 h 3924300"/>
                <a:gd name="connsiteX7938" fmla="*/ 1337522 w 9867415"/>
                <a:gd name="connsiteY7938" fmla="*/ 1421911 h 3924300"/>
                <a:gd name="connsiteX7939" fmla="*/ 1367811 w 9867415"/>
                <a:gd name="connsiteY7939" fmla="*/ 1395412 h 3924300"/>
                <a:gd name="connsiteX7940" fmla="*/ 7964648 w 9867415"/>
                <a:gd name="connsiteY7940" fmla="*/ 1392726 h 3924300"/>
                <a:gd name="connsiteX7941" fmla="*/ 7994933 w 9867415"/>
                <a:gd name="connsiteY7941" fmla="*/ 1414706 h 3924300"/>
                <a:gd name="connsiteX7942" fmla="*/ 7987362 w 9867415"/>
                <a:gd name="connsiteY7942" fmla="*/ 1433024 h 3924300"/>
                <a:gd name="connsiteX7943" fmla="*/ 7957077 w 9867415"/>
                <a:gd name="connsiteY7943" fmla="*/ 1411043 h 3924300"/>
                <a:gd name="connsiteX7944" fmla="*/ 7964648 w 9867415"/>
                <a:gd name="connsiteY7944" fmla="*/ 1392726 h 3924300"/>
                <a:gd name="connsiteX7945" fmla="*/ 708882 w 9867415"/>
                <a:gd name="connsiteY7945" fmla="*/ 1392726 h 3924300"/>
                <a:gd name="connsiteX7946" fmla="*/ 712668 w 9867415"/>
                <a:gd name="connsiteY7946" fmla="*/ 1411043 h 3924300"/>
                <a:gd name="connsiteX7947" fmla="*/ 682380 w 9867415"/>
                <a:gd name="connsiteY7947" fmla="*/ 1433024 h 3924300"/>
                <a:gd name="connsiteX7948" fmla="*/ 678594 w 9867415"/>
                <a:gd name="connsiteY7948" fmla="*/ 1414706 h 3924300"/>
                <a:gd name="connsiteX7949" fmla="*/ 708882 w 9867415"/>
                <a:gd name="connsiteY7949" fmla="*/ 1392726 h 3924300"/>
                <a:gd name="connsiteX7950" fmla="*/ 6254189 w 9867415"/>
                <a:gd name="connsiteY7950" fmla="*/ 1392237 h 3924300"/>
                <a:gd name="connsiteX7951" fmla="*/ 6277208 w 9867415"/>
                <a:gd name="connsiteY7951" fmla="*/ 1414462 h 3924300"/>
                <a:gd name="connsiteX7952" fmla="*/ 6261862 w 9867415"/>
                <a:gd name="connsiteY7952" fmla="*/ 1436687 h 3924300"/>
                <a:gd name="connsiteX7953" fmla="*/ 6238843 w 9867415"/>
                <a:gd name="connsiteY7953" fmla="*/ 1414462 h 3924300"/>
                <a:gd name="connsiteX7954" fmla="*/ 6254189 w 9867415"/>
                <a:gd name="connsiteY7954" fmla="*/ 1392237 h 3924300"/>
                <a:gd name="connsiteX7955" fmla="*/ 1834861 w 9867415"/>
                <a:gd name="connsiteY7955" fmla="*/ 1392237 h 3924300"/>
                <a:gd name="connsiteX7956" fmla="*/ 1842270 w 9867415"/>
                <a:gd name="connsiteY7956" fmla="*/ 1410758 h 3924300"/>
                <a:gd name="connsiteX7957" fmla="*/ 1812633 w 9867415"/>
                <a:gd name="connsiteY7957" fmla="*/ 1436687 h 3924300"/>
                <a:gd name="connsiteX7958" fmla="*/ 1805223 w 9867415"/>
                <a:gd name="connsiteY7958" fmla="*/ 1414462 h 3924300"/>
                <a:gd name="connsiteX7959" fmla="*/ 1834861 w 9867415"/>
                <a:gd name="connsiteY7959" fmla="*/ 1392237 h 3924300"/>
                <a:gd name="connsiteX7960" fmla="*/ 8884788 w 9867415"/>
                <a:gd name="connsiteY7960" fmla="*/ 1389062 h 3924300"/>
                <a:gd name="connsiteX7961" fmla="*/ 8915073 w 9867415"/>
                <a:gd name="connsiteY7961" fmla="*/ 1411287 h 3924300"/>
                <a:gd name="connsiteX7962" fmla="*/ 8911287 w 9867415"/>
                <a:gd name="connsiteY7962" fmla="*/ 1433512 h 3924300"/>
                <a:gd name="connsiteX7963" fmla="*/ 8881002 w 9867415"/>
                <a:gd name="connsiteY7963" fmla="*/ 1407583 h 3924300"/>
                <a:gd name="connsiteX7964" fmla="*/ 8884788 w 9867415"/>
                <a:gd name="connsiteY7964" fmla="*/ 1389062 h 3924300"/>
                <a:gd name="connsiteX7965" fmla="*/ 7287396 w 9867415"/>
                <a:gd name="connsiteY7965" fmla="*/ 1389062 h 3924300"/>
                <a:gd name="connsiteX7966" fmla="*/ 7313895 w 9867415"/>
                <a:gd name="connsiteY7966" fmla="*/ 1414991 h 3924300"/>
                <a:gd name="connsiteX7967" fmla="*/ 7302539 w 9867415"/>
                <a:gd name="connsiteY7967" fmla="*/ 1433512 h 3924300"/>
                <a:gd name="connsiteX7968" fmla="*/ 7276039 w 9867415"/>
                <a:gd name="connsiteY7968" fmla="*/ 1411287 h 3924300"/>
                <a:gd name="connsiteX7969" fmla="*/ 7287396 w 9867415"/>
                <a:gd name="connsiteY7969" fmla="*/ 1389062 h 3924300"/>
                <a:gd name="connsiteX7970" fmla="*/ 6126527 w 9867415"/>
                <a:gd name="connsiteY7970" fmla="*/ 1389062 h 3924300"/>
                <a:gd name="connsiteX7971" fmla="*/ 6152456 w 9867415"/>
                <a:gd name="connsiteY7971" fmla="*/ 1411287 h 3924300"/>
                <a:gd name="connsiteX7972" fmla="*/ 6133935 w 9867415"/>
                <a:gd name="connsiteY7972" fmla="*/ 1433512 h 3924300"/>
                <a:gd name="connsiteX7973" fmla="*/ 6111710 w 9867415"/>
                <a:gd name="connsiteY7973" fmla="*/ 1411287 h 3924300"/>
                <a:gd name="connsiteX7974" fmla="*/ 6126527 w 9867415"/>
                <a:gd name="connsiteY7974" fmla="*/ 1389062 h 3924300"/>
                <a:gd name="connsiteX7975" fmla="*/ 2385202 w 9867415"/>
                <a:gd name="connsiteY7975" fmla="*/ 1389062 h 3924300"/>
                <a:gd name="connsiteX7976" fmla="*/ 2396307 w 9867415"/>
                <a:gd name="connsiteY7976" fmla="*/ 1407583 h 3924300"/>
                <a:gd name="connsiteX7977" fmla="*/ 2366686 w 9867415"/>
                <a:gd name="connsiteY7977" fmla="*/ 1433512 h 3924300"/>
                <a:gd name="connsiteX7978" fmla="*/ 2359275 w 9867415"/>
                <a:gd name="connsiteY7978" fmla="*/ 1411287 h 3924300"/>
                <a:gd name="connsiteX7979" fmla="*/ 2385202 w 9867415"/>
                <a:gd name="connsiteY7979" fmla="*/ 1389062 h 3924300"/>
                <a:gd name="connsiteX7980" fmla="*/ 1420449 w 9867415"/>
                <a:gd name="connsiteY7980" fmla="*/ 1389062 h 3924300"/>
                <a:gd name="connsiteX7981" fmla="*/ 1427858 w 9867415"/>
                <a:gd name="connsiteY7981" fmla="*/ 1407583 h 3924300"/>
                <a:gd name="connsiteX7982" fmla="*/ 1398221 w 9867415"/>
                <a:gd name="connsiteY7982" fmla="*/ 1433512 h 3924300"/>
                <a:gd name="connsiteX7983" fmla="*/ 1390812 w 9867415"/>
                <a:gd name="connsiteY7983" fmla="*/ 1414991 h 3924300"/>
                <a:gd name="connsiteX7984" fmla="*/ 1420449 w 9867415"/>
                <a:gd name="connsiteY7984" fmla="*/ 1389062 h 3924300"/>
                <a:gd name="connsiteX7985" fmla="*/ 452171 w 9867415"/>
                <a:gd name="connsiteY7985" fmla="*/ 1384910 h 3924300"/>
                <a:gd name="connsiteX7986" fmla="*/ 452171 w 9867415"/>
                <a:gd name="connsiteY7986" fmla="*/ 1403838 h 3924300"/>
                <a:gd name="connsiteX7987" fmla="*/ 421476 w 9867415"/>
                <a:gd name="connsiteY7987" fmla="*/ 1426552 h 3924300"/>
                <a:gd name="connsiteX7988" fmla="*/ 421476 w 9867415"/>
                <a:gd name="connsiteY7988" fmla="*/ 1411409 h 3924300"/>
                <a:gd name="connsiteX7989" fmla="*/ 452171 w 9867415"/>
                <a:gd name="connsiteY7989" fmla="*/ 1384910 h 3924300"/>
                <a:gd name="connsiteX7990" fmla="*/ 7909085 w 9867415"/>
                <a:gd name="connsiteY7990" fmla="*/ 1384299 h 3924300"/>
                <a:gd name="connsiteX7991" fmla="*/ 7935585 w 9867415"/>
                <a:gd name="connsiteY7991" fmla="*/ 1407318 h 3924300"/>
                <a:gd name="connsiteX7992" fmla="*/ 7928014 w 9867415"/>
                <a:gd name="connsiteY7992" fmla="*/ 1430337 h 3924300"/>
                <a:gd name="connsiteX7993" fmla="*/ 7897729 w 9867415"/>
                <a:gd name="connsiteY7993" fmla="*/ 1403482 h 3924300"/>
                <a:gd name="connsiteX7994" fmla="*/ 7909085 w 9867415"/>
                <a:gd name="connsiteY7994" fmla="*/ 1384299 h 3924300"/>
                <a:gd name="connsiteX7995" fmla="*/ 7223285 w 9867415"/>
                <a:gd name="connsiteY7995" fmla="*/ 1384299 h 3924300"/>
                <a:gd name="connsiteX7996" fmla="*/ 7253570 w 9867415"/>
                <a:gd name="connsiteY7996" fmla="*/ 1407318 h 3924300"/>
                <a:gd name="connsiteX7997" fmla="*/ 7242214 w 9867415"/>
                <a:gd name="connsiteY7997" fmla="*/ 1430337 h 3924300"/>
                <a:gd name="connsiteX7998" fmla="*/ 7215714 w 9867415"/>
                <a:gd name="connsiteY7998" fmla="*/ 1407318 h 3924300"/>
                <a:gd name="connsiteX7999" fmla="*/ 7223285 w 9867415"/>
                <a:gd name="connsiteY7999" fmla="*/ 1384299 h 3924300"/>
                <a:gd name="connsiteX8000" fmla="*/ 6062690 w 9867415"/>
                <a:gd name="connsiteY8000" fmla="*/ 1384299 h 3924300"/>
                <a:gd name="connsiteX8001" fmla="*/ 6088956 w 9867415"/>
                <a:gd name="connsiteY8001" fmla="*/ 1407318 h 3924300"/>
                <a:gd name="connsiteX8002" fmla="*/ 6070195 w 9867415"/>
                <a:gd name="connsiteY8002" fmla="*/ 1430337 h 3924300"/>
                <a:gd name="connsiteX8003" fmla="*/ 6047681 w 9867415"/>
                <a:gd name="connsiteY8003" fmla="*/ 1407318 h 3924300"/>
                <a:gd name="connsiteX8004" fmla="*/ 6062690 w 9867415"/>
                <a:gd name="connsiteY8004" fmla="*/ 1384299 h 3924300"/>
                <a:gd name="connsiteX8005" fmla="*/ 5998180 w 9867415"/>
                <a:gd name="connsiteY8005" fmla="*/ 1384299 h 3924300"/>
                <a:gd name="connsiteX8006" fmla="*/ 6025456 w 9867415"/>
                <a:gd name="connsiteY8006" fmla="*/ 1407318 h 3924300"/>
                <a:gd name="connsiteX8007" fmla="*/ 6005973 w 9867415"/>
                <a:gd name="connsiteY8007" fmla="*/ 1430337 h 3924300"/>
                <a:gd name="connsiteX8008" fmla="*/ 5982593 w 9867415"/>
                <a:gd name="connsiteY8008" fmla="*/ 1407318 h 3924300"/>
                <a:gd name="connsiteX8009" fmla="*/ 5998180 w 9867415"/>
                <a:gd name="connsiteY8009" fmla="*/ 1384299 h 3924300"/>
                <a:gd name="connsiteX8010" fmla="*/ 1891653 w 9867415"/>
                <a:gd name="connsiteY8010" fmla="*/ 1384299 h 3924300"/>
                <a:gd name="connsiteX8011" fmla="*/ 1898980 w 9867415"/>
                <a:gd name="connsiteY8011" fmla="*/ 1403482 h 3924300"/>
                <a:gd name="connsiteX8012" fmla="*/ 1869669 w 9867415"/>
                <a:gd name="connsiteY8012" fmla="*/ 1430337 h 3924300"/>
                <a:gd name="connsiteX8013" fmla="*/ 1862341 w 9867415"/>
                <a:gd name="connsiteY8013" fmla="*/ 1407318 h 3924300"/>
                <a:gd name="connsiteX8014" fmla="*/ 1891653 w 9867415"/>
                <a:gd name="connsiteY8014" fmla="*/ 1384299 h 3924300"/>
                <a:gd name="connsiteX8015" fmla="*/ 1477362 w 9867415"/>
                <a:gd name="connsiteY8015" fmla="*/ 1381125 h 3924300"/>
                <a:gd name="connsiteX8016" fmla="*/ 1481148 w 9867415"/>
                <a:gd name="connsiteY8016" fmla="*/ 1399646 h 3924300"/>
                <a:gd name="connsiteX8017" fmla="*/ 1454645 w 9867415"/>
                <a:gd name="connsiteY8017" fmla="*/ 1425575 h 3924300"/>
                <a:gd name="connsiteX8018" fmla="*/ 1447074 w 9867415"/>
                <a:gd name="connsiteY8018" fmla="*/ 1403350 h 3924300"/>
                <a:gd name="connsiteX8019" fmla="*/ 1477362 w 9867415"/>
                <a:gd name="connsiteY8019" fmla="*/ 1381125 h 3924300"/>
                <a:gd name="connsiteX8020" fmla="*/ 7162961 w 9867415"/>
                <a:gd name="connsiteY8020" fmla="*/ 1381124 h 3924300"/>
                <a:gd name="connsiteX8021" fmla="*/ 7193246 w 9867415"/>
                <a:gd name="connsiteY8021" fmla="*/ 1403349 h 3924300"/>
                <a:gd name="connsiteX8022" fmla="*/ 7181889 w 9867415"/>
                <a:gd name="connsiteY8022" fmla="*/ 1421870 h 3924300"/>
                <a:gd name="connsiteX8023" fmla="*/ 7151604 w 9867415"/>
                <a:gd name="connsiteY8023" fmla="*/ 1399645 h 3924300"/>
                <a:gd name="connsiteX8024" fmla="*/ 7162961 w 9867415"/>
                <a:gd name="connsiteY8024" fmla="*/ 1381124 h 3924300"/>
                <a:gd name="connsiteX8025" fmla="*/ 5937855 w 9867415"/>
                <a:gd name="connsiteY8025" fmla="*/ 1381124 h 3924300"/>
                <a:gd name="connsiteX8026" fmla="*/ 5960368 w 9867415"/>
                <a:gd name="connsiteY8026" fmla="*/ 1403349 h 3924300"/>
                <a:gd name="connsiteX8027" fmla="*/ 5945359 w 9867415"/>
                <a:gd name="connsiteY8027" fmla="*/ 1425574 h 3924300"/>
                <a:gd name="connsiteX8028" fmla="*/ 5919093 w 9867415"/>
                <a:gd name="connsiteY8028" fmla="*/ 1403349 h 3924300"/>
                <a:gd name="connsiteX8029" fmla="*/ 5937855 w 9867415"/>
                <a:gd name="connsiteY8029" fmla="*/ 1381124 h 3924300"/>
                <a:gd name="connsiteX8030" fmla="*/ 5874355 w 9867415"/>
                <a:gd name="connsiteY8030" fmla="*/ 1381124 h 3924300"/>
                <a:gd name="connsiteX8031" fmla="*/ 5896868 w 9867415"/>
                <a:gd name="connsiteY8031" fmla="*/ 1403349 h 3924300"/>
                <a:gd name="connsiteX8032" fmla="*/ 5878107 w 9867415"/>
                <a:gd name="connsiteY8032" fmla="*/ 1425574 h 3924300"/>
                <a:gd name="connsiteX8033" fmla="*/ 5855593 w 9867415"/>
                <a:gd name="connsiteY8033" fmla="*/ 1403349 h 3924300"/>
                <a:gd name="connsiteX8034" fmla="*/ 5874355 w 9867415"/>
                <a:gd name="connsiteY8034" fmla="*/ 1381124 h 3924300"/>
                <a:gd name="connsiteX8035" fmla="*/ 4465232 w 9867415"/>
                <a:gd name="connsiteY8035" fmla="*/ 1381124 h 3924300"/>
                <a:gd name="connsiteX8036" fmla="*/ 4483993 w 9867415"/>
                <a:gd name="connsiteY8036" fmla="*/ 1403349 h 3924300"/>
                <a:gd name="connsiteX8037" fmla="*/ 4461480 w 9867415"/>
                <a:gd name="connsiteY8037" fmla="*/ 1425574 h 3924300"/>
                <a:gd name="connsiteX8038" fmla="*/ 4442718 w 9867415"/>
                <a:gd name="connsiteY8038" fmla="*/ 1403349 h 3924300"/>
                <a:gd name="connsiteX8039" fmla="*/ 4465232 w 9867415"/>
                <a:gd name="connsiteY8039" fmla="*/ 1381124 h 3924300"/>
                <a:gd name="connsiteX8040" fmla="*/ 2445190 w 9867415"/>
                <a:gd name="connsiteY8040" fmla="*/ 1381124 h 3924300"/>
                <a:gd name="connsiteX8041" fmla="*/ 2456547 w 9867415"/>
                <a:gd name="connsiteY8041" fmla="*/ 1403349 h 3924300"/>
                <a:gd name="connsiteX8042" fmla="*/ 2426264 w 9867415"/>
                <a:gd name="connsiteY8042" fmla="*/ 1425574 h 3924300"/>
                <a:gd name="connsiteX8043" fmla="*/ 2418691 w 9867415"/>
                <a:gd name="connsiteY8043" fmla="*/ 1407053 h 3924300"/>
                <a:gd name="connsiteX8044" fmla="*/ 2445190 w 9867415"/>
                <a:gd name="connsiteY8044" fmla="*/ 1381124 h 3924300"/>
                <a:gd name="connsiteX8045" fmla="*/ 761784 w 9867415"/>
                <a:gd name="connsiteY8045" fmla="*/ 1381124 h 3924300"/>
                <a:gd name="connsiteX8046" fmla="*/ 761784 w 9867415"/>
                <a:gd name="connsiteY8046" fmla="*/ 1399645 h 3924300"/>
                <a:gd name="connsiteX8047" fmla="*/ 731089 w 9867415"/>
                <a:gd name="connsiteY8047" fmla="*/ 1425574 h 3924300"/>
                <a:gd name="connsiteX8048" fmla="*/ 731089 w 9867415"/>
                <a:gd name="connsiteY8048" fmla="*/ 1407053 h 3924300"/>
                <a:gd name="connsiteX8049" fmla="*/ 761784 w 9867415"/>
                <a:gd name="connsiteY8049" fmla="*/ 1381124 h 3924300"/>
                <a:gd name="connsiteX8050" fmla="*/ 4528732 w 9867415"/>
                <a:gd name="connsiteY8050" fmla="*/ 1380199 h 3924300"/>
                <a:gd name="connsiteX8051" fmla="*/ 4547493 w 9867415"/>
                <a:gd name="connsiteY8051" fmla="*/ 1399381 h 3924300"/>
                <a:gd name="connsiteX8052" fmla="*/ 4524980 w 9867415"/>
                <a:gd name="connsiteY8052" fmla="*/ 1422400 h 3924300"/>
                <a:gd name="connsiteX8053" fmla="*/ 4506218 w 9867415"/>
                <a:gd name="connsiteY8053" fmla="*/ 1399381 h 3924300"/>
                <a:gd name="connsiteX8054" fmla="*/ 4528732 w 9867415"/>
                <a:gd name="connsiteY8054" fmla="*/ 1380199 h 3924300"/>
                <a:gd name="connsiteX8055" fmla="*/ 8832400 w 9867415"/>
                <a:gd name="connsiteY8055" fmla="*/ 1380148 h 3924300"/>
                <a:gd name="connsiteX8056" fmla="*/ 8862685 w 9867415"/>
                <a:gd name="connsiteY8056" fmla="*/ 1402861 h 3924300"/>
                <a:gd name="connsiteX8057" fmla="*/ 8858899 w 9867415"/>
                <a:gd name="connsiteY8057" fmla="*/ 1421790 h 3924300"/>
                <a:gd name="connsiteX8058" fmla="*/ 8828614 w 9867415"/>
                <a:gd name="connsiteY8058" fmla="*/ 1399076 h 3924300"/>
                <a:gd name="connsiteX8059" fmla="*/ 8832400 w 9867415"/>
                <a:gd name="connsiteY8059" fmla="*/ 1380148 h 3924300"/>
                <a:gd name="connsiteX8060" fmla="*/ 7102636 w 9867415"/>
                <a:gd name="connsiteY8060" fmla="*/ 1377024 h 3924300"/>
                <a:gd name="connsiteX8061" fmla="*/ 7129135 w 9867415"/>
                <a:gd name="connsiteY8061" fmla="*/ 1400043 h 3924300"/>
                <a:gd name="connsiteX8062" fmla="*/ 7117778 w 9867415"/>
                <a:gd name="connsiteY8062" fmla="*/ 1419225 h 3924300"/>
                <a:gd name="connsiteX8063" fmla="*/ 7091279 w 9867415"/>
                <a:gd name="connsiteY8063" fmla="*/ 1396206 h 3924300"/>
                <a:gd name="connsiteX8064" fmla="*/ 7102636 w 9867415"/>
                <a:gd name="connsiteY8064" fmla="*/ 1377024 h 3924300"/>
                <a:gd name="connsiteX8065" fmla="*/ 2505516 w 9867415"/>
                <a:gd name="connsiteY8065" fmla="*/ 1376973 h 3924300"/>
                <a:gd name="connsiteX8066" fmla="*/ 2516870 w 9867415"/>
                <a:gd name="connsiteY8066" fmla="*/ 1395901 h 3924300"/>
                <a:gd name="connsiteX8067" fmla="*/ 2486583 w 9867415"/>
                <a:gd name="connsiteY8067" fmla="*/ 1418615 h 3924300"/>
                <a:gd name="connsiteX8068" fmla="*/ 2479010 w 9867415"/>
                <a:gd name="connsiteY8068" fmla="*/ 1399686 h 3924300"/>
                <a:gd name="connsiteX8069" fmla="*/ 2505516 w 9867415"/>
                <a:gd name="connsiteY8069" fmla="*/ 1376973 h 3924300"/>
                <a:gd name="connsiteX8070" fmla="*/ 7848760 w 9867415"/>
                <a:gd name="connsiteY8070" fmla="*/ 1376362 h 3924300"/>
                <a:gd name="connsiteX8071" fmla="*/ 7879045 w 9867415"/>
                <a:gd name="connsiteY8071" fmla="*/ 1403218 h 3924300"/>
                <a:gd name="connsiteX8072" fmla="*/ 7871474 w 9867415"/>
                <a:gd name="connsiteY8072" fmla="*/ 1422400 h 3924300"/>
                <a:gd name="connsiteX8073" fmla="*/ 7841189 w 9867415"/>
                <a:gd name="connsiteY8073" fmla="*/ 1399381 h 3924300"/>
                <a:gd name="connsiteX8074" fmla="*/ 7848760 w 9867415"/>
                <a:gd name="connsiteY8074" fmla="*/ 1376362 h 3924300"/>
                <a:gd name="connsiteX8075" fmla="*/ 5809989 w 9867415"/>
                <a:gd name="connsiteY8075" fmla="*/ 1376362 h 3924300"/>
                <a:gd name="connsiteX8076" fmla="*/ 5833369 w 9867415"/>
                <a:gd name="connsiteY8076" fmla="*/ 1399381 h 3924300"/>
                <a:gd name="connsiteX8077" fmla="*/ 5813886 w 9867415"/>
                <a:gd name="connsiteY8077" fmla="*/ 1422400 h 3924300"/>
                <a:gd name="connsiteX8078" fmla="*/ 5790506 w 9867415"/>
                <a:gd name="connsiteY8078" fmla="*/ 1399381 h 3924300"/>
                <a:gd name="connsiteX8079" fmla="*/ 5809989 w 9867415"/>
                <a:gd name="connsiteY8079" fmla="*/ 1376362 h 3924300"/>
                <a:gd name="connsiteX8080" fmla="*/ 5745768 w 9867415"/>
                <a:gd name="connsiteY8080" fmla="*/ 1376362 h 3924300"/>
                <a:gd name="connsiteX8081" fmla="*/ 5768281 w 9867415"/>
                <a:gd name="connsiteY8081" fmla="*/ 1399381 h 3924300"/>
                <a:gd name="connsiteX8082" fmla="*/ 5749520 w 9867415"/>
                <a:gd name="connsiteY8082" fmla="*/ 1422400 h 3924300"/>
                <a:gd name="connsiteX8083" fmla="*/ 5727006 w 9867415"/>
                <a:gd name="connsiteY8083" fmla="*/ 1399381 h 3924300"/>
                <a:gd name="connsiteX8084" fmla="*/ 5745768 w 9867415"/>
                <a:gd name="connsiteY8084" fmla="*/ 1376362 h 3924300"/>
                <a:gd name="connsiteX8085" fmla="*/ 5682268 w 9867415"/>
                <a:gd name="connsiteY8085" fmla="*/ 1376362 h 3924300"/>
                <a:gd name="connsiteX8086" fmla="*/ 5704781 w 9867415"/>
                <a:gd name="connsiteY8086" fmla="*/ 1399742 h 3924300"/>
                <a:gd name="connsiteX8087" fmla="*/ 5686020 w 9867415"/>
                <a:gd name="connsiteY8087" fmla="*/ 1419225 h 3924300"/>
                <a:gd name="connsiteX8088" fmla="*/ 5663506 w 9867415"/>
                <a:gd name="connsiteY8088" fmla="*/ 1395845 h 3924300"/>
                <a:gd name="connsiteX8089" fmla="*/ 5682268 w 9867415"/>
                <a:gd name="connsiteY8089" fmla="*/ 1376362 h 3924300"/>
                <a:gd name="connsiteX8090" fmla="*/ 4657320 w 9867415"/>
                <a:gd name="connsiteY8090" fmla="*/ 1376362 h 3924300"/>
                <a:gd name="connsiteX8091" fmla="*/ 4676081 w 9867415"/>
                <a:gd name="connsiteY8091" fmla="*/ 1395845 h 3924300"/>
                <a:gd name="connsiteX8092" fmla="*/ 4653568 w 9867415"/>
                <a:gd name="connsiteY8092" fmla="*/ 1419225 h 3924300"/>
                <a:gd name="connsiteX8093" fmla="*/ 4634806 w 9867415"/>
                <a:gd name="connsiteY8093" fmla="*/ 1399742 h 3924300"/>
                <a:gd name="connsiteX8094" fmla="*/ 4657320 w 9867415"/>
                <a:gd name="connsiteY8094" fmla="*/ 1376362 h 3924300"/>
                <a:gd name="connsiteX8095" fmla="*/ 4593098 w 9867415"/>
                <a:gd name="connsiteY8095" fmla="*/ 1376362 h 3924300"/>
                <a:gd name="connsiteX8096" fmla="*/ 4612581 w 9867415"/>
                <a:gd name="connsiteY8096" fmla="*/ 1399381 h 3924300"/>
                <a:gd name="connsiteX8097" fmla="*/ 4589201 w 9867415"/>
                <a:gd name="connsiteY8097" fmla="*/ 1422400 h 3924300"/>
                <a:gd name="connsiteX8098" fmla="*/ 4569718 w 9867415"/>
                <a:gd name="connsiteY8098" fmla="*/ 1399381 h 3924300"/>
                <a:gd name="connsiteX8099" fmla="*/ 4593098 w 9867415"/>
                <a:gd name="connsiteY8099" fmla="*/ 1376362 h 3924300"/>
                <a:gd name="connsiteX8100" fmla="*/ 1948323 w 9867415"/>
                <a:gd name="connsiteY8100" fmla="*/ 1376362 h 3924300"/>
                <a:gd name="connsiteX8101" fmla="*/ 1955895 w 9867415"/>
                <a:gd name="connsiteY8101" fmla="*/ 1395545 h 3924300"/>
                <a:gd name="connsiteX8102" fmla="*/ 1929392 w 9867415"/>
                <a:gd name="connsiteY8102" fmla="*/ 1422400 h 3924300"/>
                <a:gd name="connsiteX8103" fmla="*/ 1921819 w 9867415"/>
                <a:gd name="connsiteY8103" fmla="*/ 1399381 h 3924300"/>
                <a:gd name="connsiteX8104" fmla="*/ 1948323 w 9867415"/>
                <a:gd name="connsiteY8104" fmla="*/ 1376362 h 3924300"/>
                <a:gd name="connsiteX8105" fmla="*/ 7791610 w 9867415"/>
                <a:gd name="connsiteY8105" fmla="*/ 1373798 h 3924300"/>
                <a:gd name="connsiteX8106" fmla="*/ 7818110 w 9867415"/>
                <a:gd name="connsiteY8106" fmla="*/ 1396511 h 3924300"/>
                <a:gd name="connsiteX8107" fmla="*/ 7810539 w 9867415"/>
                <a:gd name="connsiteY8107" fmla="*/ 1415440 h 3924300"/>
                <a:gd name="connsiteX8108" fmla="*/ 7780254 w 9867415"/>
                <a:gd name="connsiteY8108" fmla="*/ 1392726 h 3924300"/>
                <a:gd name="connsiteX8109" fmla="*/ 7791610 w 9867415"/>
                <a:gd name="connsiteY8109" fmla="*/ 1373798 h 3924300"/>
                <a:gd name="connsiteX8110" fmla="*/ 1534520 w 9867415"/>
                <a:gd name="connsiteY8110" fmla="*/ 1373798 h 3924300"/>
                <a:gd name="connsiteX8111" fmla="*/ 1538306 w 9867415"/>
                <a:gd name="connsiteY8111" fmla="*/ 1392726 h 3924300"/>
                <a:gd name="connsiteX8112" fmla="*/ 1508017 w 9867415"/>
                <a:gd name="connsiteY8112" fmla="*/ 1415440 h 3924300"/>
                <a:gd name="connsiteX8113" fmla="*/ 1504231 w 9867415"/>
                <a:gd name="connsiteY8113" fmla="*/ 1396511 h 3924300"/>
                <a:gd name="connsiteX8114" fmla="*/ 1534520 w 9867415"/>
                <a:gd name="connsiteY8114" fmla="*/ 1373798 h 3924300"/>
                <a:gd name="connsiteX8115" fmla="*/ 810494 w 9867415"/>
                <a:gd name="connsiteY8115" fmla="*/ 1373798 h 3924300"/>
                <a:gd name="connsiteX8116" fmla="*/ 814280 w 9867415"/>
                <a:gd name="connsiteY8116" fmla="*/ 1392726 h 3924300"/>
                <a:gd name="connsiteX8117" fmla="*/ 783991 w 9867415"/>
                <a:gd name="connsiteY8117" fmla="*/ 1415440 h 3924300"/>
                <a:gd name="connsiteX8118" fmla="*/ 780205 w 9867415"/>
                <a:gd name="connsiteY8118" fmla="*/ 1396511 h 3924300"/>
                <a:gd name="connsiteX8119" fmla="*/ 810494 w 9867415"/>
                <a:gd name="connsiteY8119" fmla="*/ 1373798 h 3924300"/>
                <a:gd name="connsiteX8120" fmla="*/ 5617180 w 9867415"/>
                <a:gd name="connsiteY8120" fmla="*/ 1373187 h 3924300"/>
                <a:gd name="connsiteX8121" fmla="*/ 5639693 w 9867415"/>
                <a:gd name="connsiteY8121" fmla="*/ 1396206 h 3924300"/>
                <a:gd name="connsiteX8122" fmla="*/ 5620932 w 9867415"/>
                <a:gd name="connsiteY8122" fmla="*/ 1419225 h 3924300"/>
                <a:gd name="connsiteX8123" fmla="*/ 5598418 w 9867415"/>
                <a:gd name="connsiteY8123" fmla="*/ 1396206 h 3924300"/>
                <a:gd name="connsiteX8124" fmla="*/ 5617180 w 9867415"/>
                <a:gd name="connsiteY8124" fmla="*/ 1373187 h 3924300"/>
                <a:gd name="connsiteX8125" fmla="*/ 5553680 w 9867415"/>
                <a:gd name="connsiteY8125" fmla="*/ 1373187 h 3924300"/>
                <a:gd name="connsiteX8126" fmla="*/ 5576193 w 9867415"/>
                <a:gd name="connsiteY8126" fmla="*/ 1396206 h 3924300"/>
                <a:gd name="connsiteX8127" fmla="*/ 5557432 w 9867415"/>
                <a:gd name="connsiteY8127" fmla="*/ 1419225 h 3924300"/>
                <a:gd name="connsiteX8128" fmla="*/ 5534918 w 9867415"/>
                <a:gd name="connsiteY8128" fmla="*/ 1396206 h 3924300"/>
                <a:gd name="connsiteX8129" fmla="*/ 5553680 w 9867415"/>
                <a:gd name="connsiteY8129" fmla="*/ 1373187 h 3924300"/>
                <a:gd name="connsiteX8130" fmla="*/ 5490180 w 9867415"/>
                <a:gd name="connsiteY8130" fmla="*/ 1373187 h 3924300"/>
                <a:gd name="connsiteX8131" fmla="*/ 5512693 w 9867415"/>
                <a:gd name="connsiteY8131" fmla="*/ 1396206 h 3924300"/>
                <a:gd name="connsiteX8132" fmla="*/ 5493932 w 9867415"/>
                <a:gd name="connsiteY8132" fmla="*/ 1419225 h 3924300"/>
                <a:gd name="connsiteX8133" fmla="*/ 5471418 w 9867415"/>
                <a:gd name="connsiteY8133" fmla="*/ 1396206 h 3924300"/>
                <a:gd name="connsiteX8134" fmla="*/ 5490180 w 9867415"/>
                <a:gd name="connsiteY8134" fmla="*/ 1373187 h 3924300"/>
                <a:gd name="connsiteX8135" fmla="*/ 5425093 w 9867415"/>
                <a:gd name="connsiteY8135" fmla="*/ 1373187 h 3924300"/>
                <a:gd name="connsiteX8136" fmla="*/ 5447606 w 9867415"/>
                <a:gd name="connsiteY8136" fmla="*/ 1395701 h 3924300"/>
                <a:gd name="connsiteX8137" fmla="*/ 5428845 w 9867415"/>
                <a:gd name="connsiteY8137" fmla="*/ 1414462 h 3924300"/>
                <a:gd name="connsiteX8138" fmla="*/ 5406331 w 9867415"/>
                <a:gd name="connsiteY8138" fmla="*/ 1391948 h 3924300"/>
                <a:gd name="connsiteX8139" fmla="*/ 5425093 w 9867415"/>
                <a:gd name="connsiteY8139" fmla="*/ 1373187 h 3924300"/>
                <a:gd name="connsiteX8140" fmla="*/ 5361593 w 9867415"/>
                <a:gd name="connsiteY8140" fmla="*/ 1373187 h 3924300"/>
                <a:gd name="connsiteX8141" fmla="*/ 5384106 w 9867415"/>
                <a:gd name="connsiteY8141" fmla="*/ 1391948 h 3924300"/>
                <a:gd name="connsiteX8142" fmla="*/ 5365345 w 9867415"/>
                <a:gd name="connsiteY8142" fmla="*/ 1414462 h 3924300"/>
                <a:gd name="connsiteX8143" fmla="*/ 5342831 w 9867415"/>
                <a:gd name="connsiteY8143" fmla="*/ 1391948 h 3924300"/>
                <a:gd name="connsiteX8144" fmla="*/ 5361593 w 9867415"/>
                <a:gd name="connsiteY8144" fmla="*/ 1373187 h 3924300"/>
                <a:gd name="connsiteX8145" fmla="*/ 4977706 w 9867415"/>
                <a:gd name="connsiteY8145" fmla="*/ 1373187 h 3924300"/>
                <a:gd name="connsiteX8146" fmla="*/ 4996756 w 9867415"/>
                <a:gd name="connsiteY8146" fmla="*/ 1393825 h 3924300"/>
                <a:gd name="connsiteX8147" fmla="*/ 4977706 w 9867415"/>
                <a:gd name="connsiteY8147" fmla="*/ 1414463 h 3924300"/>
                <a:gd name="connsiteX8148" fmla="*/ 4958656 w 9867415"/>
                <a:gd name="connsiteY8148" fmla="*/ 1393825 h 3924300"/>
                <a:gd name="connsiteX8149" fmla="*/ 4977706 w 9867415"/>
                <a:gd name="connsiteY8149" fmla="*/ 1373187 h 3924300"/>
                <a:gd name="connsiteX8150" fmla="*/ 4913413 w 9867415"/>
                <a:gd name="connsiteY8150" fmla="*/ 1373187 h 3924300"/>
                <a:gd name="connsiteX8151" fmla="*/ 4931670 w 9867415"/>
                <a:gd name="connsiteY8151" fmla="*/ 1393825 h 3924300"/>
                <a:gd name="connsiteX8152" fmla="*/ 4913413 w 9867415"/>
                <a:gd name="connsiteY8152" fmla="*/ 1414463 h 3924300"/>
                <a:gd name="connsiteX8153" fmla="*/ 4895156 w 9867415"/>
                <a:gd name="connsiteY8153" fmla="*/ 1393825 h 3924300"/>
                <a:gd name="connsiteX8154" fmla="*/ 4913413 w 9867415"/>
                <a:gd name="connsiteY8154" fmla="*/ 1373187 h 3924300"/>
                <a:gd name="connsiteX8155" fmla="*/ 4849407 w 9867415"/>
                <a:gd name="connsiteY8155" fmla="*/ 1373187 h 3924300"/>
                <a:gd name="connsiteX8156" fmla="*/ 4868168 w 9867415"/>
                <a:gd name="connsiteY8156" fmla="*/ 1396206 h 3924300"/>
                <a:gd name="connsiteX8157" fmla="*/ 4849407 w 9867415"/>
                <a:gd name="connsiteY8157" fmla="*/ 1419225 h 3924300"/>
                <a:gd name="connsiteX8158" fmla="*/ 4826893 w 9867415"/>
                <a:gd name="connsiteY8158" fmla="*/ 1396206 h 3924300"/>
                <a:gd name="connsiteX8159" fmla="*/ 4849407 w 9867415"/>
                <a:gd name="connsiteY8159" fmla="*/ 1373187 h 3924300"/>
                <a:gd name="connsiteX8160" fmla="*/ 4783238 w 9867415"/>
                <a:gd name="connsiteY8160" fmla="*/ 1373187 h 3924300"/>
                <a:gd name="connsiteX8161" fmla="*/ 4804670 w 9867415"/>
                <a:gd name="connsiteY8161" fmla="*/ 1396206 h 3924300"/>
                <a:gd name="connsiteX8162" fmla="*/ 4783238 w 9867415"/>
                <a:gd name="connsiteY8162" fmla="*/ 1419225 h 3924300"/>
                <a:gd name="connsiteX8163" fmla="*/ 4761806 w 9867415"/>
                <a:gd name="connsiteY8163" fmla="*/ 1396206 h 3924300"/>
                <a:gd name="connsiteX8164" fmla="*/ 4783238 w 9867415"/>
                <a:gd name="connsiteY8164" fmla="*/ 1373187 h 3924300"/>
                <a:gd name="connsiteX8165" fmla="*/ 4720820 w 9867415"/>
                <a:gd name="connsiteY8165" fmla="*/ 1373187 h 3924300"/>
                <a:gd name="connsiteX8166" fmla="*/ 4739581 w 9867415"/>
                <a:gd name="connsiteY8166" fmla="*/ 1396206 h 3924300"/>
                <a:gd name="connsiteX8167" fmla="*/ 4717068 w 9867415"/>
                <a:gd name="connsiteY8167" fmla="*/ 1419225 h 3924300"/>
                <a:gd name="connsiteX8168" fmla="*/ 4698306 w 9867415"/>
                <a:gd name="connsiteY8168" fmla="*/ 1396206 h 3924300"/>
                <a:gd name="connsiteX8169" fmla="*/ 4720820 w 9867415"/>
                <a:gd name="connsiteY8169" fmla="*/ 1373187 h 3924300"/>
                <a:gd name="connsiteX8170" fmla="*/ 500879 w 9867415"/>
                <a:gd name="connsiteY8170" fmla="*/ 1373187 h 3924300"/>
                <a:gd name="connsiteX8171" fmla="*/ 500879 w 9867415"/>
                <a:gd name="connsiteY8171" fmla="*/ 1392370 h 3924300"/>
                <a:gd name="connsiteX8172" fmla="*/ 474378 w 9867415"/>
                <a:gd name="connsiteY8172" fmla="*/ 1419225 h 3924300"/>
                <a:gd name="connsiteX8173" fmla="*/ 470591 w 9867415"/>
                <a:gd name="connsiteY8173" fmla="*/ 1400043 h 3924300"/>
                <a:gd name="connsiteX8174" fmla="*/ 500879 w 9867415"/>
                <a:gd name="connsiteY8174" fmla="*/ 1373187 h 3924300"/>
                <a:gd name="connsiteX8175" fmla="*/ 7041985 w 9867415"/>
                <a:gd name="connsiteY8175" fmla="*/ 1370012 h 3924300"/>
                <a:gd name="connsiteX8176" fmla="*/ 7067914 w 9867415"/>
                <a:gd name="connsiteY8176" fmla="*/ 1395941 h 3924300"/>
                <a:gd name="connsiteX8177" fmla="*/ 7056802 w 9867415"/>
                <a:gd name="connsiteY8177" fmla="*/ 1414462 h 3924300"/>
                <a:gd name="connsiteX8178" fmla="*/ 7030872 w 9867415"/>
                <a:gd name="connsiteY8178" fmla="*/ 1392237 h 3924300"/>
                <a:gd name="connsiteX8179" fmla="*/ 7041985 w 9867415"/>
                <a:gd name="connsiteY8179" fmla="*/ 1370012 h 3924300"/>
                <a:gd name="connsiteX8180" fmla="*/ 5298093 w 9867415"/>
                <a:gd name="connsiteY8180" fmla="*/ 1370012 h 3924300"/>
                <a:gd name="connsiteX8181" fmla="*/ 5320606 w 9867415"/>
                <a:gd name="connsiteY8181" fmla="*/ 1392237 h 3924300"/>
                <a:gd name="connsiteX8182" fmla="*/ 5301845 w 9867415"/>
                <a:gd name="connsiteY8182" fmla="*/ 1414462 h 3924300"/>
                <a:gd name="connsiteX8183" fmla="*/ 5279331 w 9867415"/>
                <a:gd name="connsiteY8183" fmla="*/ 1392237 h 3924300"/>
                <a:gd name="connsiteX8184" fmla="*/ 5298093 w 9867415"/>
                <a:gd name="connsiteY8184" fmla="*/ 1370012 h 3924300"/>
                <a:gd name="connsiteX8185" fmla="*/ 5233005 w 9867415"/>
                <a:gd name="connsiteY8185" fmla="*/ 1370012 h 3924300"/>
                <a:gd name="connsiteX8186" fmla="*/ 5255518 w 9867415"/>
                <a:gd name="connsiteY8186" fmla="*/ 1392237 h 3924300"/>
                <a:gd name="connsiteX8187" fmla="*/ 5236757 w 9867415"/>
                <a:gd name="connsiteY8187" fmla="*/ 1414462 h 3924300"/>
                <a:gd name="connsiteX8188" fmla="*/ 5214243 w 9867415"/>
                <a:gd name="connsiteY8188" fmla="*/ 1392237 h 3924300"/>
                <a:gd name="connsiteX8189" fmla="*/ 5233005 w 9867415"/>
                <a:gd name="connsiteY8189" fmla="*/ 1370012 h 3924300"/>
                <a:gd name="connsiteX8190" fmla="*/ 5171381 w 9867415"/>
                <a:gd name="connsiteY8190" fmla="*/ 1370012 h 3924300"/>
                <a:gd name="connsiteX8191" fmla="*/ 5192019 w 9867415"/>
                <a:gd name="connsiteY8191" fmla="*/ 1392237 h 3924300"/>
                <a:gd name="connsiteX8192" fmla="*/ 5171381 w 9867415"/>
                <a:gd name="connsiteY8192" fmla="*/ 1414462 h 3924300"/>
                <a:gd name="connsiteX8193" fmla="*/ 5150743 w 9867415"/>
                <a:gd name="connsiteY8193" fmla="*/ 1392237 h 3924300"/>
                <a:gd name="connsiteX8194" fmla="*/ 5171381 w 9867415"/>
                <a:gd name="connsiteY8194" fmla="*/ 1370012 h 3924300"/>
                <a:gd name="connsiteX8195" fmla="*/ 5106005 w 9867415"/>
                <a:gd name="connsiteY8195" fmla="*/ 1370012 h 3924300"/>
                <a:gd name="connsiteX8196" fmla="*/ 5128518 w 9867415"/>
                <a:gd name="connsiteY8196" fmla="*/ 1392237 h 3924300"/>
                <a:gd name="connsiteX8197" fmla="*/ 5106005 w 9867415"/>
                <a:gd name="connsiteY8197" fmla="*/ 1414462 h 3924300"/>
                <a:gd name="connsiteX8198" fmla="*/ 5087243 w 9867415"/>
                <a:gd name="connsiteY8198" fmla="*/ 1392237 h 3924300"/>
                <a:gd name="connsiteX8199" fmla="*/ 5106005 w 9867415"/>
                <a:gd name="connsiteY8199" fmla="*/ 1370012 h 3924300"/>
                <a:gd name="connsiteX8200" fmla="*/ 5040918 w 9867415"/>
                <a:gd name="connsiteY8200" fmla="*/ 1370012 h 3924300"/>
                <a:gd name="connsiteX8201" fmla="*/ 5059679 w 9867415"/>
                <a:gd name="connsiteY8201" fmla="*/ 1392237 h 3924300"/>
                <a:gd name="connsiteX8202" fmla="*/ 5040918 w 9867415"/>
                <a:gd name="connsiteY8202" fmla="*/ 1414462 h 3924300"/>
                <a:gd name="connsiteX8203" fmla="*/ 5022156 w 9867415"/>
                <a:gd name="connsiteY8203" fmla="*/ 1392237 h 3924300"/>
                <a:gd name="connsiteX8204" fmla="*/ 5040918 w 9867415"/>
                <a:gd name="connsiteY8204" fmla="*/ 1370012 h 3924300"/>
                <a:gd name="connsiteX8205" fmla="*/ 2565835 w 9867415"/>
                <a:gd name="connsiteY8205" fmla="*/ 1370012 h 3924300"/>
                <a:gd name="connsiteX8206" fmla="*/ 2577199 w 9867415"/>
                <a:gd name="connsiteY8206" fmla="*/ 1388533 h 3924300"/>
                <a:gd name="connsiteX8207" fmla="*/ 2546908 w 9867415"/>
                <a:gd name="connsiteY8207" fmla="*/ 1414462 h 3924300"/>
                <a:gd name="connsiteX8208" fmla="*/ 2539335 w 9867415"/>
                <a:gd name="connsiteY8208" fmla="*/ 1392237 h 3924300"/>
                <a:gd name="connsiteX8209" fmla="*/ 2565835 w 9867415"/>
                <a:gd name="connsiteY8209" fmla="*/ 1370012 h 3924300"/>
                <a:gd name="connsiteX8210" fmla="*/ 2009250 w 9867415"/>
                <a:gd name="connsiteY8210" fmla="*/ 1370012 h 3924300"/>
                <a:gd name="connsiteX8211" fmla="*/ 2016823 w 9867415"/>
                <a:gd name="connsiteY8211" fmla="*/ 1388533 h 3924300"/>
                <a:gd name="connsiteX8212" fmla="*/ 1986538 w 9867415"/>
                <a:gd name="connsiteY8212" fmla="*/ 1414462 h 3924300"/>
                <a:gd name="connsiteX8213" fmla="*/ 1978971 w 9867415"/>
                <a:gd name="connsiteY8213" fmla="*/ 1392237 h 3924300"/>
                <a:gd name="connsiteX8214" fmla="*/ 2009250 w 9867415"/>
                <a:gd name="connsiteY8214" fmla="*/ 1370012 h 3924300"/>
                <a:gd name="connsiteX8215" fmla="*/ 7731285 w 9867415"/>
                <a:gd name="connsiteY8215" fmla="*/ 1365249 h 3924300"/>
                <a:gd name="connsiteX8216" fmla="*/ 7761570 w 9867415"/>
                <a:gd name="connsiteY8216" fmla="*/ 1388268 h 3924300"/>
                <a:gd name="connsiteX8217" fmla="*/ 7750214 w 9867415"/>
                <a:gd name="connsiteY8217" fmla="*/ 1411287 h 3924300"/>
                <a:gd name="connsiteX8218" fmla="*/ 7723714 w 9867415"/>
                <a:gd name="connsiteY8218" fmla="*/ 1384432 h 3924300"/>
                <a:gd name="connsiteX8219" fmla="*/ 7731285 w 9867415"/>
                <a:gd name="connsiteY8219" fmla="*/ 1365249 h 3924300"/>
                <a:gd name="connsiteX8220" fmla="*/ 6981660 w 9867415"/>
                <a:gd name="connsiteY8220" fmla="*/ 1365249 h 3924300"/>
                <a:gd name="connsiteX8221" fmla="*/ 7007589 w 9867415"/>
                <a:gd name="connsiteY8221" fmla="*/ 1388268 h 3924300"/>
                <a:gd name="connsiteX8222" fmla="*/ 6996477 w 9867415"/>
                <a:gd name="connsiteY8222" fmla="*/ 1411287 h 3924300"/>
                <a:gd name="connsiteX8223" fmla="*/ 6970547 w 9867415"/>
                <a:gd name="connsiteY8223" fmla="*/ 1388268 h 3924300"/>
                <a:gd name="connsiteX8224" fmla="*/ 6981660 w 9867415"/>
                <a:gd name="connsiteY8224" fmla="*/ 1365249 h 3924300"/>
                <a:gd name="connsiteX8225" fmla="*/ 1586304 w 9867415"/>
                <a:gd name="connsiteY8225" fmla="*/ 1362075 h 3924300"/>
                <a:gd name="connsiteX8226" fmla="*/ 1593876 w 9867415"/>
                <a:gd name="connsiteY8226" fmla="*/ 1384300 h 3924300"/>
                <a:gd name="connsiteX8227" fmla="*/ 1563587 w 9867415"/>
                <a:gd name="connsiteY8227" fmla="*/ 1406525 h 3924300"/>
                <a:gd name="connsiteX8228" fmla="*/ 1559801 w 9867415"/>
                <a:gd name="connsiteY8228" fmla="*/ 1388004 h 3924300"/>
                <a:gd name="connsiteX8229" fmla="*/ 1586304 w 9867415"/>
                <a:gd name="connsiteY8229" fmla="*/ 1362075 h 3924300"/>
                <a:gd name="connsiteX8230" fmla="*/ 8270425 w 9867415"/>
                <a:gd name="connsiteY8230" fmla="*/ 1362074 h 3924300"/>
                <a:gd name="connsiteX8231" fmla="*/ 8300710 w 9867415"/>
                <a:gd name="connsiteY8231" fmla="*/ 1388003 h 3924300"/>
                <a:gd name="connsiteX8232" fmla="*/ 8293139 w 9867415"/>
                <a:gd name="connsiteY8232" fmla="*/ 1406524 h 3924300"/>
                <a:gd name="connsiteX8233" fmla="*/ 8266639 w 9867415"/>
                <a:gd name="connsiteY8233" fmla="*/ 1384299 h 3924300"/>
                <a:gd name="connsiteX8234" fmla="*/ 8270425 w 9867415"/>
                <a:gd name="connsiteY8234" fmla="*/ 1362074 h 3924300"/>
                <a:gd name="connsiteX8235" fmla="*/ 6921661 w 9867415"/>
                <a:gd name="connsiteY8235" fmla="*/ 1362074 h 3924300"/>
                <a:gd name="connsiteX8236" fmla="*/ 6947305 w 9867415"/>
                <a:gd name="connsiteY8236" fmla="*/ 1384299 h 3924300"/>
                <a:gd name="connsiteX8237" fmla="*/ 6932651 w 9867415"/>
                <a:gd name="connsiteY8237" fmla="*/ 1406524 h 3924300"/>
                <a:gd name="connsiteX8238" fmla="*/ 6907007 w 9867415"/>
                <a:gd name="connsiteY8238" fmla="*/ 1384299 h 3924300"/>
                <a:gd name="connsiteX8239" fmla="*/ 6921661 w 9867415"/>
                <a:gd name="connsiteY8239" fmla="*/ 1362074 h 3924300"/>
                <a:gd name="connsiteX8240" fmla="*/ 2626151 w 9867415"/>
                <a:gd name="connsiteY8240" fmla="*/ 1362074 h 3924300"/>
                <a:gd name="connsiteX8241" fmla="*/ 2637508 w 9867415"/>
                <a:gd name="connsiteY8241" fmla="*/ 1384299 h 3924300"/>
                <a:gd name="connsiteX8242" fmla="*/ 2607218 w 9867415"/>
                <a:gd name="connsiteY8242" fmla="*/ 1406524 h 3924300"/>
                <a:gd name="connsiteX8243" fmla="*/ 2599643 w 9867415"/>
                <a:gd name="connsiteY8243" fmla="*/ 1388003 h 3924300"/>
                <a:gd name="connsiteX8244" fmla="*/ 2626151 w 9867415"/>
                <a:gd name="connsiteY8244" fmla="*/ 1362074 h 3924300"/>
                <a:gd name="connsiteX8245" fmla="*/ 2065782 w 9867415"/>
                <a:gd name="connsiteY8245" fmla="*/ 1362074 h 3924300"/>
                <a:gd name="connsiteX8246" fmla="*/ 2073352 w 9867415"/>
                <a:gd name="connsiteY8246" fmla="*/ 1380595 h 3924300"/>
                <a:gd name="connsiteX8247" fmla="*/ 2043072 w 9867415"/>
                <a:gd name="connsiteY8247" fmla="*/ 1406524 h 3924300"/>
                <a:gd name="connsiteX8248" fmla="*/ 2035503 w 9867415"/>
                <a:gd name="connsiteY8248" fmla="*/ 1384299 h 3924300"/>
                <a:gd name="connsiteX8249" fmla="*/ 2065782 w 9867415"/>
                <a:gd name="connsiteY8249" fmla="*/ 1362074 h 3924300"/>
                <a:gd name="connsiteX8250" fmla="*/ 862887 w 9867415"/>
                <a:gd name="connsiteY8250" fmla="*/ 1362074 h 3924300"/>
                <a:gd name="connsiteX8251" fmla="*/ 866672 w 9867415"/>
                <a:gd name="connsiteY8251" fmla="*/ 1380595 h 3924300"/>
                <a:gd name="connsiteX8252" fmla="*/ 836384 w 9867415"/>
                <a:gd name="connsiteY8252" fmla="*/ 1406524 h 3924300"/>
                <a:gd name="connsiteX8253" fmla="*/ 832598 w 9867415"/>
                <a:gd name="connsiteY8253" fmla="*/ 1388003 h 3924300"/>
                <a:gd name="connsiteX8254" fmla="*/ 862887 w 9867415"/>
                <a:gd name="connsiteY8254" fmla="*/ 1362074 h 3924300"/>
                <a:gd name="connsiteX8255" fmla="*/ 550098 w 9867415"/>
                <a:gd name="connsiteY8255" fmla="*/ 1362074 h 3924300"/>
                <a:gd name="connsiteX8256" fmla="*/ 553883 w 9867415"/>
                <a:gd name="connsiteY8256" fmla="*/ 1380595 h 3924300"/>
                <a:gd name="connsiteX8257" fmla="*/ 523595 w 9867415"/>
                <a:gd name="connsiteY8257" fmla="*/ 1406524 h 3924300"/>
                <a:gd name="connsiteX8258" fmla="*/ 519809 w 9867415"/>
                <a:gd name="connsiteY8258" fmla="*/ 1388003 h 3924300"/>
                <a:gd name="connsiteX8259" fmla="*/ 550098 w 9867415"/>
                <a:gd name="connsiteY8259" fmla="*/ 1362074 h 3924300"/>
                <a:gd name="connsiteX8260" fmla="*/ 7675235 w 9867415"/>
                <a:gd name="connsiteY8260" fmla="*/ 1358899 h 3924300"/>
                <a:gd name="connsiteX8261" fmla="*/ 7700879 w 9867415"/>
                <a:gd name="connsiteY8261" fmla="*/ 1384828 h 3924300"/>
                <a:gd name="connsiteX8262" fmla="*/ 7693552 w 9867415"/>
                <a:gd name="connsiteY8262" fmla="*/ 1403349 h 3924300"/>
                <a:gd name="connsiteX8263" fmla="*/ 7664244 w 9867415"/>
                <a:gd name="connsiteY8263" fmla="*/ 1381124 h 3924300"/>
                <a:gd name="connsiteX8264" fmla="*/ 7675235 w 9867415"/>
                <a:gd name="connsiteY8264" fmla="*/ 1358899 h 3924300"/>
                <a:gd name="connsiteX8265" fmla="*/ 6857835 w 9867415"/>
                <a:gd name="connsiteY8265" fmla="*/ 1358899 h 3924300"/>
                <a:gd name="connsiteX8266" fmla="*/ 6883764 w 9867415"/>
                <a:gd name="connsiteY8266" fmla="*/ 1381124 h 3924300"/>
                <a:gd name="connsiteX8267" fmla="*/ 6872652 w 9867415"/>
                <a:gd name="connsiteY8267" fmla="*/ 1403349 h 3924300"/>
                <a:gd name="connsiteX8268" fmla="*/ 6846722 w 9867415"/>
                <a:gd name="connsiteY8268" fmla="*/ 1377420 h 3924300"/>
                <a:gd name="connsiteX8269" fmla="*/ 6857835 w 9867415"/>
                <a:gd name="connsiteY8269" fmla="*/ 1358899 h 3924300"/>
                <a:gd name="connsiteX8270" fmla="*/ 602998 w 9867415"/>
                <a:gd name="connsiteY8270" fmla="*/ 1354748 h 3924300"/>
                <a:gd name="connsiteX8271" fmla="*/ 602998 w 9867415"/>
                <a:gd name="connsiteY8271" fmla="*/ 1373676 h 3924300"/>
                <a:gd name="connsiteX8272" fmla="*/ 572304 w 9867415"/>
                <a:gd name="connsiteY8272" fmla="*/ 1396390 h 3924300"/>
                <a:gd name="connsiteX8273" fmla="*/ 572304 w 9867415"/>
                <a:gd name="connsiteY8273" fmla="*/ 1377461 h 3924300"/>
                <a:gd name="connsiteX8274" fmla="*/ 602998 w 9867415"/>
                <a:gd name="connsiteY8274" fmla="*/ 1354748 h 3924300"/>
                <a:gd name="connsiteX8275" fmla="*/ 8213275 w 9867415"/>
                <a:gd name="connsiteY8275" fmla="*/ 1354137 h 3924300"/>
                <a:gd name="connsiteX8276" fmla="*/ 8243560 w 9867415"/>
                <a:gd name="connsiteY8276" fmla="*/ 1380993 h 3924300"/>
                <a:gd name="connsiteX8277" fmla="*/ 8235989 w 9867415"/>
                <a:gd name="connsiteY8277" fmla="*/ 1400175 h 3924300"/>
                <a:gd name="connsiteX8278" fmla="*/ 8209489 w 9867415"/>
                <a:gd name="connsiteY8278" fmla="*/ 1377156 h 3924300"/>
                <a:gd name="connsiteX8279" fmla="*/ 8213275 w 9867415"/>
                <a:gd name="connsiteY8279" fmla="*/ 1354137 h 3924300"/>
                <a:gd name="connsiteX8280" fmla="*/ 7615398 w 9867415"/>
                <a:gd name="connsiteY8280" fmla="*/ 1354137 h 3924300"/>
                <a:gd name="connsiteX8281" fmla="*/ 7641898 w 9867415"/>
                <a:gd name="connsiteY8281" fmla="*/ 1377156 h 3924300"/>
                <a:gd name="connsiteX8282" fmla="*/ 7634327 w 9867415"/>
                <a:gd name="connsiteY8282" fmla="*/ 1396339 h 3924300"/>
                <a:gd name="connsiteX8283" fmla="*/ 7607827 w 9867415"/>
                <a:gd name="connsiteY8283" fmla="*/ 1373320 h 3924300"/>
                <a:gd name="connsiteX8284" fmla="*/ 7615398 w 9867415"/>
                <a:gd name="connsiteY8284" fmla="*/ 1354137 h 3924300"/>
                <a:gd name="connsiteX8285" fmla="*/ 6797510 w 9867415"/>
                <a:gd name="connsiteY8285" fmla="*/ 1354137 h 3924300"/>
                <a:gd name="connsiteX8286" fmla="*/ 6823439 w 9867415"/>
                <a:gd name="connsiteY8286" fmla="*/ 1377156 h 3924300"/>
                <a:gd name="connsiteX8287" fmla="*/ 6812327 w 9867415"/>
                <a:gd name="connsiteY8287" fmla="*/ 1400175 h 3924300"/>
                <a:gd name="connsiteX8288" fmla="*/ 6786397 w 9867415"/>
                <a:gd name="connsiteY8288" fmla="*/ 1373320 h 3924300"/>
                <a:gd name="connsiteX8289" fmla="*/ 6797510 w 9867415"/>
                <a:gd name="connsiteY8289" fmla="*/ 1354137 h 3924300"/>
                <a:gd name="connsiteX8290" fmla="*/ 2121338 w 9867415"/>
                <a:gd name="connsiteY8290" fmla="*/ 1354137 h 3924300"/>
                <a:gd name="connsiteX8291" fmla="*/ 2132697 w 9867415"/>
                <a:gd name="connsiteY8291" fmla="*/ 1373320 h 3924300"/>
                <a:gd name="connsiteX8292" fmla="*/ 2102414 w 9867415"/>
                <a:gd name="connsiteY8292" fmla="*/ 1400175 h 3924300"/>
                <a:gd name="connsiteX8293" fmla="*/ 2094842 w 9867415"/>
                <a:gd name="connsiteY8293" fmla="*/ 1377156 h 3924300"/>
                <a:gd name="connsiteX8294" fmla="*/ 2121338 w 9867415"/>
                <a:gd name="connsiteY8294" fmla="*/ 1354137 h 3924300"/>
                <a:gd name="connsiteX8295" fmla="*/ 1643462 w 9867415"/>
                <a:gd name="connsiteY8295" fmla="*/ 1354137 h 3924300"/>
                <a:gd name="connsiteX8296" fmla="*/ 1651033 w 9867415"/>
                <a:gd name="connsiteY8296" fmla="*/ 1373320 h 3924300"/>
                <a:gd name="connsiteX8297" fmla="*/ 1620745 w 9867415"/>
                <a:gd name="connsiteY8297" fmla="*/ 1400175 h 3924300"/>
                <a:gd name="connsiteX8298" fmla="*/ 1616959 w 9867415"/>
                <a:gd name="connsiteY8298" fmla="*/ 1380993 h 3924300"/>
                <a:gd name="connsiteX8299" fmla="*/ 1643462 w 9867415"/>
                <a:gd name="connsiteY8299" fmla="*/ 1354137 h 3924300"/>
                <a:gd name="connsiteX8300" fmla="*/ 1243951 w 9867415"/>
                <a:gd name="connsiteY8300" fmla="*/ 1354137 h 3924300"/>
                <a:gd name="connsiteX8301" fmla="*/ 1247737 w 9867415"/>
                <a:gd name="connsiteY8301" fmla="*/ 1373320 h 3924300"/>
                <a:gd name="connsiteX8302" fmla="*/ 1217448 w 9867415"/>
                <a:gd name="connsiteY8302" fmla="*/ 1400175 h 3924300"/>
                <a:gd name="connsiteX8303" fmla="*/ 1213662 w 9867415"/>
                <a:gd name="connsiteY8303" fmla="*/ 1380993 h 3924300"/>
                <a:gd name="connsiteX8304" fmla="*/ 1243951 w 9867415"/>
                <a:gd name="connsiteY8304" fmla="*/ 1354137 h 3924300"/>
                <a:gd name="connsiteX8305" fmla="*/ 6736534 w 9867415"/>
                <a:gd name="connsiteY8305" fmla="*/ 1350962 h 3924300"/>
                <a:gd name="connsiteX8306" fmla="*/ 6763034 w 9867415"/>
                <a:gd name="connsiteY8306" fmla="*/ 1373187 h 3924300"/>
                <a:gd name="connsiteX8307" fmla="*/ 6747891 w 9867415"/>
                <a:gd name="connsiteY8307" fmla="*/ 1395412 h 3924300"/>
                <a:gd name="connsiteX8308" fmla="*/ 6721392 w 9867415"/>
                <a:gd name="connsiteY8308" fmla="*/ 1369483 h 3924300"/>
                <a:gd name="connsiteX8309" fmla="*/ 6736534 w 9867415"/>
                <a:gd name="connsiteY8309" fmla="*/ 1350962 h 3924300"/>
                <a:gd name="connsiteX8310" fmla="*/ 8157713 w 9867415"/>
                <a:gd name="connsiteY8310" fmla="*/ 1349985 h 3924300"/>
                <a:gd name="connsiteX8311" fmla="*/ 8187998 w 9867415"/>
                <a:gd name="connsiteY8311" fmla="*/ 1372698 h 3924300"/>
                <a:gd name="connsiteX8312" fmla="*/ 8180427 w 9867415"/>
                <a:gd name="connsiteY8312" fmla="*/ 1391627 h 3924300"/>
                <a:gd name="connsiteX8313" fmla="*/ 8153927 w 9867415"/>
                <a:gd name="connsiteY8313" fmla="*/ 1368913 h 3924300"/>
                <a:gd name="connsiteX8314" fmla="*/ 8157713 w 9867415"/>
                <a:gd name="connsiteY8314" fmla="*/ 1349985 h 3924300"/>
                <a:gd name="connsiteX8315" fmla="*/ 1699489 w 9867415"/>
                <a:gd name="connsiteY8315" fmla="*/ 1346200 h 3924300"/>
                <a:gd name="connsiteX8316" fmla="*/ 1707163 w 9867415"/>
                <a:gd name="connsiteY8316" fmla="*/ 1365383 h 3924300"/>
                <a:gd name="connsiteX8317" fmla="*/ 1676467 w 9867415"/>
                <a:gd name="connsiteY8317" fmla="*/ 1392238 h 3924300"/>
                <a:gd name="connsiteX8318" fmla="*/ 1668793 w 9867415"/>
                <a:gd name="connsiteY8318" fmla="*/ 1373056 h 3924300"/>
                <a:gd name="connsiteX8319" fmla="*/ 1699489 w 9867415"/>
                <a:gd name="connsiteY8319" fmla="*/ 1346200 h 3924300"/>
                <a:gd name="connsiteX8320" fmla="*/ 1296589 w 9867415"/>
                <a:gd name="connsiteY8320" fmla="*/ 1346200 h 3924300"/>
                <a:gd name="connsiteX8321" fmla="*/ 1300294 w 9867415"/>
                <a:gd name="connsiteY8321" fmla="*/ 1365383 h 3924300"/>
                <a:gd name="connsiteX8322" fmla="*/ 1274361 w 9867415"/>
                <a:gd name="connsiteY8322" fmla="*/ 1392238 h 3924300"/>
                <a:gd name="connsiteX8323" fmla="*/ 1266952 w 9867415"/>
                <a:gd name="connsiteY8323" fmla="*/ 1373056 h 3924300"/>
                <a:gd name="connsiteX8324" fmla="*/ 1296589 w 9867415"/>
                <a:gd name="connsiteY8324" fmla="*/ 1346200 h 3924300"/>
                <a:gd name="connsiteX8325" fmla="*/ 8616500 w 9867415"/>
                <a:gd name="connsiteY8325" fmla="*/ 1346199 h 3924300"/>
                <a:gd name="connsiteX8326" fmla="*/ 8646785 w 9867415"/>
                <a:gd name="connsiteY8326" fmla="*/ 1373055 h 3924300"/>
                <a:gd name="connsiteX8327" fmla="*/ 8642999 w 9867415"/>
                <a:gd name="connsiteY8327" fmla="*/ 1392237 h 3924300"/>
                <a:gd name="connsiteX8328" fmla="*/ 8612714 w 9867415"/>
                <a:gd name="connsiteY8328" fmla="*/ 1365382 h 3924300"/>
                <a:gd name="connsiteX8329" fmla="*/ 8616500 w 9867415"/>
                <a:gd name="connsiteY8329" fmla="*/ 1346199 h 3924300"/>
                <a:gd name="connsiteX8330" fmla="*/ 7554616 w 9867415"/>
                <a:gd name="connsiteY8330" fmla="*/ 1346199 h 3924300"/>
                <a:gd name="connsiteX8331" fmla="*/ 7585308 w 9867415"/>
                <a:gd name="connsiteY8331" fmla="*/ 1373055 h 3924300"/>
                <a:gd name="connsiteX8332" fmla="*/ 7573798 w 9867415"/>
                <a:gd name="connsiteY8332" fmla="*/ 1392237 h 3924300"/>
                <a:gd name="connsiteX8333" fmla="*/ 7546942 w 9867415"/>
                <a:gd name="connsiteY8333" fmla="*/ 1369218 h 3924300"/>
                <a:gd name="connsiteX8334" fmla="*/ 7554616 w 9867415"/>
                <a:gd name="connsiteY8334" fmla="*/ 1346199 h 3924300"/>
                <a:gd name="connsiteX8335" fmla="*/ 6672627 w 9867415"/>
                <a:gd name="connsiteY8335" fmla="*/ 1346199 h 3924300"/>
                <a:gd name="connsiteX8336" fmla="*/ 6699483 w 9867415"/>
                <a:gd name="connsiteY8336" fmla="*/ 1369218 h 3924300"/>
                <a:gd name="connsiteX8337" fmla="*/ 6687973 w 9867415"/>
                <a:gd name="connsiteY8337" fmla="*/ 1392237 h 3924300"/>
                <a:gd name="connsiteX8338" fmla="*/ 6661118 w 9867415"/>
                <a:gd name="connsiteY8338" fmla="*/ 1365382 h 3924300"/>
                <a:gd name="connsiteX8339" fmla="*/ 6672627 w 9867415"/>
                <a:gd name="connsiteY8339" fmla="*/ 1346199 h 3924300"/>
                <a:gd name="connsiteX8340" fmla="*/ 2182125 w 9867415"/>
                <a:gd name="connsiteY8340" fmla="*/ 1346199 h 3924300"/>
                <a:gd name="connsiteX8341" fmla="*/ 2189789 w 9867415"/>
                <a:gd name="connsiteY8341" fmla="*/ 1365382 h 3924300"/>
                <a:gd name="connsiteX8342" fmla="*/ 2159104 w 9867415"/>
                <a:gd name="connsiteY8342" fmla="*/ 1392237 h 3924300"/>
                <a:gd name="connsiteX8343" fmla="*/ 2151429 w 9867415"/>
                <a:gd name="connsiteY8343" fmla="*/ 1373055 h 3924300"/>
                <a:gd name="connsiteX8344" fmla="*/ 2182125 w 9867415"/>
                <a:gd name="connsiteY8344" fmla="*/ 1346199 h 3924300"/>
                <a:gd name="connsiteX8345" fmla="*/ 8100563 w 9867415"/>
                <a:gd name="connsiteY8345" fmla="*/ 1343635 h 3924300"/>
                <a:gd name="connsiteX8346" fmla="*/ 8130848 w 9867415"/>
                <a:gd name="connsiteY8346" fmla="*/ 1366348 h 3924300"/>
                <a:gd name="connsiteX8347" fmla="*/ 8123277 w 9867415"/>
                <a:gd name="connsiteY8347" fmla="*/ 1385277 h 3924300"/>
                <a:gd name="connsiteX8348" fmla="*/ 8096777 w 9867415"/>
                <a:gd name="connsiteY8348" fmla="*/ 1362563 h 3924300"/>
                <a:gd name="connsiteX8349" fmla="*/ 8100563 w 9867415"/>
                <a:gd name="connsiteY8349" fmla="*/ 1343635 h 3924300"/>
                <a:gd name="connsiteX8350" fmla="*/ 7498127 w 9867415"/>
                <a:gd name="connsiteY8350" fmla="*/ 1343024 h 3924300"/>
                <a:gd name="connsiteX8351" fmla="*/ 7524982 w 9867415"/>
                <a:gd name="connsiteY8351" fmla="*/ 1366043 h 3924300"/>
                <a:gd name="connsiteX8352" fmla="*/ 7517310 w 9867415"/>
                <a:gd name="connsiteY8352" fmla="*/ 1385226 h 3924300"/>
                <a:gd name="connsiteX8353" fmla="*/ 7486618 w 9867415"/>
                <a:gd name="connsiteY8353" fmla="*/ 1362207 h 3924300"/>
                <a:gd name="connsiteX8354" fmla="*/ 7498127 w 9867415"/>
                <a:gd name="connsiteY8354" fmla="*/ 1343024 h 3924300"/>
                <a:gd name="connsiteX8355" fmla="*/ 6612709 w 9867415"/>
                <a:gd name="connsiteY8355" fmla="*/ 1343024 h 3924300"/>
                <a:gd name="connsiteX8356" fmla="*/ 6639209 w 9867415"/>
                <a:gd name="connsiteY8356" fmla="*/ 1366043 h 3924300"/>
                <a:gd name="connsiteX8357" fmla="*/ 6624066 w 9867415"/>
                <a:gd name="connsiteY8357" fmla="*/ 1389062 h 3924300"/>
                <a:gd name="connsiteX8358" fmla="*/ 6597567 w 9867415"/>
                <a:gd name="connsiteY8358" fmla="*/ 1366043 h 3924300"/>
                <a:gd name="connsiteX8359" fmla="*/ 6612709 w 9867415"/>
                <a:gd name="connsiteY8359" fmla="*/ 1343024 h 3924300"/>
                <a:gd name="connsiteX8360" fmla="*/ 652217 w 9867415"/>
                <a:gd name="connsiteY8360" fmla="*/ 1343024 h 3924300"/>
                <a:gd name="connsiteX8361" fmla="*/ 652217 w 9867415"/>
                <a:gd name="connsiteY8361" fmla="*/ 1362207 h 3924300"/>
                <a:gd name="connsiteX8362" fmla="*/ 621521 w 9867415"/>
                <a:gd name="connsiteY8362" fmla="*/ 1389062 h 3924300"/>
                <a:gd name="connsiteX8363" fmla="*/ 621521 w 9867415"/>
                <a:gd name="connsiteY8363" fmla="*/ 1369880 h 3924300"/>
                <a:gd name="connsiteX8364" fmla="*/ 652217 w 9867415"/>
                <a:gd name="connsiteY8364" fmla="*/ 1343024 h 3924300"/>
                <a:gd name="connsiteX8365" fmla="*/ 1756646 w 9867415"/>
                <a:gd name="connsiteY8365" fmla="*/ 1339850 h 3924300"/>
                <a:gd name="connsiteX8366" fmla="*/ 1764321 w 9867415"/>
                <a:gd name="connsiteY8366" fmla="*/ 1358371 h 3924300"/>
                <a:gd name="connsiteX8367" fmla="*/ 1733625 w 9867415"/>
                <a:gd name="connsiteY8367" fmla="*/ 1384300 h 3924300"/>
                <a:gd name="connsiteX8368" fmla="*/ 1725950 w 9867415"/>
                <a:gd name="connsiteY8368" fmla="*/ 1362075 h 3924300"/>
                <a:gd name="connsiteX8369" fmla="*/ 1756646 w 9867415"/>
                <a:gd name="connsiteY8369" fmla="*/ 1339850 h 3924300"/>
                <a:gd name="connsiteX8370" fmla="*/ 6548273 w 9867415"/>
                <a:gd name="connsiteY8370" fmla="*/ 1339849 h 3924300"/>
                <a:gd name="connsiteX8371" fmla="*/ 6574202 w 9867415"/>
                <a:gd name="connsiteY8371" fmla="*/ 1362074 h 3924300"/>
                <a:gd name="connsiteX8372" fmla="*/ 6563090 w 9867415"/>
                <a:gd name="connsiteY8372" fmla="*/ 1384299 h 3924300"/>
                <a:gd name="connsiteX8373" fmla="*/ 6537160 w 9867415"/>
                <a:gd name="connsiteY8373" fmla="*/ 1362074 h 3924300"/>
                <a:gd name="connsiteX8374" fmla="*/ 6548273 w 9867415"/>
                <a:gd name="connsiteY8374" fmla="*/ 1339849 h 3924300"/>
                <a:gd name="connsiteX8375" fmla="*/ 2238819 w 9867415"/>
                <a:gd name="connsiteY8375" fmla="*/ 1339849 h 3924300"/>
                <a:gd name="connsiteX8376" fmla="*/ 2250168 w 9867415"/>
                <a:gd name="connsiteY8376" fmla="*/ 1362074 h 3924300"/>
                <a:gd name="connsiteX8377" fmla="*/ 2219880 w 9867415"/>
                <a:gd name="connsiteY8377" fmla="*/ 1384299 h 3924300"/>
                <a:gd name="connsiteX8378" fmla="*/ 2212304 w 9867415"/>
                <a:gd name="connsiteY8378" fmla="*/ 1365778 h 3924300"/>
                <a:gd name="connsiteX8379" fmla="*/ 2238819 w 9867415"/>
                <a:gd name="connsiteY8379" fmla="*/ 1339849 h 3924300"/>
                <a:gd name="connsiteX8380" fmla="*/ 1353501 w 9867415"/>
                <a:gd name="connsiteY8380" fmla="*/ 1338873 h 3924300"/>
                <a:gd name="connsiteX8381" fmla="*/ 1357288 w 9867415"/>
                <a:gd name="connsiteY8381" fmla="*/ 1357801 h 3924300"/>
                <a:gd name="connsiteX8382" fmla="*/ 1326999 w 9867415"/>
                <a:gd name="connsiteY8382" fmla="*/ 1380515 h 3924300"/>
                <a:gd name="connsiteX8383" fmla="*/ 1323213 w 9867415"/>
                <a:gd name="connsiteY8383" fmla="*/ 1361586 h 3924300"/>
                <a:gd name="connsiteX8384" fmla="*/ 1353501 w 9867415"/>
                <a:gd name="connsiteY8384" fmla="*/ 1338873 h 3924300"/>
                <a:gd name="connsiteX8385" fmla="*/ 8948288 w 9867415"/>
                <a:gd name="connsiteY8385" fmla="*/ 1335087 h 3924300"/>
                <a:gd name="connsiteX8386" fmla="*/ 8978573 w 9867415"/>
                <a:gd name="connsiteY8386" fmla="*/ 1361943 h 3924300"/>
                <a:gd name="connsiteX8387" fmla="*/ 8974787 w 9867415"/>
                <a:gd name="connsiteY8387" fmla="*/ 1381125 h 3924300"/>
                <a:gd name="connsiteX8388" fmla="*/ 8944502 w 9867415"/>
                <a:gd name="connsiteY8388" fmla="*/ 1354270 h 3924300"/>
                <a:gd name="connsiteX8389" fmla="*/ 8948288 w 9867415"/>
                <a:gd name="connsiteY8389" fmla="*/ 1335087 h 3924300"/>
                <a:gd name="connsiteX8390" fmla="*/ 8044633 w 9867415"/>
                <a:gd name="connsiteY8390" fmla="*/ 1335087 h 3924300"/>
                <a:gd name="connsiteX8391" fmla="*/ 8073941 w 9867415"/>
                <a:gd name="connsiteY8391" fmla="*/ 1358106 h 3924300"/>
                <a:gd name="connsiteX8392" fmla="*/ 8066614 w 9867415"/>
                <a:gd name="connsiteY8392" fmla="*/ 1381125 h 3924300"/>
                <a:gd name="connsiteX8393" fmla="*/ 8037306 w 9867415"/>
                <a:gd name="connsiteY8393" fmla="*/ 1354270 h 3924300"/>
                <a:gd name="connsiteX8394" fmla="*/ 8044633 w 9867415"/>
                <a:gd name="connsiteY8394" fmla="*/ 1335087 h 3924300"/>
                <a:gd name="connsiteX8395" fmla="*/ 7437598 w 9867415"/>
                <a:gd name="connsiteY8395" fmla="*/ 1335087 h 3924300"/>
                <a:gd name="connsiteX8396" fmla="*/ 7464098 w 9867415"/>
                <a:gd name="connsiteY8396" fmla="*/ 1361943 h 3924300"/>
                <a:gd name="connsiteX8397" fmla="*/ 7456527 w 9867415"/>
                <a:gd name="connsiteY8397" fmla="*/ 1381125 h 3924300"/>
                <a:gd name="connsiteX8398" fmla="*/ 7426242 w 9867415"/>
                <a:gd name="connsiteY8398" fmla="*/ 1358106 h 3924300"/>
                <a:gd name="connsiteX8399" fmla="*/ 7437598 w 9867415"/>
                <a:gd name="connsiteY8399" fmla="*/ 1335087 h 3924300"/>
                <a:gd name="connsiteX8400" fmla="*/ 6488274 w 9867415"/>
                <a:gd name="connsiteY8400" fmla="*/ 1335087 h 3924300"/>
                <a:gd name="connsiteX8401" fmla="*/ 6513918 w 9867415"/>
                <a:gd name="connsiteY8401" fmla="*/ 1358106 h 3924300"/>
                <a:gd name="connsiteX8402" fmla="*/ 6499264 w 9867415"/>
                <a:gd name="connsiteY8402" fmla="*/ 1381125 h 3924300"/>
                <a:gd name="connsiteX8403" fmla="*/ 6473620 w 9867415"/>
                <a:gd name="connsiteY8403" fmla="*/ 1358106 h 3924300"/>
                <a:gd name="connsiteX8404" fmla="*/ 6488274 w 9867415"/>
                <a:gd name="connsiteY8404" fmla="*/ 1335087 h 3924300"/>
                <a:gd name="connsiteX8405" fmla="*/ 6363726 w 9867415"/>
                <a:gd name="connsiteY8405" fmla="*/ 1332441 h 3924300"/>
                <a:gd name="connsiteX8406" fmla="*/ 6390581 w 9867415"/>
                <a:gd name="connsiteY8406" fmla="*/ 1354666 h 3924300"/>
                <a:gd name="connsiteX8407" fmla="*/ 6375235 w 9867415"/>
                <a:gd name="connsiteY8407" fmla="*/ 1373187 h 3924300"/>
                <a:gd name="connsiteX8408" fmla="*/ 6348380 w 9867415"/>
                <a:gd name="connsiteY8408" fmla="*/ 1350962 h 3924300"/>
                <a:gd name="connsiteX8409" fmla="*/ 6363726 w 9867415"/>
                <a:gd name="connsiteY8409" fmla="*/ 1332441 h 3924300"/>
                <a:gd name="connsiteX8410" fmla="*/ 7377273 w 9867415"/>
                <a:gd name="connsiteY8410" fmla="*/ 1331912 h 3924300"/>
                <a:gd name="connsiteX8411" fmla="*/ 7407558 w 9867415"/>
                <a:gd name="connsiteY8411" fmla="*/ 1354137 h 3924300"/>
                <a:gd name="connsiteX8412" fmla="*/ 7396202 w 9867415"/>
                <a:gd name="connsiteY8412" fmla="*/ 1376362 h 3924300"/>
                <a:gd name="connsiteX8413" fmla="*/ 7369702 w 9867415"/>
                <a:gd name="connsiteY8413" fmla="*/ 1350433 h 3924300"/>
                <a:gd name="connsiteX8414" fmla="*/ 7377273 w 9867415"/>
                <a:gd name="connsiteY8414" fmla="*/ 1331912 h 3924300"/>
                <a:gd name="connsiteX8415" fmla="*/ 6424448 w 9867415"/>
                <a:gd name="connsiteY8415" fmla="*/ 1331912 h 3924300"/>
                <a:gd name="connsiteX8416" fmla="*/ 6450377 w 9867415"/>
                <a:gd name="connsiteY8416" fmla="*/ 1354137 h 3924300"/>
                <a:gd name="connsiteX8417" fmla="*/ 6435560 w 9867415"/>
                <a:gd name="connsiteY8417" fmla="*/ 1376362 h 3924300"/>
                <a:gd name="connsiteX8418" fmla="*/ 6413335 w 9867415"/>
                <a:gd name="connsiteY8418" fmla="*/ 1354137 h 3924300"/>
                <a:gd name="connsiteX8419" fmla="*/ 6424448 w 9867415"/>
                <a:gd name="connsiteY8419" fmla="*/ 1331912 h 3924300"/>
                <a:gd name="connsiteX8420" fmla="*/ 2299136 w 9867415"/>
                <a:gd name="connsiteY8420" fmla="*/ 1331912 h 3924300"/>
                <a:gd name="connsiteX8421" fmla="*/ 2306709 w 9867415"/>
                <a:gd name="connsiteY8421" fmla="*/ 1354137 h 3924300"/>
                <a:gd name="connsiteX8422" fmla="*/ 2280209 w 9867415"/>
                <a:gd name="connsiteY8422" fmla="*/ 1376362 h 3924300"/>
                <a:gd name="connsiteX8423" fmla="*/ 2268854 w 9867415"/>
                <a:gd name="connsiteY8423" fmla="*/ 1357841 h 3924300"/>
                <a:gd name="connsiteX8424" fmla="*/ 2299136 w 9867415"/>
                <a:gd name="connsiteY8424" fmla="*/ 1331912 h 3924300"/>
                <a:gd name="connsiteX8425" fmla="*/ 1812612 w 9867415"/>
                <a:gd name="connsiteY8425" fmla="*/ 1331912 h 3924300"/>
                <a:gd name="connsiteX8426" fmla="*/ 1820022 w 9867415"/>
                <a:gd name="connsiteY8426" fmla="*/ 1350433 h 3924300"/>
                <a:gd name="connsiteX8427" fmla="*/ 1790385 w 9867415"/>
                <a:gd name="connsiteY8427" fmla="*/ 1376362 h 3924300"/>
                <a:gd name="connsiteX8428" fmla="*/ 1782975 w 9867415"/>
                <a:gd name="connsiteY8428" fmla="*/ 1354137 h 3924300"/>
                <a:gd name="connsiteX8429" fmla="*/ 1812612 w 9867415"/>
                <a:gd name="connsiteY8429" fmla="*/ 1331912 h 3924300"/>
                <a:gd name="connsiteX8430" fmla="*/ 700925 w 9867415"/>
                <a:gd name="connsiteY8430" fmla="*/ 1331912 h 3924300"/>
                <a:gd name="connsiteX8431" fmla="*/ 704711 w 9867415"/>
                <a:gd name="connsiteY8431" fmla="*/ 1350433 h 3924300"/>
                <a:gd name="connsiteX8432" fmla="*/ 674423 w 9867415"/>
                <a:gd name="connsiteY8432" fmla="*/ 1376362 h 3924300"/>
                <a:gd name="connsiteX8433" fmla="*/ 670637 w 9867415"/>
                <a:gd name="connsiteY8433" fmla="*/ 1357841 h 3924300"/>
                <a:gd name="connsiteX8434" fmla="*/ 700925 w 9867415"/>
                <a:gd name="connsiteY8434" fmla="*/ 1331912 h 3924300"/>
                <a:gd name="connsiteX8435" fmla="*/ 7987606 w 9867415"/>
                <a:gd name="connsiteY8435" fmla="*/ 1328737 h 3924300"/>
                <a:gd name="connsiteX8436" fmla="*/ 8017239 w 9867415"/>
                <a:gd name="connsiteY8436" fmla="*/ 1354666 h 3924300"/>
                <a:gd name="connsiteX8437" fmla="*/ 8009830 w 9867415"/>
                <a:gd name="connsiteY8437" fmla="*/ 1373187 h 3924300"/>
                <a:gd name="connsiteX8438" fmla="*/ 7980197 w 9867415"/>
                <a:gd name="connsiteY8438" fmla="*/ 1347258 h 3924300"/>
                <a:gd name="connsiteX8439" fmla="*/ 7987606 w 9867415"/>
                <a:gd name="connsiteY8439" fmla="*/ 1328737 h 3924300"/>
                <a:gd name="connsiteX8440" fmla="*/ 6299564 w 9867415"/>
                <a:gd name="connsiteY8440" fmla="*/ 1328737 h 3924300"/>
                <a:gd name="connsiteX8441" fmla="*/ 6326420 w 9867415"/>
                <a:gd name="connsiteY8441" fmla="*/ 1350962 h 3924300"/>
                <a:gd name="connsiteX8442" fmla="*/ 6311074 w 9867415"/>
                <a:gd name="connsiteY8442" fmla="*/ 1369483 h 3924300"/>
                <a:gd name="connsiteX8443" fmla="*/ 6288055 w 9867415"/>
                <a:gd name="connsiteY8443" fmla="*/ 1347258 h 3924300"/>
                <a:gd name="connsiteX8444" fmla="*/ 6299564 w 9867415"/>
                <a:gd name="connsiteY8444" fmla="*/ 1328737 h 3924300"/>
                <a:gd name="connsiteX8445" fmla="*/ 1405896 w 9867415"/>
                <a:gd name="connsiteY8445" fmla="*/ 1328737 h 3924300"/>
                <a:gd name="connsiteX8446" fmla="*/ 1409682 w 9867415"/>
                <a:gd name="connsiteY8446" fmla="*/ 1347258 h 3924300"/>
                <a:gd name="connsiteX8447" fmla="*/ 1379393 w 9867415"/>
                <a:gd name="connsiteY8447" fmla="*/ 1373187 h 3924300"/>
                <a:gd name="connsiteX8448" fmla="*/ 1375607 w 9867415"/>
                <a:gd name="connsiteY8448" fmla="*/ 1354666 h 3924300"/>
                <a:gd name="connsiteX8449" fmla="*/ 1405896 w 9867415"/>
                <a:gd name="connsiteY8449" fmla="*/ 1328737 h 3924300"/>
                <a:gd name="connsiteX8450" fmla="*/ 7316948 w 9867415"/>
                <a:gd name="connsiteY8450" fmla="*/ 1327811 h 3924300"/>
                <a:gd name="connsiteX8451" fmla="*/ 7347233 w 9867415"/>
                <a:gd name="connsiteY8451" fmla="*/ 1350830 h 3924300"/>
                <a:gd name="connsiteX8452" fmla="*/ 7335877 w 9867415"/>
                <a:gd name="connsiteY8452" fmla="*/ 1370012 h 3924300"/>
                <a:gd name="connsiteX8453" fmla="*/ 7309377 w 9867415"/>
                <a:gd name="connsiteY8453" fmla="*/ 1346993 h 3924300"/>
                <a:gd name="connsiteX8454" fmla="*/ 7316948 w 9867415"/>
                <a:gd name="connsiteY8454" fmla="*/ 1327811 h 3924300"/>
                <a:gd name="connsiteX8455" fmla="*/ 2355020 w 9867415"/>
                <a:gd name="connsiteY8455" fmla="*/ 1327760 h 3924300"/>
                <a:gd name="connsiteX8456" fmla="*/ 2366138 w 9867415"/>
                <a:gd name="connsiteY8456" fmla="*/ 1346688 h 3924300"/>
                <a:gd name="connsiteX8457" fmla="*/ 2336501 w 9867415"/>
                <a:gd name="connsiteY8457" fmla="*/ 1369402 h 3924300"/>
                <a:gd name="connsiteX8458" fmla="*/ 2329093 w 9867415"/>
                <a:gd name="connsiteY8458" fmla="*/ 1350473 h 3924300"/>
                <a:gd name="connsiteX8459" fmla="*/ 2355020 w 9867415"/>
                <a:gd name="connsiteY8459" fmla="*/ 1327760 h 3924300"/>
                <a:gd name="connsiteX8460" fmla="*/ 753827 w 9867415"/>
                <a:gd name="connsiteY8460" fmla="*/ 1324585 h 3924300"/>
                <a:gd name="connsiteX8461" fmla="*/ 753827 w 9867415"/>
                <a:gd name="connsiteY8461" fmla="*/ 1343513 h 3924300"/>
                <a:gd name="connsiteX8462" fmla="*/ 723132 w 9867415"/>
                <a:gd name="connsiteY8462" fmla="*/ 1366227 h 3924300"/>
                <a:gd name="connsiteX8463" fmla="*/ 723132 w 9867415"/>
                <a:gd name="connsiteY8463" fmla="*/ 1347298 h 3924300"/>
                <a:gd name="connsiteX8464" fmla="*/ 753827 w 9867415"/>
                <a:gd name="connsiteY8464" fmla="*/ 1324585 h 3924300"/>
                <a:gd name="connsiteX8465" fmla="*/ 1869374 w 9867415"/>
                <a:gd name="connsiteY8465" fmla="*/ 1323975 h 3924300"/>
                <a:gd name="connsiteX8466" fmla="*/ 1877048 w 9867415"/>
                <a:gd name="connsiteY8466" fmla="*/ 1343158 h 3924300"/>
                <a:gd name="connsiteX8467" fmla="*/ 1846352 w 9867415"/>
                <a:gd name="connsiteY8467" fmla="*/ 1366177 h 3924300"/>
                <a:gd name="connsiteX8468" fmla="*/ 1838679 w 9867415"/>
                <a:gd name="connsiteY8468" fmla="*/ 1346994 h 3924300"/>
                <a:gd name="connsiteX8469" fmla="*/ 1869374 w 9867415"/>
                <a:gd name="connsiteY8469" fmla="*/ 1323975 h 3924300"/>
                <a:gd name="connsiteX8470" fmla="*/ 6239239 w 9867415"/>
                <a:gd name="connsiteY8470" fmla="*/ 1323974 h 3924300"/>
                <a:gd name="connsiteX8471" fmla="*/ 6261464 w 9867415"/>
                <a:gd name="connsiteY8471" fmla="*/ 1346993 h 3924300"/>
                <a:gd name="connsiteX8472" fmla="*/ 6246647 w 9867415"/>
                <a:gd name="connsiteY8472" fmla="*/ 1370012 h 3924300"/>
                <a:gd name="connsiteX8473" fmla="*/ 6224422 w 9867415"/>
                <a:gd name="connsiteY8473" fmla="*/ 1346993 h 3924300"/>
                <a:gd name="connsiteX8474" fmla="*/ 6239239 w 9867415"/>
                <a:gd name="connsiteY8474" fmla="*/ 1323974 h 3924300"/>
                <a:gd name="connsiteX8475" fmla="*/ 1461831 w 9867415"/>
                <a:gd name="connsiteY8475" fmla="*/ 1320800 h 3924300"/>
                <a:gd name="connsiteX8476" fmla="*/ 1465495 w 9867415"/>
                <a:gd name="connsiteY8476" fmla="*/ 1339321 h 3924300"/>
                <a:gd name="connsiteX8477" fmla="*/ 1436184 w 9867415"/>
                <a:gd name="connsiteY8477" fmla="*/ 1365250 h 3924300"/>
                <a:gd name="connsiteX8478" fmla="*/ 1432520 w 9867415"/>
                <a:gd name="connsiteY8478" fmla="*/ 1346729 h 3924300"/>
                <a:gd name="connsiteX8479" fmla="*/ 1461831 w 9867415"/>
                <a:gd name="connsiteY8479" fmla="*/ 1320800 h 3924300"/>
                <a:gd name="connsiteX8480" fmla="*/ 7931310 w 9867415"/>
                <a:gd name="connsiteY8480" fmla="*/ 1320799 h 3924300"/>
                <a:gd name="connsiteX8481" fmla="*/ 7961595 w 9867415"/>
                <a:gd name="connsiteY8481" fmla="*/ 1346728 h 3924300"/>
                <a:gd name="connsiteX8482" fmla="*/ 7954024 w 9867415"/>
                <a:gd name="connsiteY8482" fmla="*/ 1365249 h 3924300"/>
                <a:gd name="connsiteX8483" fmla="*/ 7923739 w 9867415"/>
                <a:gd name="connsiteY8483" fmla="*/ 1343024 h 3924300"/>
                <a:gd name="connsiteX8484" fmla="*/ 7931310 w 9867415"/>
                <a:gd name="connsiteY8484" fmla="*/ 1320799 h 3924300"/>
                <a:gd name="connsiteX8485" fmla="*/ 7261060 w 9867415"/>
                <a:gd name="connsiteY8485" fmla="*/ 1320799 h 3924300"/>
                <a:gd name="connsiteX8486" fmla="*/ 7286989 w 9867415"/>
                <a:gd name="connsiteY8486" fmla="*/ 1343024 h 3924300"/>
                <a:gd name="connsiteX8487" fmla="*/ 7275876 w 9867415"/>
                <a:gd name="connsiteY8487" fmla="*/ 1365249 h 3924300"/>
                <a:gd name="connsiteX8488" fmla="*/ 7249947 w 9867415"/>
                <a:gd name="connsiteY8488" fmla="*/ 1343024 h 3924300"/>
                <a:gd name="connsiteX8489" fmla="*/ 7261060 w 9867415"/>
                <a:gd name="connsiteY8489" fmla="*/ 1320799 h 3924300"/>
                <a:gd name="connsiteX8490" fmla="*/ 6175402 w 9867415"/>
                <a:gd name="connsiteY8490" fmla="*/ 1320799 h 3924300"/>
                <a:gd name="connsiteX8491" fmla="*/ 6201668 w 9867415"/>
                <a:gd name="connsiteY8491" fmla="*/ 1343024 h 3924300"/>
                <a:gd name="connsiteX8492" fmla="*/ 6186659 w 9867415"/>
                <a:gd name="connsiteY8492" fmla="*/ 1365249 h 3924300"/>
                <a:gd name="connsiteX8493" fmla="*/ 6160393 w 9867415"/>
                <a:gd name="connsiteY8493" fmla="*/ 1343024 h 3924300"/>
                <a:gd name="connsiteX8494" fmla="*/ 6175402 w 9867415"/>
                <a:gd name="connsiteY8494" fmla="*/ 1320799 h 3924300"/>
                <a:gd name="connsiteX8495" fmla="*/ 6115414 w 9867415"/>
                <a:gd name="connsiteY8495" fmla="*/ 1320799 h 3924300"/>
                <a:gd name="connsiteX8496" fmla="*/ 6137639 w 9867415"/>
                <a:gd name="connsiteY8496" fmla="*/ 1343024 h 3924300"/>
                <a:gd name="connsiteX8497" fmla="*/ 6122822 w 9867415"/>
                <a:gd name="connsiteY8497" fmla="*/ 1361545 h 3924300"/>
                <a:gd name="connsiteX8498" fmla="*/ 6100597 w 9867415"/>
                <a:gd name="connsiteY8498" fmla="*/ 1339320 h 3924300"/>
                <a:gd name="connsiteX8499" fmla="*/ 6115414 w 9867415"/>
                <a:gd name="connsiteY8499" fmla="*/ 1320799 h 3924300"/>
                <a:gd name="connsiteX8500" fmla="*/ 2415016 w 9867415"/>
                <a:gd name="connsiteY8500" fmla="*/ 1320799 h 3924300"/>
                <a:gd name="connsiteX8501" fmla="*/ 2422581 w 9867415"/>
                <a:gd name="connsiteY8501" fmla="*/ 1339320 h 3924300"/>
                <a:gd name="connsiteX8502" fmla="*/ 2396086 w 9867415"/>
                <a:gd name="connsiteY8502" fmla="*/ 1365249 h 3924300"/>
                <a:gd name="connsiteX8503" fmla="*/ 2388518 w 9867415"/>
                <a:gd name="connsiteY8503" fmla="*/ 1343024 h 3924300"/>
                <a:gd name="connsiteX8504" fmla="*/ 2415016 w 9867415"/>
                <a:gd name="connsiteY8504" fmla="*/ 1320799 h 3924300"/>
                <a:gd name="connsiteX8505" fmla="*/ 7874160 w 9867415"/>
                <a:gd name="connsiteY8505" fmla="*/ 1316648 h 3924300"/>
                <a:gd name="connsiteX8506" fmla="*/ 7900660 w 9867415"/>
                <a:gd name="connsiteY8506" fmla="*/ 1339361 h 3924300"/>
                <a:gd name="connsiteX8507" fmla="*/ 7893089 w 9867415"/>
                <a:gd name="connsiteY8507" fmla="*/ 1358290 h 3924300"/>
                <a:gd name="connsiteX8508" fmla="*/ 7866589 w 9867415"/>
                <a:gd name="connsiteY8508" fmla="*/ 1335576 h 3924300"/>
                <a:gd name="connsiteX8509" fmla="*/ 7874160 w 9867415"/>
                <a:gd name="connsiteY8509" fmla="*/ 1316648 h 3924300"/>
                <a:gd name="connsiteX8510" fmla="*/ 1926074 w 9867415"/>
                <a:gd name="connsiteY8510" fmla="*/ 1316648 h 3924300"/>
                <a:gd name="connsiteX8511" fmla="*/ 1933646 w 9867415"/>
                <a:gd name="connsiteY8511" fmla="*/ 1335576 h 3924300"/>
                <a:gd name="connsiteX8512" fmla="*/ 1903357 w 9867415"/>
                <a:gd name="connsiteY8512" fmla="*/ 1358290 h 3924300"/>
                <a:gd name="connsiteX8513" fmla="*/ 1895785 w 9867415"/>
                <a:gd name="connsiteY8513" fmla="*/ 1339361 h 3924300"/>
                <a:gd name="connsiteX8514" fmla="*/ 1926074 w 9867415"/>
                <a:gd name="connsiteY8514" fmla="*/ 1316648 h 3924300"/>
                <a:gd name="connsiteX8515" fmla="*/ 8399013 w 9867415"/>
                <a:gd name="connsiteY8515" fmla="*/ 1316037 h 3924300"/>
                <a:gd name="connsiteX8516" fmla="*/ 8429298 w 9867415"/>
                <a:gd name="connsiteY8516" fmla="*/ 1339056 h 3924300"/>
                <a:gd name="connsiteX8517" fmla="*/ 8425512 w 9867415"/>
                <a:gd name="connsiteY8517" fmla="*/ 1362075 h 3924300"/>
                <a:gd name="connsiteX8518" fmla="*/ 8395227 w 9867415"/>
                <a:gd name="connsiteY8518" fmla="*/ 1335220 h 3924300"/>
                <a:gd name="connsiteX8519" fmla="*/ 8399013 w 9867415"/>
                <a:gd name="connsiteY8519" fmla="*/ 1316037 h 3924300"/>
                <a:gd name="connsiteX8520" fmla="*/ 7200735 w 9867415"/>
                <a:gd name="connsiteY8520" fmla="*/ 1316037 h 3924300"/>
                <a:gd name="connsiteX8521" fmla="*/ 7226664 w 9867415"/>
                <a:gd name="connsiteY8521" fmla="*/ 1339056 h 3924300"/>
                <a:gd name="connsiteX8522" fmla="*/ 7215552 w 9867415"/>
                <a:gd name="connsiteY8522" fmla="*/ 1362075 h 3924300"/>
                <a:gd name="connsiteX8523" fmla="*/ 7189622 w 9867415"/>
                <a:gd name="connsiteY8523" fmla="*/ 1335220 h 3924300"/>
                <a:gd name="connsiteX8524" fmla="*/ 7200735 w 9867415"/>
                <a:gd name="connsiteY8524" fmla="*/ 1316037 h 3924300"/>
                <a:gd name="connsiteX8525" fmla="*/ 6050989 w 9867415"/>
                <a:gd name="connsiteY8525" fmla="*/ 1316037 h 3924300"/>
                <a:gd name="connsiteX8526" fmla="*/ 6074008 w 9867415"/>
                <a:gd name="connsiteY8526" fmla="*/ 1339056 h 3924300"/>
                <a:gd name="connsiteX8527" fmla="*/ 6058662 w 9867415"/>
                <a:gd name="connsiteY8527" fmla="*/ 1362075 h 3924300"/>
                <a:gd name="connsiteX8528" fmla="*/ 6035643 w 9867415"/>
                <a:gd name="connsiteY8528" fmla="*/ 1339056 h 3924300"/>
                <a:gd name="connsiteX8529" fmla="*/ 6050989 w 9867415"/>
                <a:gd name="connsiteY8529" fmla="*/ 1316037 h 3924300"/>
                <a:gd name="connsiteX8530" fmla="*/ 5986490 w 9867415"/>
                <a:gd name="connsiteY8530" fmla="*/ 1316037 h 3924300"/>
                <a:gd name="connsiteX8531" fmla="*/ 6012756 w 9867415"/>
                <a:gd name="connsiteY8531" fmla="*/ 1339417 h 3924300"/>
                <a:gd name="connsiteX8532" fmla="*/ 5993995 w 9867415"/>
                <a:gd name="connsiteY8532" fmla="*/ 1358900 h 3924300"/>
                <a:gd name="connsiteX8533" fmla="*/ 5971481 w 9867415"/>
                <a:gd name="connsiteY8533" fmla="*/ 1335520 h 3924300"/>
                <a:gd name="connsiteX8534" fmla="*/ 5986490 w 9867415"/>
                <a:gd name="connsiteY8534" fmla="*/ 1316037 h 3924300"/>
                <a:gd name="connsiteX8535" fmla="*/ 7140410 w 9867415"/>
                <a:gd name="connsiteY8535" fmla="*/ 1313473 h 3924300"/>
                <a:gd name="connsiteX8536" fmla="*/ 7166339 w 9867415"/>
                <a:gd name="connsiteY8536" fmla="*/ 1336186 h 3924300"/>
                <a:gd name="connsiteX8537" fmla="*/ 7155227 w 9867415"/>
                <a:gd name="connsiteY8537" fmla="*/ 1355115 h 3924300"/>
                <a:gd name="connsiteX8538" fmla="*/ 7129297 w 9867415"/>
                <a:gd name="connsiteY8538" fmla="*/ 1332401 h 3924300"/>
                <a:gd name="connsiteX8539" fmla="*/ 7140410 w 9867415"/>
                <a:gd name="connsiteY8539" fmla="*/ 1313473 h 3924300"/>
                <a:gd name="connsiteX8540" fmla="*/ 1515294 w 9867415"/>
                <a:gd name="connsiteY8540" fmla="*/ 1313473 h 3924300"/>
                <a:gd name="connsiteX8541" fmla="*/ 1519131 w 9867415"/>
                <a:gd name="connsiteY8541" fmla="*/ 1332401 h 3924300"/>
                <a:gd name="connsiteX8542" fmla="*/ 1492272 w 9867415"/>
                <a:gd name="connsiteY8542" fmla="*/ 1355115 h 3924300"/>
                <a:gd name="connsiteX8543" fmla="*/ 1484598 w 9867415"/>
                <a:gd name="connsiteY8543" fmla="*/ 1336186 h 3924300"/>
                <a:gd name="connsiteX8544" fmla="*/ 1515294 w 9867415"/>
                <a:gd name="connsiteY8544" fmla="*/ 1313473 h 3924300"/>
                <a:gd name="connsiteX8545" fmla="*/ 5926743 w 9867415"/>
                <a:gd name="connsiteY8545" fmla="*/ 1312862 h 3924300"/>
                <a:gd name="connsiteX8546" fmla="*/ 5949256 w 9867415"/>
                <a:gd name="connsiteY8546" fmla="*/ 1335881 h 3924300"/>
                <a:gd name="connsiteX8547" fmla="*/ 5934247 w 9867415"/>
                <a:gd name="connsiteY8547" fmla="*/ 1358900 h 3924300"/>
                <a:gd name="connsiteX8548" fmla="*/ 5907981 w 9867415"/>
                <a:gd name="connsiteY8548" fmla="*/ 1335881 h 3924300"/>
                <a:gd name="connsiteX8549" fmla="*/ 5926743 w 9867415"/>
                <a:gd name="connsiteY8549" fmla="*/ 1312862 h 3924300"/>
                <a:gd name="connsiteX8550" fmla="*/ 5863002 w 9867415"/>
                <a:gd name="connsiteY8550" fmla="*/ 1312862 h 3924300"/>
                <a:gd name="connsiteX8551" fmla="*/ 5885227 w 9867415"/>
                <a:gd name="connsiteY8551" fmla="*/ 1335376 h 3924300"/>
                <a:gd name="connsiteX8552" fmla="*/ 5870410 w 9867415"/>
                <a:gd name="connsiteY8552" fmla="*/ 1354137 h 3924300"/>
                <a:gd name="connsiteX8553" fmla="*/ 5848185 w 9867415"/>
                <a:gd name="connsiteY8553" fmla="*/ 1331623 h 3924300"/>
                <a:gd name="connsiteX8554" fmla="*/ 5863002 w 9867415"/>
                <a:gd name="connsiteY8554" fmla="*/ 1312862 h 3924300"/>
                <a:gd name="connsiteX8555" fmla="*/ 2475328 w 9867415"/>
                <a:gd name="connsiteY8555" fmla="*/ 1312862 h 3924300"/>
                <a:gd name="connsiteX8556" fmla="*/ 2482903 w 9867415"/>
                <a:gd name="connsiteY8556" fmla="*/ 1332045 h 3924300"/>
                <a:gd name="connsiteX8557" fmla="*/ 2456407 w 9867415"/>
                <a:gd name="connsiteY8557" fmla="*/ 1358900 h 3924300"/>
                <a:gd name="connsiteX8558" fmla="*/ 2445052 w 9867415"/>
                <a:gd name="connsiteY8558" fmla="*/ 1339718 h 3924300"/>
                <a:gd name="connsiteX8559" fmla="*/ 2475328 w 9867415"/>
                <a:gd name="connsiteY8559" fmla="*/ 1312862 h 3924300"/>
                <a:gd name="connsiteX8560" fmla="*/ 802535 w 9867415"/>
                <a:gd name="connsiteY8560" fmla="*/ 1312862 h 3924300"/>
                <a:gd name="connsiteX8561" fmla="*/ 806322 w 9867415"/>
                <a:gd name="connsiteY8561" fmla="*/ 1332045 h 3924300"/>
                <a:gd name="connsiteX8562" fmla="*/ 776033 w 9867415"/>
                <a:gd name="connsiteY8562" fmla="*/ 1358900 h 3924300"/>
                <a:gd name="connsiteX8563" fmla="*/ 772248 w 9867415"/>
                <a:gd name="connsiteY8563" fmla="*/ 1339718 h 3924300"/>
                <a:gd name="connsiteX8564" fmla="*/ 802535 w 9867415"/>
                <a:gd name="connsiteY8564" fmla="*/ 1312862 h 3924300"/>
                <a:gd name="connsiteX8565" fmla="*/ 7818598 w 9867415"/>
                <a:gd name="connsiteY8565" fmla="*/ 1309687 h 3924300"/>
                <a:gd name="connsiteX8566" fmla="*/ 7845098 w 9867415"/>
                <a:gd name="connsiteY8566" fmla="*/ 1331912 h 3924300"/>
                <a:gd name="connsiteX8567" fmla="*/ 7837527 w 9867415"/>
                <a:gd name="connsiteY8567" fmla="*/ 1354137 h 3924300"/>
                <a:gd name="connsiteX8568" fmla="*/ 7807242 w 9867415"/>
                <a:gd name="connsiteY8568" fmla="*/ 1328208 h 3924300"/>
                <a:gd name="connsiteX8569" fmla="*/ 7818598 w 9867415"/>
                <a:gd name="connsiteY8569" fmla="*/ 1309687 h 3924300"/>
                <a:gd name="connsiteX8570" fmla="*/ 5798576 w 9867415"/>
                <a:gd name="connsiteY8570" fmla="*/ 1309687 h 3924300"/>
                <a:gd name="connsiteX8571" fmla="*/ 5821595 w 9867415"/>
                <a:gd name="connsiteY8571" fmla="*/ 1331912 h 3924300"/>
                <a:gd name="connsiteX8572" fmla="*/ 5806249 w 9867415"/>
                <a:gd name="connsiteY8572" fmla="*/ 1354137 h 3924300"/>
                <a:gd name="connsiteX8573" fmla="*/ 5783230 w 9867415"/>
                <a:gd name="connsiteY8573" fmla="*/ 1331912 h 3924300"/>
                <a:gd name="connsiteX8574" fmla="*/ 5798576 w 9867415"/>
                <a:gd name="connsiteY8574" fmla="*/ 1309687 h 3924300"/>
                <a:gd name="connsiteX8575" fmla="*/ 5737830 w 9867415"/>
                <a:gd name="connsiteY8575" fmla="*/ 1309687 h 3924300"/>
                <a:gd name="connsiteX8576" fmla="*/ 5760343 w 9867415"/>
                <a:gd name="connsiteY8576" fmla="*/ 1331912 h 3924300"/>
                <a:gd name="connsiteX8577" fmla="*/ 5741582 w 9867415"/>
                <a:gd name="connsiteY8577" fmla="*/ 1354137 h 3924300"/>
                <a:gd name="connsiteX8578" fmla="*/ 5719068 w 9867415"/>
                <a:gd name="connsiteY8578" fmla="*/ 1331912 h 3924300"/>
                <a:gd name="connsiteX8579" fmla="*/ 5737830 w 9867415"/>
                <a:gd name="connsiteY8579" fmla="*/ 1309687 h 3924300"/>
                <a:gd name="connsiteX8580" fmla="*/ 4660495 w 9867415"/>
                <a:gd name="connsiteY8580" fmla="*/ 1309687 h 3924300"/>
                <a:gd name="connsiteX8581" fmla="*/ 4679256 w 9867415"/>
                <a:gd name="connsiteY8581" fmla="*/ 1328448 h 3924300"/>
                <a:gd name="connsiteX8582" fmla="*/ 4656743 w 9867415"/>
                <a:gd name="connsiteY8582" fmla="*/ 1350962 h 3924300"/>
                <a:gd name="connsiteX8583" fmla="*/ 4637981 w 9867415"/>
                <a:gd name="connsiteY8583" fmla="*/ 1332201 h 3924300"/>
                <a:gd name="connsiteX8584" fmla="*/ 4660495 w 9867415"/>
                <a:gd name="connsiteY8584" fmla="*/ 1309687 h 3924300"/>
                <a:gd name="connsiteX8585" fmla="*/ 4596995 w 9867415"/>
                <a:gd name="connsiteY8585" fmla="*/ 1309687 h 3924300"/>
                <a:gd name="connsiteX8586" fmla="*/ 4615756 w 9867415"/>
                <a:gd name="connsiteY8586" fmla="*/ 1331912 h 3924300"/>
                <a:gd name="connsiteX8587" fmla="*/ 4593243 w 9867415"/>
                <a:gd name="connsiteY8587" fmla="*/ 1354137 h 3924300"/>
                <a:gd name="connsiteX8588" fmla="*/ 4574481 w 9867415"/>
                <a:gd name="connsiteY8588" fmla="*/ 1331912 h 3924300"/>
                <a:gd name="connsiteX8589" fmla="*/ 4596995 w 9867415"/>
                <a:gd name="connsiteY8589" fmla="*/ 1309687 h 3924300"/>
                <a:gd name="connsiteX8590" fmla="*/ 4532773 w 9867415"/>
                <a:gd name="connsiteY8590" fmla="*/ 1309687 h 3924300"/>
                <a:gd name="connsiteX8591" fmla="*/ 4552256 w 9867415"/>
                <a:gd name="connsiteY8591" fmla="*/ 1331912 h 3924300"/>
                <a:gd name="connsiteX8592" fmla="*/ 4528876 w 9867415"/>
                <a:gd name="connsiteY8592" fmla="*/ 1354137 h 3924300"/>
                <a:gd name="connsiteX8593" fmla="*/ 4509393 w 9867415"/>
                <a:gd name="connsiteY8593" fmla="*/ 1331912 h 3924300"/>
                <a:gd name="connsiteX8594" fmla="*/ 4532773 w 9867415"/>
                <a:gd name="connsiteY8594" fmla="*/ 1309687 h 3924300"/>
                <a:gd name="connsiteX8595" fmla="*/ 5674330 w 9867415"/>
                <a:gd name="connsiteY8595" fmla="*/ 1308761 h 3924300"/>
                <a:gd name="connsiteX8596" fmla="*/ 5696843 w 9867415"/>
                <a:gd name="connsiteY8596" fmla="*/ 1327943 h 3924300"/>
                <a:gd name="connsiteX8597" fmla="*/ 5678082 w 9867415"/>
                <a:gd name="connsiteY8597" fmla="*/ 1350962 h 3924300"/>
                <a:gd name="connsiteX8598" fmla="*/ 5655568 w 9867415"/>
                <a:gd name="connsiteY8598" fmla="*/ 1327943 h 3924300"/>
                <a:gd name="connsiteX8599" fmla="*/ 5674330 w 9867415"/>
                <a:gd name="connsiteY8599" fmla="*/ 1308761 h 3924300"/>
                <a:gd name="connsiteX8600" fmla="*/ 1981637 w 9867415"/>
                <a:gd name="connsiteY8600" fmla="*/ 1308711 h 3924300"/>
                <a:gd name="connsiteX8601" fmla="*/ 1989205 w 9867415"/>
                <a:gd name="connsiteY8601" fmla="*/ 1327639 h 3924300"/>
                <a:gd name="connsiteX8602" fmla="*/ 1962713 w 9867415"/>
                <a:gd name="connsiteY8602" fmla="*/ 1350353 h 3924300"/>
                <a:gd name="connsiteX8603" fmla="*/ 1955140 w 9867415"/>
                <a:gd name="connsiteY8603" fmla="*/ 1331424 h 3924300"/>
                <a:gd name="connsiteX8604" fmla="*/ 1981637 w 9867415"/>
                <a:gd name="connsiteY8604" fmla="*/ 1308711 h 3924300"/>
                <a:gd name="connsiteX8605" fmla="*/ 1571016 w 9867415"/>
                <a:gd name="connsiteY8605" fmla="*/ 1305536 h 3924300"/>
                <a:gd name="connsiteX8606" fmla="*/ 1574802 w 9867415"/>
                <a:gd name="connsiteY8606" fmla="*/ 1324464 h 3924300"/>
                <a:gd name="connsiteX8607" fmla="*/ 1544514 w 9867415"/>
                <a:gd name="connsiteY8607" fmla="*/ 1347178 h 3924300"/>
                <a:gd name="connsiteX8608" fmla="*/ 1540728 w 9867415"/>
                <a:gd name="connsiteY8608" fmla="*/ 1328249 h 3924300"/>
                <a:gd name="connsiteX8609" fmla="*/ 1571016 w 9867415"/>
                <a:gd name="connsiteY8609" fmla="*/ 1305536 h 3924300"/>
                <a:gd name="connsiteX8610" fmla="*/ 855437 w 9867415"/>
                <a:gd name="connsiteY8610" fmla="*/ 1305535 h 3924300"/>
                <a:gd name="connsiteX8611" fmla="*/ 855437 w 9867415"/>
                <a:gd name="connsiteY8611" fmla="*/ 1324463 h 3924300"/>
                <a:gd name="connsiteX8612" fmla="*/ 824743 w 9867415"/>
                <a:gd name="connsiteY8612" fmla="*/ 1347177 h 3924300"/>
                <a:gd name="connsiteX8613" fmla="*/ 824743 w 9867415"/>
                <a:gd name="connsiteY8613" fmla="*/ 1328248 h 3924300"/>
                <a:gd name="connsiteX8614" fmla="*/ 855437 w 9867415"/>
                <a:gd name="connsiteY8614" fmla="*/ 1305535 h 3924300"/>
                <a:gd name="connsiteX8615" fmla="*/ 546091 w 9867415"/>
                <a:gd name="connsiteY8615" fmla="*/ 1304925 h 3924300"/>
                <a:gd name="connsiteX8616" fmla="*/ 546091 w 9867415"/>
                <a:gd name="connsiteY8616" fmla="*/ 1324108 h 3924300"/>
                <a:gd name="connsiteX8617" fmla="*/ 516455 w 9867415"/>
                <a:gd name="connsiteY8617" fmla="*/ 1350963 h 3924300"/>
                <a:gd name="connsiteX8618" fmla="*/ 516455 w 9867415"/>
                <a:gd name="connsiteY8618" fmla="*/ 1331781 h 3924300"/>
                <a:gd name="connsiteX8619" fmla="*/ 546091 w 9867415"/>
                <a:gd name="connsiteY8619" fmla="*/ 1304925 h 3924300"/>
                <a:gd name="connsiteX8620" fmla="*/ 7080085 w 9867415"/>
                <a:gd name="connsiteY8620" fmla="*/ 1304924 h 3924300"/>
                <a:gd name="connsiteX8621" fmla="*/ 7106014 w 9867415"/>
                <a:gd name="connsiteY8621" fmla="*/ 1331780 h 3924300"/>
                <a:gd name="connsiteX8622" fmla="*/ 7094902 w 9867415"/>
                <a:gd name="connsiteY8622" fmla="*/ 1350962 h 3924300"/>
                <a:gd name="connsiteX8623" fmla="*/ 7068972 w 9867415"/>
                <a:gd name="connsiteY8623" fmla="*/ 1327943 h 3924300"/>
                <a:gd name="connsiteX8624" fmla="*/ 7080085 w 9867415"/>
                <a:gd name="connsiteY8624" fmla="*/ 1304924 h 3924300"/>
                <a:gd name="connsiteX8625" fmla="*/ 5545743 w 9867415"/>
                <a:gd name="connsiteY8625" fmla="*/ 1304924 h 3924300"/>
                <a:gd name="connsiteX8626" fmla="*/ 5568256 w 9867415"/>
                <a:gd name="connsiteY8626" fmla="*/ 1327943 h 3924300"/>
                <a:gd name="connsiteX8627" fmla="*/ 5549495 w 9867415"/>
                <a:gd name="connsiteY8627" fmla="*/ 1350962 h 3924300"/>
                <a:gd name="connsiteX8628" fmla="*/ 5530734 w 9867415"/>
                <a:gd name="connsiteY8628" fmla="*/ 1327943 h 3924300"/>
                <a:gd name="connsiteX8629" fmla="*/ 5545743 w 9867415"/>
                <a:gd name="connsiteY8629" fmla="*/ 1304924 h 3924300"/>
                <a:gd name="connsiteX8630" fmla="*/ 5482002 w 9867415"/>
                <a:gd name="connsiteY8630" fmla="*/ 1304924 h 3924300"/>
                <a:gd name="connsiteX8631" fmla="*/ 5504227 w 9867415"/>
                <a:gd name="connsiteY8631" fmla="*/ 1327438 h 3924300"/>
                <a:gd name="connsiteX8632" fmla="*/ 5489410 w 9867415"/>
                <a:gd name="connsiteY8632" fmla="*/ 1346199 h 3924300"/>
                <a:gd name="connsiteX8633" fmla="*/ 5467185 w 9867415"/>
                <a:gd name="connsiteY8633" fmla="*/ 1323685 h 3924300"/>
                <a:gd name="connsiteX8634" fmla="*/ 5482002 w 9867415"/>
                <a:gd name="connsiteY8634" fmla="*/ 1304924 h 3924300"/>
                <a:gd name="connsiteX8635" fmla="*/ 5421918 w 9867415"/>
                <a:gd name="connsiteY8635" fmla="*/ 1304924 h 3924300"/>
                <a:gd name="connsiteX8636" fmla="*/ 5440679 w 9867415"/>
                <a:gd name="connsiteY8636" fmla="*/ 1323685 h 3924300"/>
                <a:gd name="connsiteX8637" fmla="*/ 5425670 w 9867415"/>
                <a:gd name="connsiteY8637" fmla="*/ 1346199 h 3924300"/>
                <a:gd name="connsiteX8638" fmla="*/ 5403156 w 9867415"/>
                <a:gd name="connsiteY8638" fmla="*/ 1323685 h 3924300"/>
                <a:gd name="connsiteX8639" fmla="*/ 5421918 w 9867415"/>
                <a:gd name="connsiteY8639" fmla="*/ 1304924 h 3924300"/>
                <a:gd name="connsiteX8640" fmla="*/ 4913413 w 9867415"/>
                <a:gd name="connsiteY8640" fmla="*/ 1304924 h 3924300"/>
                <a:gd name="connsiteX8641" fmla="*/ 4931670 w 9867415"/>
                <a:gd name="connsiteY8641" fmla="*/ 1325562 h 3924300"/>
                <a:gd name="connsiteX8642" fmla="*/ 4913413 w 9867415"/>
                <a:gd name="connsiteY8642" fmla="*/ 1346200 h 3924300"/>
                <a:gd name="connsiteX8643" fmla="*/ 4895156 w 9867415"/>
                <a:gd name="connsiteY8643" fmla="*/ 1325562 h 3924300"/>
                <a:gd name="connsiteX8644" fmla="*/ 4913413 w 9867415"/>
                <a:gd name="connsiteY8644" fmla="*/ 1304924 h 3924300"/>
                <a:gd name="connsiteX8645" fmla="*/ 4848830 w 9867415"/>
                <a:gd name="connsiteY8645" fmla="*/ 1304924 h 3924300"/>
                <a:gd name="connsiteX8646" fmla="*/ 4867591 w 9867415"/>
                <a:gd name="connsiteY8646" fmla="*/ 1327438 h 3924300"/>
                <a:gd name="connsiteX8647" fmla="*/ 4848830 w 9867415"/>
                <a:gd name="connsiteY8647" fmla="*/ 1346199 h 3924300"/>
                <a:gd name="connsiteX8648" fmla="*/ 4830068 w 9867415"/>
                <a:gd name="connsiteY8648" fmla="*/ 1327438 h 3924300"/>
                <a:gd name="connsiteX8649" fmla="*/ 4848830 w 9867415"/>
                <a:gd name="connsiteY8649" fmla="*/ 1304924 h 3924300"/>
                <a:gd name="connsiteX8650" fmla="*/ 4785330 w 9867415"/>
                <a:gd name="connsiteY8650" fmla="*/ 1304924 h 3924300"/>
                <a:gd name="connsiteX8651" fmla="*/ 4807843 w 9867415"/>
                <a:gd name="connsiteY8651" fmla="*/ 1327943 h 3924300"/>
                <a:gd name="connsiteX8652" fmla="*/ 4785330 w 9867415"/>
                <a:gd name="connsiteY8652" fmla="*/ 1350962 h 3924300"/>
                <a:gd name="connsiteX8653" fmla="*/ 4766568 w 9867415"/>
                <a:gd name="connsiteY8653" fmla="*/ 1327943 h 3924300"/>
                <a:gd name="connsiteX8654" fmla="*/ 4785330 w 9867415"/>
                <a:gd name="connsiteY8654" fmla="*/ 1304924 h 3924300"/>
                <a:gd name="connsiteX8655" fmla="*/ 4724861 w 9867415"/>
                <a:gd name="connsiteY8655" fmla="*/ 1304924 h 3924300"/>
                <a:gd name="connsiteX8656" fmla="*/ 4744344 w 9867415"/>
                <a:gd name="connsiteY8656" fmla="*/ 1327943 h 3924300"/>
                <a:gd name="connsiteX8657" fmla="*/ 4720964 w 9867415"/>
                <a:gd name="connsiteY8657" fmla="*/ 1350962 h 3924300"/>
                <a:gd name="connsiteX8658" fmla="*/ 4701481 w 9867415"/>
                <a:gd name="connsiteY8658" fmla="*/ 1327943 h 3924300"/>
                <a:gd name="connsiteX8659" fmla="*/ 4724861 w 9867415"/>
                <a:gd name="connsiteY8659" fmla="*/ 1304924 h 3924300"/>
                <a:gd name="connsiteX8660" fmla="*/ 2532278 w 9867415"/>
                <a:gd name="connsiteY8660" fmla="*/ 1304924 h 3924300"/>
                <a:gd name="connsiteX8661" fmla="*/ 2543786 w 9867415"/>
                <a:gd name="connsiteY8661" fmla="*/ 1327943 h 3924300"/>
                <a:gd name="connsiteX8662" fmla="*/ 2516931 w 9867415"/>
                <a:gd name="connsiteY8662" fmla="*/ 1350962 h 3924300"/>
                <a:gd name="connsiteX8663" fmla="*/ 2505426 w 9867415"/>
                <a:gd name="connsiteY8663" fmla="*/ 1331780 h 3924300"/>
                <a:gd name="connsiteX8664" fmla="*/ 2532278 w 9867415"/>
                <a:gd name="connsiteY8664" fmla="*/ 1304924 h 3924300"/>
                <a:gd name="connsiteX8665" fmla="*/ 7757816 w 9867415"/>
                <a:gd name="connsiteY8665" fmla="*/ 1301749 h 3924300"/>
                <a:gd name="connsiteX8666" fmla="*/ 7788508 w 9867415"/>
                <a:gd name="connsiteY8666" fmla="*/ 1327678 h 3924300"/>
                <a:gd name="connsiteX8667" fmla="*/ 7780834 w 9867415"/>
                <a:gd name="connsiteY8667" fmla="*/ 1346199 h 3924300"/>
                <a:gd name="connsiteX8668" fmla="*/ 7750142 w 9867415"/>
                <a:gd name="connsiteY8668" fmla="*/ 1323974 h 3924300"/>
                <a:gd name="connsiteX8669" fmla="*/ 7757816 w 9867415"/>
                <a:gd name="connsiteY8669" fmla="*/ 1301749 h 3924300"/>
                <a:gd name="connsiteX8670" fmla="*/ 7019760 w 9867415"/>
                <a:gd name="connsiteY8670" fmla="*/ 1301749 h 3924300"/>
                <a:gd name="connsiteX8671" fmla="*/ 7045689 w 9867415"/>
                <a:gd name="connsiteY8671" fmla="*/ 1323974 h 3924300"/>
                <a:gd name="connsiteX8672" fmla="*/ 7034577 w 9867415"/>
                <a:gd name="connsiteY8672" fmla="*/ 1346199 h 3924300"/>
                <a:gd name="connsiteX8673" fmla="*/ 7008647 w 9867415"/>
                <a:gd name="connsiteY8673" fmla="*/ 1323974 h 3924300"/>
                <a:gd name="connsiteX8674" fmla="*/ 7019760 w 9867415"/>
                <a:gd name="connsiteY8674" fmla="*/ 1301749 h 3924300"/>
                <a:gd name="connsiteX8675" fmla="*/ 5358418 w 9867415"/>
                <a:gd name="connsiteY8675" fmla="*/ 1301749 h 3924300"/>
                <a:gd name="connsiteX8676" fmla="*/ 5380931 w 9867415"/>
                <a:gd name="connsiteY8676" fmla="*/ 1323974 h 3924300"/>
                <a:gd name="connsiteX8677" fmla="*/ 5362170 w 9867415"/>
                <a:gd name="connsiteY8677" fmla="*/ 1346199 h 3924300"/>
                <a:gd name="connsiteX8678" fmla="*/ 5339656 w 9867415"/>
                <a:gd name="connsiteY8678" fmla="*/ 1323974 h 3924300"/>
                <a:gd name="connsiteX8679" fmla="*/ 5358418 w 9867415"/>
                <a:gd name="connsiteY8679" fmla="*/ 1301749 h 3924300"/>
                <a:gd name="connsiteX8680" fmla="*/ 5166330 w 9867415"/>
                <a:gd name="connsiteY8680" fmla="*/ 1301749 h 3924300"/>
                <a:gd name="connsiteX8681" fmla="*/ 5188843 w 9867415"/>
                <a:gd name="connsiteY8681" fmla="*/ 1323974 h 3924300"/>
                <a:gd name="connsiteX8682" fmla="*/ 5170082 w 9867415"/>
                <a:gd name="connsiteY8682" fmla="*/ 1346199 h 3924300"/>
                <a:gd name="connsiteX8683" fmla="*/ 5147568 w 9867415"/>
                <a:gd name="connsiteY8683" fmla="*/ 1323974 h 3924300"/>
                <a:gd name="connsiteX8684" fmla="*/ 5166330 w 9867415"/>
                <a:gd name="connsiteY8684" fmla="*/ 1301749 h 3924300"/>
                <a:gd name="connsiteX8685" fmla="*/ 5104995 w 9867415"/>
                <a:gd name="connsiteY8685" fmla="*/ 1301749 h 3924300"/>
                <a:gd name="connsiteX8686" fmla="*/ 5123756 w 9867415"/>
                <a:gd name="connsiteY8686" fmla="*/ 1323974 h 3924300"/>
                <a:gd name="connsiteX8687" fmla="*/ 5104995 w 9867415"/>
                <a:gd name="connsiteY8687" fmla="*/ 1346199 h 3924300"/>
                <a:gd name="connsiteX8688" fmla="*/ 5082481 w 9867415"/>
                <a:gd name="connsiteY8688" fmla="*/ 1323974 h 3924300"/>
                <a:gd name="connsiteX8689" fmla="*/ 5104995 w 9867415"/>
                <a:gd name="connsiteY8689" fmla="*/ 1301749 h 3924300"/>
                <a:gd name="connsiteX8690" fmla="*/ 5041206 w 9867415"/>
                <a:gd name="connsiteY8690" fmla="*/ 1301749 h 3924300"/>
                <a:gd name="connsiteX8691" fmla="*/ 5060256 w 9867415"/>
                <a:gd name="connsiteY8691" fmla="*/ 1323974 h 3924300"/>
                <a:gd name="connsiteX8692" fmla="*/ 5041206 w 9867415"/>
                <a:gd name="connsiteY8692" fmla="*/ 1346199 h 3924300"/>
                <a:gd name="connsiteX8693" fmla="*/ 5022156 w 9867415"/>
                <a:gd name="connsiteY8693" fmla="*/ 1323974 h 3924300"/>
                <a:gd name="connsiteX8694" fmla="*/ 5041206 w 9867415"/>
                <a:gd name="connsiteY8694" fmla="*/ 1301749 h 3924300"/>
                <a:gd name="connsiteX8695" fmla="*/ 4977706 w 9867415"/>
                <a:gd name="connsiteY8695" fmla="*/ 1301749 h 3924300"/>
                <a:gd name="connsiteX8696" fmla="*/ 4996756 w 9867415"/>
                <a:gd name="connsiteY8696" fmla="*/ 1323974 h 3924300"/>
                <a:gd name="connsiteX8697" fmla="*/ 4977706 w 9867415"/>
                <a:gd name="connsiteY8697" fmla="*/ 1346199 h 3924300"/>
                <a:gd name="connsiteX8698" fmla="*/ 4958656 w 9867415"/>
                <a:gd name="connsiteY8698" fmla="*/ 1323974 h 3924300"/>
                <a:gd name="connsiteX8699" fmla="*/ 4977706 w 9867415"/>
                <a:gd name="connsiteY8699" fmla="*/ 1301749 h 3924300"/>
                <a:gd name="connsiteX8700" fmla="*/ 2592591 w 9867415"/>
                <a:gd name="connsiteY8700" fmla="*/ 1301749 h 3924300"/>
                <a:gd name="connsiteX8701" fmla="*/ 2604093 w 9867415"/>
                <a:gd name="connsiteY8701" fmla="*/ 1320270 h 3924300"/>
                <a:gd name="connsiteX8702" fmla="*/ 2573425 w 9867415"/>
                <a:gd name="connsiteY8702" fmla="*/ 1342495 h 3924300"/>
                <a:gd name="connsiteX8703" fmla="*/ 2565749 w 9867415"/>
                <a:gd name="connsiteY8703" fmla="*/ 1323974 h 3924300"/>
                <a:gd name="connsiteX8704" fmla="*/ 2592591 w 9867415"/>
                <a:gd name="connsiteY8704" fmla="*/ 1301749 h 3924300"/>
                <a:gd name="connsiteX8705" fmla="*/ 2038777 w 9867415"/>
                <a:gd name="connsiteY8705" fmla="*/ 1300773 h 3924300"/>
                <a:gd name="connsiteX8706" fmla="*/ 2046348 w 9867415"/>
                <a:gd name="connsiteY8706" fmla="*/ 1319701 h 3924300"/>
                <a:gd name="connsiteX8707" fmla="*/ 2019851 w 9867415"/>
                <a:gd name="connsiteY8707" fmla="*/ 1342415 h 3924300"/>
                <a:gd name="connsiteX8708" fmla="*/ 2012280 w 9867415"/>
                <a:gd name="connsiteY8708" fmla="*/ 1323486 h 3924300"/>
                <a:gd name="connsiteX8709" fmla="*/ 2038777 w 9867415"/>
                <a:gd name="connsiteY8709" fmla="*/ 1300773 h 3924300"/>
                <a:gd name="connsiteX8710" fmla="*/ 1232002 w 9867415"/>
                <a:gd name="connsiteY8710" fmla="*/ 1297598 h 3924300"/>
                <a:gd name="connsiteX8711" fmla="*/ 1235706 w 9867415"/>
                <a:gd name="connsiteY8711" fmla="*/ 1316526 h 3924300"/>
                <a:gd name="connsiteX8712" fmla="*/ 1206070 w 9867415"/>
                <a:gd name="connsiteY8712" fmla="*/ 1339240 h 3924300"/>
                <a:gd name="connsiteX8713" fmla="*/ 1202365 w 9867415"/>
                <a:gd name="connsiteY8713" fmla="*/ 1320311 h 3924300"/>
                <a:gd name="connsiteX8714" fmla="*/ 1232002 w 9867415"/>
                <a:gd name="connsiteY8714" fmla="*/ 1297598 h 3924300"/>
                <a:gd name="connsiteX8715" fmla="*/ 7701123 w 9867415"/>
                <a:gd name="connsiteY8715" fmla="*/ 1296987 h 3924300"/>
                <a:gd name="connsiteX8716" fmla="*/ 7727623 w 9867415"/>
                <a:gd name="connsiteY8716" fmla="*/ 1320006 h 3924300"/>
                <a:gd name="connsiteX8717" fmla="*/ 7720052 w 9867415"/>
                <a:gd name="connsiteY8717" fmla="*/ 1339189 h 3924300"/>
                <a:gd name="connsiteX8718" fmla="*/ 7693552 w 9867415"/>
                <a:gd name="connsiteY8718" fmla="*/ 1316170 h 3924300"/>
                <a:gd name="connsiteX8719" fmla="*/ 7701123 w 9867415"/>
                <a:gd name="connsiteY8719" fmla="*/ 1296987 h 3924300"/>
                <a:gd name="connsiteX8720" fmla="*/ 6959435 w 9867415"/>
                <a:gd name="connsiteY8720" fmla="*/ 1296987 h 3924300"/>
                <a:gd name="connsiteX8721" fmla="*/ 6985364 w 9867415"/>
                <a:gd name="connsiteY8721" fmla="*/ 1320006 h 3924300"/>
                <a:gd name="connsiteX8722" fmla="*/ 6974252 w 9867415"/>
                <a:gd name="connsiteY8722" fmla="*/ 1343025 h 3924300"/>
                <a:gd name="connsiteX8723" fmla="*/ 6948322 w 9867415"/>
                <a:gd name="connsiteY8723" fmla="*/ 1320006 h 3924300"/>
                <a:gd name="connsiteX8724" fmla="*/ 6959435 w 9867415"/>
                <a:gd name="connsiteY8724" fmla="*/ 1296987 h 3924300"/>
                <a:gd name="connsiteX8725" fmla="*/ 9061000 w 9867415"/>
                <a:gd name="connsiteY8725" fmla="*/ 1293812 h 3924300"/>
                <a:gd name="connsiteX8726" fmla="*/ 9091285 w 9867415"/>
                <a:gd name="connsiteY8726" fmla="*/ 1320668 h 3924300"/>
                <a:gd name="connsiteX8727" fmla="*/ 9087499 w 9867415"/>
                <a:gd name="connsiteY8727" fmla="*/ 1339850 h 3924300"/>
                <a:gd name="connsiteX8728" fmla="*/ 9057214 w 9867415"/>
                <a:gd name="connsiteY8728" fmla="*/ 1312995 h 3924300"/>
                <a:gd name="connsiteX8729" fmla="*/ 9061000 w 9867415"/>
                <a:gd name="connsiteY8729" fmla="*/ 1293812 h 3924300"/>
                <a:gd name="connsiteX8730" fmla="*/ 8232325 w 9867415"/>
                <a:gd name="connsiteY8730" fmla="*/ 1293812 h 3924300"/>
                <a:gd name="connsiteX8731" fmla="*/ 8262610 w 9867415"/>
                <a:gd name="connsiteY8731" fmla="*/ 1320668 h 3924300"/>
                <a:gd name="connsiteX8732" fmla="*/ 8258824 w 9867415"/>
                <a:gd name="connsiteY8732" fmla="*/ 1339850 h 3924300"/>
                <a:gd name="connsiteX8733" fmla="*/ 8228539 w 9867415"/>
                <a:gd name="connsiteY8733" fmla="*/ 1312995 h 3924300"/>
                <a:gd name="connsiteX8734" fmla="*/ 8232325 w 9867415"/>
                <a:gd name="connsiteY8734" fmla="*/ 1293812 h 3924300"/>
                <a:gd name="connsiteX8735" fmla="*/ 6898459 w 9867415"/>
                <a:gd name="connsiteY8735" fmla="*/ 1293812 h 3924300"/>
                <a:gd name="connsiteX8736" fmla="*/ 6924959 w 9867415"/>
                <a:gd name="connsiteY8736" fmla="*/ 1316831 h 3924300"/>
                <a:gd name="connsiteX8737" fmla="*/ 6909816 w 9867415"/>
                <a:gd name="connsiteY8737" fmla="*/ 1339850 h 3924300"/>
                <a:gd name="connsiteX8738" fmla="*/ 6887102 w 9867415"/>
                <a:gd name="connsiteY8738" fmla="*/ 1312995 h 3924300"/>
                <a:gd name="connsiteX8739" fmla="*/ 6898459 w 9867415"/>
                <a:gd name="connsiteY8739" fmla="*/ 1293812 h 3924300"/>
                <a:gd name="connsiteX8740" fmla="*/ 2653125 w 9867415"/>
                <a:gd name="connsiteY8740" fmla="*/ 1293812 h 3924300"/>
                <a:gd name="connsiteX8741" fmla="*/ 2664476 w 9867415"/>
                <a:gd name="connsiteY8741" fmla="*/ 1312995 h 3924300"/>
                <a:gd name="connsiteX8742" fmla="*/ 2634196 w 9867415"/>
                <a:gd name="connsiteY8742" fmla="*/ 1339850 h 3924300"/>
                <a:gd name="connsiteX8743" fmla="*/ 2626625 w 9867415"/>
                <a:gd name="connsiteY8743" fmla="*/ 1316831 h 3924300"/>
                <a:gd name="connsiteX8744" fmla="*/ 2653125 w 9867415"/>
                <a:gd name="connsiteY8744" fmla="*/ 1293812 h 3924300"/>
                <a:gd name="connsiteX8745" fmla="*/ 2099556 w 9867415"/>
                <a:gd name="connsiteY8745" fmla="*/ 1293812 h 3924300"/>
                <a:gd name="connsiteX8746" fmla="*/ 2107228 w 9867415"/>
                <a:gd name="connsiteY8746" fmla="*/ 1312995 h 3924300"/>
                <a:gd name="connsiteX8747" fmla="*/ 2076537 w 9867415"/>
                <a:gd name="connsiteY8747" fmla="*/ 1336014 h 3924300"/>
                <a:gd name="connsiteX8748" fmla="*/ 2068864 w 9867415"/>
                <a:gd name="connsiteY8748" fmla="*/ 1316831 h 3924300"/>
                <a:gd name="connsiteX8749" fmla="*/ 2099556 w 9867415"/>
                <a:gd name="connsiteY8749" fmla="*/ 1293812 h 3924300"/>
                <a:gd name="connsiteX8750" fmla="*/ 1624387 w 9867415"/>
                <a:gd name="connsiteY8750" fmla="*/ 1293812 h 3924300"/>
                <a:gd name="connsiteX8751" fmla="*/ 1631959 w 9867415"/>
                <a:gd name="connsiteY8751" fmla="*/ 1316831 h 3924300"/>
                <a:gd name="connsiteX8752" fmla="*/ 1601671 w 9867415"/>
                <a:gd name="connsiteY8752" fmla="*/ 1339850 h 3924300"/>
                <a:gd name="connsiteX8753" fmla="*/ 1597885 w 9867415"/>
                <a:gd name="connsiteY8753" fmla="*/ 1320668 h 3924300"/>
                <a:gd name="connsiteX8754" fmla="*/ 1624387 w 9867415"/>
                <a:gd name="connsiteY8754" fmla="*/ 1293812 h 3924300"/>
                <a:gd name="connsiteX8755" fmla="*/ 904146 w 9867415"/>
                <a:gd name="connsiteY8755" fmla="*/ 1293812 h 3924300"/>
                <a:gd name="connsiteX8756" fmla="*/ 907932 w 9867415"/>
                <a:gd name="connsiteY8756" fmla="*/ 1312995 h 3924300"/>
                <a:gd name="connsiteX8757" fmla="*/ 877644 w 9867415"/>
                <a:gd name="connsiteY8757" fmla="*/ 1339850 h 3924300"/>
                <a:gd name="connsiteX8758" fmla="*/ 873858 w 9867415"/>
                <a:gd name="connsiteY8758" fmla="*/ 1320668 h 3924300"/>
                <a:gd name="connsiteX8759" fmla="*/ 904146 w 9867415"/>
                <a:gd name="connsiteY8759" fmla="*/ 1293812 h 3924300"/>
                <a:gd name="connsiteX8760" fmla="*/ 596123 w 9867415"/>
                <a:gd name="connsiteY8760" fmla="*/ 1293812 h 3924300"/>
                <a:gd name="connsiteX8761" fmla="*/ 599909 w 9867415"/>
                <a:gd name="connsiteY8761" fmla="*/ 1312995 h 3924300"/>
                <a:gd name="connsiteX8762" fmla="*/ 569621 w 9867415"/>
                <a:gd name="connsiteY8762" fmla="*/ 1339850 h 3924300"/>
                <a:gd name="connsiteX8763" fmla="*/ 565835 w 9867415"/>
                <a:gd name="connsiteY8763" fmla="*/ 1320668 h 3924300"/>
                <a:gd name="connsiteX8764" fmla="*/ 596123 w 9867415"/>
                <a:gd name="connsiteY8764" fmla="*/ 1293812 h 3924300"/>
                <a:gd name="connsiteX8765" fmla="*/ 7641530 w 9867415"/>
                <a:gd name="connsiteY8765" fmla="*/ 1290637 h 3924300"/>
                <a:gd name="connsiteX8766" fmla="*/ 7671164 w 9867415"/>
                <a:gd name="connsiteY8766" fmla="*/ 1316566 h 3924300"/>
                <a:gd name="connsiteX8767" fmla="*/ 7663756 w 9867415"/>
                <a:gd name="connsiteY8767" fmla="*/ 1335087 h 3924300"/>
                <a:gd name="connsiteX8768" fmla="*/ 7634122 w 9867415"/>
                <a:gd name="connsiteY8768" fmla="*/ 1312862 h 3924300"/>
                <a:gd name="connsiteX8769" fmla="*/ 7641530 w 9867415"/>
                <a:gd name="connsiteY8769" fmla="*/ 1290637 h 3924300"/>
                <a:gd name="connsiteX8770" fmla="*/ 6838134 w 9867415"/>
                <a:gd name="connsiteY8770" fmla="*/ 1290637 h 3924300"/>
                <a:gd name="connsiteX8771" fmla="*/ 6864634 w 9867415"/>
                <a:gd name="connsiteY8771" fmla="*/ 1312862 h 3924300"/>
                <a:gd name="connsiteX8772" fmla="*/ 6849491 w 9867415"/>
                <a:gd name="connsiteY8772" fmla="*/ 1331383 h 3924300"/>
                <a:gd name="connsiteX8773" fmla="*/ 6822992 w 9867415"/>
                <a:gd name="connsiteY8773" fmla="*/ 1309158 h 3924300"/>
                <a:gd name="connsiteX8774" fmla="*/ 6838134 w 9867415"/>
                <a:gd name="connsiteY8774" fmla="*/ 1290637 h 3924300"/>
                <a:gd name="connsiteX8775" fmla="*/ 2713450 w 9867415"/>
                <a:gd name="connsiteY8775" fmla="*/ 1289711 h 3924300"/>
                <a:gd name="connsiteX8776" fmla="*/ 2721019 w 9867415"/>
                <a:gd name="connsiteY8776" fmla="*/ 1308893 h 3924300"/>
                <a:gd name="connsiteX8777" fmla="*/ 2694523 w 9867415"/>
                <a:gd name="connsiteY8777" fmla="*/ 1331912 h 3924300"/>
                <a:gd name="connsiteX8778" fmla="*/ 2683164 w 9867415"/>
                <a:gd name="connsiteY8778" fmla="*/ 1312730 h 3924300"/>
                <a:gd name="connsiteX8779" fmla="*/ 2713450 w 9867415"/>
                <a:gd name="connsiteY8779" fmla="*/ 1289711 h 3924300"/>
                <a:gd name="connsiteX8780" fmla="*/ 644118 w 9867415"/>
                <a:gd name="connsiteY8780" fmla="*/ 1286486 h 3924300"/>
                <a:gd name="connsiteX8781" fmla="*/ 647782 w 9867415"/>
                <a:gd name="connsiteY8781" fmla="*/ 1305414 h 3924300"/>
                <a:gd name="connsiteX8782" fmla="*/ 618471 w 9867415"/>
                <a:gd name="connsiteY8782" fmla="*/ 1328128 h 3924300"/>
                <a:gd name="connsiteX8783" fmla="*/ 614807 w 9867415"/>
                <a:gd name="connsiteY8783" fmla="*/ 1309199 h 3924300"/>
                <a:gd name="connsiteX8784" fmla="*/ 644118 w 9867415"/>
                <a:gd name="connsiteY8784" fmla="*/ 1286486 h 3924300"/>
                <a:gd name="connsiteX8785" fmla="*/ 7585235 w 9867415"/>
                <a:gd name="connsiteY8785" fmla="*/ 1286485 h 3924300"/>
                <a:gd name="connsiteX8786" fmla="*/ 7611735 w 9867415"/>
                <a:gd name="connsiteY8786" fmla="*/ 1309198 h 3924300"/>
                <a:gd name="connsiteX8787" fmla="*/ 7604164 w 9867415"/>
                <a:gd name="connsiteY8787" fmla="*/ 1328127 h 3924300"/>
                <a:gd name="connsiteX8788" fmla="*/ 7577664 w 9867415"/>
                <a:gd name="connsiteY8788" fmla="*/ 1305413 h 3924300"/>
                <a:gd name="connsiteX8789" fmla="*/ 7585235 w 9867415"/>
                <a:gd name="connsiteY8789" fmla="*/ 1286485 h 3924300"/>
                <a:gd name="connsiteX8790" fmla="*/ 956905 w 9867415"/>
                <a:gd name="connsiteY8790" fmla="*/ 1286485 h 3924300"/>
                <a:gd name="connsiteX8791" fmla="*/ 960569 w 9867415"/>
                <a:gd name="connsiteY8791" fmla="*/ 1305413 h 3924300"/>
                <a:gd name="connsiteX8792" fmla="*/ 931258 w 9867415"/>
                <a:gd name="connsiteY8792" fmla="*/ 1328127 h 3924300"/>
                <a:gd name="connsiteX8793" fmla="*/ 927594 w 9867415"/>
                <a:gd name="connsiteY8793" fmla="*/ 1309198 h 3924300"/>
                <a:gd name="connsiteX8794" fmla="*/ 956905 w 9867415"/>
                <a:gd name="connsiteY8794" fmla="*/ 1286485 h 3924300"/>
                <a:gd name="connsiteX8795" fmla="*/ 2155509 w 9867415"/>
                <a:gd name="connsiteY8795" fmla="*/ 1285875 h 3924300"/>
                <a:gd name="connsiteX8796" fmla="*/ 2162922 w 9867415"/>
                <a:gd name="connsiteY8796" fmla="*/ 1305058 h 3924300"/>
                <a:gd name="connsiteX8797" fmla="*/ 2133286 w 9867415"/>
                <a:gd name="connsiteY8797" fmla="*/ 1331913 h 3924300"/>
                <a:gd name="connsiteX8798" fmla="*/ 2125876 w 9867415"/>
                <a:gd name="connsiteY8798" fmla="*/ 1308894 h 3924300"/>
                <a:gd name="connsiteX8799" fmla="*/ 2155509 w 9867415"/>
                <a:gd name="connsiteY8799" fmla="*/ 1285875 h 3924300"/>
                <a:gd name="connsiteX8800" fmla="*/ 1680811 w 9867415"/>
                <a:gd name="connsiteY8800" fmla="*/ 1285875 h 3924300"/>
                <a:gd name="connsiteX8801" fmla="*/ 1688220 w 9867415"/>
                <a:gd name="connsiteY8801" fmla="*/ 1305058 h 3924300"/>
                <a:gd name="connsiteX8802" fmla="*/ 1658583 w 9867415"/>
                <a:gd name="connsiteY8802" fmla="*/ 1331913 h 3924300"/>
                <a:gd name="connsiteX8803" fmla="*/ 1651174 w 9867415"/>
                <a:gd name="connsiteY8803" fmla="*/ 1312731 h 3924300"/>
                <a:gd name="connsiteX8804" fmla="*/ 1680811 w 9867415"/>
                <a:gd name="connsiteY8804" fmla="*/ 1285875 h 3924300"/>
                <a:gd name="connsiteX8805" fmla="*/ 8180548 w 9867415"/>
                <a:gd name="connsiteY8805" fmla="*/ 1285874 h 3924300"/>
                <a:gd name="connsiteX8806" fmla="*/ 8207048 w 9867415"/>
                <a:gd name="connsiteY8806" fmla="*/ 1312730 h 3924300"/>
                <a:gd name="connsiteX8807" fmla="*/ 8203262 w 9867415"/>
                <a:gd name="connsiteY8807" fmla="*/ 1331912 h 3924300"/>
                <a:gd name="connsiteX8808" fmla="*/ 8172977 w 9867415"/>
                <a:gd name="connsiteY8808" fmla="*/ 1308893 h 3924300"/>
                <a:gd name="connsiteX8809" fmla="*/ 8180548 w 9867415"/>
                <a:gd name="connsiteY8809" fmla="*/ 1285874 h 3924300"/>
                <a:gd name="connsiteX8810" fmla="*/ 6774227 w 9867415"/>
                <a:gd name="connsiteY8810" fmla="*/ 1285874 h 3924300"/>
                <a:gd name="connsiteX8811" fmla="*/ 6801083 w 9867415"/>
                <a:gd name="connsiteY8811" fmla="*/ 1308893 h 3924300"/>
                <a:gd name="connsiteX8812" fmla="*/ 6789573 w 9867415"/>
                <a:gd name="connsiteY8812" fmla="*/ 1328076 h 3924300"/>
                <a:gd name="connsiteX8813" fmla="*/ 6762718 w 9867415"/>
                <a:gd name="connsiteY8813" fmla="*/ 1305057 h 3924300"/>
                <a:gd name="connsiteX8814" fmla="*/ 6774227 w 9867415"/>
                <a:gd name="connsiteY8814" fmla="*/ 1285874 h 3924300"/>
                <a:gd name="connsiteX8815" fmla="*/ 1285209 w 9867415"/>
                <a:gd name="connsiteY8815" fmla="*/ 1285874 h 3924300"/>
                <a:gd name="connsiteX8816" fmla="*/ 1288995 w 9867415"/>
                <a:gd name="connsiteY8816" fmla="*/ 1305057 h 3924300"/>
                <a:gd name="connsiteX8817" fmla="*/ 1258707 w 9867415"/>
                <a:gd name="connsiteY8817" fmla="*/ 1331912 h 3924300"/>
                <a:gd name="connsiteX8818" fmla="*/ 1254921 w 9867415"/>
                <a:gd name="connsiteY8818" fmla="*/ 1312730 h 3924300"/>
                <a:gd name="connsiteX8819" fmla="*/ 1285209 w 9867415"/>
                <a:gd name="connsiteY8819" fmla="*/ 1285874 h 3924300"/>
                <a:gd name="connsiteX8820" fmla="*/ 8122940 w 9867415"/>
                <a:gd name="connsiteY8820" fmla="*/ 1283228 h 3924300"/>
                <a:gd name="connsiteX8821" fmla="*/ 8153632 w 9867415"/>
                <a:gd name="connsiteY8821" fmla="*/ 1305453 h 3924300"/>
                <a:gd name="connsiteX8822" fmla="*/ 8145960 w 9867415"/>
                <a:gd name="connsiteY8822" fmla="*/ 1323974 h 3924300"/>
                <a:gd name="connsiteX8823" fmla="*/ 8115268 w 9867415"/>
                <a:gd name="connsiteY8823" fmla="*/ 1301749 h 3924300"/>
                <a:gd name="connsiteX8824" fmla="*/ 8122940 w 9867415"/>
                <a:gd name="connsiteY8824" fmla="*/ 1283228 h 3924300"/>
                <a:gd name="connsiteX8825" fmla="*/ 6713902 w 9867415"/>
                <a:gd name="connsiteY8825" fmla="*/ 1282699 h 3924300"/>
                <a:gd name="connsiteX8826" fmla="*/ 6740758 w 9867415"/>
                <a:gd name="connsiteY8826" fmla="*/ 1305718 h 3924300"/>
                <a:gd name="connsiteX8827" fmla="*/ 6729248 w 9867415"/>
                <a:gd name="connsiteY8827" fmla="*/ 1324901 h 3924300"/>
                <a:gd name="connsiteX8828" fmla="*/ 6702393 w 9867415"/>
                <a:gd name="connsiteY8828" fmla="*/ 1301882 h 3924300"/>
                <a:gd name="connsiteX8829" fmla="*/ 6713902 w 9867415"/>
                <a:gd name="connsiteY8829" fmla="*/ 1282699 h 3924300"/>
                <a:gd name="connsiteX8830" fmla="*/ 2773779 w 9867415"/>
                <a:gd name="connsiteY8830" fmla="*/ 1282699 h 3924300"/>
                <a:gd name="connsiteX8831" fmla="*/ 2781348 w 9867415"/>
                <a:gd name="connsiteY8831" fmla="*/ 1301882 h 3924300"/>
                <a:gd name="connsiteX8832" fmla="*/ 2754851 w 9867415"/>
                <a:gd name="connsiteY8832" fmla="*/ 1328737 h 3924300"/>
                <a:gd name="connsiteX8833" fmla="*/ 2743491 w 9867415"/>
                <a:gd name="connsiteY8833" fmla="*/ 1305718 h 3924300"/>
                <a:gd name="connsiteX8834" fmla="*/ 2773779 w 9867415"/>
                <a:gd name="connsiteY8834" fmla="*/ 1282699 h 3924300"/>
                <a:gd name="connsiteX8835" fmla="*/ 2211795 w 9867415"/>
                <a:gd name="connsiteY8835" fmla="*/ 1279525 h 3924300"/>
                <a:gd name="connsiteX8836" fmla="*/ 2219373 w 9867415"/>
                <a:gd name="connsiteY8836" fmla="*/ 1298046 h 3924300"/>
                <a:gd name="connsiteX8837" fmla="*/ 2192870 w 9867415"/>
                <a:gd name="connsiteY8837" fmla="*/ 1323975 h 3924300"/>
                <a:gd name="connsiteX8838" fmla="*/ 2185307 w 9867415"/>
                <a:gd name="connsiteY8838" fmla="*/ 1301750 h 3924300"/>
                <a:gd name="connsiteX8839" fmla="*/ 2211795 w 9867415"/>
                <a:gd name="connsiteY8839" fmla="*/ 1279525 h 3924300"/>
                <a:gd name="connsiteX8840" fmla="*/ 1737724 w 9867415"/>
                <a:gd name="connsiteY8840" fmla="*/ 1279525 h 3924300"/>
                <a:gd name="connsiteX8841" fmla="*/ 1741510 w 9867415"/>
                <a:gd name="connsiteY8841" fmla="*/ 1298046 h 3924300"/>
                <a:gd name="connsiteX8842" fmla="*/ 1715007 w 9867415"/>
                <a:gd name="connsiteY8842" fmla="*/ 1323975 h 3924300"/>
                <a:gd name="connsiteX8843" fmla="*/ 1707436 w 9867415"/>
                <a:gd name="connsiteY8843" fmla="*/ 1305454 h 3924300"/>
                <a:gd name="connsiteX8844" fmla="*/ 1737724 w 9867415"/>
                <a:gd name="connsiteY8844" fmla="*/ 1279525 h 3924300"/>
                <a:gd name="connsiteX8845" fmla="*/ 7528289 w 9867415"/>
                <a:gd name="connsiteY8845" fmla="*/ 1279524 h 3924300"/>
                <a:gd name="connsiteX8846" fmla="*/ 7555144 w 9867415"/>
                <a:gd name="connsiteY8846" fmla="*/ 1301749 h 3924300"/>
                <a:gd name="connsiteX8847" fmla="*/ 7547472 w 9867415"/>
                <a:gd name="connsiteY8847" fmla="*/ 1323974 h 3924300"/>
                <a:gd name="connsiteX8848" fmla="*/ 7516780 w 9867415"/>
                <a:gd name="connsiteY8848" fmla="*/ 1301749 h 3924300"/>
                <a:gd name="connsiteX8849" fmla="*/ 7528289 w 9867415"/>
                <a:gd name="connsiteY8849" fmla="*/ 1279524 h 3924300"/>
                <a:gd name="connsiteX8850" fmla="*/ 6653577 w 9867415"/>
                <a:gd name="connsiteY8850" fmla="*/ 1279524 h 3924300"/>
                <a:gd name="connsiteX8851" fmla="*/ 6680433 w 9867415"/>
                <a:gd name="connsiteY8851" fmla="*/ 1301749 h 3924300"/>
                <a:gd name="connsiteX8852" fmla="*/ 6665087 w 9867415"/>
                <a:gd name="connsiteY8852" fmla="*/ 1320270 h 3924300"/>
                <a:gd name="connsiteX8853" fmla="*/ 6642068 w 9867415"/>
                <a:gd name="connsiteY8853" fmla="*/ 1298045 h 3924300"/>
                <a:gd name="connsiteX8854" fmla="*/ 6653577 w 9867415"/>
                <a:gd name="connsiteY8854" fmla="*/ 1279524 h 3924300"/>
                <a:gd name="connsiteX8855" fmla="*/ 1337603 w 9867415"/>
                <a:gd name="connsiteY8855" fmla="*/ 1279524 h 3924300"/>
                <a:gd name="connsiteX8856" fmla="*/ 1341389 w 9867415"/>
                <a:gd name="connsiteY8856" fmla="*/ 1298045 h 3924300"/>
                <a:gd name="connsiteX8857" fmla="*/ 1311101 w 9867415"/>
                <a:gd name="connsiteY8857" fmla="*/ 1323974 h 3924300"/>
                <a:gd name="connsiteX8858" fmla="*/ 1307315 w 9867415"/>
                <a:gd name="connsiteY8858" fmla="*/ 1305453 h 3924300"/>
                <a:gd name="connsiteX8859" fmla="*/ 1337603 w 9867415"/>
                <a:gd name="connsiteY8859" fmla="*/ 1279524 h 3924300"/>
                <a:gd name="connsiteX8860" fmla="*/ 2829665 w 9867415"/>
                <a:gd name="connsiteY8860" fmla="*/ 1278599 h 3924300"/>
                <a:gd name="connsiteX8861" fmla="*/ 2840778 w 9867415"/>
                <a:gd name="connsiteY8861" fmla="*/ 1297781 h 3924300"/>
                <a:gd name="connsiteX8862" fmla="*/ 2814846 w 9867415"/>
                <a:gd name="connsiteY8862" fmla="*/ 1320800 h 3924300"/>
                <a:gd name="connsiteX8863" fmla="*/ 2803737 w 9867415"/>
                <a:gd name="connsiteY8863" fmla="*/ 1301618 h 3924300"/>
                <a:gd name="connsiteX8864" fmla="*/ 2829665 w 9867415"/>
                <a:gd name="connsiteY8864" fmla="*/ 1278599 h 3924300"/>
                <a:gd name="connsiteX8865" fmla="*/ 8066980 w 9867415"/>
                <a:gd name="connsiteY8865" fmla="*/ 1275373 h 3924300"/>
                <a:gd name="connsiteX8866" fmla="*/ 8096614 w 9867415"/>
                <a:gd name="connsiteY8866" fmla="*/ 1298086 h 3924300"/>
                <a:gd name="connsiteX8867" fmla="*/ 8089206 w 9867415"/>
                <a:gd name="connsiteY8867" fmla="*/ 1317015 h 3924300"/>
                <a:gd name="connsiteX8868" fmla="*/ 8059572 w 9867415"/>
                <a:gd name="connsiteY8868" fmla="*/ 1294301 h 3924300"/>
                <a:gd name="connsiteX8869" fmla="*/ 8066980 w 9867415"/>
                <a:gd name="connsiteY8869" fmla="*/ 1275373 h 3924300"/>
                <a:gd name="connsiteX8870" fmla="*/ 7467760 w 9867415"/>
                <a:gd name="connsiteY8870" fmla="*/ 1274762 h 3924300"/>
                <a:gd name="connsiteX8871" fmla="*/ 7494260 w 9867415"/>
                <a:gd name="connsiteY8871" fmla="*/ 1297781 h 3924300"/>
                <a:gd name="connsiteX8872" fmla="*/ 7486689 w 9867415"/>
                <a:gd name="connsiteY8872" fmla="*/ 1316964 h 3924300"/>
                <a:gd name="connsiteX8873" fmla="*/ 7460189 w 9867415"/>
                <a:gd name="connsiteY8873" fmla="*/ 1293945 h 3924300"/>
                <a:gd name="connsiteX8874" fmla="*/ 7467760 w 9867415"/>
                <a:gd name="connsiteY8874" fmla="*/ 1274762 h 3924300"/>
                <a:gd name="connsiteX8875" fmla="*/ 6593914 w 9867415"/>
                <a:gd name="connsiteY8875" fmla="*/ 1274762 h 3924300"/>
                <a:gd name="connsiteX8876" fmla="*/ 6620769 w 9867415"/>
                <a:gd name="connsiteY8876" fmla="*/ 1297781 h 3924300"/>
                <a:gd name="connsiteX8877" fmla="*/ 6605423 w 9867415"/>
                <a:gd name="connsiteY8877" fmla="*/ 1316964 h 3924300"/>
                <a:gd name="connsiteX8878" fmla="*/ 6578568 w 9867415"/>
                <a:gd name="connsiteY8878" fmla="*/ 1293945 h 3924300"/>
                <a:gd name="connsiteX8879" fmla="*/ 6593914 w 9867415"/>
                <a:gd name="connsiteY8879" fmla="*/ 1274762 h 3924300"/>
                <a:gd name="connsiteX8880" fmla="*/ 1010521 w 9867415"/>
                <a:gd name="connsiteY8880" fmla="*/ 1274762 h 3924300"/>
                <a:gd name="connsiteX8881" fmla="*/ 1014307 w 9867415"/>
                <a:gd name="connsiteY8881" fmla="*/ 1293945 h 3924300"/>
                <a:gd name="connsiteX8882" fmla="*/ 984018 w 9867415"/>
                <a:gd name="connsiteY8882" fmla="*/ 1320800 h 3924300"/>
                <a:gd name="connsiteX8883" fmla="*/ 980232 w 9867415"/>
                <a:gd name="connsiteY8883" fmla="*/ 1301618 h 3924300"/>
                <a:gd name="connsiteX8884" fmla="*/ 1010521 w 9867415"/>
                <a:gd name="connsiteY8884" fmla="*/ 1274762 h 3924300"/>
                <a:gd name="connsiteX8885" fmla="*/ 696918 w 9867415"/>
                <a:gd name="connsiteY8885" fmla="*/ 1274762 h 3924300"/>
                <a:gd name="connsiteX8886" fmla="*/ 696918 w 9867415"/>
                <a:gd name="connsiteY8886" fmla="*/ 1293945 h 3924300"/>
                <a:gd name="connsiteX8887" fmla="*/ 667282 w 9867415"/>
                <a:gd name="connsiteY8887" fmla="*/ 1320800 h 3924300"/>
                <a:gd name="connsiteX8888" fmla="*/ 667282 w 9867415"/>
                <a:gd name="connsiteY8888" fmla="*/ 1301618 h 3924300"/>
                <a:gd name="connsiteX8889" fmla="*/ 696918 w 9867415"/>
                <a:gd name="connsiteY8889" fmla="*/ 1274762 h 3924300"/>
                <a:gd name="connsiteX8890" fmla="*/ 6533589 w 9867415"/>
                <a:gd name="connsiteY8890" fmla="*/ 1271587 h 3924300"/>
                <a:gd name="connsiteX8891" fmla="*/ 6556608 w 9867415"/>
                <a:gd name="connsiteY8891" fmla="*/ 1293812 h 3924300"/>
                <a:gd name="connsiteX8892" fmla="*/ 6545098 w 9867415"/>
                <a:gd name="connsiteY8892" fmla="*/ 1316037 h 3924300"/>
                <a:gd name="connsiteX8893" fmla="*/ 6518243 w 9867415"/>
                <a:gd name="connsiteY8893" fmla="*/ 1290108 h 3924300"/>
                <a:gd name="connsiteX8894" fmla="*/ 6533589 w 9867415"/>
                <a:gd name="connsiteY8894" fmla="*/ 1271587 h 3924300"/>
                <a:gd name="connsiteX8895" fmla="*/ 2889988 w 9867415"/>
                <a:gd name="connsiteY8895" fmla="*/ 1271587 h 3924300"/>
                <a:gd name="connsiteX8896" fmla="*/ 2901101 w 9867415"/>
                <a:gd name="connsiteY8896" fmla="*/ 1290108 h 3924300"/>
                <a:gd name="connsiteX8897" fmla="*/ 2875171 w 9867415"/>
                <a:gd name="connsiteY8897" fmla="*/ 1316037 h 3924300"/>
                <a:gd name="connsiteX8898" fmla="*/ 2864060 w 9867415"/>
                <a:gd name="connsiteY8898" fmla="*/ 1293812 h 3924300"/>
                <a:gd name="connsiteX8899" fmla="*/ 2889988 w 9867415"/>
                <a:gd name="connsiteY8899" fmla="*/ 1271587 h 3924300"/>
                <a:gd name="connsiteX8900" fmla="*/ 2272591 w 9867415"/>
                <a:gd name="connsiteY8900" fmla="*/ 1271587 h 3924300"/>
                <a:gd name="connsiteX8901" fmla="*/ 2280262 w 9867415"/>
                <a:gd name="connsiteY8901" fmla="*/ 1290108 h 3924300"/>
                <a:gd name="connsiteX8902" fmla="*/ 2249570 w 9867415"/>
                <a:gd name="connsiteY8902" fmla="*/ 1316037 h 3924300"/>
                <a:gd name="connsiteX8903" fmla="*/ 2241901 w 9867415"/>
                <a:gd name="connsiteY8903" fmla="*/ 1297516 h 3924300"/>
                <a:gd name="connsiteX8904" fmla="*/ 2272591 w 9867415"/>
                <a:gd name="connsiteY8904" fmla="*/ 1271587 h 3924300"/>
                <a:gd name="connsiteX8905" fmla="*/ 1793294 w 9867415"/>
                <a:gd name="connsiteY8905" fmla="*/ 1271587 h 3924300"/>
                <a:gd name="connsiteX8906" fmla="*/ 1797080 w 9867415"/>
                <a:gd name="connsiteY8906" fmla="*/ 1290108 h 3924300"/>
                <a:gd name="connsiteX8907" fmla="*/ 1766791 w 9867415"/>
                <a:gd name="connsiteY8907" fmla="*/ 1316037 h 3924300"/>
                <a:gd name="connsiteX8908" fmla="*/ 1763005 w 9867415"/>
                <a:gd name="connsiteY8908" fmla="*/ 1293812 h 3924300"/>
                <a:gd name="connsiteX8909" fmla="*/ 1793294 w 9867415"/>
                <a:gd name="connsiteY8909" fmla="*/ 1271587 h 3924300"/>
                <a:gd name="connsiteX8910" fmla="*/ 1389996 w 9867415"/>
                <a:gd name="connsiteY8910" fmla="*/ 1270610 h 3924300"/>
                <a:gd name="connsiteX8911" fmla="*/ 1393783 w 9867415"/>
                <a:gd name="connsiteY8911" fmla="*/ 1289538 h 3924300"/>
                <a:gd name="connsiteX8912" fmla="*/ 1363494 w 9867415"/>
                <a:gd name="connsiteY8912" fmla="*/ 1312252 h 3924300"/>
                <a:gd name="connsiteX8913" fmla="*/ 1359708 w 9867415"/>
                <a:gd name="connsiteY8913" fmla="*/ 1293323 h 3924300"/>
                <a:gd name="connsiteX8914" fmla="*/ 1389996 w 9867415"/>
                <a:gd name="connsiteY8914" fmla="*/ 1270610 h 3924300"/>
                <a:gd name="connsiteX8915" fmla="*/ 1062099 w 9867415"/>
                <a:gd name="connsiteY8915" fmla="*/ 1267435 h 3924300"/>
                <a:gd name="connsiteX8916" fmla="*/ 1062099 w 9867415"/>
                <a:gd name="connsiteY8916" fmla="*/ 1286363 h 3924300"/>
                <a:gd name="connsiteX8917" fmla="*/ 1032462 w 9867415"/>
                <a:gd name="connsiteY8917" fmla="*/ 1309077 h 3924300"/>
                <a:gd name="connsiteX8918" fmla="*/ 1032462 w 9867415"/>
                <a:gd name="connsiteY8918" fmla="*/ 1290148 h 3924300"/>
                <a:gd name="connsiteX8919" fmla="*/ 1062099 w 9867415"/>
                <a:gd name="connsiteY8919" fmla="*/ 1267435 h 3924300"/>
                <a:gd name="connsiteX8920" fmla="*/ 8010228 w 9867415"/>
                <a:gd name="connsiteY8920" fmla="*/ 1266824 h 3924300"/>
                <a:gd name="connsiteX8921" fmla="*/ 8040920 w 9867415"/>
                <a:gd name="connsiteY8921" fmla="*/ 1289843 h 3924300"/>
                <a:gd name="connsiteX8922" fmla="*/ 8033246 w 9867415"/>
                <a:gd name="connsiteY8922" fmla="*/ 1309026 h 3924300"/>
                <a:gd name="connsiteX8923" fmla="*/ 8002554 w 9867415"/>
                <a:gd name="connsiteY8923" fmla="*/ 1286007 h 3924300"/>
                <a:gd name="connsiteX8924" fmla="*/ 8010228 w 9867415"/>
                <a:gd name="connsiteY8924" fmla="*/ 1266824 h 3924300"/>
                <a:gd name="connsiteX8925" fmla="*/ 7406978 w 9867415"/>
                <a:gd name="connsiteY8925" fmla="*/ 1266824 h 3924300"/>
                <a:gd name="connsiteX8926" fmla="*/ 7437670 w 9867415"/>
                <a:gd name="connsiteY8926" fmla="*/ 1293680 h 3924300"/>
                <a:gd name="connsiteX8927" fmla="*/ 7426160 w 9867415"/>
                <a:gd name="connsiteY8927" fmla="*/ 1312862 h 3924300"/>
                <a:gd name="connsiteX8928" fmla="*/ 7399304 w 9867415"/>
                <a:gd name="connsiteY8928" fmla="*/ 1289843 h 3924300"/>
                <a:gd name="connsiteX8929" fmla="*/ 7406978 w 9867415"/>
                <a:gd name="connsiteY8929" fmla="*/ 1266824 h 3924300"/>
                <a:gd name="connsiteX8930" fmla="*/ 6469427 w 9867415"/>
                <a:gd name="connsiteY8930" fmla="*/ 1266824 h 3924300"/>
                <a:gd name="connsiteX8931" fmla="*/ 6496283 w 9867415"/>
                <a:gd name="connsiteY8931" fmla="*/ 1289843 h 3924300"/>
                <a:gd name="connsiteX8932" fmla="*/ 6480937 w 9867415"/>
                <a:gd name="connsiteY8932" fmla="*/ 1312862 h 3924300"/>
                <a:gd name="connsiteX8933" fmla="*/ 6457918 w 9867415"/>
                <a:gd name="connsiteY8933" fmla="*/ 1289843 h 3924300"/>
                <a:gd name="connsiteX8934" fmla="*/ 6469427 w 9867415"/>
                <a:gd name="connsiteY8934" fmla="*/ 1266824 h 3924300"/>
                <a:gd name="connsiteX8935" fmla="*/ 2329279 w 9867415"/>
                <a:gd name="connsiteY8935" fmla="*/ 1263650 h 3924300"/>
                <a:gd name="connsiteX8936" fmla="*/ 2336850 w 9867415"/>
                <a:gd name="connsiteY8936" fmla="*/ 1286669 h 3924300"/>
                <a:gd name="connsiteX8937" fmla="*/ 2310352 w 9867415"/>
                <a:gd name="connsiteY8937" fmla="*/ 1309688 h 3924300"/>
                <a:gd name="connsiteX8938" fmla="*/ 2298997 w 9867415"/>
                <a:gd name="connsiteY8938" fmla="*/ 1290506 h 3924300"/>
                <a:gd name="connsiteX8939" fmla="*/ 2329279 w 9867415"/>
                <a:gd name="connsiteY8939" fmla="*/ 1263650 h 3924300"/>
                <a:gd name="connsiteX8940" fmla="*/ 1846665 w 9867415"/>
                <a:gd name="connsiteY8940" fmla="*/ 1263650 h 3924300"/>
                <a:gd name="connsiteX8941" fmla="*/ 1854237 w 9867415"/>
                <a:gd name="connsiteY8941" fmla="*/ 1282833 h 3924300"/>
                <a:gd name="connsiteX8942" fmla="*/ 1823948 w 9867415"/>
                <a:gd name="connsiteY8942" fmla="*/ 1305852 h 3924300"/>
                <a:gd name="connsiteX8943" fmla="*/ 1820162 w 9867415"/>
                <a:gd name="connsiteY8943" fmla="*/ 1286669 h 3924300"/>
                <a:gd name="connsiteX8944" fmla="*/ 1846665 w 9867415"/>
                <a:gd name="connsiteY8944" fmla="*/ 1263650 h 3924300"/>
                <a:gd name="connsiteX8945" fmla="*/ 746135 w 9867415"/>
                <a:gd name="connsiteY8945" fmla="*/ 1263650 h 3924300"/>
                <a:gd name="connsiteX8946" fmla="*/ 746135 w 9867415"/>
                <a:gd name="connsiteY8946" fmla="*/ 1282833 h 3924300"/>
                <a:gd name="connsiteX8947" fmla="*/ 716498 w 9867415"/>
                <a:gd name="connsiteY8947" fmla="*/ 1309688 h 3924300"/>
                <a:gd name="connsiteX8948" fmla="*/ 716498 w 9867415"/>
                <a:gd name="connsiteY8948" fmla="*/ 1290506 h 3924300"/>
                <a:gd name="connsiteX8949" fmla="*/ 746135 w 9867415"/>
                <a:gd name="connsiteY8949" fmla="*/ 1263650 h 3924300"/>
                <a:gd name="connsiteX8950" fmla="*/ 7351548 w 9867415"/>
                <a:gd name="connsiteY8950" fmla="*/ 1263649 h 3924300"/>
                <a:gd name="connsiteX8951" fmla="*/ 7377477 w 9867415"/>
                <a:gd name="connsiteY8951" fmla="*/ 1286668 h 3924300"/>
                <a:gd name="connsiteX8952" fmla="*/ 7370068 w 9867415"/>
                <a:gd name="connsiteY8952" fmla="*/ 1305851 h 3924300"/>
                <a:gd name="connsiteX8953" fmla="*/ 7340435 w 9867415"/>
                <a:gd name="connsiteY8953" fmla="*/ 1282832 h 3924300"/>
                <a:gd name="connsiteX8954" fmla="*/ 7351548 w 9867415"/>
                <a:gd name="connsiteY8954" fmla="*/ 1263649 h 3924300"/>
                <a:gd name="connsiteX8955" fmla="*/ 6408765 w 9867415"/>
                <a:gd name="connsiteY8955" fmla="*/ 1263649 h 3924300"/>
                <a:gd name="connsiteX8956" fmla="*/ 6435031 w 9867415"/>
                <a:gd name="connsiteY8956" fmla="*/ 1286668 h 3924300"/>
                <a:gd name="connsiteX8957" fmla="*/ 6420022 w 9867415"/>
                <a:gd name="connsiteY8957" fmla="*/ 1309687 h 3924300"/>
                <a:gd name="connsiteX8958" fmla="*/ 6393756 w 9867415"/>
                <a:gd name="connsiteY8958" fmla="*/ 1286668 h 3924300"/>
                <a:gd name="connsiteX8959" fmla="*/ 6408765 w 9867415"/>
                <a:gd name="connsiteY8959" fmla="*/ 1263649 h 3924300"/>
                <a:gd name="connsiteX8960" fmla="*/ 7954268 w 9867415"/>
                <a:gd name="connsiteY8960" fmla="*/ 1260474 h 3924300"/>
                <a:gd name="connsiteX8961" fmla="*/ 7983902 w 9867415"/>
                <a:gd name="connsiteY8961" fmla="*/ 1282699 h 3924300"/>
                <a:gd name="connsiteX8962" fmla="*/ 7976494 w 9867415"/>
                <a:gd name="connsiteY8962" fmla="*/ 1304924 h 3924300"/>
                <a:gd name="connsiteX8963" fmla="*/ 7946860 w 9867415"/>
                <a:gd name="connsiteY8963" fmla="*/ 1278995 h 3924300"/>
                <a:gd name="connsiteX8964" fmla="*/ 7954268 w 9867415"/>
                <a:gd name="connsiteY8964" fmla="*/ 1260474 h 3924300"/>
                <a:gd name="connsiteX8965" fmla="*/ 6348777 w 9867415"/>
                <a:gd name="connsiteY8965" fmla="*/ 1260474 h 3924300"/>
                <a:gd name="connsiteX8966" fmla="*/ 6371002 w 9867415"/>
                <a:gd name="connsiteY8966" fmla="*/ 1286403 h 3924300"/>
                <a:gd name="connsiteX8967" fmla="*/ 6356185 w 9867415"/>
                <a:gd name="connsiteY8967" fmla="*/ 1304924 h 3924300"/>
                <a:gd name="connsiteX8968" fmla="*/ 6333960 w 9867415"/>
                <a:gd name="connsiteY8968" fmla="*/ 1282699 h 3924300"/>
                <a:gd name="connsiteX8969" fmla="*/ 6348777 w 9867415"/>
                <a:gd name="connsiteY8969" fmla="*/ 1260474 h 3924300"/>
                <a:gd name="connsiteX8970" fmla="*/ 6284748 w 9867415"/>
                <a:gd name="connsiteY8970" fmla="*/ 1260474 h 3924300"/>
                <a:gd name="connsiteX8971" fmla="*/ 6310677 w 9867415"/>
                <a:gd name="connsiteY8971" fmla="*/ 1282988 h 3924300"/>
                <a:gd name="connsiteX8972" fmla="*/ 6295860 w 9867415"/>
                <a:gd name="connsiteY8972" fmla="*/ 1301749 h 3924300"/>
                <a:gd name="connsiteX8973" fmla="*/ 6269931 w 9867415"/>
                <a:gd name="connsiteY8973" fmla="*/ 1279235 h 3924300"/>
                <a:gd name="connsiteX8974" fmla="*/ 6284748 w 9867415"/>
                <a:gd name="connsiteY8974" fmla="*/ 1260474 h 3924300"/>
                <a:gd name="connsiteX8975" fmla="*/ 1447153 w 9867415"/>
                <a:gd name="connsiteY8975" fmla="*/ 1260474 h 3924300"/>
                <a:gd name="connsiteX8976" fmla="*/ 1450939 w 9867415"/>
                <a:gd name="connsiteY8976" fmla="*/ 1278995 h 3924300"/>
                <a:gd name="connsiteX8977" fmla="*/ 1420650 w 9867415"/>
                <a:gd name="connsiteY8977" fmla="*/ 1304924 h 3924300"/>
                <a:gd name="connsiteX8978" fmla="*/ 1416865 w 9867415"/>
                <a:gd name="connsiteY8978" fmla="*/ 1286403 h 3924300"/>
                <a:gd name="connsiteX8979" fmla="*/ 1447153 w 9867415"/>
                <a:gd name="connsiteY8979" fmla="*/ 1260474 h 3924300"/>
                <a:gd name="connsiteX8980" fmla="*/ 7291060 w 9867415"/>
                <a:gd name="connsiteY8980" fmla="*/ 1259549 h 3924300"/>
                <a:gd name="connsiteX8981" fmla="*/ 7316704 w 9867415"/>
                <a:gd name="connsiteY8981" fmla="*/ 1282568 h 3924300"/>
                <a:gd name="connsiteX8982" fmla="*/ 7309377 w 9867415"/>
                <a:gd name="connsiteY8982" fmla="*/ 1301750 h 3924300"/>
                <a:gd name="connsiteX8983" fmla="*/ 7283733 w 9867415"/>
                <a:gd name="connsiteY8983" fmla="*/ 1278731 h 3924300"/>
                <a:gd name="connsiteX8984" fmla="*/ 7291060 w 9867415"/>
                <a:gd name="connsiteY8984" fmla="*/ 1259549 h 3924300"/>
                <a:gd name="connsiteX8985" fmla="*/ 2384837 w 9867415"/>
                <a:gd name="connsiteY8985" fmla="*/ 1259549 h 3924300"/>
                <a:gd name="connsiteX8986" fmla="*/ 2396190 w 9867415"/>
                <a:gd name="connsiteY8986" fmla="*/ 1278731 h 3924300"/>
                <a:gd name="connsiteX8987" fmla="*/ 2365915 w 9867415"/>
                <a:gd name="connsiteY8987" fmla="*/ 1301750 h 3924300"/>
                <a:gd name="connsiteX8988" fmla="*/ 2358341 w 9867415"/>
                <a:gd name="connsiteY8988" fmla="*/ 1282568 h 3924300"/>
                <a:gd name="connsiteX8989" fmla="*/ 2384837 w 9867415"/>
                <a:gd name="connsiteY8989" fmla="*/ 1259549 h 3924300"/>
                <a:gd name="connsiteX8990" fmla="*/ 1903822 w 9867415"/>
                <a:gd name="connsiteY8990" fmla="*/ 1256323 h 3924300"/>
                <a:gd name="connsiteX8991" fmla="*/ 1911394 w 9867415"/>
                <a:gd name="connsiteY8991" fmla="*/ 1275251 h 3924300"/>
                <a:gd name="connsiteX8992" fmla="*/ 1881105 w 9867415"/>
                <a:gd name="connsiteY8992" fmla="*/ 1297965 h 3924300"/>
                <a:gd name="connsiteX8993" fmla="*/ 1877319 w 9867415"/>
                <a:gd name="connsiteY8993" fmla="*/ 1279036 h 3924300"/>
                <a:gd name="connsiteX8994" fmla="*/ 1903822 w 9867415"/>
                <a:gd name="connsiteY8994" fmla="*/ 1256323 h 3924300"/>
                <a:gd name="connsiteX8995" fmla="*/ 794579 w 9867415"/>
                <a:gd name="connsiteY8995" fmla="*/ 1256323 h 3924300"/>
                <a:gd name="connsiteX8996" fmla="*/ 798365 w 9867415"/>
                <a:gd name="connsiteY8996" fmla="*/ 1275251 h 3924300"/>
                <a:gd name="connsiteX8997" fmla="*/ 768077 w 9867415"/>
                <a:gd name="connsiteY8997" fmla="*/ 1297965 h 3924300"/>
                <a:gd name="connsiteX8998" fmla="*/ 764291 w 9867415"/>
                <a:gd name="connsiteY8998" fmla="*/ 1279036 h 3924300"/>
                <a:gd name="connsiteX8999" fmla="*/ 794579 w 9867415"/>
                <a:gd name="connsiteY8999" fmla="*/ 1256323 h 3924300"/>
                <a:gd name="connsiteX9000" fmla="*/ 8417818 w 9867415"/>
                <a:gd name="connsiteY9000" fmla="*/ 1255712 h 3924300"/>
                <a:gd name="connsiteX9001" fmla="*/ 8443748 w 9867415"/>
                <a:gd name="connsiteY9001" fmla="*/ 1278731 h 3924300"/>
                <a:gd name="connsiteX9002" fmla="*/ 8440044 w 9867415"/>
                <a:gd name="connsiteY9002" fmla="*/ 1301750 h 3924300"/>
                <a:gd name="connsiteX9003" fmla="*/ 8410410 w 9867415"/>
                <a:gd name="connsiteY9003" fmla="*/ 1274895 h 3924300"/>
                <a:gd name="connsiteX9004" fmla="*/ 8417818 w 9867415"/>
                <a:gd name="connsiteY9004" fmla="*/ 1255712 h 3924300"/>
                <a:gd name="connsiteX9005" fmla="*/ 6224026 w 9867415"/>
                <a:gd name="connsiteY9005" fmla="*/ 1255712 h 3924300"/>
                <a:gd name="connsiteX9006" fmla="*/ 6247045 w 9867415"/>
                <a:gd name="connsiteY9006" fmla="*/ 1278731 h 3924300"/>
                <a:gd name="connsiteX9007" fmla="*/ 6231699 w 9867415"/>
                <a:gd name="connsiteY9007" fmla="*/ 1301750 h 3924300"/>
                <a:gd name="connsiteX9008" fmla="*/ 6208680 w 9867415"/>
                <a:gd name="connsiteY9008" fmla="*/ 1278731 h 3924300"/>
                <a:gd name="connsiteX9009" fmla="*/ 6224026 w 9867415"/>
                <a:gd name="connsiteY9009" fmla="*/ 1255712 h 3924300"/>
                <a:gd name="connsiteX9010" fmla="*/ 1111978 w 9867415"/>
                <a:gd name="connsiteY9010" fmla="*/ 1255712 h 3924300"/>
                <a:gd name="connsiteX9011" fmla="*/ 1115815 w 9867415"/>
                <a:gd name="connsiteY9011" fmla="*/ 1274895 h 3924300"/>
                <a:gd name="connsiteX9012" fmla="*/ 1085121 w 9867415"/>
                <a:gd name="connsiteY9012" fmla="*/ 1301750 h 3924300"/>
                <a:gd name="connsiteX9013" fmla="*/ 1085121 w 9867415"/>
                <a:gd name="connsiteY9013" fmla="*/ 1282568 h 3924300"/>
                <a:gd name="connsiteX9014" fmla="*/ 1111978 w 9867415"/>
                <a:gd name="connsiteY9014" fmla="*/ 1255712 h 3924300"/>
                <a:gd name="connsiteX9015" fmla="*/ 7897516 w 9867415"/>
                <a:gd name="connsiteY9015" fmla="*/ 1252537 h 3924300"/>
                <a:gd name="connsiteX9016" fmla="*/ 7928208 w 9867415"/>
                <a:gd name="connsiteY9016" fmla="*/ 1278466 h 3924300"/>
                <a:gd name="connsiteX9017" fmla="*/ 7920534 w 9867415"/>
                <a:gd name="connsiteY9017" fmla="*/ 1296987 h 3924300"/>
                <a:gd name="connsiteX9018" fmla="*/ 7889842 w 9867415"/>
                <a:gd name="connsiteY9018" fmla="*/ 1274762 h 3924300"/>
                <a:gd name="connsiteX9019" fmla="*/ 7897516 w 9867415"/>
                <a:gd name="connsiteY9019" fmla="*/ 1252537 h 3924300"/>
                <a:gd name="connsiteX9020" fmla="*/ 7234073 w 9867415"/>
                <a:gd name="connsiteY9020" fmla="*/ 1252537 h 3924300"/>
                <a:gd name="connsiteX9021" fmla="*/ 7260002 w 9867415"/>
                <a:gd name="connsiteY9021" fmla="*/ 1274762 h 3924300"/>
                <a:gd name="connsiteX9022" fmla="*/ 7248889 w 9867415"/>
                <a:gd name="connsiteY9022" fmla="*/ 1296987 h 3924300"/>
                <a:gd name="connsiteX9023" fmla="*/ 7222960 w 9867415"/>
                <a:gd name="connsiteY9023" fmla="*/ 1274762 h 3924300"/>
                <a:gd name="connsiteX9024" fmla="*/ 7234073 w 9867415"/>
                <a:gd name="connsiteY9024" fmla="*/ 1252537 h 3924300"/>
                <a:gd name="connsiteX9025" fmla="*/ 6164627 w 9867415"/>
                <a:gd name="connsiteY9025" fmla="*/ 1252537 h 3924300"/>
                <a:gd name="connsiteX9026" fmla="*/ 6186852 w 9867415"/>
                <a:gd name="connsiteY9026" fmla="*/ 1274762 h 3924300"/>
                <a:gd name="connsiteX9027" fmla="*/ 6172035 w 9867415"/>
                <a:gd name="connsiteY9027" fmla="*/ 1296987 h 3924300"/>
                <a:gd name="connsiteX9028" fmla="*/ 6149810 w 9867415"/>
                <a:gd name="connsiteY9028" fmla="*/ 1274762 h 3924300"/>
                <a:gd name="connsiteX9029" fmla="*/ 6164627 w 9867415"/>
                <a:gd name="connsiteY9029" fmla="*/ 1252537 h 3924300"/>
                <a:gd name="connsiteX9030" fmla="*/ 6100201 w 9867415"/>
                <a:gd name="connsiteY9030" fmla="*/ 1252537 h 3924300"/>
                <a:gd name="connsiteX9031" fmla="*/ 6123220 w 9867415"/>
                <a:gd name="connsiteY9031" fmla="*/ 1275051 h 3924300"/>
                <a:gd name="connsiteX9032" fmla="*/ 6107874 w 9867415"/>
                <a:gd name="connsiteY9032" fmla="*/ 1293812 h 3924300"/>
                <a:gd name="connsiteX9033" fmla="*/ 6084855 w 9867415"/>
                <a:gd name="connsiteY9033" fmla="*/ 1271298 h 3924300"/>
                <a:gd name="connsiteX9034" fmla="*/ 6100201 w 9867415"/>
                <a:gd name="connsiteY9034" fmla="*/ 1252537 h 3924300"/>
                <a:gd name="connsiteX9035" fmla="*/ 2445154 w 9867415"/>
                <a:gd name="connsiteY9035" fmla="*/ 1252537 h 3924300"/>
                <a:gd name="connsiteX9036" fmla="*/ 2452725 w 9867415"/>
                <a:gd name="connsiteY9036" fmla="*/ 1271058 h 3924300"/>
                <a:gd name="connsiteX9037" fmla="*/ 2426226 w 9867415"/>
                <a:gd name="connsiteY9037" fmla="*/ 1293283 h 3924300"/>
                <a:gd name="connsiteX9038" fmla="*/ 2414874 w 9867415"/>
                <a:gd name="connsiteY9038" fmla="*/ 1274762 h 3924300"/>
                <a:gd name="connsiteX9039" fmla="*/ 2445154 w 9867415"/>
                <a:gd name="connsiteY9039" fmla="*/ 1252537 h 3924300"/>
                <a:gd name="connsiteX9040" fmla="*/ 1499547 w 9867415"/>
                <a:gd name="connsiteY9040" fmla="*/ 1252537 h 3924300"/>
                <a:gd name="connsiteX9041" fmla="*/ 1503332 w 9867415"/>
                <a:gd name="connsiteY9041" fmla="*/ 1271058 h 3924300"/>
                <a:gd name="connsiteX9042" fmla="*/ 1473044 w 9867415"/>
                <a:gd name="connsiteY9042" fmla="*/ 1296987 h 3924300"/>
                <a:gd name="connsiteX9043" fmla="*/ 1469258 w 9867415"/>
                <a:gd name="connsiteY9043" fmla="*/ 1278466 h 3924300"/>
                <a:gd name="connsiteX9044" fmla="*/ 1499547 w 9867415"/>
                <a:gd name="connsiteY9044" fmla="*/ 1252537 h 3924300"/>
                <a:gd name="connsiteX9045" fmla="*/ 8360913 w 9867415"/>
                <a:gd name="connsiteY9045" fmla="*/ 1249362 h 3924300"/>
                <a:gd name="connsiteX9046" fmla="*/ 8391198 w 9867415"/>
                <a:gd name="connsiteY9046" fmla="*/ 1271587 h 3924300"/>
                <a:gd name="connsiteX9047" fmla="*/ 8387412 w 9867415"/>
                <a:gd name="connsiteY9047" fmla="*/ 1293812 h 3924300"/>
                <a:gd name="connsiteX9048" fmla="*/ 8357127 w 9867415"/>
                <a:gd name="connsiteY9048" fmla="*/ 1267883 h 3924300"/>
                <a:gd name="connsiteX9049" fmla="*/ 8360913 w 9867415"/>
                <a:gd name="connsiteY9049" fmla="*/ 1249362 h 3924300"/>
                <a:gd name="connsiteX9050" fmla="*/ 7173748 w 9867415"/>
                <a:gd name="connsiteY9050" fmla="*/ 1249362 h 3924300"/>
                <a:gd name="connsiteX9051" fmla="*/ 7199677 w 9867415"/>
                <a:gd name="connsiteY9051" fmla="*/ 1271587 h 3924300"/>
                <a:gd name="connsiteX9052" fmla="*/ 7188565 w 9867415"/>
                <a:gd name="connsiteY9052" fmla="*/ 1290108 h 3924300"/>
                <a:gd name="connsiteX9053" fmla="*/ 7162635 w 9867415"/>
                <a:gd name="connsiteY9053" fmla="*/ 1267883 h 3924300"/>
                <a:gd name="connsiteX9054" fmla="*/ 7173748 w 9867415"/>
                <a:gd name="connsiteY9054" fmla="*/ 1249362 h 3924300"/>
                <a:gd name="connsiteX9055" fmla="*/ 6039876 w 9867415"/>
                <a:gd name="connsiteY9055" fmla="*/ 1249362 h 3924300"/>
                <a:gd name="connsiteX9056" fmla="*/ 6062895 w 9867415"/>
                <a:gd name="connsiteY9056" fmla="*/ 1271587 h 3924300"/>
                <a:gd name="connsiteX9057" fmla="*/ 6047549 w 9867415"/>
                <a:gd name="connsiteY9057" fmla="*/ 1293812 h 3924300"/>
                <a:gd name="connsiteX9058" fmla="*/ 6024530 w 9867415"/>
                <a:gd name="connsiteY9058" fmla="*/ 1271587 h 3924300"/>
                <a:gd name="connsiteX9059" fmla="*/ 6039876 w 9867415"/>
                <a:gd name="connsiteY9059" fmla="*/ 1249362 h 3924300"/>
                <a:gd name="connsiteX9060" fmla="*/ 5975714 w 9867415"/>
                <a:gd name="connsiteY9060" fmla="*/ 1249362 h 3924300"/>
                <a:gd name="connsiteX9061" fmla="*/ 5997939 w 9867415"/>
                <a:gd name="connsiteY9061" fmla="*/ 1271876 h 3924300"/>
                <a:gd name="connsiteX9062" fmla="*/ 5983122 w 9867415"/>
                <a:gd name="connsiteY9062" fmla="*/ 1290637 h 3924300"/>
                <a:gd name="connsiteX9063" fmla="*/ 5960897 w 9867415"/>
                <a:gd name="connsiteY9063" fmla="*/ 1268123 h 3924300"/>
                <a:gd name="connsiteX9064" fmla="*/ 5975714 w 9867415"/>
                <a:gd name="connsiteY9064" fmla="*/ 1249362 h 3924300"/>
                <a:gd name="connsiteX9065" fmla="*/ 1959391 w 9867415"/>
                <a:gd name="connsiteY9065" fmla="*/ 1248386 h 3924300"/>
                <a:gd name="connsiteX9066" fmla="*/ 1966963 w 9867415"/>
                <a:gd name="connsiteY9066" fmla="*/ 1267314 h 3924300"/>
                <a:gd name="connsiteX9067" fmla="*/ 1936674 w 9867415"/>
                <a:gd name="connsiteY9067" fmla="*/ 1290028 h 3924300"/>
                <a:gd name="connsiteX9068" fmla="*/ 1932888 w 9867415"/>
                <a:gd name="connsiteY9068" fmla="*/ 1271099 h 3924300"/>
                <a:gd name="connsiteX9069" fmla="*/ 1959391 w 9867415"/>
                <a:gd name="connsiteY9069" fmla="*/ 1248386 h 3924300"/>
                <a:gd name="connsiteX9070" fmla="*/ 7840366 w 9867415"/>
                <a:gd name="connsiteY9070" fmla="*/ 1248385 h 3924300"/>
                <a:gd name="connsiteX9071" fmla="*/ 7871058 w 9867415"/>
                <a:gd name="connsiteY9071" fmla="*/ 1271098 h 3924300"/>
                <a:gd name="connsiteX9072" fmla="*/ 7863384 w 9867415"/>
                <a:gd name="connsiteY9072" fmla="*/ 1290027 h 3924300"/>
                <a:gd name="connsiteX9073" fmla="*/ 7832692 w 9867415"/>
                <a:gd name="connsiteY9073" fmla="*/ 1267313 h 3924300"/>
                <a:gd name="connsiteX9074" fmla="*/ 7840366 w 9867415"/>
                <a:gd name="connsiteY9074" fmla="*/ 1248385 h 3924300"/>
                <a:gd name="connsiteX9075" fmla="*/ 1164371 w 9867415"/>
                <a:gd name="connsiteY9075" fmla="*/ 1248385 h 3924300"/>
                <a:gd name="connsiteX9076" fmla="*/ 1168208 w 9867415"/>
                <a:gd name="connsiteY9076" fmla="*/ 1267313 h 3924300"/>
                <a:gd name="connsiteX9077" fmla="*/ 1137513 w 9867415"/>
                <a:gd name="connsiteY9077" fmla="*/ 1290027 h 3924300"/>
                <a:gd name="connsiteX9078" fmla="*/ 1133676 w 9867415"/>
                <a:gd name="connsiteY9078" fmla="*/ 1271098 h 3924300"/>
                <a:gd name="connsiteX9079" fmla="*/ 1164371 w 9867415"/>
                <a:gd name="connsiteY9079" fmla="*/ 1248385 h 3924300"/>
                <a:gd name="connsiteX9080" fmla="*/ 1552185 w 9867415"/>
                <a:gd name="connsiteY9080" fmla="*/ 1245210 h 3924300"/>
                <a:gd name="connsiteX9081" fmla="*/ 1559594 w 9867415"/>
                <a:gd name="connsiteY9081" fmla="*/ 1264138 h 3924300"/>
                <a:gd name="connsiteX9082" fmla="*/ 1529957 w 9867415"/>
                <a:gd name="connsiteY9082" fmla="*/ 1286852 h 3924300"/>
                <a:gd name="connsiteX9083" fmla="*/ 1522548 w 9867415"/>
                <a:gd name="connsiteY9083" fmla="*/ 1267923 h 3924300"/>
                <a:gd name="connsiteX9084" fmla="*/ 1552185 w 9867415"/>
                <a:gd name="connsiteY9084" fmla="*/ 1245210 h 3924300"/>
                <a:gd name="connsiteX9085" fmla="*/ 7113423 w 9867415"/>
                <a:gd name="connsiteY9085" fmla="*/ 1245128 h 3924300"/>
                <a:gd name="connsiteX9086" fmla="*/ 7139352 w 9867415"/>
                <a:gd name="connsiteY9086" fmla="*/ 1267353 h 3924300"/>
                <a:gd name="connsiteX9087" fmla="*/ 7128240 w 9867415"/>
                <a:gd name="connsiteY9087" fmla="*/ 1285874 h 3924300"/>
                <a:gd name="connsiteX9088" fmla="*/ 7102310 w 9867415"/>
                <a:gd name="connsiteY9088" fmla="*/ 1263649 h 3924300"/>
                <a:gd name="connsiteX9089" fmla="*/ 7113423 w 9867415"/>
                <a:gd name="connsiteY9089" fmla="*/ 1245128 h 3924300"/>
                <a:gd name="connsiteX9090" fmla="*/ 2502100 w 9867415"/>
                <a:gd name="connsiteY9090" fmla="*/ 1244600 h 3924300"/>
                <a:gd name="connsiteX9091" fmla="*/ 2513606 w 9867415"/>
                <a:gd name="connsiteY9091" fmla="*/ 1263783 h 3924300"/>
                <a:gd name="connsiteX9092" fmla="*/ 2482915 w 9867415"/>
                <a:gd name="connsiteY9092" fmla="*/ 1290638 h 3924300"/>
                <a:gd name="connsiteX9093" fmla="*/ 2475239 w 9867415"/>
                <a:gd name="connsiteY9093" fmla="*/ 1267619 h 3924300"/>
                <a:gd name="connsiteX9094" fmla="*/ 2502100 w 9867415"/>
                <a:gd name="connsiteY9094" fmla="*/ 1244600 h 3924300"/>
                <a:gd name="connsiteX9095" fmla="*/ 847744 w 9867415"/>
                <a:gd name="connsiteY9095" fmla="*/ 1244600 h 3924300"/>
                <a:gd name="connsiteX9096" fmla="*/ 847744 w 9867415"/>
                <a:gd name="connsiteY9096" fmla="*/ 1263783 h 3924300"/>
                <a:gd name="connsiteX9097" fmla="*/ 818108 w 9867415"/>
                <a:gd name="connsiteY9097" fmla="*/ 1290638 h 3924300"/>
                <a:gd name="connsiteX9098" fmla="*/ 818108 w 9867415"/>
                <a:gd name="connsiteY9098" fmla="*/ 1271456 h 3924300"/>
                <a:gd name="connsiteX9099" fmla="*/ 847744 w 9867415"/>
                <a:gd name="connsiteY9099" fmla="*/ 1244600 h 3924300"/>
                <a:gd name="connsiteX9100" fmla="*/ 5915630 w 9867415"/>
                <a:gd name="connsiteY9100" fmla="*/ 1244599 h 3924300"/>
                <a:gd name="connsiteX9101" fmla="*/ 5938143 w 9867415"/>
                <a:gd name="connsiteY9101" fmla="*/ 1267618 h 3924300"/>
                <a:gd name="connsiteX9102" fmla="*/ 5923134 w 9867415"/>
                <a:gd name="connsiteY9102" fmla="*/ 1290637 h 3924300"/>
                <a:gd name="connsiteX9103" fmla="*/ 5896868 w 9867415"/>
                <a:gd name="connsiteY9103" fmla="*/ 1267618 h 3924300"/>
                <a:gd name="connsiteX9104" fmla="*/ 5915630 w 9867415"/>
                <a:gd name="connsiteY9104" fmla="*/ 1244599 h 3924300"/>
                <a:gd name="connsiteX9105" fmla="*/ 5851889 w 9867415"/>
                <a:gd name="connsiteY9105" fmla="*/ 1244599 h 3924300"/>
                <a:gd name="connsiteX9106" fmla="*/ 5874114 w 9867415"/>
                <a:gd name="connsiteY9106" fmla="*/ 1267113 h 3924300"/>
                <a:gd name="connsiteX9107" fmla="*/ 5859297 w 9867415"/>
                <a:gd name="connsiteY9107" fmla="*/ 1285874 h 3924300"/>
                <a:gd name="connsiteX9108" fmla="*/ 5837072 w 9867415"/>
                <a:gd name="connsiteY9108" fmla="*/ 1263360 h 3924300"/>
                <a:gd name="connsiteX9109" fmla="*/ 5851889 w 9867415"/>
                <a:gd name="connsiteY9109" fmla="*/ 1244599 h 3924300"/>
                <a:gd name="connsiteX9110" fmla="*/ 8308280 w 9867415"/>
                <a:gd name="connsiteY9110" fmla="*/ 1241425 h 3924300"/>
                <a:gd name="connsiteX9111" fmla="*/ 8337914 w 9867415"/>
                <a:gd name="connsiteY9111" fmla="*/ 1263650 h 3924300"/>
                <a:gd name="connsiteX9112" fmla="*/ 8330506 w 9867415"/>
                <a:gd name="connsiteY9112" fmla="*/ 1285875 h 3924300"/>
                <a:gd name="connsiteX9113" fmla="*/ 8300872 w 9867415"/>
                <a:gd name="connsiteY9113" fmla="*/ 1259946 h 3924300"/>
                <a:gd name="connsiteX9114" fmla="*/ 8308280 w 9867415"/>
                <a:gd name="connsiteY9114" fmla="*/ 1241425 h 3924300"/>
                <a:gd name="connsiteX9115" fmla="*/ 7783673 w 9867415"/>
                <a:gd name="connsiteY9115" fmla="*/ 1241424 h 3924300"/>
                <a:gd name="connsiteX9116" fmla="*/ 7810173 w 9867415"/>
                <a:gd name="connsiteY9116" fmla="*/ 1263649 h 3924300"/>
                <a:gd name="connsiteX9117" fmla="*/ 7802602 w 9867415"/>
                <a:gd name="connsiteY9117" fmla="*/ 1285874 h 3924300"/>
                <a:gd name="connsiteX9118" fmla="*/ 7776102 w 9867415"/>
                <a:gd name="connsiteY9118" fmla="*/ 1259945 h 3924300"/>
                <a:gd name="connsiteX9119" fmla="*/ 7783673 w 9867415"/>
                <a:gd name="connsiteY9119" fmla="*/ 1241424 h 3924300"/>
                <a:gd name="connsiteX9120" fmla="*/ 5791805 w 9867415"/>
                <a:gd name="connsiteY9120" fmla="*/ 1241424 h 3924300"/>
                <a:gd name="connsiteX9121" fmla="*/ 5814318 w 9867415"/>
                <a:gd name="connsiteY9121" fmla="*/ 1263649 h 3924300"/>
                <a:gd name="connsiteX9122" fmla="*/ 5795557 w 9867415"/>
                <a:gd name="connsiteY9122" fmla="*/ 1285874 h 3924300"/>
                <a:gd name="connsiteX9123" fmla="*/ 5773043 w 9867415"/>
                <a:gd name="connsiteY9123" fmla="*/ 1263649 h 3924300"/>
                <a:gd name="connsiteX9124" fmla="*/ 5791805 w 9867415"/>
                <a:gd name="connsiteY9124" fmla="*/ 1241424 h 3924300"/>
                <a:gd name="connsiteX9125" fmla="*/ 4600170 w 9867415"/>
                <a:gd name="connsiteY9125" fmla="*/ 1241424 h 3924300"/>
                <a:gd name="connsiteX9126" fmla="*/ 4618931 w 9867415"/>
                <a:gd name="connsiteY9126" fmla="*/ 1263649 h 3924300"/>
                <a:gd name="connsiteX9127" fmla="*/ 4596418 w 9867415"/>
                <a:gd name="connsiteY9127" fmla="*/ 1282170 h 3924300"/>
                <a:gd name="connsiteX9128" fmla="*/ 4577656 w 9867415"/>
                <a:gd name="connsiteY9128" fmla="*/ 1263649 h 3924300"/>
                <a:gd name="connsiteX9129" fmla="*/ 4600170 w 9867415"/>
                <a:gd name="connsiteY9129" fmla="*/ 1241424 h 3924300"/>
                <a:gd name="connsiteX9130" fmla="*/ 4665257 w 9867415"/>
                <a:gd name="connsiteY9130" fmla="*/ 1240499 h 3924300"/>
                <a:gd name="connsiteX9131" fmla="*/ 4684018 w 9867415"/>
                <a:gd name="connsiteY9131" fmla="*/ 1259681 h 3924300"/>
                <a:gd name="connsiteX9132" fmla="*/ 4661505 w 9867415"/>
                <a:gd name="connsiteY9132" fmla="*/ 1282700 h 3924300"/>
                <a:gd name="connsiteX9133" fmla="*/ 4642743 w 9867415"/>
                <a:gd name="connsiteY9133" fmla="*/ 1259681 h 3924300"/>
                <a:gd name="connsiteX9134" fmla="*/ 4665257 w 9867415"/>
                <a:gd name="connsiteY9134" fmla="*/ 1240499 h 3924300"/>
                <a:gd name="connsiteX9135" fmla="*/ 2016531 w 9867415"/>
                <a:gd name="connsiteY9135" fmla="*/ 1240448 h 3924300"/>
                <a:gd name="connsiteX9136" fmla="*/ 2024100 w 9867415"/>
                <a:gd name="connsiteY9136" fmla="*/ 1259376 h 3924300"/>
                <a:gd name="connsiteX9137" fmla="*/ 1993818 w 9867415"/>
                <a:gd name="connsiteY9137" fmla="*/ 1282090 h 3924300"/>
                <a:gd name="connsiteX9138" fmla="*/ 1990035 w 9867415"/>
                <a:gd name="connsiteY9138" fmla="*/ 1263161 h 3924300"/>
                <a:gd name="connsiteX9139" fmla="*/ 2016531 w 9867415"/>
                <a:gd name="connsiteY9139" fmla="*/ 1240448 h 3924300"/>
                <a:gd name="connsiteX9140" fmla="*/ 1609096 w 9867415"/>
                <a:gd name="connsiteY9140" fmla="*/ 1237273 h 3924300"/>
                <a:gd name="connsiteX9141" fmla="*/ 1612882 w 9867415"/>
                <a:gd name="connsiteY9141" fmla="*/ 1256201 h 3924300"/>
                <a:gd name="connsiteX9142" fmla="*/ 1582594 w 9867415"/>
                <a:gd name="connsiteY9142" fmla="*/ 1278915 h 3924300"/>
                <a:gd name="connsiteX9143" fmla="*/ 1578808 w 9867415"/>
                <a:gd name="connsiteY9143" fmla="*/ 1259986 h 3924300"/>
                <a:gd name="connsiteX9144" fmla="*/ 1609096 w 9867415"/>
                <a:gd name="connsiteY9144" fmla="*/ 1237273 h 3924300"/>
                <a:gd name="connsiteX9145" fmla="*/ 896555 w 9867415"/>
                <a:gd name="connsiteY9145" fmla="*/ 1237273 h 3924300"/>
                <a:gd name="connsiteX9146" fmla="*/ 900219 w 9867415"/>
                <a:gd name="connsiteY9146" fmla="*/ 1256201 h 3924300"/>
                <a:gd name="connsiteX9147" fmla="*/ 870908 w 9867415"/>
                <a:gd name="connsiteY9147" fmla="*/ 1278915 h 3924300"/>
                <a:gd name="connsiteX9148" fmla="*/ 867245 w 9867415"/>
                <a:gd name="connsiteY9148" fmla="*/ 1259986 h 3924300"/>
                <a:gd name="connsiteX9149" fmla="*/ 896555 w 9867415"/>
                <a:gd name="connsiteY9149" fmla="*/ 1237273 h 3924300"/>
                <a:gd name="connsiteX9150" fmla="*/ 7053424 w 9867415"/>
                <a:gd name="connsiteY9150" fmla="*/ 1236662 h 3924300"/>
                <a:gd name="connsiteX9151" fmla="*/ 7079923 w 9867415"/>
                <a:gd name="connsiteY9151" fmla="*/ 1263518 h 3924300"/>
                <a:gd name="connsiteX9152" fmla="*/ 7068566 w 9867415"/>
                <a:gd name="connsiteY9152" fmla="*/ 1282700 h 3924300"/>
                <a:gd name="connsiteX9153" fmla="*/ 7042067 w 9867415"/>
                <a:gd name="connsiteY9153" fmla="*/ 1259681 h 3924300"/>
                <a:gd name="connsiteX9154" fmla="*/ 7053424 w 9867415"/>
                <a:gd name="connsiteY9154" fmla="*/ 1236662 h 3924300"/>
                <a:gd name="connsiteX9155" fmla="*/ 4913413 w 9867415"/>
                <a:gd name="connsiteY9155" fmla="*/ 1236662 h 3924300"/>
                <a:gd name="connsiteX9156" fmla="*/ 4931669 w 9867415"/>
                <a:gd name="connsiteY9156" fmla="*/ 1256145 h 3924300"/>
                <a:gd name="connsiteX9157" fmla="*/ 4913413 w 9867415"/>
                <a:gd name="connsiteY9157" fmla="*/ 1279525 h 3924300"/>
                <a:gd name="connsiteX9158" fmla="*/ 4895156 w 9867415"/>
                <a:gd name="connsiteY9158" fmla="*/ 1256145 h 3924300"/>
                <a:gd name="connsiteX9159" fmla="*/ 4913413 w 9867415"/>
                <a:gd name="connsiteY9159" fmla="*/ 1236662 h 3924300"/>
                <a:gd name="connsiteX9160" fmla="*/ 4852582 w 9867415"/>
                <a:gd name="connsiteY9160" fmla="*/ 1236662 h 3924300"/>
                <a:gd name="connsiteX9161" fmla="*/ 4871343 w 9867415"/>
                <a:gd name="connsiteY9161" fmla="*/ 1256145 h 3924300"/>
                <a:gd name="connsiteX9162" fmla="*/ 4848830 w 9867415"/>
                <a:gd name="connsiteY9162" fmla="*/ 1279525 h 3924300"/>
                <a:gd name="connsiteX9163" fmla="*/ 4830068 w 9867415"/>
                <a:gd name="connsiteY9163" fmla="*/ 1260042 h 3924300"/>
                <a:gd name="connsiteX9164" fmla="*/ 4852582 w 9867415"/>
                <a:gd name="connsiteY9164" fmla="*/ 1236662 h 3924300"/>
                <a:gd name="connsiteX9165" fmla="*/ 4789082 w 9867415"/>
                <a:gd name="connsiteY9165" fmla="*/ 1236662 h 3924300"/>
                <a:gd name="connsiteX9166" fmla="*/ 4807843 w 9867415"/>
                <a:gd name="connsiteY9166" fmla="*/ 1259681 h 3924300"/>
                <a:gd name="connsiteX9167" fmla="*/ 4789082 w 9867415"/>
                <a:gd name="connsiteY9167" fmla="*/ 1282700 h 3924300"/>
                <a:gd name="connsiteX9168" fmla="*/ 4770321 w 9867415"/>
                <a:gd name="connsiteY9168" fmla="*/ 1259681 h 3924300"/>
                <a:gd name="connsiteX9169" fmla="*/ 4789082 w 9867415"/>
                <a:gd name="connsiteY9169" fmla="*/ 1236662 h 3924300"/>
                <a:gd name="connsiteX9170" fmla="*/ 4725293 w 9867415"/>
                <a:gd name="connsiteY9170" fmla="*/ 1236662 h 3924300"/>
                <a:gd name="connsiteX9171" fmla="*/ 4744343 w 9867415"/>
                <a:gd name="connsiteY9171" fmla="*/ 1259681 h 3924300"/>
                <a:gd name="connsiteX9172" fmla="*/ 4725293 w 9867415"/>
                <a:gd name="connsiteY9172" fmla="*/ 1282700 h 3924300"/>
                <a:gd name="connsiteX9173" fmla="*/ 4706243 w 9867415"/>
                <a:gd name="connsiteY9173" fmla="*/ 1259681 h 3924300"/>
                <a:gd name="connsiteX9174" fmla="*/ 4725293 w 9867415"/>
                <a:gd name="connsiteY9174" fmla="*/ 1236662 h 3924300"/>
                <a:gd name="connsiteX9175" fmla="*/ 2562623 w 9867415"/>
                <a:gd name="connsiteY9175" fmla="*/ 1236662 h 3924300"/>
                <a:gd name="connsiteX9176" fmla="*/ 2570199 w 9867415"/>
                <a:gd name="connsiteY9176" fmla="*/ 1259681 h 3924300"/>
                <a:gd name="connsiteX9177" fmla="*/ 2543696 w 9867415"/>
                <a:gd name="connsiteY9177" fmla="*/ 1282700 h 3924300"/>
                <a:gd name="connsiteX9178" fmla="*/ 2536126 w 9867415"/>
                <a:gd name="connsiteY9178" fmla="*/ 1263518 h 3924300"/>
                <a:gd name="connsiteX9179" fmla="*/ 2562623 w 9867415"/>
                <a:gd name="connsiteY9179" fmla="*/ 1236662 h 3924300"/>
                <a:gd name="connsiteX9180" fmla="*/ 1217160 w 9867415"/>
                <a:gd name="connsiteY9180" fmla="*/ 1236662 h 3924300"/>
                <a:gd name="connsiteX9181" fmla="*/ 1220865 w 9867415"/>
                <a:gd name="connsiteY9181" fmla="*/ 1255845 h 3924300"/>
                <a:gd name="connsiteX9182" fmla="*/ 1191229 w 9867415"/>
                <a:gd name="connsiteY9182" fmla="*/ 1282700 h 3924300"/>
                <a:gd name="connsiteX9183" fmla="*/ 1187524 w 9867415"/>
                <a:gd name="connsiteY9183" fmla="*/ 1263518 h 3924300"/>
                <a:gd name="connsiteX9184" fmla="*/ 1217160 w 9867415"/>
                <a:gd name="connsiteY9184" fmla="*/ 1236662 h 3924300"/>
                <a:gd name="connsiteX9185" fmla="*/ 2072088 w 9867415"/>
                <a:gd name="connsiteY9185" fmla="*/ 1234098 h 3924300"/>
                <a:gd name="connsiteX9186" fmla="*/ 2079658 w 9867415"/>
                <a:gd name="connsiteY9186" fmla="*/ 1253026 h 3924300"/>
                <a:gd name="connsiteX9187" fmla="*/ 2053163 w 9867415"/>
                <a:gd name="connsiteY9187" fmla="*/ 1275740 h 3924300"/>
                <a:gd name="connsiteX9188" fmla="*/ 2045593 w 9867415"/>
                <a:gd name="connsiteY9188" fmla="*/ 1256811 h 3924300"/>
                <a:gd name="connsiteX9189" fmla="*/ 2072088 w 9867415"/>
                <a:gd name="connsiteY9189" fmla="*/ 1234098 h 3924300"/>
                <a:gd name="connsiteX9190" fmla="*/ 9068937 w 9867415"/>
                <a:gd name="connsiteY9190" fmla="*/ 1233487 h 3924300"/>
                <a:gd name="connsiteX9191" fmla="*/ 9099222 w 9867415"/>
                <a:gd name="connsiteY9191" fmla="*/ 1260343 h 3924300"/>
                <a:gd name="connsiteX9192" fmla="*/ 9095436 w 9867415"/>
                <a:gd name="connsiteY9192" fmla="*/ 1279525 h 3924300"/>
                <a:gd name="connsiteX9193" fmla="*/ 9065151 w 9867415"/>
                <a:gd name="connsiteY9193" fmla="*/ 1252670 h 3924300"/>
                <a:gd name="connsiteX9194" fmla="*/ 9068937 w 9867415"/>
                <a:gd name="connsiteY9194" fmla="*/ 1233487 h 3924300"/>
                <a:gd name="connsiteX9195" fmla="*/ 8251375 w 9867415"/>
                <a:gd name="connsiteY9195" fmla="*/ 1233487 h 3924300"/>
                <a:gd name="connsiteX9196" fmla="*/ 8281660 w 9867415"/>
                <a:gd name="connsiteY9196" fmla="*/ 1256506 h 3924300"/>
                <a:gd name="connsiteX9197" fmla="*/ 8277874 w 9867415"/>
                <a:gd name="connsiteY9197" fmla="*/ 1279525 h 3924300"/>
                <a:gd name="connsiteX9198" fmla="*/ 8247589 w 9867415"/>
                <a:gd name="connsiteY9198" fmla="*/ 1252670 h 3924300"/>
                <a:gd name="connsiteX9199" fmla="*/ 8251375 w 9867415"/>
                <a:gd name="connsiteY9199" fmla="*/ 1233487 h 3924300"/>
                <a:gd name="connsiteX9200" fmla="*/ 7728110 w 9867415"/>
                <a:gd name="connsiteY9200" fmla="*/ 1233487 h 3924300"/>
                <a:gd name="connsiteX9201" fmla="*/ 7754610 w 9867415"/>
                <a:gd name="connsiteY9201" fmla="*/ 1260343 h 3924300"/>
                <a:gd name="connsiteX9202" fmla="*/ 7747039 w 9867415"/>
                <a:gd name="connsiteY9202" fmla="*/ 1279525 h 3924300"/>
                <a:gd name="connsiteX9203" fmla="*/ 7720539 w 9867415"/>
                <a:gd name="connsiteY9203" fmla="*/ 1256506 h 3924300"/>
                <a:gd name="connsiteX9204" fmla="*/ 7728110 w 9867415"/>
                <a:gd name="connsiteY9204" fmla="*/ 1233487 h 3924300"/>
                <a:gd name="connsiteX9205" fmla="*/ 6993099 w 9867415"/>
                <a:gd name="connsiteY9205" fmla="*/ 1233487 h 3924300"/>
                <a:gd name="connsiteX9206" fmla="*/ 7019598 w 9867415"/>
                <a:gd name="connsiteY9206" fmla="*/ 1256506 h 3924300"/>
                <a:gd name="connsiteX9207" fmla="*/ 7012027 w 9867415"/>
                <a:gd name="connsiteY9207" fmla="*/ 1279525 h 3924300"/>
                <a:gd name="connsiteX9208" fmla="*/ 6985527 w 9867415"/>
                <a:gd name="connsiteY9208" fmla="*/ 1256506 h 3924300"/>
                <a:gd name="connsiteX9209" fmla="*/ 6993099 w 9867415"/>
                <a:gd name="connsiteY9209" fmla="*/ 1233487 h 3924300"/>
                <a:gd name="connsiteX9210" fmla="*/ 5041495 w 9867415"/>
                <a:gd name="connsiteY9210" fmla="*/ 1233487 h 3924300"/>
                <a:gd name="connsiteX9211" fmla="*/ 5060256 w 9867415"/>
                <a:gd name="connsiteY9211" fmla="*/ 1256506 h 3924300"/>
                <a:gd name="connsiteX9212" fmla="*/ 5041495 w 9867415"/>
                <a:gd name="connsiteY9212" fmla="*/ 1279525 h 3924300"/>
                <a:gd name="connsiteX9213" fmla="*/ 5018981 w 9867415"/>
                <a:gd name="connsiteY9213" fmla="*/ 1256506 h 3924300"/>
                <a:gd name="connsiteX9214" fmla="*/ 5041495 w 9867415"/>
                <a:gd name="connsiteY9214" fmla="*/ 1233487 h 3924300"/>
                <a:gd name="connsiteX9215" fmla="*/ 4977706 w 9867415"/>
                <a:gd name="connsiteY9215" fmla="*/ 1233487 h 3924300"/>
                <a:gd name="connsiteX9216" fmla="*/ 4996756 w 9867415"/>
                <a:gd name="connsiteY9216" fmla="*/ 1256506 h 3924300"/>
                <a:gd name="connsiteX9217" fmla="*/ 4977706 w 9867415"/>
                <a:gd name="connsiteY9217" fmla="*/ 1279525 h 3924300"/>
                <a:gd name="connsiteX9218" fmla="*/ 4958656 w 9867415"/>
                <a:gd name="connsiteY9218" fmla="*/ 1256506 h 3924300"/>
                <a:gd name="connsiteX9219" fmla="*/ 4977706 w 9867415"/>
                <a:gd name="connsiteY9219" fmla="*/ 1233487 h 3924300"/>
                <a:gd name="connsiteX9220" fmla="*/ 2618497 w 9867415"/>
                <a:gd name="connsiteY9220" fmla="*/ 1233487 h 3924300"/>
                <a:gd name="connsiteX9221" fmla="*/ 2629616 w 9867415"/>
                <a:gd name="connsiteY9221" fmla="*/ 1252670 h 3924300"/>
                <a:gd name="connsiteX9222" fmla="*/ 2603677 w 9867415"/>
                <a:gd name="connsiteY9222" fmla="*/ 1275689 h 3924300"/>
                <a:gd name="connsiteX9223" fmla="*/ 2592572 w 9867415"/>
                <a:gd name="connsiteY9223" fmla="*/ 1256506 h 3924300"/>
                <a:gd name="connsiteX9224" fmla="*/ 2618497 w 9867415"/>
                <a:gd name="connsiteY9224" fmla="*/ 1233487 h 3924300"/>
                <a:gd name="connsiteX9225" fmla="*/ 7671164 w 9867415"/>
                <a:gd name="connsiteY9225" fmla="*/ 1230312 h 3924300"/>
                <a:gd name="connsiteX9226" fmla="*/ 7698020 w 9867415"/>
                <a:gd name="connsiteY9226" fmla="*/ 1252537 h 3924300"/>
                <a:gd name="connsiteX9227" fmla="*/ 7690346 w 9867415"/>
                <a:gd name="connsiteY9227" fmla="*/ 1271058 h 3924300"/>
                <a:gd name="connsiteX9228" fmla="*/ 7659654 w 9867415"/>
                <a:gd name="connsiteY9228" fmla="*/ 1248833 h 3924300"/>
                <a:gd name="connsiteX9229" fmla="*/ 7671164 w 9867415"/>
                <a:gd name="connsiteY9229" fmla="*/ 1230312 h 3924300"/>
                <a:gd name="connsiteX9230" fmla="*/ 6936559 w 9867415"/>
                <a:gd name="connsiteY9230" fmla="*/ 1230312 h 3924300"/>
                <a:gd name="connsiteX9231" fmla="*/ 6963059 w 9867415"/>
                <a:gd name="connsiteY9231" fmla="*/ 1252537 h 3924300"/>
                <a:gd name="connsiteX9232" fmla="*/ 6951702 w 9867415"/>
                <a:gd name="connsiteY9232" fmla="*/ 1274762 h 3924300"/>
                <a:gd name="connsiteX9233" fmla="*/ 6925202 w 9867415"/>
                <a:gd name="connsiteY9233" fmla="*/ 1248833 h 3924300"/>
                <a:gd name="connsiteX9234" fmla="*/ 6936559 w 9867415"/>
                <a:gd name="connsiteY9234" fmla="*/ 1230312 h 3924300"/>
                <a:gd name="connsiteX9235" fmla="*/ 1269554 w 9867415"/>
                <a:gd name="connsiteY9235" fmla="*/ 1229335 h 3924300"/>
                <a:gd name="connsiteX9236" fmla="*/ 1273259 w 9867415"/>
                <a:gd name="connsiteY9236" fmla="*/ 1248263 h 3924300"/>
                <a:gd name="connsiteX9237" fmla="*/ 1243622 w 9867415"/>
                <a:gd name="connsiteY9237" fmla="*/ 1270977 h 3924300"/>
                <a:gd name="connsiteX9238" fmla="*/ 1239918 w 9867415"/>
                <a:gd name="connsiteY9238" fmla="*/ 1252048 h 3924300"/>
                <a:gd name="connsiteX9239" fmla="*/ 1269554 w 9867415"/>
                <a:gd name="connsiteY9239" fmla="*/ 1229335 h 3924300"/>
                <a:gd name="connsiteX9240" fmla="*/ 8199110 w 9867415"/>
                <a:gd name="connsiteY9240" fmla="*/ 1225550 h 3924300"/>
                <a:gd name="connsiteX9241" fmla="*/ 8224754 w 9867415"/>
                <a:gd name="connsiteY9241" fmla="*/ 1252406 h 3924300"/>
                <a:gd name="connsiteX9242" fmla="*/ 8221091 w 9867415"/>
                <a:gd name="connsiteY9242" fmla="*/ 1271588 h 3924300"/>
                <a:gd name="connsiteX9243" fmla="*/ 8191783 w 9867415"/>
                <a:gd name="connsiteY9243" fmla="*/ 1244733 h 3924300"/>
                <a:gd name="connsiteX9244" fmla="*/ 8199110 w 9867415"/>
                <a:gd name="connsiteY9244" fmla="*/ 1225550 h 3924300"/>
                <a:gd name="connsiteX9245" fmla="*/ 2678830 w 9867415"/>
                <a:gd name="connsiteY9245" fmla="*/ 1225550 h 3924300"/>
                <a:gd name="connsiteX9246" fmla="*/ 2689944 w 9867415"/>
                <a:gd name="connsiteY9246" fmla="*/ 1244733 h 3924300"/>
                <a:gd name="connsiteX9247" fmla="*/ 2660310 w 9867415"/>
                <a:gd name="connsiteY9247" fmla="*/ 1271588 h 3924300"/>
                <a:gd name="connsiteX9248" fmla="*/ 2652904 w 9867415"/>
                <a:gd name="connsiteY9248" fmla="*/ 1248569 h 3924300"/>
                <a:gd name="connsiteX9249" fmla="*/ 2678830 w 9867415"/>
                <a:gd name="connsiteY9249" fmla="*/ 1225550 h 3924300"/>
                <a:gd name="connsiteX9250" fmla="*/ 2129234 w 9867415"/>
                <a:gd name="connsiteY9250" fmla="*/ 1225550 h 3924300"/>
                <a:gd name="connsiteX9251" fmla="*/ 2136805 w 9867415"/>
                <a:gd name="connsiteY9251" fmla="*/ 1244733 h 3924300"/>
                <a:gd name="connsiteX9252" fmla="*/ 2110309 w 9867415"/>
                <a:gd name="connsiteY9252" fmla="*/ 1267752 h 3924300"/>
                <a:gd name="connsiteX9253" fmla="*/ 2102739 w 9867415"/>
                <a:gd name="connsiteY9253" fmla="*/ 1248569 h 3924300"/>
                <a:gd name="connsiteX9254" fmla="*/ 2129234 w 9867415"/>
                <a:gd name="connsiteY9254" fmla="*/ 1225550 h 3924300"/>
                <a:gd name="connsiteX9255" fmla="*/ 949354 w 9867415"/>
                <a:gd name="connsiteY9255" fmla="*/ 1225550 h 3924300"/>
                <a:gd name="connsiteX9256" fmla="*/ 949354 w 9867415"/>
                <a:gd name="connsiteY9256" fmla="*/ 1244733 h 3924300"/>
                <a:gd name="connsiteX9257" fmla="*/ 923422 w 9867415"/>
                <a:gd name="connsiteY9257" fmla="*/ 1271588 h 3924300"/>
                <a:gd name="connsiteX9258" fmla="*/ 919717 w 9867415"/>
                <a:gd name="connsiteY9258" fmla="*/ 1252406 h 3924300"/>
                <a:gd name="connsiteX9259" fmla="*/ 949354 w 9867415"/>
                <a:gd name="connsiteY9259" fmla="*/ 1225550 h 3924300"/>
                <a:gd name="connsiteX9260" fmla="*/ 6875827 w 9867415"/>
                <a:gd name="connsiteY9260" fmla="*/ 1225549 h 3924300"/>
                <a:gd name="connsiteX9261" fmla="*/ 6902683 w 9867415"/>
                <a:gd name="connsiteY9261" fmla="*/ 1248568 h 3924300"/>
                <a:gd name="connsiteX9262" fmla="*/ 6891173 w 9867415"/>
                <a:gd name="connsiteY9262" fmla="*/ 1267751 h 3924300"/>
                <a:gd name="connsiteX9263" fmla="*/ 6864318 w 9867415"/>
                <a:gd name="connsiteY9263" fmla="*/ 1244732 h 3924300"/>
                <a:gd name="connsiteX9264" fmla="*/ 6875827 w 9867415"/>
                <a:gd name="connsiteY9264" fmla="*/ 1225549 h 3924300"/>
                <a:gd name="connsiteX9265" fmla="*/ 1661734 w 9867415"/>
                <a:gd name="connsiteY9265" fmla="*/ 1225549 h 3924300"/>
                <a:gd name="connsiteX9266" fmla="*/ 1669143 w 9867415"/>
                <a:gd name="connsiteY9266" fmla="*/ 1244732 h 3924300"/>
                <a:gd name="connsiteX9267" fmla="*/ 1639507 w 9867415"/>
                <a:gd name="connsiteY9267" fmla="*/ 1271587 h 3924300"/>
                <a:gd name="connsiteX9268" fmla="*/ 1635802 w 9867415"/>
                <a:gd name="connsiteY9268" fmla="*/ 1252405 h 3924300"/>
                <a:gd name="connsiteX9269" fmla="*/ 1661734 w 9867415"/>
                <a:gd name="connsiteY9269" fmla="*/ 1225549 h 3924300"/>
                <a:gd name="connsiteX9270" fmla="*/ 2739321 w 9867415"/>
                <a:gd name="connsiteY9270" fmla="*/ 1222904 h 3924300"/>
                <a:gd name="connsiteX9271" fmla="*/ 2746647 w 9867415"/>
                <a:gd name="connsiteY9271" fmla="*/ 1241425 h 3924300"/>
                <a:gd name="connsiteX9272" fmla="*/ 2721005 w 9867415"/>
                <a:gd name="connsiteY9272" fmla="*/ 1263650 h 3924300"/>
                <a:gd name="connsiteX9273" fmla="*/ 2710014 w 9867415"/>
                <a:gd name="connsiteY9273" fmla="*/ 1245129 h 3924300"/>
                <a:gd name="connsiteX9274" fmla="*/ 2739321 w 9867415"/>
                <a:gd name="connsiteY9274" fmla="*/ 1222904 h 3924300"/>
                <a:gd name="connsiteX9275" fmla="*/ 7611368 w 9867415"/>
                <a:gd name="connsiteY9275" fmla="*/ 1222374 h 3924300"/>
                <a:gd name="connsiteX9276" fmla="*/ 7641002 w 9867415"/>
                <a:gd name="connsiteY9276" fmla="*/ 1248303 h 3924300"/>
                <a:gd name="connsiteX9277" fmla="*/ 7633594 w 9867415"/>
                <a:gd name="connsiteY9277" fmla="*/ 1266824 h 3924300"/>
                <a:gd name="connsiteX9278" fmla="*/ 7603960 w 9867415"/>
                <a:gd name="connsiteY9278" fmla="*/ 1244599 h 3924300"/>
                <a:gd name="connsiteX9279" fmla="*/ 7611368 w 9867415"/>
                <a:gd name="connsiteY9279" fmla="*/ 1222374 h 3924300"/>
                <a:gd name="connsiteX9280" fmla="*/ 6815502 w 9867415"/>
                <a:gd name="connsiteY9280" fmla="*/ 1222374 h 3924300"/>
                <a:gd name="connsiteX9281" fmla="*/ 6842358 w 9867415"/>
                <a:gd name="connsiteY9281" fmla="*/ 1244599 h 3924300"/>
                <a:gd name="connsiteX9282" fmla="*/ 6830848 w 9867415"/>
                <a:gd name="connsiteY9282" fmla="*/ 1263120 h 3924300"/>
                <a:gd name="connsiteX9283" fmla="*/ 6803993 w 9867415"/>
                <a:gd name="connsiteY9283" fmla="*/ 1240895 h 3924300"/>
                <a:gd name="connsiteX9284" fmla="*/ 6815502 w 9867415"/>
                <a:gd name="connsiteY9284" fmla="*/ 1222374 h 3924300"/>
                <a:gd name="connsiteX9285" fmla="*/ 8591100 w 9867415"/>
                <a:gd name="connsiteY9285" fmla="*/ 1219200 h 3924300"/>
                <a:gd name="connsiteX9286" fmla="*/ 8621385 w 9867415"/>
                <a:gd name="connsiteY9286" fmla="*/ 1245129 h 3924300"/>
                <a:gd name="connsiteX9287" fmla="*/ 8617599 w 9867415"/>
                <a:gd name="connsiteY9287" fmla="*/ 1263650 h 3924300"/>
                <a:gd name="connsiteX9288" fmla="*/ 8587314 w 9867415"/>
                <a:gd name="connsiteY9288" fmla="*/ 1237721 h 3924300"/>
                <a:gd name="connsiteX9289" fmla="*/ 8591100 w 9867415"/>
                <a:gd name="connsiteY9289" fmla="*/ 1219200 h 3924300"/>
                <a:gd name="connsiteX9290" fmla="*/ 8141990 w 9867415"/>
                <a:gd name="connsiteY9290" fmla="*/ 1219200 h 3924300"/>
                <a:gd name="connsiteX9291" fmla="*/ 8172682 w 9867415"/>
                <a:gd name="connsiteY9291" fmla="*/ 1245129 h 3924300"/>
                <a:gd name="connsiteX9292" fmla="*/ 8165010 w 9867415"/>
                <a:gd name="connsiteY9292" fmla="*/ 1263650 h 3924300"/>
                <a:gd name="connsiteX9293" fmla="*/ 8134318 w 9867415"/>
                <a:gd name="connsiteY9293" fmla="*/ 1241425 h 3924300"/>
                <a:gd name="connsiteX9294" fmla="*/ 8141990 w 9867415"/>
                <a:gd name="connsiteY9294" fmla="*/ 1219200 h 3924300"/>
                <a:gd name="connsiteX9295" fmla="*/ 2186381 w 9867415"/>
                <a:gd name="connsiteY9295" fmla="*/ 1219200 h 3924300"/>
                <a:gd name="connsiteX9296" fmla="*/ 2193946 w 9867415"/>
                <a:gd name="connsiteY9296" fmla="*/ 1237721 h 3924300"/>
                <a:gd name="connsiteX9297" fmla="*/ 2167458 w 9867415"/>
                <a:gd name="connsiteY9297" fmla="*/ 1259946 h 3924300"/>
                <a:gd name="connsiteX9298" fmla="*/ 2159886 w 9867415"/>
                <a:gd name="connsiteY9298" fmla="*/ 1241425 h 3924300"/>
                <a:gd name="connsiteX9299" fmla="*/ 2186381 w 9867415"/>
                <a:gd name="connsiteY9299" fmla="*/ 1219200 h 3924300"/>
                <a:gd name="connsiteX9300" fmla="*/ 6756235 w 9867415"/>
                <a:gd name="connsiteY9300" fmla="*/ 1219199 h 3924300"/>
                <a:gd name="connsiteX9301" fmla="*/ 6782164 w 9867415"/>
                <a:gd name="connsiteY9301" fmla="*/ 1241713 h 3924300"/>
                <a:gd name="connsiteX9302" fmla="*/ 6767347 w 9867415"/>
                <a:gd name="connsiteY9302" fmla="*/ 1260474 h 3924300"/>
                <a:gd name="connsiteX9303" fmla="*/ 6745122 w 9867415"/>
                <a:gd name="connsiteY9303" fmla="*/ 1237960 h 3924300"/>
                <a:gd name="connsiteX9304" fmla="*/ 6756235 w 9867415"/>
                <a:gd name="connsiteY9304" fmla="*/ 1219199 h 3924300"/>
                <a:gd name="connsiteX9305" fmla="*/ 1718647 w 9867415"/>
                <a:gd name="connsiteY9305" fmla="*/ 1219199 h 3924300"/>
                <a:gd name="connsiteX9306" fmla="*/ 1722433 w 9867415"/>
                <a:gd name="connsiteY9306" fmla="*/ 1237720 h 3924300"/>
                <a:gd name="connsiteX9307" fmla="*/ 1695931 w 9867415"/>
                <a:gd name="connsiteY9307" fmla="*/ 1263649 h 3924300"/>
                <a:gd name="connsiteX9308" fmla="*/ 1688359 w 9867415"/>
                <a:gd name="connsiteY9308" fmla="*/ 1245128 h 3924300"/>
                <a:gd name="connsiteX9309" fmla="*/ 1718647 w 9867415"/>
                <a:gd name="connsiteY9309" fmla="*/ 1219199 h 3924300"/>
                <a:gd name="connsiteX9310" fmla="*/ 1323138 w 9867415"/>
                <a:gd name="connsiteY9310" fmla="*/ 1219199 h 3924300"/>
                <a:gd name="connsiteX9311" fmla="*/ 1326975 w 9867415"/>
                <a:gd name="connsiteY9311" fmla="*/ 1237720 h 3924300"/>
                <a:gd name="connsiteX9312" fmla="*/ 1300117 w 9867415"/>
                <a:gd name="connsiteY9312" fmla="*/ 1263649 h 3924300"/>
                <a:gd name="connsiteX9313" fmla="*/ 1296280 w 9867415"/>
                <a:gd name="connsiteY9313" fmla="*/ 1245128 h 3924300"/>
                <a:gd name="connsiteX9314" fmla="*/ 1323138 w 9867415"/>
                <a:gd name="connsiteY9314" fmla="*/ 1219199 h 3924300"/>
                <a:gd name="connsiteX9315" fmla="*/ 8967337 w 9867415"/>
                <a:gd name="connsiteY9315" fmla="*/ 1218223 h 3924300"/>
                <a:gd name="connsiteX9316" fmla="*/ 8997622 w 9867415"/>
                <a:gd name="connsiteY9316" fmla="*/ 1240936 h 3924300"/>
                <a:gd name="connsiteX9317" fmla="*/ 8993836 w 9867415"/>
                <a:gd name="connsiteY9317" fmla="*/ 1259865 h 3924300"/>
                <a:gd name="connsiteX9318" fmla="*/ 8963551 w 9867415"/>
                <a:gd name="connsiteY9318" fmla="*/ 1237151 h 3924300"/>
                <a:gd name="connsiteX9319" fmla="*/ 8967337 w 9867415"/>
                <a:gd name="connsiteY9319" fmla="*/ 1218223 h 3924300"/>
                <a:gd name="connsiteX9320" fmla="*/ 7555073 w 9867415"/>
                <a:gd name="connsiteY9320" fmla="*/ 1218223 h 3924300"/>
                <a:gd name="connsiteX9321" fmla="*/ 7581573 w 9867415"/>
                <a:gd name="connsiteY9321" fmla="*/ 1240936 h 3924300"/>
                <a:gd name="connsiteX9322" fmla="*/ 7574002 w 9867415"/>
                <a:gd name="connsiteY9322" fmla="*/ 1259865 h 3924300"/>
                <a:gd name="connsiteX9323" fmla="*/ 7547502 w 9867415"/>
                <a:gd name="connsiteY9323" fmla="*/ 1237151 h 3924300"/>
                <a:gd name="connsiteX9324" fmla="*/ 7555073 w 9867415"/>
                <a:gd name="connsiteY9324" fmla="*/ 1218223 h 3924300"/>
                <a:gd name="connsiteX9325" fmla="*/ 998042 w 9867415"/>
                <a:gd name="connsiteY9325" fmla="*/ 1218223 h 3924300"/>
                <a:gd name="connsiteX9326" fmla="*/ 1001747 w 9867415"/>
                <a:gd name="connsiteY9326" fmla="*/ 1237151 h 3924300"/>
                <a:gd name="connsiteX9327" fmla="*/ 972111 w 9867415"/>
                <a:gd name="connsiteY9327" fmla="*/ 1259865 h 3924300"/>
                <a:gd name="connsiteX9328" fmla="*/ 972111 w 9867415"/>
                <a:gd name="connsiteY9328" fmla="*/ 1240936 h 3924300"/>
                <a:gd name="connsiteX9329" fmla="*/ 998042 w 9867415"/>
                <a:gd name="connsiteY9329" fmla="*/ 1218223 h 3924300"/>
                <a:gd name="connsiteX9330" fmla="*/ 6695910 w 9867415"/>
                <a:gd name="connsiteY9330" fmla="*/ 1214437 h 3924300"/>
                <a:gd name="connsiteX9331" fmla="*/ 6721839 w 9867415"/>
                <a:gd name="connsiteY9331" fmla="*/ 1236951 h 3924300"/>
                <a:gd name="connsiteX9332" fmla="*/ 6707022 w 9867415"/>
                <a:gd name="connsiteY9332" fmla="*/ 1255712 h 3924300"/>
                <a:gd name="connsiteX9333" fmla="*/ 6684797 w 9867415"/>
                <a:gd name="connsiteY9333" fmla="*/ 1233198 h 3924300"/>
                <a:gd name="connsiteX9334" fmla="*/ 6695910 w 9867415"/>
                <a:gd name="connsiteY9334" fmla="*/ 1214437 h 3924300"/>
                <a:gd name="connsiteX9335" fmla="*/ 2796306 w 9867415"/>
                <a:gd name="connsiteY9335" fmla="*/ 1214437 h 3924300"/>
                <a:gd name="connsiteX9336" fmla="*/ 2807419 w 9867415"/>
                <a:gd name="connsiteY9336" fmla="*/ 1233620 h 3924300"/>
                <a:gd name="connsiteX9337" fmla="*/ 2781492 w 9867415"/>
                <a:gd name="connsiteY9337" fmla="*/ 1260475 h 3924300"/>
                <a:gd name="connsiteX9338" fmla="*/ 2770381 w 9867415"/>
                <a:gd name="connsiteY9338" fmla="*/ 1237456 h 3924300"/>
                <a:gd name="connsiteX9339" fmla="*/ 2796306 w 9867415"/>
                <a:gd name="connsiteY9339" fmla="*/ 1214437 h 3924300"/>
                <a:gd name="connsiteX9340" fmla="*/ 8538346 w 9867415"/>
                <a:gd name="connsiteY9340" fmla="*/ 1211262 h 3924300"/>
                <a:gd name="connsiteX9341" fmla="*/ 8567654 w 9867415"/>
                <a:gd name="connsiteY9341" fmla="*/ 1233487 h 3924300"/>
                <a:gd name="connsiteX9342" fmla="*/ 8563991 w 9867415"/>
                <a:gd name="connsiteY9342" fmla="*/ 1255712 h 3924300"/>
                <a:gd name="connsiteX9343" fmla="*/ 8534683 w 9867415"/>
                <a:gd name="connsiteY9343" fmla="*/ 1229783 h 3924300"/>
                <a:gd name="connsiteX9344" fmla="*/ 8538346 w 9867415"/>
                <a:gd name="connsiteY9344" fmla="*/ 1211262 h 3924300"/>
                <a:gd name="connsiteX9345" fmla="*/ 8086275 w 9867415"/>
                <a:gd name="connsiteY9345" fmla="*/ 1211262 h 3924300"/>
                <a:gd name="connsiteX9346" fmla="*/ 8116560 w 9867415"/>
                <a:gd name="connsiteY9346" fmla="*/ 1237191 h 3924300"/>
                <a:gd name="connsiteX9347" fmla="*/ 8108989 w 9867415"/>
                <a:gd name="connsiteY9347" fmla="*/ 1255712 h 3924300"/>
                <a:gd name="connsiteX9348" fmla="*/ 8082489 w 9867415"/>
                <a:gd name="connsiteY9348" fmla="*/ 1233487 h 3924300"/>
                <a:gd name="connsiteX9349" fmla="*/ 8086275 w 9867415"/>
                <a:gd name="connsiteY9349" fmla="*/ 1211262 h 3924300"/>
                <a:gd name="connsiteX9350" fmla="*/ 7498127 w 9867415"/>
                <a:gd name="connsiteY9350" fmla="*/ 1211262 h 3924300"/>
                <a:gd name="connsiteX9351" fmla="*/ 7524982 w 9867415"/>
                <a:gd name="connsiteY9351" fmla="*/ 1233487 h 3924300"/>
                <a:gd name="connsiteX9352" fmla="*/ 7517310 w 9867415"/>
                <a:gd name="connsiteY9352" fmla="*/ 1255712 h 3924300"/>
                <a:gd name="connsiteX9353" fmla="*/ 7486618 w 9867415"/>
                <a:gd name="connsiteY9353" fmla="*/ 1233487 h 3924300"/>
                <a:gd name="connsiteX9354" fmla="*/ 7498127 w 9867415"/>
                <a:gd name="connsiteY9354" fmla="*/ 1211262 h 3924300"/>
                <a:gd name="connsiteX9355" fmla="*/ 6635585 w 9867415"/>
                <a:gd name="connsiteY9355" fmla="*/ 1211262 h 3924300"/>
                <a:gd name="connsiteX9356" fmla="*/ 6661514 w 9867415"/>
                <a:gd name="connsiteY9356" fmla="*/ 1233776 h 3924300"/>
                <a:gd name="connsiteX9357" fmla="*/ 6646697 w 9867415"/>
                <a:gd name="connsiteY9357" fmla="*/ 1252537 h 3924300"/>
                <a:gd name="connsiteX9358" fmla="*/ 6620768 w 9867415"/>
                <a:gd name="connsiteY9358" fmla="*/ 1230023 h 3924300"/>
                <a:gd name="connsiteX9359" fmla="*/ 6635585 w 9867415"/>
                <a:gd name="connsiteY9359" fmla="*/ 1211262 h 3924300"/>
                <a:gd name="connsiteX9360" fmla="*/ 2245976 w 9867415"/>
                <a:gd name="connsiteY9360" fmla="*/ 1211262 h 3924300"/>
                <a:gd name="connsiteX9361" fmla="*/ 2253380 w 9867415"/>
                <a:gd name="connsiteY9361" fmla="*/ 1229783 h 3924300"/>
                <a:gd name="connsiteX9362" fmla="*/ 2223746 w 9867415"/>
                <a:gd name="connsiteY9362" fmla="*/ 1255712 h 3924300"/>
                <a:gd name="connsiteX9363" fmla="*/ 2216334 w 9867415"/>
                <a:gd name="connsiteY9363" fmla="*/ 1233487 h 3924300"/>
                <a:gd name="connsiteX9364" fmla="*/ 2245976 w 9867415"/>
                <a:gd name="connsiteY9364" fmla="*/ 1211262 h 3924300"/>
                <a:gd name="connsiteX9365" fmla="*/ 1770918 w 9867415"/>
                <a:gd name="connsiteY9365" fmla="*/ 1211262 h 3924300"/>
                <a:gd name="connsiteX9366" fmla="*/ 1778246 w 9867415"/>
                <a:gd name="connsiteY9366" fmla="*/ 1229783 h 3924300"/>
                <a:gd name="connsiteX9367" fmla="*/ 1748935 w 9867415"/>
                <a:gd name="connsiteY9367" fmla="*/ 1255712 h 3924300"/>
                <a:gd name="connsiteX9368" fmla="*/ 1745271 w 9867415"/>
                <a:gd name="connsiteY9368" fmla="*/ 1237191 h 3924300"/>
                <a:gd name="connsiteX9369" fmla="*/ 1770918 w 9867415"/>
                <a:gd name="connsiteY9369" fmla="*/ 1211262 h 3924300"/>
                <a:gd name="connsiteX9370" fmla="*/ 1379368 w 9867415"/>
                <a:gd name="connsiteY9370" fmla="*/ 1211262 h 3924300"/>
                <a:gd name="connsiteX9371" fmla="*/ 1383205 w 9867415"/>
                <a:gd name="connsiteY9371" fmla="*/ 1229783 h 3924300"/>
                <a:gd name="connsiteX9372" fmla="*/ 1352510 w 9867415"/>
                <a:gd name="connsiteY9372" fmla="*/ 1255712 h 3924300"/>
                <a:gd name="connsiteX9373" fmla="*/ 1348673 w 9867415"/>
                <a:gd name="connsiteY9373" fmla="*/ 1237191 h 3924300"/>
                <a:gd name="connsiteX9374" fmla="*/ 1379368 w 9867415"/>
                <a:gd name="connsiteY9374" fmla="*/ 1211262 h 3924300"/>
                <a:gd name="connsiteX9375" fmla="*/ 8032910 w 9867415"/>
                <a:gd name="connsiteY9375" fmla="*/ 1207111 h 3924300"/>
                <a:gd name="connsiteX9376" fmla="*/ 8059410 w 9867415"/>
                <a:gd name="connsiteY9376" fmla="*/ 1229824 h 3924300"/>
                <a:gd name="connsiteX9377" fmla="*/ 8055624 w 9867415"/>
                <a:gd name="connsiteY9377" fmla="*/ 1248753 h 3924300"/>
                <a:gd name="connsiteX9378" fmla="*/ 8025339 w 9867415"/>
                <a:gd name="connsiteY9378" fmla="*/ 1226039 h 3924300"/>
                <a:gd name="connsiteX9379" fmla="*/ 8032910 w 9867415"/>
                <a:gd name="connsiteY9379" fmla="*/ 1207111 h 3924300"/>
                <a:gd name="connsiteX9380" fmla="*/ 7437140 w 9867415"/>
                <a:gd name="connsiteY9380" fmla="*/ 1207110 h 3924300"/>
                <a:gd name="connsiteX9381" fmla="*/ 7467832 w 9867415"/>
                <a:gd name="connsiteY9381" fmla="*/ 1229823 h 3924300"/>
                <a:gd name="connsiteX9382" fmla="*/ 7456323 w 9867415"/>
                <a:gd name="connsiteY9382" fmla="*/ 1248752 h 3924300"/>
                <a:gd name="connsiteX9383" fmla="*/ 7429468 w 9867415"/>
                <a:gd name="connsiteY9383" fmla="*/ 1226038 h 3924300"/>
                <a:gd name="connsiteX9384" fmla="*/ 7437140 w 9867415"/>
                <a:gd name="connsiteY9384" fmla="*/ 1207110 h 3924300"/>
                <a:gd name="connsiteX9385" fmla="*/ 1051779 w 9867415"/>
                <a:gd name="connsiteY9385" fmla="*/ 1206500 h 3924300"/>
                <a:gd name="connsiteX9386" fmla="*/ 1055565 w 9867415"/>
                <a:gd name="connsiteY9386" fmla="*/ 1225683 h 3924300"/>
                <a:gd name="connsiteX9387" fmla="*/ 1025276 w 9867415"/>
                <a:gd name="connsiteY9387" fmla="*/ 1252538 h 3924300"/>
                <a:gd name="connsiteX9388" fmla="*/ 1021490 w 9867415"/>
                <a:gd name="connsiteY9388" fmla="*/ 1233356 h 3924300"/>
                <a:gd name="connsiteX9389" fmla="*/ 1051779 w 9867415"/>
                <a:gd name="connsiteY9389" fmla="*/ 1206500 h 3924300"/>
                <a:gd name="connsiteX9390" fmla="*/ 8914950 w 9867415"/>
                <a:gd name="connsiteY9390" fmla="*/ 1206499 h 3924300"/>
                <a:gd name="connsiteX9391" fmla="*/ 8945235 w 9867415"/>
                <a:gd name="connsiteY9391" fmla="*/ 1233355 h 3924300"/>
                <a:gd name="connsiteX9392" fmla="*/ 8941449 w 9867415"/>
                <a:gd name="connsiteY9392" fmla="*/ 1252537 h 3924300"/>
                <a:gd name="connsiteX9393" fmla="*/ 8911164 w 9867415"/>
                <a:gd name="connsiteY9393" fmla="*/ 1229518 h 3924300"/>
                <a:gd name="connsiteX9394" fmla="*/ 8914950 w 9867415"/>
                <a:gd name="connsiteY9394" fmla="*/ 1206499 h 3924300"/>
                <a:gd name="connsiteX9395" fmla="*/ 6574864 w 9867415"/>
                <a:gd name="connsiteY9395" fmla="*/ 1206499 h 3924300"/>
                <a:gd name="connsiteX9396" fmla="*/ 6597883 w 9867415"/>
                <a:gd name="connsiteY9396" fmla="*/ 1229518 h 3924300"/>
                <a:gd name="connsiteX9397" fmla="*/ 6586373 w 9867415"/>
                <a:gd name="connsiteY9397" fmla="*/ 1248701 h 3924300"/>
                <a:gd name="connsiteX9398" fmla="*/ 6559518 w 9867415"/>
                <a:gd name="connsiteY9398" fmla="*/ 1225682 h 3924300"/>
                <a:gd name="connsiteX9399" fmla="*/ 6574864 w 9867415"/>
                <a:gd name="connsiteY9399" fmla="*/ 1206499 h 3924300"/>
                <a:gd name="connsiteX9400" fmla="*/ 738993 w 9867415"/>
                <a:gd name="connsiteY9400" fmla="*/ 1206499 h 3924300"/>
                <a:gd name="connsiteX9401" fmla="*/ 742779 w 9867415"/>
                <a:gd name="connsiteY9401" fmla="*/ 1225682 h 3924300"/>
                <a:gd name="connsiteX9402" fmla="*/ 712492 w 9867415"/>
                <a:gd name="connsiteY9402" fmla="*/ 1252537 h 3924300"/>
                <a:gd name="connsiteX9403" fmla="*/ 708706 w 9867415"/>
                <a:gd name="connsiteY9403" fmla="*/ 1233355 h 3924300"/>
                <a:gd name="connsiteX9404" fmla="*/ 738993 w 9867415"/>
                <a:gd name="connsiteY9404" fmla="*/ 1206499 h 3924300"/>
                <a:gd name="connsiteX9405" fmla="*/ 1431618 w 9867415"/>
                <a:gd name="connsiteY9405" fmla="*/ 1203935 h 3924300"/>
                <a:gd name="connsiteX9406" fmla="*/ 1435282 w 9867415"/>
                <a:gd name="connsiteY9406" fmla="*/ 1222863 h 3924300"/>
                <a:gd name="connsiteX9407" fmla="*/ 1405972 w 9867415"/>
                <a:gd name="connsiteY9407" fmla="*/ 1245577 h 3924300"/>
                <a:gd name="connsiteX9408" fmla="*/ 1402308 w 9867415"/>
                <a:gd name="connsiteY9408" fmla="*/ 1226648 h 3924300"/>
                <a:gd name="connsiteX9409" fmla="*/ 1431618 w 9867415"/>
                <a:gd name="connsiteY9409" fmla="*/ 1203935 h 3924300"/>
                <a:gd name="connsiteX9410" fmla="*/ 8484738 w 9867415"/>
                <a:gd name="connsiteY9410" fmla="*/ 1203325 h 3924300"/>
                <a:gd name="connsiteX9411" fmla="*/ 8515023 w 9867415"/>
                <a:gd name="connsiteY9411" fmla="*/ 1226344 h 3924300"/>
                <a:gd name="connsiteX9412" fmla="*/ 8511237 w 9867415"/>
                <a:gd name="connsiteY9412" fmla="*/ 1249363 h 3924300"/>
                <a:gd name="connsiteX9413" fmla="*/ 8480952 w 9867415"/>
                <a:gd name="connsiteY9413" fmla="*/ 1222508 h 3924300"/>
                <a:gd name="connsiteX9414" fmla="*/ 8484738 w 9867415"/>
                <a:gd name="connsiteY9414" fmla="*/ 1203325 h 3924300"/>
                <a:gd name="connsiteX9415" fmla="*/ 2302728 w 9867415"/>
                <a:gd name="connsiteY9415" fmla="*/ 1203325 h 3924300"/>
                <a:gd name="connsiteX9416" fmla="*/ 2310400 w 9867415"/>
                <a:gd name="connsiteY9416" fmla="*/ 1222508 h 3924300"/>
                <a:gd name="connsiteX9417" fmla="*/ 2279711 w 9867415"/>
                <a:gd name="connsiteY9417" fmla="*/ 1249363 h 3924300"/>
                <a:gd name="connsiteX9418" fmla="*/ 2272039 w 9867415"/>
                <a:gd name="connsiteY9418" fmla="*/ 1230181 h 3924300"/>
                <a:gd name="connsiteX9419" fmla="*/ 2302728 w 9867415"/>
                <a:gd name="connsiteY9419" fmla="*/ 1203325 h 3924300"/>
                <a:gd name="connsiteX9420" fmla="*/ 6514539 w 9867415"/>
                <a:gd name="connsiteY9420" fmla="*/ 1203324 h 3924300"/>
                <a:gd name="connsiteX9421" fmla="*/ 6537558 w 9867415"/>
                <a:gd name="connsiteY9421" fmla="*/ 1226343 h 3924300"/>
                <a:gd name="connsiteX9422" fmla="*/ 6526048 w 9867415"/>
                <a:gd name="connsiteY9422" fmla="*/ 1245526 h 3924300"/>
                <a:gd name="connsiteX9423" fmla="*/ 6499193 w 9867415"/>
                <a:gd name="connsiteY9423" fmla="*/ 1222507 h 3924300"/>
                <a:gd name="connsiteX9424" fmla="*/ 6514539 w 9867415"/>
                <a:gd name="connsiteY9424" fmla="*/ 1203324 h 3924300"/>
                <a:gd name="connsiteX9425" fmla="*/ 1828044 w 9867415"/>
                <a:gd name="connsiteY9425" fmla="*/ 1203324 h 3924300"/>
                <a:gd name="connsiteX9426" fmla="*/ 1835718 w 9867415"/>
                <a:gd name="connsiteY9426" fmla="*/ 1222507 h 3924300"/>
                <a:gd name="connsiteX9427" fmla="*/ 1805022 w 9867415"/>
                <a:gd name="connsiteY9427" fmla="*/ 1249362 h 3924300"/>
                <a:gd name="connsiteX9428" fmla="*/ 1797349 w 9867415"/>
                <a:gd name="connsiteY9428" fmla="*/ 1226343 h 3924300"/>
                <a:gd name="connsiteX9429" fmla="*/ 1828044 w 9867415"/>
                <a:gd name="connsiteY9429" fmla="*/ 1203324 h 3924300"/>
                <a:gd name="connsiteX9430" fmla="*/ 7976860 w 9867415"/>
                <a:gd name="connsiteY9430" fmla="*/ 1200150 h 3924300"/>
                <a:gd name="connsiteX9431" fmla="*/ 8002504 w 9867415"/>
                <a:gd name="connsiteY9431" fmla="*/ 1222375 h 3924300"/>
                <a:gd name="connsiteX9432" fmla="*/ 7998841 w 9867415"/>
                <a:gd name="connsiteY9432" fmla="*/ 1240896 h 3924300"/>
                <a:gd name="connsiteX9433" fmla="*/ 7969533 w 9867415"/>
                <a:gd name="connsiteY9433" fmla="*/ 1218671 h 3924300"/>
                <a:gd name="connsiteX9434" fmla="*/ 7976860 w 9867415"/>
                <a:gd name="connsiteY9434" fmla="*/ 1200150 h 3924300"/>
                <a:gd name="connsiteX9435" fmla="*/ 8861788 w 9867415"/>
                <a:gd name="connsiteY9435" fmla="*/ 1200149 h 3924300"/>
                <a:gd name="connsiteX9436" fmla="*/ 8891422 w 9867415"/>
                <a:gd name="connsiteY9436" fmla="*/ 1226078 h 3924300"/>
                <a:gd name="connsiteX9437" fmla="*/ 8891422 w 9867415"/>
                <a:gd name="connsiteY9437" fmla="*/ 1244599 h 3924300"/>
                <a:gd name="connsiteX9438" fmla="*/ 8861788 w 9867415"/>
                <a:gd name="connsiteY9438" fmla="*/ 1218670 h 3924300"/>
                <a:gd name="connsiteX9439" fmla="*/ 8861788 w 9867415"/>
                <a:gd name="connsiteY9439" fmla="*/ 1200149 h 3924300"/>
                <a:gd name="connsiteX9440" fmla="*/ 7381547 w 9867415"/>
                <a:gd name="connsiteY9440" fmla="*/ 1200149 h 3924300"/>
                <a:gd name="connsiteX9441" fmla="*/ 7407191 w 9867415"/>
                <a:gd name="connsiteY9441" fmla="*/ 1226078 h 3924300"/>
                <a:gd name="connsiteX9442" fmla="*/ 7399864 w 9867415"/>
                <a:gd name="connsiteY9442" fmla="*/ 1244599 h 3924300"/>
                <a:gd name="connsiteX9443" fmla="*/ 7374220 w 9867415"/>
                <a:gd name="connsiteY9443" fmla="*/ 1222374 h 3924300"/>
                <a:gd name="connsiteX9444" fmla="*/ 7381547 w 9867415"/>
                <a:gd name="connsiteY9444" fmla="*/ 1200149 h 3924300"/>
                <a:gd name="connsiteX9445" fmla="*/ 6454214 w 9867415"/>
                <a:gd name="connsiteY9445" fmla="*/ 1200149 h 3924300"/>
                <a:gd name="connsiteX9446" fmla="*/ 6477233 w 9867415"/>
                <a:gd name="connsiteY9446" fmla="*/ 1222374 h 3924300"/>
                <a:gd name="connsiteX9447" fmla="*/ 6465723 w 9867415"/>
                <a:gd name="connsiteY9447" fmla="*/ 1244599 h 3924300"/>
                <a:gd name="connsiteX9448" fmla="*/ 6438868 w 9867415"/>
                <a:gd name="connsiteY9448" fmla="*/ 1222374 h 3924300"/>
                <a:gd name="connsiteX9449" fmla="*/ 6454214 w 9867415"/>
                <a:gd name="connsiteY9449" fmla="*/ 1200149 h 3924300"/>
                <a:gd name="connsiteX9450" fmla="*/ 1104172 w 9867415"/>
                <a:gd name="connsiteY9450" fmla="*/ 1199224 h 3924300"/>
                <a:gd name="connsiteX9451" fmla="*/ 1107957 w 9867415"/>
                <a:gd name="connsiteY9451" fmla="*/ 1218406 h 3924300"/>
                <a:gd name="connsiteX9452" fmla="*/ 1077670 w 9867415"/>
                <a:gd name="connsiteY9452" fmla="*/ 1241425 h 3924300"/>
                <a:gd name="connsiteX9453" fmla="*/ 1073884 w 9867415"/>
                <a:gd name="connsiteY9453" fmla="*/ 1222243 h 3924300"/>
                <a:gd name="connsiteX9454" fmla="*/ 1104172 w 9867415"/>
                <a:gd name="connsiteY9454" fmla="*/ 1199224 h 3924300"/>
                <a:gd name="connsiteX9455" fmla="*/ 8432502 w 9867415"/>
                <a:gd name="connsiteY9455" fmla="*/ 1195387 h 3924300"/>
                <a:gd name="connsiteX9456" fmla="*/ 8459358 w 9867415"/>
                <a:gd name="connsiteY9456" fmla="*/ 1218406 h 3924300"/>
                <a:gd name="connsiteX9457" fmla="*/ 8455522 w 9867415"/>
                <a:gd name="connsiteY9457" fmla="*/ 1241425 h 3924300"/>
                <a:gd name="connsiteX9458" fmla="*/ 8424830 w 9867415"/>
                <a:gd name="connsiteY9458" fmla="*/ 1214570 h 3924300"/>
                <a:gd name="connsiteX9459" fmla="*/ 8432502 w 9867415"/>
                <a:gd name="connsiteY9459" fmla="*/ 1195387 h 3924300"/>
                <a:gd name="connsiteX9460" fmla="*/ 7324560 w 9867415"/>
                <a:gd name="connsiteY9460" fmla="*/ 1195387 h 3924300"/>
                <a:gd name="connsiteX9461" fmla="*/ 7350489 w 9867415"/>
                <a:gd name="connsiteY9461" fmla="*/ 1218406 h 3924300"/>
                <a:gd name="connsiteX9462" fmla="*/ 7339376 w 9867415"/>
                <a:gd name="connsiteY9462" fmla="*/ 1237589 h 3924300"/>
                <a:gd name="connsiteX9463" fmla="*/ 7313447 w 9867415"/>
                <a:gd name="connsiteY9463" fmla="*/ 1214570 h 3924300"/>
                <a:gd name="connsiteX9464" fmla="*/ 7324560 w 9867415"/>
                <a:gd name="connsiteY9464" fmla="*/ 1195387 h 3924300"/>
                <a:gd name="connsiteX9465" fmla="*/ 6390052 w 9867415"/>
                <a:gd name="connsiteY9465" fmla="*/ 1195387 h 3924300"/>
                <a:gd name="connsiteX9466" fmla="*/ 6416908 w 9867415"/>
                <a:gd name="connsiteY9466" fmla="*/ 1218406 h 3924300"/>
                <a:gd name="connsiteX9467" fmla="*/ 6401562 w 9867415"/>
                <a:gd name="connsiteY9467" fmla="*/ 1241425 h 3924300"/>
                <a:gd name="connsiteX9468" fmla="*/ 6378543 w 9867415"/>
                <a:gd name="connsiteY9468" fmla="*/ 1218406 h 3924300"/>
                <a:gd name="connsiteX9469" fmla="*/ 6390052 w 9867415"/>
                <a:gd name="connsiteY9469" fmla="*/ 1195387 h 3924300"/>
                <a:gd name="connsiteX9470" fmla="*/ 2359417 w 9867415"/>
                <a:gd name="connsiteY9470" fmla="*/ 1195387 h 3924300"/>
                <a:gd name="connsiteX9471" fmla="*/ 2366991 w 9867415"/>
                <a:gd name="connsiteY9471" fmla="*/ 1218406 h 3924300"/>
                <a:gd name="connsiteX9472" fmla="*/ 2340487 w 9867415"/>
                <a:gd name="connsiteY9472" fmla="*/ 1241425 h 3924300"/>
                <a:gd name="connsiteX9473" fmla="*/ 2332918 w 9867415"/>
                <a:gd name="connsiteY9473" fmla="*/ 1222243 h 3924300"/>
                <a:gd name="connsiteX9474" fmla="*/ 2359417 w 9867415"/>
                <a:gd name="connsiteY9474" fmla="*/ 1195387 h 3924300"/>
                <a:gd name="connsiteX9475" fmla="*/ 1884010 w 9867415"/>
                <a:gd name="connsiteY9475" fmla="*/ 1195387 h 3924300"/>
                <a:gd name="connsiteX9476" fmla="*/ 1887714 w 9867415"/>
                <a:gd name="connsiteY9476" fmla="*/ 1214570 h 3924300"/>
                <a:gd name="connsiteX9477" fmla="*/ 1861782 w 9867415"/>
                <a:gd name="connsiteY9477" fmla="*/ 1237589 h 3924300"/>
                <a:gd name="connsiteX9478" fmla="*/ 1854373 w 9867415"/>
                <a:gd name="connsiteY9478" fmla="*/ 1218406 h 3924300"/>
                <a:gd name="connsiteX9479" fmla="*/ 1884010 w 9867415"/>
                <a:gd name="connsiteY9479" fmla="*/ 1195387 h 3924300"/>
                <a:gd name="connsiteX9480" fmla="*/ 791895 w 9867415"/>
                <a:gd name="connsiteY9480" fmla="*/ 1195387 h 3924300"/>
                <a:gd name="connsiteX9481" fmla="*/ 791895 w 9867415"/>
                <a:gd name="connsiteY9481" fmla="*/ 1214570 h 3924300"/>
                <a:gd name="connsiteX9482" fmla="*/ 761200 w 9867415"/>
                <a:gd name="connsiteY9482" fmla="*/ 1241425 h 3924300"/>
                <a:gd name="connsiteX9483" fmla="*/ 761200 w 9867415"/>
                <a:gd name="connsiteY9483" fmla="*/ 1222243 h 3924300"/>
                <a:gd name="connsiteX9484" fmla="*/ 791895 w 9867415"/>
                <a:gd name="connsiteY9484" fmla="*/ 1195387 h 3924300"/>
                <a:gd name="connsiteX9485" fmla="*/ 7264560 w 9867415"/>
                <a:gd name="connsiteY9485" fmla="*/ 1192741 h 3924300"/>
                <a:gd name="connsiteX9486" fmla="*/ 7291060 w 9867415"/>
                <a:gd name="connsiteY9486" fmla="*/ 1214966 h 3924300"/>
                <a:gd name="connsiteX9487" fmla="*/ 7283489 w 9867415"/>
                <a:gd name="connsiteY9487" fmla="*/ 1233487 h 3924300"/>
                <a:gd name="connsiteX9488" fmla="*/ 7253204 w 9867415"/>
                <a:gd name="connsiteY9488" fmla="*/ 1211262 h 3924300"/>
                <a:gd name="connsiteX9489" fmla="*/ 7264560 w 9867415"/>
                <a:gd name="connsiteY9489" fmla="*/ 1192741 h 3924300"/>
                <a:gd name="connsiteX9490" fmla="*/ 2414973 w 9867415"/>
                <a:gd name="connsiteY9490" fmla="*/ 1192741 h 3924300"/>
                <a:gd name="connsiteX9491" fmla="*/ 2426328 w 9867415"/>
                <a:gd name="connsiteY9491" fmla="*/ 1211262 h 3924300"/>
                <a:gd name="connsiteX9492" fmla="*/ 2396046 w 9867415"/>
                <a:gd name="connsiteY9492" fmla="*/ 1233487 h 3924300"/>
                <a:gd name="connsiteX9493" fmla="*/ 2388476 w 9867415"/>
                <a:gd name="connsiteY9493" fmla="*/ 1214966 h 3924300"/>
                <a:gd name="connsiteX9494" fmla="*/ 2414973 w 9867415"/>
                <a:gd name="connsiteY9494" fmla="*/ 1192741 h 3924300"/>
                <a:gd name="connsiteX9495" fmla="*/ 7919740 w 9867415"/>
                <a:gd name="connsiteY9495" fmla="*/ 1192212 h 3924300"/>
                <a:gd name="connsiteX9496" fmla="*/ 7950432 w 9867415"/>
                <a:gd name="connsiteY9496" fmla="*/ 1214437 h 3924300"/>
                <a:gd name="connsiteX9497" fmla="*/ 7942760 w 9867415"/>
                <a:gd name="connsiteY9497" fmla="*/ 1236662 h 3924300"/>
                <a:gd name="connsiteX9498" fmla="*/ 7912068 w 9867415"/>
                <a:gd name="connsiteY9498" fmla="*/ 1210733 h 3924300"/>
                <a:gd name="connsiteX9499" fmla="*/ 7919740 w 9867415"/>
                <a:gd name="connsiteY9499" fmla="*/ 1192212 h 3924300"/>
                <a:gd name="connsiteX9500" fmla="*/ 6329727 w 9867415"/>
                <a:gd name="connsiteY9500" fmla="*/ 1192212 h 3924300"/>
                <a:gd name="connsiteX9501" fmla="*/ 6356583 w 9867415"/>
                <a:gd name="connsiteY9501" fmla="*/ 1214437 h 3924300"/>
                <a:gd name="connsiteX9502" fmla="*/ 6341237 w 9867415"/>
                <a:gd name="connsiteY9502" fmla="*/ 1236662 h 3924300"/>
                <a:gd name="connsiteX9503" fmla="*/ 6318218 w 9867415"/>
                <a:gd name="connsiteY9503" fmla="*/ 1214437 h 3924300"/>
                <a:gd name="connsiteX9504" fmla="*/ 6329727 w 9867415"/>
                <a:gd name="connsiteY9504" fmla="*/ 1192212 h 3924300"/>
                <a:gd name="connsiteX9505" fmla="*/ 6269065 w 9867415"/>
                <a:gd name="connsiteY9505" fmla="*/ 1192212 h 3924300"/>
                <a:gd name="connsiteX9506" fmla="*/ 6295331 w 9867415"/>
                <a:gd name="connsiteY9506" fmla="*/ 1214726 h 3924300"/>
                <a:gd name="connsiteX9507" fmla="*/ 6280322 w 9867415"/>
                <a:gd name="connsiteY9507" fmla="*/ 1233487 h 3924300"/>
                <a:gd name="connsiteX9508" fmla="*/ 6254056 w 9867415"/>
                <a:gd name="connsiteY9508" fmla="*/ 1210973 h 3924300"/>
                <a:gd name="connsiteX9509" fmla="*/ 6269065 w 9867415"/>
                <a:gd name="connsiteY9509" fmla="*/ 1192212 h 3924300"/>
                <a:gd name="connsiteX9510" fmla="*/ 1485232 w 9867415"/>
                <a:gd name="connsiteY9510" fmla="*/ 1192212 h 3924300"/>
                <a:gd name="connsiteX9511" fmla="*/ 1489019 w 9867415"/>
                <a:gd name="connsiteY9511" fmla="*/ 1210733 h 3924300"/>
                <a:gd name="connsiteX9512" fmla="*/ 1458731 w 9867415"/>
                <a:gd name="connsiteY9512" fmla="*/ 1236662 h 3924300"/>
                <a:gd name="connsiteX9513" fmla="*/ 1454945 w 9867415"/>
                <a:gd name="connsiteY9513" fmla="*/ 1218141 h 3924300"/>
                <a:gd name="connsiteX9514" fmla="*/ 1485232 w 9867415"/>
                <a:gd name="connsiteY9514" fmla="*/ 1192212 h 3924300"/>
                <a:gd name="connsiteX9515" fmla="*/ 8375200 w 9867415"/>
                <a:gd name="connsiteY9515" fmla="*/ 1189037 h 3924300"/>
                <a:gd name="connsiteX9516" fmla="*/ 8405485 w 9867415"/>
                <a:gd name="connsiteY9516" fmla="*/ 1211262 h 3924300"/>
                <a:gd name="connsiteX9517" fmla="*/ 8401699 w 9867415"/>
                <a:gd name="connsiteY9517" fmla="*/ 1233487 h 3924300"/>
                <a:gd name="connsiteX9518" fmla="*/ 8371414 w 9867415"/>
                <a:gd name="connsiteY9518" fmla="*/ 1207558 h 3924300"/>
                <a:gd name="connsiteX9519" fmla="*/ 8375200 w 9867415"/>
                <a:gd name="connsiteY9519" fmla="*/ 1189037 h 3924300"/>
                <a:gd name="connsiteX9520" fmla="*/ 6209077 w 9867415"/>
                <a:gd name="connsiteY9520" fmla="*/ 1189037 h 3924300"/>
                <a:gd name="connsiteX9521" fmla="*/ 6231302 w 9867415"/>
                <a:gd name="connsiteY9521" fmla="*/ 1211262 h 3924300"/>
                <a:gd name="connsiteX9522" fmla="*/ 6220190 w 9867415"/>
                <a:gd name="connsiteY9522" fmla="*/ 1233487 h 3924300"/>
                <a:gd name="connsiteX9523" fmla="*/ 6194260 w 9867415"/>
                <a:gd name="connsiteY9523" fmla="*/ 1211262 h 3924300"/>
                <a:gd name="connsiteX9524" fmla="*/ 6209077 w 9867415"/>
                <a:gd name="connsiteY9524" fmla="*/ 1189037 h 3924300"/>
                <a:gd name="connsiteX9525" fmla="*/ 1157072 w 9867415"/>
                <a:gd name="connsiteY9525" fmla="*/ 1189037 h 3924300"/>
                <a:gd name="connsiteX9526" fmla="*/ 1157072 w 9867415"/>
                <a:gd name="connsiteY9526" fmla="*/ 1207558 h 3924300"/>
                <a:gd name="connsiteX9527" fmla="*/ 1126378 w 9867415"/>
                <a:gd name="connsiteY9527" fmla="*/ 1233487 h 3924300"/>
                <a:gd name="connsiteX9528" fmla="*/ 1126378 w 9867415"/>
                <a:gd name="connsiteY9528" fmla="*/ 1214966 h 3924300"/>
                <a:gd name="connsiteX9529" fmla="*/ 1157072 w 9867415"/>
                <a:gd name="connsiteY9529" fmla="*/ 1189037 h 3924300"/>
                <a:gd name="connsiteX9530" fmla="*/ 1940923 w 9867415"/>
                <a:gd name="connsiteY9530" fmla="*/ 1188060 h 3924300"/>
                <a:gd name="connsiteX9531" fmla="*/ 1944708 w 9867415"/>
                <a:gd name="connsiteY9531" fmla="*/ 1206988 h 3924300"/>
                <a:gd name="connsiteX9532" fmla="*/ 1918207 w 9867415"/>
                <a:gd name="connsiteY9532" fmla="*/ 1229702 h 3924300"/>
                <a:gd name="connsiteX9533" fmla="*/ 1910635 w 9867415"/>
                <a:gd name="connsiteY9533" fmla="*/ 1210773 h 3924300"/>
                <a:gd name="connsiteX9534" fmla="*/ 1940923 w 9867415"/>
                <a:gd name="connsiteY9534" fmla="*/ 1188060 h 3924300"/>
                <a:gd name="connsiteX9535" fmla="*/ 840602 w 9867415"/>
                <a:gd name="connsiteY9535" fmla="*/ 1188060 h 3924300"/>
                <a:gd name="connsiteX9536" fmla="*/ 840602 w 9867415"/>
                <a:gd name="connsiteY9536" fmla="*/ 1206988 h 3924300"/>
                <a:gd name="connsiteX9537" fmla="*/ 814101 w 9867415"/>
                <a:gd name="connsiteY9537" fmla="*/ 1229702 h 3924300"/>
                <a:gd name="connsiteX9538" fmla="*/ 810314 w 9867415"/>
                <a:gd name="connsiteY9538" fmla="*/ 1210773 h 3924300"/>
                <a:gd name="connsiteX9539" fmla="*/ 840602 w 9867415"/>
                <a:gd name="connsiteY9539" fmla="*/ 1188060 h 3924300"/>
                <a:gd name="connsiteX9540" fmla="*/ 7863780 w 9867415"/>
                <a:gd name="connsiteY9540" fmla="*/ 1184275 h 3924300"/>
                <a:gd name="connsiteX9541" fmla="*/ 7893414 w 9867415"/>
                <a:gd name="connsiteY9541" fmla="*/ 1211131 h 3924300"/>
                <a:gd name="connsiteX9542" fmla="*/ 7886006 w 9867415"/>
                <a:gd name="connsiteY9542" fmla="*/ 1230313 h 3924300"/>
                <a:gd name="connsiteX9543" fmla="*/ 7856372 w 9867415"/>
                <a:gd name="connsiteY9543" fmla="*/ 1207294 h 3924300"/>
                <a:gd name="connsiteX9544" fmla="*/ 7863780 w 9867415"/>
                <a:gd name="connsiteY9544" fmla="*/ 1184275 h 3924300"/>
                <a:gd name="connsiteX9545" fmla="*/ 2475749 w 9867415"/>
                <a:gd name="connsiteY9545" fmla="*/ 1184275 h 3924300"/>
                <a:gd name="connsiteX9546" fmla="*/ 2483422 w 9867415"/>
                <a:gd name="connsiteY9546" fmla="*/ 1203458 h 3924300"/>
                <a:gd name="connsiteX9547" fmla="*/ 2456569 w 9867415"/>
                <a:gd name="connsiteY9547" fmla="*/ 1226477 h 3924300"/>
                <a:gd name="connsiteX9548" fmla="*/ 2445065 w 9867415"/>
                <a:gd name="connsiteY9548" fmla="*/ 1207294 h 3924300"/>
                <a:gd name="connsiteX9549" fmla="*/ 2475749 w 9867415"/>
                <a:gd name="connsiteY9549" fmla="*/ 1184275 h 3924300"/>
                <a:gd name="connsiteX9550" fmla="*/ 7207614 w 9867415"/>
                <a:gd name="connsiteY9550" fmla="*/ 1184274 h 3924300"/>
                <a:gd name="connsiteX9551" fmla="*/ 7234470 w 9867415"/>
                <a:gd name="connsiteY9551" fmla="*/ 1207293 h 3924300"/>
                <a:gd name="connsiteX9552" fmla="*/ 7222960 w 9867415"/>
                <a:gd name="connsiteY9552" fmla="*/ 1230312 h 3924300"/>
                <a:gd name="connsiteX9553" fmla="*/ 7196105 w 9867415"/>
                <a:gd name="connsiteY9553" fmla="*/ 1207293 h 3924300"/>
                <a:gd name="connsiteX9554" fmla="*/ 7207614 w 9867415"/>
                <a:gd name="connsiteY9554" fmla="*/ 1184274 h 3924300"/>
                <a:gd name="connsiteX9555" fmla="*/ 6148752 w 9867415"/>
                <a:gd name="connsiteY9555" fmla="*/ 1184274 h 3924300"/>
                <a:gd name="connsiteX9556" fmla="*/ 6170977 w 9867415"/>
                <a:gd name="connsiteY9556" fmla="*/ 1207293 h 3924300"/>
                <a:gd name="connsiteX9557" fmla="*/ 6156160 w 9867415"/>
                <a:gd name="connsiteY9557" fmla="*/ 1230312 h 3924300"/>
                <a:gd name="connsiteX9558" fmla="*/ 6133935 w 9867415"/>
                <a:gd name="connsiteY9558" fmla="*/ 1207293 h 3924300"/>
                <a:gd name="connsiteX9559" fmla="*/ 6148752 w 9867415"/>
                <a:gd name="connsiteY9559" fmla="*/ 1184274 h 3924300"/>
                <a:gd name="connsiteX9560" fmla="*/ 6088668 w 9867415"/>
                <a:gd name="connsiteY9560" fmla="*/ 1184274 h 3924300"/>
                <a:gd name="connsiteX9561" fmla="*/ 6111181 w 9867415"/>
                <a:gd name="connsiteY9561" fmla="*/ 1206788 h 3924300"/>
                <a:gd name="connsiteX9562" fmla="*/ 6096172 w 9867415"/>
                <a:gd name="connsiteY9562" fmla="*/ 1225549 h 3924300"/>
                <a:gd name="connsiteX9563" fmla="*/ 6073659 w 9867415"/>
                <a:gd name="connsiteY9563" fmla="*/ 1203035 h 3924300"/>
                <a:gd name="connsiteX9564" fmla="*/ 6088668 w 9867415"/>
                <a:gd name="connsiteY9564" fmla="*/ 1184274 h 3924300"/>
                <a:gd name="connsiteX9565" fmla="*/ 1537473 w 9867415"/>
                <a:gd name="connsiteY9565" fmla="*/ 1184274 h 3924300"/>
                <a:gd name="connsiteX9566" fmla="*/ 1541310 w 9867415"/>
                <a:gd name="connsiteY9566" fmla="*/ 1203457 h 3924300"/>
                <a:gd name="connsiteX9567" fmla="*/ 1514452 w 9867415"/>
                <a:gd name="connsiteY9567" fmla="*/ 1230312 h 3924300"/>
                <a:gd name="connsiteX9568" fmla="*/ 1506778 w 9867415"/>
                <a:gd name="connsiteY9568" fmla="*/ 1211130 h 3924300"/>
                <a:gd name="connsiteX9569" fmla="*/ 1537473 w 9867415"/>
                <a:gd name="connsiteY9569" fmla="*/ 1184274 h 3924300"/>
                <a:gd name="connsiteX9570" fmla="*/ 8322813 w 9867415"/>
                <a:gd name="connsiteY9570" fmla="*/ 1181100 h 3924300"/>
                <a:gd name="connsiteX9571" fmla="*/ 8353098 w 9867415"/>
                <a:gd name="connsiteY9571" fmla="*/ 1203325 h 3924300"/>
                <a:gd name="connsiteX9572" fmla="*/ 8349312 w 9867415"/>
                <a:gd name="connsiteY9572" fmla="*/ 1225550 h 3924300"/>
                <a:gd name="connsiteX9573" fmla="*/ 8319027 w 9867415"/>
                <a:gd name="connsiteY9573" fmla="*/ 1199621 h 3924300"/>
                <a:gd name="connsiteX9574" fmla="*/ 8322813 w 9867415"/>
                <a:gd name="connsiteY9574" fmla="*/ 1181100 h 3924300"/>
                <a:gd name="connsiteX9575" fmla="*/ 7147289 w 9867415"/>
                <a:gd name="connsiteY9575" fmla="*/ 1181099 h 3924300"/>
                <a:gd name="connsiteX9576" fmla="*/ 7174145 w 9867415"/>
                <a:gd name="connsiteY9576" fmla="*/ 1203324 h 3924300"/>
                <a:gd name="connsiteX9577" fmla="*/ 7162635 w 9867415"/>
                <a:gd name="connsiteY9577" fmla="*/ 1221845 h 3924300"/>
                <a:gd name="connsiteX9578" fmla="*/ 7135780 w 9867415"/>
                <a:gd name="connsiteY9578" fmla="*/ 1199620 h 3924300"/>
                <a:gd name="connsiteX9579" fmla="*/ 7147289 w 9867415"/>
                <a:gd name="connsiteY9579" fmla="*/ 1181099 h 3924300"/>
                <a:gd name="connsiteX9580" fmla="*/ 6024590 w 9867415"/>
                <a:gd name="connsiteY9580" fmla="*/ 1181099 h 3924300"/>
                <a:gd name="connsiteX9581" fmla="*/ 6047104 w 9867415"/>
                <a:gd name="connsiteY9581" fmla="*/ 1203324 h 3924300"/>
                <a:gd name="connsiteX9582" fmla="*/ 6032095 w 9867415"/>
                <a:gd name="connsiteY9582" fmla="*/ 1225549 h 3924300"/>
                <a:gd name="connsiteX9583" fmla="*/ 6009581 w 9867415"/>
                <a:gd name="connsiteY9583" fmla="*/ 1203324 h 3924300"/>
                <a:gd name="connsiteX9584" fmla="*/ 6024590 w 9867415"/>
                <a:gd name="connsiteY9584" fmla="*/ 1181099 h 3924300"/>
                <a:gd name="connsiteX9585" fmla="*/ 5964602 w 9867415"/>
                <a:gd name="connsiteY9585" fmla="*/ 1181099 h 3924300"/>
                <a:gd name="connsiteX9586" fmla="*/ 5986827 w 9867415"/>
                <a:gd name="connsiteY9586" fmla="*/ 1203613 h 3924300"/>
                <a:gd name="connsiteX9587" fmla="*/ 5972010 w 9867415"/>
                <a:gd name="connsiteY9587" fmla="*/ 1222374 h 3924300"/>
                <a:gd name="connsiteX9588" fmla="*/ 5949785 w 9867415"/>
                <a:gd name="connsiteY9588" fmla="*/ 1199860 h 3924300"/>
                <a:gd name="connsiteX9589" fmla="*/ 5964602 w 9867415"/>
                <a:gd name="connsiteY9589" fmla="*/ 1181099 h 3924300"/>
                <a:gd name="connsiteX9590" fmla="*/ 7807028 w 9867415"/>
                <a:gd name="connsiteY9590" fmla="*/ 1180123 h 3924300"/>
                <a:gd name="connsiteX9591" fmla="*/ 7837720 w 9867415"/>
                <a:gd name="connsiteY9591" fmla="*/ 1202836 h 3924300"/>
                <a:gd name="connsiteX9592" fmla="*/ 7830046 w 9867415"/>
                <a:gd name="connsiteY9592" fmla="*/ 1221765 h 3924300"/>
                <a:gd name="connsiteX9593" fmla="*/ 7799354 w 9867415"/>
                <a:gd name="connsiteY9593" fmla="*/ 1199051 h 3924300"/>
                <a:gd name="connsiteX9594" fmla="*/ 7807028 w 9867415"/>
                <a:gd name="connsiteY9594" fmla="*/ 1180123 h 3924300"/>
                <a:gd name="connsiteX9595" fmla="*/ 1993183 w 9867415"/>
                <a:gd name="connsiteY9595" fmla="*/ 1180123 h 3924300"/>
                <a:gd name="connsiteX9596" fmla="*/ 2000509 w 9867415"/>
                <a:gd name="connsiteY9596" fmla="*/ 1199051 h 3924300"/>
                <a:gd name="connsiteX9597" fmla="*/ 1974873 w 9867415"/>
                <a:gd name="connsiteY9597" fmla="*/ 1221765 h 3924300"/>
                <a:gd name="connsiteX9598" fmla="*/ 1967547 w 9867415"/>
                <a:gd name="connsiteY9598" fmla="*/ 1202836 h 3924300"/>
                <a:gd name="connsiteX9599" fmla="*/ 1993183 w 9867415"/>
                <a:gd name="connsiteY9599" fmla="*/ 1180123 h 3924300"/>
                <a:gd name="connsiteX9600" fmla="*/ 1206025 w 9867415"/>
                <a:gd name="connsiteY9600" fmla="*/ 1180123 h 3924300"/>
                <a:gd name="connsiteX9601" fmla="*/ 1209729 w 9867415"/>
                <a:gd name="connsiteY9601" fmla="*/ 1199051 h 3924300"/>
                <a:gd name="connsiteX9602" fmla="*/ 1180093 w 9867415"/>
                <a:gd name="connsiteY9602" fmla="*/ 1221765 h 3924300"/>
                <a:gd name="connsiteX9603" fmla="*/ 1180093 w 9867415"/>
                <a:gd name="connsiteY9603" fmla="*/ 1202836 h 3924300"/>
                <a:gd name="connsiteX9604" fmla="*/ 1206025 w 9867415"/>
                <a:gd name="connsiteY9604" fmla="*/ 1180123 h 3924300"/>
                <a:gd name="connsiteX9605" fmla="*/ 7086761 w 9867415"/>
                <a:gd name="connsiteY9605" fmla="*/ 1176999 h 3924300"/>
                <a:gd name="connsiteX9606" fmla="*/ 7113260 w 9867415"/>
                <a:gd name="connsiteY9606" fmla="*/ 1200018 h 3924300"/>
                <a:gd name="connsiteX9607" fmla="*/ 7105689 w 9867415"/>
                <a:gd name="connsiteY9607" fmla="*/ 1219200 h 3924300"/>
                <a:gd name="connsiteX9608" fmla="*/ 7079189 w 9867415"/>
                <a:gd name="connsiteY9608" fmla="*/ 1196181 h 3924300"/>
                <a:gd name="connsiteX9609" fmla="*/ 7086761 w 9867415"/>
                <a:gd name="connsiteY9609" fmla="*/ 1176999 h 3924300"/>
                <a:gd name="connsiteX9610" fmla="*/ 5904518 w 9867415"/>
                <a:gd name="connsiteY9610" fmla="*/ 1176337 h 3924300"/>
                <a:gd name="connsiteX9611" fmla="*/ 5927031 w 9867415"/>
                <a:gd name="connsiteY9611" fmla="*/ 1199356 h 3924300"/>
                <a:gd name="connsiteX9612" fmla="*/ 5912022 w 9867415"/>
                <a:gd name="connsiteY9612" fmla="*/ 1222375 h 3924300"/>
                <a:gd name="connsiteX9613" fmla="*/ 5889509 w 9867415"/>
                <a:gd name="connsiteY9613" fmla="*/ 1199356 h 3924300"/>
                <a:gd name="connsiteX9614" fmla="*/ 5904518 w 9867415"/>
                <a:gd name="connsiteY9614" fmla="*/ 1176337 h 3924300"/>
                <a:gd name="connsiteX9615" fmla="*/ 5840440 w 9867415"/>
                <a:gd name="connsiteY9615" fmla="*/ 1176337 h 3924300"/>
                <a:gd name="connsiteX9616" fmla="*/ 5862954 w 9867415"/>
                <a:gd name="connsiteY9616" fmla="*/ 1199717 h 3924300"/>
                <a:gd name="connsiteX9617" fmla="*/ 5847945 w 9867415"/>
                <a:gd name="connsiteY9617" fmla="*/ 1219200 h 3924300"/>
                <a:gd name="connsiteX9618" fmla="*/ 5825431 w 9867415"/>
                <a:gd name="connsiteY9618" fmla="*/ 1195820 h 3924300"/>
                <a:gd name="connsiteX9619" fmla="*/ 5840440 w 9867415"/>
                <a:gd name="connsiteY9619" fmla="*/ 1176337 h 3924300"/>
                <a:gd name="connsiteX9620" fmla="*/ 2532441 w 9867415"/>
                <a:gd name="connsiteY9620" fmla="*/ 1176337 h 3924300"/>
                <a:gd name="connsiteX9621" fmla="*/ 2540012 w 9867415"/>
                <a:gd name="connsiteY9621" fmla="*/ 1195520 h 3924300"/>
                <a:gd name="connsiteX9622" fmla="*/ 2513515 w 9867415"/>
                <a:gd name="connsiteY9622" fmla="*/ 1222375 h 3924300"/>
                <a:gd name="connsiteX9623" fmla="*/ 2505945 w 9867415"/>
                <a:gd name="connsiteY9623" fmla="*/ 1199356 h 3924300"/>
                <a:gd name="connsiteX9624" fmla="*/ 2532441 w 9867415"/>
                <a:gd name="connsiteY9624" fmla="*/ 1176337 h 3924300"/>
                <a:gd name="connsiteX9625" fmla="*/ 1590996 w 9867415"/>
                <a:gd name="connsiteY9625" fmla="*/ 1176337 h 3924300"/>
                <a:gd name="connsiteX9626" fmla="*/ 1598568 w 9867415"/>
                <a:gd name="connsiteY9626" fmla="*/ 1195520 h 3924300"/>
                <a:gd name="connsiteX9627" fmla="*/ 1568280 w 9867415"/>
                <a:gd name="connsiteY9627" fmla="*/ 1218539 h 3924300"/>
                <a:gd name="connsiteX9628" fmla="*/ 1564494 w 9867415"/>
                <a:gd name="connsiteY9628" fmla="*/ 1199356 h 3924300"/>
                <a:gd name="connsiteX9629" fmla="*/ 1590996 w 9867415"/>
                <a:gd name="connsiteY9629" fmla="*/ 1176337 h 3924300"/>
                <a:gd name="connsiteX9630" fmla="*/ 889819 w 9867415"/>
                <a:gd name="connsiteY9630" fmla="*/ 1176337 h 3924300"/>
                <a:gd name="connsiteX9631" fmla="*/ 893605 w 9867415"/>
                <a:gd name="connsiteY9631" fmla="*/ 1195520 h 3924300"/>
                <a:gd name="connsiteX9632" fmla="*/ 863318 w 9867415"/>
                <a:gd name="connsiteY9632" fmla="*/ 1222375 h 3924300"/>
                <a:gd name="connsiteX9633" fmla="*/ 859532 w 9867415"/>
                <a:gd name="connsiteY9633" fmla="*/ 1203193 h 3924300"/>
                <a:gd name="connsiteX9634" fmla="*/ 889819 w 9867415"/>
                <a:gd name="connsiteY9634" fmla="*/ 1176337 h 3924300"/>
                <a:gd name="connsiteX9635" fmla="*/ 2049840 w 9867415"/>
                <a:gd name="connsiteY9635" fmla="*/ 1173773 h 3924300"/>
                <a:gd name="connsiteX9636" fmla="*/ 2057409 w 9867415"/>
                <a:gd name="connsiteY9636" fmla="*/ 1192701 h 3924300"/>
                <a:gd name="connsiteX9637" fmla="*/ 2027130 w 9867415"/>
                <a:gd name="connsiteY9637" fmla="*/ 1215415 h 3924300"/>
                <a:gd name="connsiteX9638" fmla="*/ 2023342 w 9867415"/>
                <a:gd name="connsiteY9638" fmla="*/ 1196486 h 3924300"/>
                <a:gd name="connsiteX9639" fmla="*/ 2049840 w 9867415"/>
                <a:gd name="connsiteY9639" fmla="*/ 1173773 h 3924300"/>
                <a:gd name="connsiteX9640" fmla="*/ 8270180 w 9867415"/>
                <a:gd name="connsiteY9640" fmla="*/ 1173162 h 3924300"/>
                <a:gd name="connsiteX9641" fmla="*/ 8296110 w 9867415"/>
                <a:gd name="connsiteY9641" fmla="*/ 1196181 h 3924300"/>
                <a:gd name="connsiteX9642" fmla="*/ 8292406 w 9867415"/>
                <a:gd name="connsiteY9642" fmla="*/ 1219200 h 3924300"/>
                <a:gd name="connsiteX9643" fmla="*/ 8262772 w 9867415"/>
                <a:gd name="connsiteY9643" fmla="*/ 1192345 h 3924300"/>
                <a:gd name="connsiteX9644" fmla="*/ 8270180 w 9867415"/>
                <a:gd name="connsiteY9644" fmla="*/ 1173162 h 3924300"/>
                <a:gd name="connsiteX9645" fmla="*/ 7749878 w 9867415"/>
                <a:gd name="connsiteY9645" fmla="*/ 1173162 h 3924300"/>
                <a:gd name="connsiteX9646" fmla="*/ 7780570 w 9867415"/>
                <a:gd name="connsiteY9646" fmla="*/ 1196181 h 3924300"/>
                <a:gd name="connsiteX9647" fmla="*/ 7772896 w 9867415"/>
                <a:gd name="connsiteY9647" fmla="*/ 1219200 h 3924300"/>
                <a:gd name="connsiteX9648" fmla="*/ 7742204 w 9867415"/>
                <a:gd name="connsiteY9648" fmla="*/ 1192345 h 3924300"/>
                <a:gd name="connsiteX9649" fmla="*/ 7749878 w 9867415"/>
                <a:gd name="connsiteY9649" fmla="*/ 1173162 h 3924300"/>
                <a:gd name="connsiteX9650" fmla="*/ 5779526 w 9867415"/>
                <a:gd name="connsiteY9650" fmla="*/ 1173162 h 3924300"/>
                <a:gd name="connsiteX9651" fmla="*/ 5802545 w 9867415"/>
                <a:gd name="connsiteY9651" fmla="*/ 1196181 h 3924300"/>
                <a:gd name="connsiteX9652" fmla="*/ 5787199 w 9867415"/>
                <a:gd name="connsiteY9652" fmla="*/ 1219200 h 3924300"/>
                <a:gd name="connsiteX9653" fmla="*/ 5764180 w 9867415"/>
                <a:gd name="connsiteY9653" fmla="*/ 1196181 h 3924300"/>
                <a:gd name="connsiteX9654" fmla="*/ 5779526 w 9867415"/>
                <a:gd name="connsiteY9654" fmla="*/ 1173162 h 3924300"/>
                <a:gd name="connsiteX9655" fmla="*/ 5719501 w 9867415"/>
                <a:gd name="connsiteY9655" fmla="*/ 1173162 h 3924300"/>
                <a:gd name="connsiteX9656" fmla="*/ 5742881 w 9867415"/>
                <a:gd name="connsiteY9656" fmla="*/ 1195676 h 3924300"/>
                <a:gd name="connsiteX9657" fmla="*/ 5723398 w 9867415"/>
                <a:gd name="connsiteY9657" fmla="*/ 1214437 h 3924300"/>
                <a:gd name="connsiteX9658" fmla="*/ 5700018 w 9867415"/>
                <a:gd name="connsiteY9658" fmla="*/ 1191923 h 3924300"/>
                <a:gd name="connsiteX9659" fmla="*/ 5719501 w 9867415"/>
                <a:gd name="connsiteY9659" fmla="*/ 1173162 h 3924300"/>
                <a:gd name="connsiteX9660" fmla="*/ 7030873 w 9867415"/>
                <a:gd name="connsiteY9660" fmla="*/ 1169987 h 3924300"/>
                <a:gd name="connsiteX9661" fmla="*/ 7056802 w 9867415"/>
                <a:gd name="connsiteY9661" fmla="*/ 1195916 h 3924300"/>
                <a:gd name="connsiteX9662" fmla="*/ 7045690 w 9867415"/>
                <a:gd name="connsiteY9662" fmla="*/ 1214437 h 3924300"/>
                <a:gd name="connsiteX9663" fmla="*/ 7019760 w 9867415"/>
                <a:gd name="connsiteY9663" fmla="*/ 1192212 h 3924300"/>
                <a:gd name="connsiteX9664" fmla="*/ 7030873 w 9867415"/>
                <a:gd name="connsiteY9664" fmla="*/ 1169987 h 3924300"/>
                <a:gd name="connsiteX9665" fmla="*/ 5594955 w 9867415"/>
                <a:gd name="connsiteY9665" fmla="*/ 1169987 h 3924300"/>
                <a:gd name="connsiteX9666" fmla="*/ 5617468 w 9867415"/>
                <a:gd name="connsiteY9666" fmla="*/ 1192212 h 3924300"/>
                <a:gd name="connsiteX9667" fmla="*/ 5598707 w 9867415"/>
                <a:gd name="connsiteY9667" fmla="*/ 1214437 h 3924300"/>
                <a:gd name="connsiteX9668" fmla="*/ 5576193 w 9867415"/>
                <a:gd name="connsiteY9668" fmla="*/ 1192212 h 3924300"/>
                <a:gd name="connsiteX9669" fmla="*/ 5594955 w 9867415"/>
                <a:gd name="connsiteY9669" fmla="*/ 1169987 h 3924300"/>
                <a:gd name="connsiteX9670" fmla="*/ 5471130 w 9867415"/>
                <a:gd name="connsiteY9670" fmla="*/ 1169987 h 3924300"/>
                <a:gd name="connsiteX9671" fmla="*/ 5493643 w 9867415"/>
                <a:gd name="connsiteY9671" fmla="*/ 1192501 h 3924300"/>
                <a:gd name="connsiteX9672" fmla="*/ 5474882 w 9867415"/>
                <a:gd name="connsiteY9672" fmla="*/ 1211262 h 3924300"/>
                <a:gd name="connsiteX9673" fmla="*/ 5456121 w 9867415"/>
                <a:gd name="connsiteY9673" fmla="*/ 1188748 h 3924300"/>
                <a:gd name="connsiteX9674" fmla="*/ 5471130 w 9867415"/>
                <a:gd name="connsiteY9674" fmla="*/ 1169987 h 3924300"/>
                <a:gd name="connsiteX9675" fmla="*/ 4913918 w 9867415"/>
                <a:gd name="connsiteY9675" fmla="*/ 1169987 h 3924300"/>
                <a:gd name="connsiteX9676" fmla="*/ 4936431 w 9867415"/>
                <a:gd name="connsiteY9676" fmla="*/ 1188748 h 3924300"/>
                <a:gd name="connsiteX9677" fmla="*/ 4913918 w 9867415"/>
                <a:gd name="connsiteY9677" fmla="*/ 1211262 h 3924300"/>
                <a:gd name="connsiteX9678" fmla="*/ 4895156 w 9867415"/>
                <a:gd name="connsiteY9678" fmla="*/ 1188748 h 3924300"/>
                <a:gd name="connsiteX9679" fmla="*/ 4913918 w 9867415"/>
                <a:gd name="connsiteY9679" fmla="*/ 1169987 h 3924300"/>
                <a:gd name="connsiteX9680" fmla="*/ 4853088 w 9867415"/>
                <a:gd name="connsiteY9680" fmla="*/ 1169987 h 3924300"/>
                <a:gd name="connsiteX9681" fmla="*/ 4871344 w 9867415"/>
                <a:gd name="connsiteY9681" fmla="*/ 1188748 h 3924300"/>
                <a:gd name="connsiteX9682" fmla="*/ 4853088 w 9867415"/>
                <a:gd name="connsiteY9682" fmla="*/ 1211262 h 3924300"/>
                <a:gd name="connsiteX9683" fmla="*/ 4834831 w 9867415"/>
                <a:gd name="connsiteY9683" fmla="*/ 1192501 h 3924300"/>
                <a:gd name="connsiteX9684" fmla="*/ 4853088 w 9867415"/>
                <a:gd name="connsiteY9684" fmla="*/ 1169987 h 3924300"/>
                <a:gd name="connsiteX9685" fmla="*/ 4792257 w 9867415"/>
                <a:gd name="connsiteY9685" fmla="*/ 1169987 h 3924300"/>
                <a:gd name="connsiteX9686" fmla="*/ 4811018 w 9867415"/>
                <a:gd name="connsiteY9686" fmla="*/ 1192212 h 3924300"/>
                <a:gd name="connsiteX9687" fmla="*/ 4788505 w 9867415"/>
                <a:gd name="connsiteY9687" fmla="*/ 1210733 h 3924300"/>
                <a:gd name="connsiteX9688" fmla="*/ 4769743 w 9867415"/>
                <a:gd name="connsiteY9688" fmla="*/ 1192212 h 3924300"/>
                <a:gd name="connsiteX9689" fmla="*/ 4792257 w 9867415"/>
                <a:gd name="connsiteY9689" fmla="*/ 1169987 h 3924300"/>
                <a:gd name="connsiteX9690" fmla="*/ 2588323 w 9867415"/>
                <a:gd name="connsiteY9690" fmla="*/ 1169987 h 3924300"/>
                <a:gd name="connsiteX9691" fmla="*/ 2599425 w 9867415"/>
                <a:gd name="connsiteY9691" fmla="*/ 1192212 h 3924300"/>
                <a:gd name="connsiteX9692" fmla="*/ 2569811 w 9867415"/>
                <a:gd name="connsiteY9692" fmla="*/ 1214437 h 3924300"/>
                <a:gd name="connsiteX9693" fmla="*/ 2562402 w 9867415"/>
                <a:gd name="connsiteY9693" fmla="*/ 1195916 h 3924300"/>
                <a:gd name="connsiteX9694" fmla="*/ 2588323 w 9867415"/>
                <a:gd name="connsiteY9694" fmla="*/ 1169987 h 3924300"/>
                <a:gd name="connsiteX9695" fmla="*/ 1258173 w 9867415"/>
                <a:gd name="connsiteY9695" fmla="*/ 1169987 h 3924300"/>
                <a:gd name="connsiteX9696" fmla="*/ 1261959 w 9867415"/>
                <a:gd name="connsiteY9696" fmla="*/ 1188508 h 3924300"/>
                <a:gd name="connsiteX9697" fmla="*/ 1231671 w 9867415"/>
                <a:gd name="connsiteY9697" fmla="*/ 1214437 h 3924300"/>
                <a:gd name="connsiteX9698" fmla="*/ 1227886 w 9867415"/>
                <a:gd name="connsiteY9698" fmla="*/ 1195916 h 3924300"/>
                <a:gd name="connsiteX9699" fmla="*/ 1258173 w 9867415"/>
                <a:gd name="connsiteY9699" fmla="*/ 1169987 h 3924300"/>
                <a:gd name="connsiteX9700" fmla="*/ 1647175 w 9867415"/>
                <a:gd name="connsiteY9700" fmla="*/ 1169010 h 3924300"/>
                <a:gd name="connsiteX9701" fmla="*/ 1650961 w 9867415"/>
                <a:gd name="connsiteY9701" fmla="*/ 1187938 h 3924300"/>
                <a:gd name="connsiteX9702" fmla="*/ 1620672 w 9867415"/>
                <a:gd name="connsiteY9702" fmla="*/ 1210652 h 3924300"/>
                <a:gd name="connsiteX9703" fmla="*/ 1616887 w 9867415"/>
                <a:gd name="connsiteY9703" fmla="*/ 1191723 h 3924300"/>
                <a:gd name="connsiteX9704" fmla="*/ 1647175 w 9867415"/>
                <a:gd name="connsiteY9704" fmla="*/ 1169010 h 3924300"/>
                <a:gd name="connsiteX9705" fmla="*/ 942720 w 9867415"/>
                <a:gd name="connsiteY9705" fmla="*/ 1169010 h 3924300"/>
                <a:gd name="connsiteX9706" fmla="*/ 942720 w 9867415"/>
                <a:gd name="connsiteY9706" fmla="*/ 1187938 h 3924300"/>
                <a:gd name="connsiteX9707" fmla="*/ 912025 w 9867415"/>
                <a:gd name="connsiteY9707" fmla="*/ 1210652 h 3924300"/>
                <a:gd name="connsiteX9708" fmla="*/ 912025 w 9867415"/>
                <a:gd name="connsiteY9708" fmla="*/ 1191723 h 3924300"/>
                <a:gd name="connsiteX9709" fmla="*/ 942720 w 9867415"/>
                <a:gd name="connsiteY9709" fmla="*/ 1169010 h 3924300"/>
                <a:gd name="connsiteX9710" fmla="*/ 8213275 w 9867415"/>
                <a:gd name="connsiteY9710" fmla="*/ 1165225 h 3924300"/>
                <a:gd name="connsiteX9711" fmla="*/ 8243560 w 9867415"/>
                <a:gd name="connsiteY9711" fmla="*/ 1188244 h 3924300"/>
                <a:gd name="connsiteX9712" fmla="*/ 8239774 w 9867415"/>
                <a:gd name="connsiteY9712" fmla="*/ 1211263 h 3924300"/>
                <a:gd name="connsiteX9713" fmla="*/ 8209489 w 9867415"/>
                <a:gd name="connsiteY9713" fmla="*/ 1184408 h 3924300"/>
                <a:gd name="connsiteX9714" fmla="*/ 8213275 w 9867415"/>
                <a:gd name="connsiteY9714" fmla="*/ 1165225 h 3924300"/>
                <a:gd name="connsiteX9715" fmla="*/ 7693918 w 9867415"/>
                <a:gd name="connsiteY9715" fmla="*/ 1165225 h 3924300"/>
                <a:gd name="connsiteX9716" fmla="*/ 7723552 w 9867415"/>
                <a:gd name="connsiteY9716" fmla="*/ 1192081 h 3924300"/>
                <a:gd name="connsiteX9717" fmla="*/ 7716144 w 9867415"/>
                <a:gd name="connsiteY9717" fmla="*/ 1211263 h 3924300"/>
                <a:gd name="connsiteX9718" fmla="*/ 7686510 w 9867415"/>
                <a:gd name="connsiteY9718" fmla="*/ 1188244 h 3924300"/>
                <a:gd name="connsiteX9719" fmla="*/ 7693918 w 9867415"/>
                <a:gd name="connsiteY9719" fmla="*/ 1165225 h 3924300"/>
                <a:gd name="connsiteX9720" fmla="*/ 2649171 w 9867415"/>
                <a:gd name="connsiteY9720" fmla="*/ 1165225 h 3924300"/>
                <a:gd name="connsiteX9721" fmla="*/ 2656582 w 9867415"/>
                <a:gd name="connsiteY9721" fmla="*/ 1184408 h 3924300"/>
                <a:gd name="connsiteX9722" fmla="*/ 2630651 w 9867415"/>
                <a:gd name="connsiteY9722" fmla="*/ 1207427 h 3924300"/>
                <a:gd name="connsiteX9723" fmla="*/ 2619536 w 9867415"/>
                <a:gd name="connsiteY9723" fmla="*/ 1188244 h 3924300"/>
                <a:gd name="connsiteX9724" fmla="*/ 2649171 w 9867415"/>
                <a:gd name="connsiteY9724" fmla="*/ 1165225 h 3924300"/>
                <a:gd name="connsiteX9725" fmla="*/ 6970548 w 9867415"/>
                <a:gd name="connsiteY9725" fmla="*/ 1165224 h 3924300"/>
                <a:gd name="connsiteX9726" fmla="*/ 6996477 w 9867415"/>
                <a:gd name="connsiteY9726" fmla="*/ 1188243 h 3924300"/>
                <a:gd name="connsiteX9727" fmla="*/ 6985365 w 9867415"/>
                <a:gd name="connsiteY9727" fmla="*/ 1211262 h 3924300"/>
                <a:gd name="connsiteX9728" fmla="*/ 6959435 w 9867415"/>
                <a:gd name="connsiteY9728" fmla="*/ 1188243 h 3924300"/>
                <a:gd name="connsiteX9729" fmla="*/ 6970548 w 9867415"/>
                <a:gd name="connsiteY9729" fmla="*/ 1165224 h 3924300"/>
                <a:gd name="connsiteX9730" fmla="*/ 5037743 w 9867415"/>
                <a:gd name="connsiteY9730" fmla="*/ 1165224 h 3924300"/>
                <a:gd name="connsiteX9731" fmla="*/ 5060256 w 9867415"/>
                <a:gd name="connsiteY9731" fmla="*/ 1188243 h 3924300"/>
                <a:gd name="connsiteX9732" fmla="*/ 5037743 w 9867415"/>
                <a:gd name="connsiteY9732" fmla="*/ 1211262 h 3924300"/>
                <a:gd name="connsiteX9733" fmla="*/ 5018981 w 9867415"/>
                <a:gd name="connsiteY9733" fmla="*/ 1188243 h 3924300"/>
                <a:gd name="connsiteX9734" fmla="*/ 5037743 w 9867415"/>
                <a:gd name="connsiteY9734" fmla="*/ 1165224 h 3924300"/>
                <a:gd name="connsiteX9735" fmla="*/ 4977706 w 9867415"/>
                <a:gd name="connsiteY9735" fmla="*/ 1165224 h 3924300"/>
                <a:gd name="connsiteX9736" fmla="*/ 4996756 w 9867415"/>
                <a:gd name="connsiteY9736" fmla="*/ 1188243 h 3924300"/>
                <a:gd name="connsiteX9737" fmla="*/ 4977706 w 9867415"/>
                <a:gd name="connsiteY9737" fmla="*/ 1211262 h 3924300"/>
                <a:gd name="connsiteX9738" fmla="*/ 4958656 w 9867415"/>
                <a:gd name="connsiteY9738" fmla="*/ 1188243 h 3924300"/>
                <a:gd name="connsiteX9739" fmla="*/ 4977706 w 9867415"/>
                <a:gd name="connsiteY9739" fmla="*/ 1165224 h 3924300"/>
                <a:gd name="connsiteX9740" fmla="*/ 2106987 w 9867415"/>
                <a:gd name="connsiteY9740" fmla="*/ 1165224 h 3924300"/>
                <a:gd name="connsiteX9741" fmla="*/ 2114556 w 9867415"/>
                <a:gd name="connsiteY9741" fmla="*/ 1184407 h 3924300"/>
                <a:gd name="connsiteX9742" fmla="*/ 2084272 w 9867415"/>
                <a:gd name="connsiteY9742" fmla="*/ 1207426 h 3924300"/>
                <a:gd name="connsiteX9743" fmla="*/ 2080487 w 9867415"/>
                <a:gd name="connsiteY9743" fmla="*/ 1188243 h 3924300"/>
                <a:gd name="connsiteX9744" fmla="*/ 2106987 w 9867415"/>
                <a:gd name="connsiteY9744" fmla="*/ 1165224 h 3924300"/>
                <a:gd name="connsiteX9745" fmla="*/ 1310931 w 9867415"/>
                <a:gd name="connsiteY9745" fmla="*/ 1162539 h 3924300"/>
                <a:gd name="connsiteX9746" fmla="*/ 1314595 w 9867415"/>
                <a:gd name="connsiteY9746" fmla="*/ 1180856 h 3924300"/>
                <a:gd name="connsiteX9747" fmla="*/ 1285285 w 9867415"/>
                <a:gd name="connsiteY9747" fmla="*/ 1202837 h 3924300"/>
                <a:gd name="connsiteX9748" fmla="*/ 1281621 w 9867415"/>
                <a:gd name="connsiteY9748" fmla="*/ 1184519 h 3924300"/>
                <a:gd name="connsiteX9749" fmla="*/ 1310931 w 9867415"/>
                <a:gd name="connsiteY9749" fmla="*/ 1162539 h 3924300"/>
                <a:gd name="connsiteX9750" fmla="*/ 7637166 w 9867415"/>
                <a:gd name="connsiteY9750" fmla="*/ 1162050 h 3924300"/>
                <a:gd name="connsiteX9751" fmla="*/ 7667858 w 9867415"/>
                <a:gd name="connsiteY9751" fmla="*/ 1184275 h 3924300"/>
                <a:gd name="connsiteX9752" fmla="*/ 7660184 w 9867415"/>
                <a:gd name="connsiteY9752" fmla="*/ 1202796 h 3924300"/>
                <a:gd name="connsiteX9753" fmla="*/ 7629492 w 9867415"/>
                <a:gd name="connsiteY9753" fmla="*/ 1180571 h 3924300"/>
                <a:gd name="connsiteX9754" fmla="*/ 7637166 w 9867415"/>
                <a:gd name="connsiteY9754" fmla="*/ 1162050 h 3924300"/>
                <a:gd name="connsiteX9755" fmla="*/ 6910223 w 9867415"/>
                <a:gd name="connsiteY9755" fmla="*/ 1162049 h 3924300"/>
                <a:gd name="connsiteX9756" fmla="*/ 6936152 w 9867415"/>
                <a:gd name="connsiteY9756" fmla="*/ 1184274 h 3924300"/>
                <a:gd name="connsiteX9757" fmla="*/ 6925040 w 9867415"/>
                <a:gd name="connsiteY9757" fmla="*/ 1206499 h 3924300"/>
                <a:gd name="connsiteX9758" fmla="*/ 6899110 w 9867415"/>
                <a:gd name="connsiteY9758" fmla="*/ 1180570 h 3924300"/>
                <a:gd name="connsiteX9759" fmla="*/ 6910223 w 9867415"/>
                <a:gd name="connsiteY9759" fmla="*/ 1162049 h 3924300"/>
                <a:gd name="connsiteX9760" fmla="*/ 8161040 w 9867415"/>
                <a:gd name="connsiteY9760" fmla="*/ 1158875 h 3924300"/>
                <a:gd name="connsiteX9761" fmla="*/ 8191732 w 9867415"/>
                <a:gd name="connsiteY9761" fmla="*/ 1184804 h 3924300"/>
                <a:gd name="connsiteX9762" fmla="*/ 8184060 w 9867415"/>
                <a:gd name="connsiteY9762" fmla="*/ 1203325 h 3924300"/>
                <a:gd name="connsiteX9763" fmla="*/ 8153368 w 9867415"/>
                <a:gd name="connsiteY9763" fmla="*/ 1177396 h 3924300"/>
                <a:gd name="connsiteX9764" fmla="*/ 8161040 w 9867415"/>
                <a:gd name="connsiteY9764" fmla="*/ 1158875 h 3924300"/>
                <a:gd name="connsiteX9765" fmla="*/ 2705796 w 9867415"/>
                <a:gd name="connsiteY9765" fmla="*/ 1158875 h 3924300"/>
                <a:gd name="connsiteX9766" fmla="*/ 2716913 w 9867415"/>
                <a:gd name="connsiteY9766" fmla="*/ 1177396 h 3924300"/>
                <a:gd name="connsiteX9767" fmla="*/ 2690979 w 9867415"/>
                <a:gd name="connsiteY9767" fmla="*/ 1203325 h 3924300"/>
                <a:gd name="connsiteX9768" fmla="*/ 2679867 w 9867415"/>
                <a:gd name="connsiteY9768" fmla="*/ 1181100 h 3924300"/>
                <a:gd name="connsiteX9769" fmla="*/ 2705796 w 9867415"/>
                <a:gd name="connsiteY9769" fmla="*/ 1158875 h 3924300"/>
                <a:gd name="connsiteX9770" fmla="*/ 6853602 w 9867415"/>
                <a:gd name="connsiteY9770" fmla="*/ 1158874 h 3924300"/>
                <a:gd name="connsiteX9771" fmla="*/ 6880458 w 9867415"/>
                <a:gd name="connsiteY9771" fmla="*/ 1181099 h 3924300"/>
                <a:gd name="connsiteX9772" fmla="*/ 6868948 w 9867415"/>
                <a:gd name="connsiteY9772" fmla="*/ 1199620 h 3924300"/>
                <a:gd name="connsiteX9773" fmla="*/ 6842093 w 9867415"/>
                <a:gd name="connsiteY9773" fmla="*/ 1177395 h 3924300"/>
                <a:gd name="connsiteX9774" fmla="*/ 6853602 w 9867415"/>
                <a:gd name="connsiteY9774" fmla="*/ 1158874 h 3924300"/>
                <a:gd name="connsiteX9775" fmla="*/ 2163005 w 9867415"/>
                <a:gd name="connsiteY9775" fmla="*/ 1158874 h 3924300"/>
                <a:gd name="connsiteX9776" fmla="*/ 2170684 w 9867415"/>
                <a:gd name="connsiteY9776" fmla="*/ 1177395 h 3924300"/>
                <a:gd name="connsiteX9777" fmla="*/ 2139987 w 9867415"/>
                <a:gd name="connsiteY9777" fmla="*/ 1199620 h 3924300"/>
                <a:gd name="connsiteX9778" fmla="*/ 2136149 w 9867415"/>
                <a:gd name="connsiteY9778" fmla="*/ 1181099 h 3924300"/>
                <a:gd name="connsiteX9779" fmla="*/ 2163005 w 9867415"/>
                <a:gd name="connsiteY9779" fmla="*/ 1158874 h 3924300"/>
                <a:gd name="connsiteX9780" fmla="*/ 1699416 w 9867415"/>
                <a:gd name="connsiteY9780" fmla="*/ 1158874 h 3924300"/>
                <a:gd name="connsiteX9781" fmla="*/ 1707089 w 9867415"/>
                <a:gd name="connsiteY9781" fmla="*/ 1181099 h 3924300"/>
                <a:gd name="connsiteX9782" fmla="*/ 1676394 w 9867415"/>
                <a:gd name="connsiteY9782" fmla="*/ 1203324 h 3924300"/>
                <a:gd name="connsiteX9783" fmla="*/ 1672557 w 9867415"/>
                <a:gd name="connsiteY9783" fmla="*/ 1184803 h 3924300"/>
                <a:gd name="connsiteX9784" fmla="*/ 1699416 w 9867415"/>
                <a:gd name="connsiteY9784" fmla="*/ 1158874 h 3924300"/>
                <a:gd name="connsiteX9785" fmla="*/ 991429 w 9867415"/>
                <a:gd name="connsiteY9785" fmla="*/ 1158874 h 3924300"/>
                <a:gd name="connsiteX9786" fmla="*/ 995214 w 9867415"/>
                <a:gd name="connsiteY9786" fmla="*/ 1177395 h 3924300"/>
                <a:gd name="connsiteX9787" fmla="*/ 964926 w 9867415"/>
                <a:gd name="connsiteY9787" fmla="*/ 1203324 h 3924300"/>
                <a:gd name="connsiteX9788" fmla="*/ 961141 w 9867415"/>
                <a:gd name="connsiteY9788" fmla="*/ 1184803 h 3924300"/>
                <a:gd name="connsiteX9789" fmla="*/ 991429 w 9867415"/>
                <a:gd name="connsiteY9789" fmla="*/ 1158874 h 3924300"/>
                <a:gd name="connsiteX9790" fmla="*/ 2766259 w 9867415"/>
                <a:gd name="connsiteY9790" fmla="*/ 1154641 h 3924300"/>
                <a:gd name="connsiteX9791" fmla="*/ 2773931 w 9867415"/>
                <a:gd name="connsiteY9791" fmla="*/ 1173162 h 3924300"/>
                <a:gd name="connsiteX9792" fmla="*/ 2747076 w 9867415"/>
                <a:gd name="connsiteY9792" fmla="*/ 1195387 h 3924300"/>
                <a:gd name="connsiteX9793" fmla="*/ 2735564 w 9867415"/>
                <a:gd name="connsiteY9793" fmla="*/ 1176866 h 3924300"/>
                <a:gd name="connsiteX9794" fmla="*/ 2766259 w 9867415"/>
                <a:gd name="connsiteY9794" fmla="*/ 1154641 h 3924300"/>
                <a:gd name="connsiteX9795" fmla="*/ 7581206 w 9867415"/>
                <a:gd name="connsiteY9795" fmla="*/ 1154112 h 3924300"/>
                <a:gd name="connsiteX9796" fmla="*/ 7607135 w 9867415"/>
                <a:gd name="connsiteY9796" fmla="*/ 1180968 h 3924300"/>
                <a:gd name="connsiteX9797" fmla="*/ 7599726 w 9867415"/>
                <a:gd name="connsiteY9797" fmla="*/ 1200150 h 3924300"/>
                <a:gd name="connsiteX9798" fmla="*/ 7573797 w 9867415"/>
                <a:gd name="connsiteY9798" fmla="*/ 1177131 h 3924300"/>
                <a:gd name="connsiteX9799" fmla="*/ 7581206 w 9867415"/>
                <a:gd name="connsiteY9799" fmla="*/ 1154112 h 3924300"/>
                <a:gd name="connsiteX9800" fmla="*/ 6793277 w 9867415"/>
                <a:gd name="connsiteY9800" fmla="*/ 1154112 h 3924300"/>
                <a:gd name="connsiteX9801" fmla="*/ 6820133 w 9867415"/>
                <a:gd name="connsiteY9801" fmla="*/ 1177131 h 3924300"/>
                <a:gd name="connsiteX9802" fmla="*/ 6808623 w 9867415"/>
                <a:gd name="connsiteY9802" fmla="*/ 1196314 h 3924300"/>
                <a:gd name="connsiteX9803" fmla="*/ 6781768 w 9867415"/>
                <a:gd name="connsiteY9803" fmla="*/ 1173295 h 3924300"/>
                <a:gd name="connsiteX9804" fmla="*/ 6793277 w 9867415"/>
                <a:gd name="connsiteY9804" fmla="*/ 1154112 h 3924300"/>
                <a:gd name="connsiteX9805" fmla="*/ 8104958 w 9867415"/>
                <a:gd name="connsiteY9805" fmla="*/ 1150937 h 3924300"/>
                <a:gd name="connsiteX9806" fmla="*/ 8134266 w 9867415"/>
                <a:gd name="connsiteY9806" fmla="*/ 1176866 h 3924300"/>
                <a:gd name="connsiteX9807" fmla="*/ 8130603 w 9867415"/>
                <a:gd name="connsiteY9807" fmla="*/ 1195387 h 3924300"/>
                <a:gd name="connsiteX9808" fmla="*/ 8101295 w 9867415"/>
                <a:gd name="connsiteY9808" fmla="*/ 1173162 h 3924300"/>
                <a:gd name="connsiteX9809" fmla="*/ 8104958 w 9867415"/>
                <a:gd name="connsiteY9809" fmla="*/ 1150937 h 3924300"/>
                <a:gd name="connsiteX9810" fmla="*/ 6732952 w 9867415"/>
                <a:gd name="connsiteY9810" fmla="*/ 1150937 h 3924300"/>
                <a:gd name="connsiteX9811" fmla="*/ 6759808 w 9867415"/>
                <a:gd name="connsiteY9811" fmla="*/ 1173451 h 3924300"/>
                <a:gd name="connsiteX9812" fmla="*/ 6748298 w 9867415"/>
                <a:gd name="connsiteY9812" fmla="*/ 1192212 h 3924300"/>
                <a:gd name="connsiteX9813" fmla="*/ 6721443 w 9867415"/>
                <a:gd name="connsiteY9813" fmla="*/ 1169698 h 3924300"/>
                <a:gd name="connsiteX9814" fmla="*/ 6732952 w 9867415"/>
                <a:gd name="connsiteY9814" fmla="*/ 1150937 h 3924300"/>
                <a:gd name="connsiteX9815" fmla="*/ 2218955 w 9867415"/>
                <a:gd name="connsiteY9815" fmla="*/ 1150937 h 3924300"/>
                <a:gd name="connsiteX9816" fmla="*/ 2226368 w 9867415"/>
                <a:gd name="connsiteY9816" fmla="*/ 1169458 h 3924300"/>
                <a:gd name="connsiteX9817" fmla="*/ 2200427 w 9867415"/>
                <a:gd name="connsiteY9817" fmla="*/ 1195387 h 3924300"/>
                <a:gd name="connsiteX9818" fmla="*/ 2193026 w 9867415"/>
                <a:gd name="connsiteY9818" fmla="*/ 1173162 h 3924300"/>
                <a:gd name="connsiteX9819" fmla="*/ 2218955 w 9867415"/>
                <a:gd name="connsiteY9819" fmla="*/ 1150937 h 3924300"/>
                <a:gd name="connsiteX9820" fmla="*/ 1756725 w 9867415"/>
                <a:gd name="connsiteY9820" fmla="*/ 1150937 h 3924300"/>
                <a:gd name="connsiteX9821" fmla="*/ 1760511 w 9867415"/>
                <a:gd name="connsiteY9821" fmla="*/ 1169458 h 3924300"/>
                <a:gd name="connsiteX9822" fmla="*/ 1730222 w 9867415"/>
                <a:gd name="connsiteY9822" fmla="*/ 1195387 h 3924300"/>
                <a:gd name="connsiteX9823" fmla="*/ 1726437 w 9867415"/>
                <a:gd name="connsiteY9823" fmla="*/ 1176866 h 3924300"/>
                <a:gd name="connsiteX9824" fmla="*/ 1756725 w 9867415"/>
                <a:gd name="connsiteY9824" fmla="*/ 1150937 h 3924300"/>
                <a:gd name="connsiteX9825" fmla="*/ 1364546 w 9867415"/>
                <a:gd name="connsiteY9825" fmla="*/ 1150937 h 3924300"/>
                <a:gd name="connsiteX9826" fmla="*/ 1368332 w 9867415"/>
                <a:gd name="connsiteY9826" fmla="*/ 1169458 h 3924300"/>
                <a:gd name="connsiteX9827" fmla="*/ 1338044 w 9867415"/>
                <a:gd name="connsiteY9827" fmla="*/ 1195387 h 3924300"/>
                <a:gd name="connsiteX9828" fmla="*/ 1334258 w 9867415"/>
                <a:gd name="connsiteY9828" fmla="*/ 1176866 h 3924300"/>
                <a:gd name="connsiteX9829" fmla="*/ 1364546 w 9867415"/>
                <a:gd name="connsiteY9829" fmla="*/ 1150937 h 3924300"/>
                <a:gd name="connsiteX9830" fmla="*/ 7524910 w 9867415"/>
                <a:gd name="connsiteY9830" fmla="*/ 1149961 h 3924300"/>
                <a:gd name="connsiteX9831" fmla="*/ 7551410 w 9867415"/>
                <a:gd name="connsiteY9831" fmla="*/ 1172674 h 3924300"/>
                <a:gd name="connsiteX9832" fmla="*/ 7543839 w 9867415"/>
                <a:gd name="connsiteY9832" fmla="*/ 1191603 h 3924300"/>
                <a:gd name="connsiteX9833" fmla="*/ 7517339 w 9867415"/>
                <a:gd name="connsiteY9833" fmla="*/ 1168889 h 3924300"/>
                <a:gd name="connsiteX9834" fmla="*/ 7524910 w 9867415"/>
                <a:gd name="connsiteY9834" fmla="*/ 1149961 h 3924300"/>
                <a:gd name="connsiteX9835" fmla="*/ 1044329 w 9867415"/>
                <a:gd name="connsiteY9835" fmla="*/ 1149960 h 3924300"/>
                <a:gd name="connsiteX9836" fmla="*/ 1044329 w 9867415"/>
                <a:gd name="connsiteY9836" fmla="*/ 1168888 h 3924300"/>
                <a:gd name="connsiteX9837" fmla="*/ 1017471 w 9867415"/>
                <a:gd name="connsiteY9837" fmla="*/ 1191602 h 3924300"/>
                <a:gd name="connsiteX9838" fmla="*/ 1013634 w 9867415"/>
                <a:gd name="connsiteY9838" fmla="*/ 1172673 h 3924300"/>
                <a:gd name="connsiteX9839" fmla="*/ 1044329 w 9867415"/>
                <a:gd name="connsiteY9839" fmla="*/ 1149960 h 3924300"/>
                <a:gd name="connsiteX9840" fmla="*/ 8051502 w 9867415"/>
                <a:gd name="connsiteY9840" fmla="*/ 1146837 h 3924300"/>
                <a:gd name="connsiteX9841" fmla="*/ 8078358 w 9867415"/>
                <a:gd name="connsiteY9841" fmla="*/ 1169856 h 3924300"/>
                <a:gd name="connsiteX9842" fmla="*/ 8074522 w 9867415"/>
                <a:gd name="connsiteY9842" fmla="*/ 1189038 h 3924300"/>
                <a:gd name="connsiteX9843" fmla="*/ 8043830 w 9867415"/>
                <a:gd name="connsiteY9843" fmla="*/ 1166019 h 3924300"/>
                <a:gd name="connsiteX9844" fmla="*/ 8051502 w 9867415"/>
                <a:gd name="connsiteY9844" fmla="*/ 1146837 h 3924300"/>
                <a:gd name="connsiteX9845" fmla="*/ 2822746 w 9867415"/>
                <a:gd name="connsiteY9845" fmla="*/ 1146175 h 3924300"/>
                <a:gd name="connsiteX9846" fmla="*/ 2834254 w 9867415"/>
                <a:gd name="connsiteY9846" fmla="*/ 1165358 h 3924300"/>
                <a:gd name="connsiteX9847" fmla="*/ 2807398 w 9867415"/>
                <a:gd name="connsiteY9847" fmla="*/ 1192213 h 3924300"/>
                <a:gd name="connsiteX9848" fmla="*/ 2795888 w 9867415"/>
                <a:gd name="connsiteY9848" fmla="*/ 1169194 h 3924300"/>
                <a:gd name="connsiteX9849" fmla="*/ 2822746 w 9867415"/>
                <a:gd name="connsiteY9849" fmla="*/ 1146175 h 3924300"/>
                <a:gd name="connsiteX9850" fmla="*/ 6672627 w 9867415"/>
                <a:gd name="connsiteY9850" fmla="*/ 1146174 h 3924300"/>
                <a:gd name="connsiteX9851" fmla="*/ 6699483 w 9867415"/>
                <a:gd name="connsiteY9851" fmla="*/ 1169554 h 3924300"/>
                <a:gd name="connsiteX9852" fmla="*/ 6687973 w 9867415"/>
                <a:gd name="connsiteY9852" fmla="*/ 1189037 h 3924300"/>
                <a:gd name="connsiteX9853" fmla="*/ 6661118 w 9867415"/>
                <a:gd name="connsiteY9853" fmla="*/ 1165657 h 3924300"/>
                <a:gd name="connsiteX9854" fmla="*/ 6672627 w 9867415"/>
                <a:gd name="connsiteY9854" fmla="*/ 1146174 h 3924300"/>
                <a:gd name="connsiteX9855" fmla="*/ 2883273 w 9867415"/>
                <a:gd name="connsiteY9855" fmla="*/ 1143529 h 3924300"/>
                <a:gd name="connsiteX9856" fmla="*/ 2890844 w 9867415"/>
                <a:gd name="connsiteY9856" fmla="*/ 1162050 h 3924300"/>
                <a:gd name="connsiteX9857" fmla="*/ 2864346 w 9867415"/>
                <a:gd name="connsiteY9857" fmla="*/ 1184275 h 3924300"/>
                <a:gd name="connsiteX9858" fmla="*/ 2856775 w 9867415"/>
                <a:gd name="connsiteY9858" fmla="*/ 1165754 h 3924300"/>
                <a:gd name="connsiteX9859" fmla="*/ 2883273 w 9867415"/>
                <a:gd name="connsiteY9859" fmla="*/ 1143529 h 3924300"/>
                <a:gd name="connsiteX9860" fmla="*/ 7467760 w 9867415"/>
                <a:gd name="connsiteY9860" fmla="*/ 1143000 h 3924300"/>
                <a:gd name="connsiteX9861" fmla="*/ 7494260 w 9867415"/>
                <a:gd name="connsiteY9861" fmla="*/ 1166019 h 3924300"/>
                <a:gd name="connsiteX9862" fmla="*/ 7486689 w 9867415"/>
                <a:gd name="connsiteY9862" fmla="*/ 1189038 h 3924300"/>
                <a:gd name="connsiteX9863" fmla="*/ 7460189 w 9867415"/>
                <a:gd name="connsiteY9863" fmla="*/ 1166019 h 3924300"/>
                <a:gd name="connsiteX9864" fmla="*/ 7467760 w 9867415"/>
                <a:gd name="connsiteY9864" fmla="*/ 1143000 h 3924300"/>
                <a:gd name="connsiteX9865" fmla="*/ 1416938 w 9867415"/>
                <a:gd name="connsiteY9865" fmla="*/ 1143000 h 3924300"/>
                <a:gd name="connsiteX9866" fmla="*/ 1420724 w 9867415"/>
                <a:gd name="connsiteY9866" fmla="*/ 1162183 h 3924300"/>
                <a:gd name="connsiteX9867" fmla="*/ 1390436 w 9867415"/>
                <a:gd name="connsiteY9867" fmla="*/ 1189038 h 3924300"/>
                <a:gd name="connsiteX9868" fmla="*/ 1386650 w 9867415"/>
                <a:gd name="connsiteY9868" fmla="*/ 1169856 h 3924300"/>
                <a:gd name="connsiteX9869" fmla="*/ 1416938 w 9867415"/>
                <a:gd name="connsiteY9869" fmla="*/ 1143000 h 3924300"/>
                <a:gd name="connsiteX9870" fmla="*/ 8495850 w 9867415"/>
                <a:gd name="connsiteY9870" fmla="*/ 1142999 h 3924300"/>
                <a:gd name="connsiteX9871" fmla="*/ 8526135 w 9867415"/>
                <a:gd name="connsiteY9871" fmla="*/ 1169855 h 3924300"/>
                <a:gd name="connsiteX9872" fmla="*/ 8522349 w 9867415"/>
                <a:gd name="connsiteY9872" fmla="*/ 1189037 h 3924300"/>
                <a:gd name="connsiteX9873" fmla="*/ 8492064 w 9867415"/>
                <a:gd name="connsiteY9873" fmla="*/ 1162182 h 3924300"/>
                <a:gd name="connsiteX9874" fmla="*/ 8495850 w 9867415"/>
                <a:gd name="connsiteY9874" fmla="*/ 1142999 h 3924300"/>
                <a:gd name="connsiteX9875" fmla="*/ 6616139 w 9867415"/>
                <a:gd name="connsiteY9875" fmla="*/ 1142999 h 3924300"/>
                <a:gd name="connsiteX9876" fmla="*/ 6639158 w 9867415"/>
                <a:gd name="connsiteY9876" fmla="*/ 1165513 h 3924300"/>
                <a:gd name="connsiteX9877" fmla="*/ 6627648 w 9867415"/>
                <a:gd name="connsiteY9877" fmla="*/ 1184274 h 3924300"/>
                <a:gd name="connsiteX9878" fmla="*/ 6600793 w 9867415"/>
                <a:gd name="connsiteY9878" fmla="*/ 1161760 h 3924300"/>
                <a:gd name="connsiteX9879" fmla="*/ 6616139 w 9867415"/>
                <a:gd name="connsiteY9879" fmla="*/ 1142999 h 3924300"/>
                <a:gd name="connsiteX9880" fmla="*/ 2275749 w 9867415"/>
                <a:gd name="connsiteY9880" fmla="*/ 1142999 h 3924300"/>
                <a:gd name="connsiteX9881" fmla="*/ 2283071 w 9867415"/>
                <a:gd name="connsiteY9881" fmla="*/ 1162182 h 3924300"/>
                <a:gd name="connsiteX9882" fmla="*/ 2257424 w 9867415"/>
                <a:gd name="connsiteY9882" fmla="*/ 1189037 h 3924300"/>
                <a:gd name="connsiteX9883" fmla="*/ 2250100 w 9867415"/>
                <a:gd name="connsiteY9883" fmla="*/ 1166018 h 3924300"/>
                <a:gd name="connsiteX9884" fmla="*/ 2275749 w 9867415"/>
                <a:gd name="connsiteY9884" fmla="*/ 1142999 h 3924300"/>
                <a:gd name="connsiteX9885" fmla="*/ 1808964 w 9867415"/>
                <a:gd name="connsiteY9885" fmla="*/ 1142999 h 3924300"/>
                <a:gd name="connsiteX9886" fmla="*/ 1816638 w 9867415"/>
                <a:gd name="connsiteY9886" fmla="*/ 1162182 h 3924300"/>
                <a:gd name="connsiteX9887" fmla="*/ 1785943 w 9867415"/>
                <a:gd name="connsiteY9887" fmla="*/ 1189037 h 3924300"/>
                <a:gd name="connsiteX9888" fmla="*/ 1782106 w 9867415"/>
                <a:gd name="connsiteY9888" fmla="*/ 1169855 h 3924300"/>
                <a:gd name="connsiteX9889" fmla="*/ 1808964 w 9867415"/>
                <a:gd name="connsiteY9889" fmla="*/ 1142999 h 3924300"/>
                <a:gd name="connsiteX9890" fmla="*/ 7410814 w 9867415"/>
                <a:gd name="connsiteY9890" fmla="*/ 1139825 h 3924300"/>
                <a:gd name="connsiteX9891" fmla="*/ 7437670 w 9867415"/>
                <a:gd name="connsiteY9891" fmla="*/ 1162050 h 3924300"/>
                <a:gd name="connsiteX9892" fmla="*/ 7429996 w 9867415"/>
                <a:gd name="connsiteY9892" fmla="*/ 1180571 h 3924300"/>
                <a:gd name="connsiteX9893" fmla="*/ 7399304 w 9867415"/>
                <a:gd name="connsiteY9893" fmla="*/ 1158346 h 3924300"/>
                <a:gd name="connsiteX9894" fmla="*/ 7410814 w 9867415"/>
                <a:gd name="connsiteY9894" fmla="*/ 1139825 h 3924300"/>
                <a:gd name="connsiteX9895" fmla="*/ 8873675 w 9867415"/>
                <a:gd name="connsiteY9895" fmla="*/ 1139824 h 3924300"/>
                <a:gd name="connsiteX9896" fmla="*/ 8900174 w 9867415"/>
                <a:gd name="connsiteY9896" fmla="*/ 1165753 h 3924300"/>
                <a:gd name="connsiteX9897" fmla="*/ 8900174 w 9867415"/>
                <a:gd name="connsiteY9897" fmla="*/ 1184274 h 3924300"/>
                <a:gd name="connsiteX9898" fmla="*/ 8869889 w 9867415"/>
                <a:gd name="connsiteY9898" fmla="*/ 1162049 h 3924300"/>
                <a:gd name="connsiteX9899" fmla="*/ 8873675 w 9867415"/>
                <a:gd name="connsiteY9899" fmla="*/ 1139824 h 3924300"/>
                <a:gd name="connsiteX9900" fmla="*/ 6555814 w 9867415"/>
                <a:gd name="connsiteY9900" fmla="*/ 1139824 h 3924300"/>
                <a:gd name="connsiteX9901" fmla="*/ 6578833 w 9867415"/>
                <a:gd name="connsiteY9901" fmla="*/ 1162049 h 3924300"/>
                <a:gd name="connsiteX9902" fmla="*/ 6567323 w 9867415"/>
                <a:gd name="connsiteY9902" fmla="*/ 1180570 h 3924300"/>
                <a:gd name="connsiteX9903" fmla="*/ 6540468 w 9867415"/>
                <a:gd name="connsiteY9903" fmla="*/ 1158345 h 3924300"/>
                <a:gd name="connsiteX9904" fmla="*/ 6555814 w 9867415"/>
                <a:gd name="connsiteY9904" fmla="*/ 1139824 h 3924300"/>
                <a:gd name="connsiteX9905" fmla="*/ 1092885 w 9867415"/>
                <a:gd name="connsiteY9905" fmla="*/ 1139824 h 3924300"/>
                <a:gd name="connsiteX9906" fmla="*/ 1096722 w 9867415"/>
                <a:gd name="connsiteY9906" fmla="*/ 1158345 h 3924300"/>
                <a:gd name="connsiteX9907" fmla="*/ 1066027 w 9867415"/>
                <a:gd name="connsiteY9907" fmla="*/ 1184274 h 3924300"/>
                <a:gd name="connsiteX9908" fmla="*/ 1066027 w 9867415"/>
                <a:gd name="connsiteY9908" fmla="*/ 1165753 h 3924300"/>
                <a:gd name="connsiteX9909" fmla="*/ 1092885 w 9867415"/>
                <a:gd name="connsiteY9909" fmla="*/ 1139824 h 3924300"/>
                <a:gd name="connsiteX9910" fmla="*/ 7995544 w 9867415"/>
                <a:gd name="connsiteY9910" fmla="*/ 1138848 h 3924300"/>
                <a:gd name="connsiteX9911" fmla="*/ 8025177 w 9867415"/>
                <a:gd name="connsiteY9911" fmla="*/ 1161561 h 3924300"/>
                <a:gd name="connsiteX9912" fmla="*/ 8017768 w 9867415"/>
                <a:gd name="connsiteY9912" fmla="*/ 1180490 h 3924300"/>
                <a:gd name="connsiteX9913" fmla="*/ 7991839 w 9867415"/>
                <a:gd name="connsiteY9913" fmla="*/ 1157776 h 3924300"/>
                <a:gd name="connsiteX9914" fmla="*/ 7995544 w 9867415"/>
                <a:gd name="connsiteY9914" fmla="*/ 1138848 h 3924300"/>
                <a:gd name="connsiteX9915" fmla="*/ 1469574 w 9867415"/>
                <a:gd name="connsiteY9915" fmla="*/ 1135673 h 3924300"/>
                <a:gd name="connsiteX9916" fmla="*/ 1473279 w 9867415"/>
                <a:gd name="connsiteY9916" fmla="*/ 1154601 h 3924300"/>
                <a:gd name="connsiteX9917" fmla="*/ 1443643 w 9867415"/>
                <a:gd name="connsiteY9917" fmla="*/ 1177315 h 3924300"/>
                <a:gd name="connsiteX9918" fmla="*/ 1439939 w 9867415"/>
                <a:gd name="connsiteY9918" fmla="*/ 1158386 h 3924300"/>
                <a:gd name="connsiteX9919" fmla="*/ 1469574 w 9867415"/>
                <a:gd name="connsiteY9919" fmla="*/ 1135673 h 3924300"/>
                <a:gd name="connsiteX9920" fmla="*/ 8443462 w 9867415"/>
                <a:gd name="connsiteY9920" fmla="*/ 1135062 h 3924300"/>
                <a:gd name="connsiteX9921" fmla="*/ 8473747 w 9867415"/>
                <a:gd name="connsiteY9921" fmla="*/ 1158081 h 3924300"/>
                <a:gd name="connsiteX9922" fmla="*/ 8469961 w 9867415"/>
                <a:gd name="connsiteY9922" fmla="*/ 1181100 h 3924300"/>
                <a:gd name="connsiteX9923" fmla="*/ 8439676 w 9867415"/>
                <a:gd name="connsiteY9923" fmla="*/ 1154245 h 3924300"/>
                <a:gd name="connsiteX9924" fmla="*/ 8443462 w 9867415"/>
                <a:gd name="connsiteY9924" fmla="*/ 1135062 h 3924300"/>
                <a:gd name="connsiteX9925" fmla="*/ 6495489 w 9867415"/>
                <a:gd name="connsiteY9925" fmla="*/ 1135062 h 3924300"/>
                <a:gd name="connsiteX9926" fmla="*/ 6518508 w 9867415"/>
                <a:gd name="connsiteY9926" fmla="*/ 1158081 h 3924300"/>
                <a:gd name="connsiteX9927" fmla="*/ 6506998 w 9867415"/>
                <a:gd name="connsiteY9927" fmla="*/ 1177264 h 3924300"/>
                <a:gd name="connsiteX9928" fmla="*/ 6480143 w 9867415"/>
                <a:gd name="connsiteY9928" fmla="*/ 1154245 h 3924300"/>
                <a:gd name="connsiteX9929" fmla="*/ 6495489 w 9867415"/>
                <a:gd name="connsiteY9929" fmla="*/ 1135062 h 3924300"/>
                <a:gd name="connsiteX9930" fmla="*/ 2939159 w 9867415"/>
                <a:gd name="connsiteY9930" fmla="*/ 1135062 h 3924300"/>
                <a:gd name="connsiteX9931" fmla="*/ 2950271 w 9867415"/>
                <a:gd name="connsiteY9931" fmla="*/ 1154245 h 3924300"/>
                <a:gd name="connsiteX9932" fmla="*/ 2924343 w 9867415"/>
                <a:gd name="connsiteY9932" fmla="*/ 1181100 h 3924300"/>
                <a:gd name="connsiteX9933" fmla="*/ 2913231 w 9867415"/>
                <a:gd name="connsiteY9933" fmla="*/ 1158081 h 3924300"/>
                <a:gd name="connsiteX9934" fmla="*/ 2939159 w 9867415"/>
                <a:gd name="connsiteY9934" fmla="*/ 1135062 h 3924300"/>
                <a:gd name="connsiteX9935" fmla="*/ 2332401 w 9867415"/>
                <a:gd name="connsiteY9935" fmla="*/ 1135062 h 3924300"/>
                <a:gd name="connsiteX9936" fmla="*/ 2339974 w 9867415"/>
                <a:gd name="connsiteY9936" fmla="*/ 1154245 h 3924300"/>
                <a:gd name="connsiteX9937" fmla="*/ 2313479 w 9867415"/>
                <a:gd name="connsiteY9937" fmla="*/ 1181100 h 3924300"/>
                <a:gd name="connsiteX9938" fmla="*/ 2305906 w 9867415"/>
                <a:gd name="connsiteY9938" fmla="*/ 1161918 h 3924300"/>
                <a:gd name="connsiteX9939" fmla="*/ 2332401 w 9867415"/>
                <a:gd name="connsiteY9939" fmla="*/ 1135062 h 3924300"/>
                <a:gd name="connsiteX9940" fmla="*/ 1865051 w 9867415"/>
                <a:gd name="connsiteY9940" fmla="*/ 1135062 h 3924300"/>
                <a:gd name="connsiteX9941" fmla="*/ 1868715 w 9867415"/>
                <a:gd name="connsiteY9941" fmla="*/ 1154245 h 3924300"/>
                <a:gd name="connsiteX9942" fmla="*/ 1843068 w 9867415"/>
                <a:gd name="connsiteY9942" fmla="*/ 1181100 h 3924300"/>
                <a:gd name="connsiteX9943" fmla="*/ 1835741 w 9867415"/>
                <a:gd name="connsiteY9943" fmla="*/ 1158081 h 3924300"/>
                <a:gd name="connsiteX9944" fmla="*/ 1865051 w 9867415"/>
                <a:gd name="connsiteY9944" fmla="*/ 1135062 h 3924300"/>
                <a:gd name="connsiteX9945" fmla="*/ 2999481 w 9867415"/>
                <a:gd name="connsiteY9945" fmla="*/ 1132416 h 3924300"/>
                <a:gd name="connsiteX9946" fmla="*/ 3010593 w 9867415"/>
                <a:gd name="connsiteY9946" fmla="*/ 1150937 h 3924300"/>
                <a:gd name="connsiteX9947" fmla="*/ 2984665 w 9867415"/>
                <a:gd name="connsiteY9947" fmla="*/ 1173162 h 3924300"/>
                <a:gd name="connsiteX9948" fmla="*/ 2973553 w 9867415"/>
                <a:gd name="connsiteY9948" fmla="*/ 1154641 h 3924300"/>
                <a:gd name="connsiteX9949" fmla="*/ 2999481 w 9867415"/>
                <a:gd name="connsiteY9949" fmla="*/ 1132416 h 3924300"/>
                <a:gd name="connsiteX9950" fmla="*/ 2389550 w 9867415"/>
                <a:gd name="connsiteY9950" fmla="*/ 1132416 h 3924300"/>
                <a:gd name="connsiteX9951" fmla="*/ 2397117 w 9867415"/>
                <a:gd name="connsiteY9951" fmla="*/ 1150937 h 3924300"/>
                <a:gd name="connsiteX9952" fmla="*/ 2370630 w 9867415"/>
                <a:gd name="connsiteY9952" fmla="*/ 1173162 h 3924300"/>
                <a:gd name="connsiteX9953" fmla="*/ 2363056 w 9867415"/>
                <a:gd name="connsiteY9953" fmla="*/ 1154641 h 3924300"/>
                <a:gd name="connsiteX9954" fmla="*/ 2389550 w 9867415"/>
                <a:gd name="connsiteY9954" fmla="*/ 1132416 h 3924300"/>
                <a:gd name="connsiteX9955" fmla="*/ 832646 w 9867415"/>
                <a:gd name="connsiteY9955" fmla="*/ 1132416 h 3924300"/>
                <a:gd name="connsiteX9956" fmla="*/ 836432 w 9867415"/>
                <a:gd name="connsiteY9956" fmla="*/ 1147233 h 3924300"/>
                <a:gd name="connsiteX9957" fmla="*/ 806145 w 9867415"/>
                <a:gd name="connsiteY9957" fmla="*/ 1173162 h 3924300"/>
                <a:gd name="connsiteX9958" fmla="*/ 802359 w 9867415"/>
                <a:gd name="connsiteY9958" fmla="*/ 1154641 h 3924300"/>
                <a:gd name="connsiteX9959" fmla="*/ 832646 w 9867415"/>
                <a:gd name="connsiteY9959" fmla="*/ 1132416 h 3924300"/>
                <a:gd name="connsiteX9960" fmla="*/ 1145429 w 9867415"/>
                <a:gd name="connsiteY9960" fmla="*/ 1132376 h 3924300"/>
                <a:gd name="connsiteX9961" fmla="*/ 1149215 w 9867415"/>
                <a:gd name="connsiteY9961" fmla="*/ 1150693 h 3924300"/>
                <a:gd name="connsiteX9962" fmla="*/ 1118927 w 9867415"/>
                <a:gd name="connsiteY9962" fmla="*/ 1172674 h 3924300"/>
                <a:gd name="connsiteX9963" fmla="*/ 1115141 w 9867415"/>
                <a:gd name="connsiteY9963" fmla="*/ 1154356 h 3924300"/>
                <a:gd name="connsiteX9964" fmla="*/ 1145429 w 9867415"/>
                <a:gd name="connsiteY9964" fmla="*/ 1132376 h 3924300"/>
                <a:gd name="connsiteX9965" fmla="*/ 8820920 w 9867415"/>
                <a:gd name="connsiteY9965" fmla="*/ 1131887 h 3924300"/>
                <a:gd name="connsiteX9966" fmla="*/ 8850228 w 9867415"/>
                <a:gd name="connsiteY9966" fmla="*/ 1157816 h 3924300"/>
                <a:gd name="connsiteX9967" fmla="*/ 8846565 w 9867415"/>
                <a:gd name="connsiteY9967" fmla="*/ 1176337 h 3924300"/>
                <a:gd name="connsiteX9968" fmla="*/ 8817257 w 9867415"/>
                <a:gd name="connsiteY9968" fmla="*/ 1150408 h 3924300"/>
                <a:gd name="connsiteX9969" fmla="*/ 8820920 w 9867415"/>
                <a:gd name="connsiteY9969" fmla="*/ 1131887 h 3924300"/>
                <a:gd name="connsiteX9970" fmla="*/ 7942423 w 9867415"/>
                <a:gd name="connsiteY9970" fmla="*/ 1131887 h 3924300"/>
                <a:gd name="connsiteX9971" fmla="*/ 7968923 w 9867415"/>
                <a:gd name="connsiteY9971" fmla="*/ 1154112 h 3924300"/>
                <a:gd name="connsiteX9972" fmla="*/ 7961352 w 9867415"/>
                <a:gd name="connsiteY9972" fmla="*/ 1172633 h 3924300"/>
                <a:gd name="connsiteX9973" fmla="*/ 7934852 w 9867415"/>
                <a:gd name="connsiteY9973" fmla="*/ 1150408 h 3924300"/>
                <a:gd name="connsiteX9974" fmla="*/ 7942423 w 9867415"/>
                <a:gd name="connsiteY9974" fmla="*/ 1131887 h 3924300"/>
                <a:gd name="connsiteX9975" fmla="*/ 7351018 w 9867415"/>
                <a:gd name="connsiteY9975" fmla="*/ 1131887 h 3924300"/>
                <a:gd name="connsiteX9976" fmla="*/ 7380652 w 9867415"/>
                <a:gd name="connsiteY9976" fmla="*/ 1157816 h 3924300"/>
                <a:gd name="connsiteX9977" fmla="*/ 7369539 w 9867415"/>
                <a:gd name="connsiteY9977" fmla="*/ 1176337 h 3924300"/>
                <a:gd name="connsiteX9978" fmla="*/ 7343610 w 9867415"/>
                <a:gd name="connsiteY9978" fmla="*/ 1154112 h 3924300"/>
                <a:gd name="connsiteX9979" fmla="*/ 7351018 w 9867415"/>
                <a:gd name="connsiteY9979" fmla="*/ 1131887 h 3924300"/>
                <a:gd name="connsiteX9980" fmla="*/ 6435752 w 9867415"/>
                <a:gd name="connsiteY9980" fmla="*/ 1131887 h 3924300"/>
                <a:gd name="connsiteX9981" fmla="*/ 6458266 w 9867415"/>
                <a:gd name="connsiteY9981" fmla="*/ 1154112 h 3924300"/>
                <a:gd name="connsiteX9982" fmla="*/ 6447009 w 9867415"/>
                <a:gd name="connsiteY9982" fmla="*/ 1176337 h 3924300"/>
                <a:gd name="connsiteX9983" fmla="*/ 6420743 w 9867415"/>
                <a:gd name="connsiteY9983" fmla="*/ 1154112 h 3924300"/>
                <a:gd name="connsiteX9984" fmla="*/ 6435752 w 9867415"/>
                <a:gd name="connsiteY9984" fmla="*/ 1131887 h 3924300"/>
                <a:gd name="connsiteX9985" fmla="*/ 8391075 w 9867415"/>
                <a:gd name="connsiteY9985" fmla="*/ 1128712 h 3924300"/>
                <a:gd name="connsiteX9986" fmla="*/ 8421360 w 9867415"/>
                <a:gd name="connsiteY9986" fmla="*/ 1150937 h 3924300"/>
                <a:gd name="connsiteX9987" fmla="*/ 8417574 w 9867415"/>
                <a:gd name="connsiteY9987" fmla="*/ 1173162 h 3924300"/>
                <a:gd name="connsiteX9988" fmla="*/ 8387289 w 9867415"/>
                <a:gd name="connsiteY9988" fmla="*/ 1147233 h 3924300"/>
                <a:gd name="connsiteX9989" fmla="*/ 8391075 w 9867415"/>
                <a:gd name="connsiteY9989" fmla="*/ 1128712 h 3924300"/>
                <a:gd name="connsiteX9990" fmla="*/ 7294723 w 9867415"/>
                <a:gd name="connsiteY9990" fmla="*/ 1128712 h 3924300"/>
                <a:gd name="connsiteX9991" fmla="*/ 7321223 w 9867415"/>
                <a:gd name="connsiteY9991" fmla="*/ 1150937 h 3924300"/>
                <a:gd name="connsiteX9992" fmla="*/ 7313652 w 9867415"/>
                <a:gd name="connsiteY9992" fmla="*/ 1169458 h 3924300"/>
                <a:gd name="connsiteX9993" fmla="*/ 7287152 w 9867415"/>
                <a:gd name="connsiteY9993" fmla="*/ 1147233 h 3924300"/>
                <a:gd name="connsiteX9994" fmla="*/ 7294723 w 9867415"/>
                <a:gd name="connsiteY9994" fmla="*/ 1128712 h 3924300"/>
                <a:gd name="connsiteX9995" fmla="*/ 6375427 w 9867415"/>
                <a:gd name="connsiteY9995" fmla="*/ 1128712 h 3924300"/>
                <a:gd name="connsiteX9996" fmla="*/ 6397941 w 9867415"/>
                <a:gd name="connsiteY9996" fmla="*/ 1150937 h 3924300"/>
                <a:gd name="connsiteX9997" fmla="*/ 6386684 w 9867415"/>
                <a:gd name="connsiteY9997" fmla="*/ 1173162 h 3924300"/>
                <a:gd name="connsiteX9998" fmla="*/ 6360418 w 9867415"/>
                <a:gd name="connsiteY9998" fmla="*/ 1150937 h 3924300"/>
                <a:gd name="connsiteX9999" fmla="*/ 6375427 w 9867415"/>
                <a:gd name="connsiteY9999" fmla="*/ 1128712 h 3924300"/>
                <a:gd name="connsiteX10000" fmla="*/ 1918056 w 9867415"/>
                <a:gd name="connsiteY10000" fmla="*/ 1128712 h 3924300"/>
                <a:gd name="connsiteX10001" fmla="*/ 1925628 w 9867415"/>
                <a:gd name="connsiteY10001" fmla="*/ 1147233 h 3924300"/>
                <a:gd name="connsiteX10002" fmla="*/ 1895340 w 9867415"/>
                <a:gd name="connsiteY10002" fmla="*/ 1169458 h 3924300"/>
                <a:gd name="connsiteX10003" fmla="*/ 1891554 w 9867415"/>
                <a:gd name="connsiteY10003" fmla="*/ 1150937 h 3924300"/>
                <a:gd name="connsiteX10004" fmla="*/ 1918056 w 9867415"/>
                <a:gd name="connsiteY10004" fmla="*/ 1128712 h 3924300"/>
                <a:gd name="connsiteX10005" fmla="*/ 1521968 w 9867415"/>
                <a:gd name="connsiteY10005" fmla="*/ 1127787 h 3924300"/>
                <a:gd name="connsiteX10006" fmla="*/ 1525672 w 9867415"/>
                <a:gd name="connsiteY10006" fmla="*/ 1146969 h 3924300"/>
                <a:gd name="connsiteX10007" fmla="*/ 1499741 w 9867415"/>
                <a:gd name="connsiteY10007" fmla="*/ 1169988 h 3924300"/>
                <a:gd name="connsiteX10008" fmla="*/ 1496036 w 9867415"/>
                <a:gd name="connsiteY10008" fmla="*/ 1150806 h 3924300"/>
                <a:gd name="connsiteX10009" fmla="*/ 1521968 w 9867415"/>
                <a:gd name="connsiteY10009" fmla="*/ 1127787 h 3924300"/>
                <a:gd name="connsiteX10010" fmla="*/ 6315102 w 9867415"/>
                <a:gd name="connsiteY10010" fmla="*/ 1127786 h 3924300"/>
                <a:gd name="connsiteX10011" fmla="*/ 6337616 w 9867415"/>
                <a:gd name="connsiteY10011" fmla="*/ 1150805 h 3924300"/>
                <a:gd name="connsiteX10012" fmla="*/ 6326359 w 9867415"/>
                <a:gd name="connsiteY10012" fmla="*/ 1169987 h 3924300"/>
                <a:gd name="connsiteX10013" fmla="*/ 6300093 w 9867415"/>
                <a:gd name="connsiteY10013" fmla="*/ 1146968 h 3924300"/>
                <a:gd name="connsiteX10014" fmla="*/ 6315102 w 9867415"/>
                <a:gd name="connsiteY10014" fmla="*/ 1127786 h 3924300"/>
                <a:gd name="connsiteX10015" fmla="*/ 9427712 w 9867415"/>
                <a:gd name="connsiteY10015" fmla="*/ 1124560 h 3924300"/>
                <a:gd name="connsiteX10016" fmla="*/ 9457997 w 9867415"/>
                <a:gd name="connsiteY10016" fmla="*/ 1147273 h 3924300"/>
                <a:gd name="connsiteX10017" fmla="*/ 9454211 w 9867415"/>
                <a:gd name="connsiteY10017" fmla="*/ 1166202 h 3924300"/>
                <a:gd name="connsiteX10018" fmla="*/ 9427712 w 9867415"/>
                <a:gd name="connsiteY10018" fmla="*/ 1143488 h 3924300"/>
                <a:gd name="connsiteX10019" fmla="*/ 9427712 w 9867415"/>
                <a:gd name="connsiteY10019" fmla="*/ 1124560 h 3924300"/>
                <a:gd name="connsiteX10020" fmla="*/ 7237777 w 9867415"/>
                <a:gd name="connsiteY10020" fmla="*/ 1124479 h 3924300"/>
                <a:gd name="connsiteX10021" fmla="*/ 7264632 w 9867415"/>
                <a:gd name="connsiteY10021" fmla="*/ 1146704 h 3924300"/>
                <a:gd name="connsiteX10022" fmla="*/ 7253123 w 9867415"/>
                <a:gd name="connsiteY10022" fmla="*/ 1165225 h 3924300"/>
                <a:gd name="connsiteX10023" fmla="*/ 7226268 w 9867415"/>
                <a:gd name="connsiteY10023" fmla="*/ 1143000 h 3924300"/>
                <a:gd name="connsiteX10024" fmla="*/ 7237777 w 9867415"/>
                <a:gd name="connsiteY10024" fmla="*/ 1124479 h 3924300"/>
                <a:gd name="connsiteX10025" fmla="*/ 2445110 w 9867415"/>
                <a:gd name="connsiteY10025" fmla="*/ 1124478 h 3924300"/>
                <a:gd name="connsiteX10026" fmla="*/ 2452682 w 9867415"/>
                <a:gd name="connsiteY10026" fmla="*/ 1142999 h 3924300"/>
                <a:gd name="connsiteX10027" fmla="*/ 2426182 w 9867415"/>
                <a:gd name="connsiteY10027" fmla="*/ 1165224 h 3924300"/>
                <a:gd name="connsiteX10028" fmla="*/ 2418614 w 9867415"/>
                <a:gd name="connsiteY10028" fmla="*/ 1146703 h 3924300"/>
                <a:gd name="connsiteX10029" fmla="*/ 2445110 w 9867415"/>
                <a:gd name="connsiteY10029" fmla="*/ 1124478 h 3924300"/>
                <a:gd name="connsiteX10030" fmla="*/ 7886006 w 9867415"/>
                <a:gd name="connsiteY10030" fmla="*/ 1123950 h 3924300"/>
                <a:gd name="connsiteX10031" fmla="*/ 7911935 w 9867415"/>
                <a:gd name="connsiteY10031" fmla="*/ 1146969 h 3924300"/>
                <a:gd name="connsiteX10032" fmla="*/ 7908230 w 9867415"/>
                <a:gd name="connsiteY10032" fmla="*/ 1169988 h 3924300"/>
                <a:gd name="connsiteX10033" fmla="*/ 7878597 w 9867415"/>
                <a:gd name="connsiteY10033" fmla="*/ 1143133 h 3924300"/>
                <a:gd name="connsiteX10034" fmla="*/ 7886006 w 9867415"/>
                <a:gd name="connsiteY10034" fmla="*/ 1123950 h 3924300"/>
                <a:gd name="connsiteX10035" fmla="*/ 3055773 w 9867415"/>
                <a:gd name="connsiteY10035" fmla="*/ 1123950 h 3924300"/>
                <a:gd name="connsiteX10036" fmla="*/ 3067282 w 9867415"/>
                <a:gd name="connsiteY10036" fmla="*/ 1146969 h 3924300"/>
                <a:gd name="connsiteX10037" fmla="*/ 3044263 w 9867415"/>
                <a:gd name="connsiteY10037" fmla="*/ 1169988 h 3924300"/>
                <a:gd name="connsiteX10038" fmla="*/ 3032754 w 9867415"/>
                <a:gd name="connsiteY10038" fmla="*/ 1146969 h 3924300"/>
                <a:gd name="connsiteX10039" fmla="*/ 3055773 w 9867415"/>
                <a:gd name="connsiteY10039" fmla="*/ 1123950 h 3924300"/>
                <a:gd name="connsiteX10040" fmla="*/ 8768126 w 9867415"/>
                <a:gd name="connsiteY10040" fmla="*/ 1123949 h 3924300"/>
                <a:gd name="connsiteX10041" fmla="*/ 8797760 w 9867415"/>
                <a:gd name="connsiteY10041" fmla="*/ 1146968 h 3924300"/>
                <a:gd name="connsiteX10042" fmla="*/ 8797760 w 9867415"/>
                <a:gd name="connsiteY10042" fmla="*/ 1169987 h 3924300"/>
                <a:gd name="connsiteX10043" fmla="*/ 8768126 w 9867415"/>
                <a:gd name="connsiteY10043" fmla="*/ 1143132 h 3924300"/>
                <a:gd name="connsiteX10044" fmla="*/ 8768126 w 9867415"/>
                <a:gd name="connsiteY10044" fmla="*/ 1123949 h 3924300"/>
                <a:gd name="connsiteX10045" fmla="*/ 6254777 w 9867415"/>
                <a:gd name="connsiteY10045" fmla="*/ 1123949 h 3924300"/>
                <a:gd name="connsiteX10046" fmla="*/ 6277291 w 9867415"/>
                <a:gd name="connsiteY10046" fmla="*/ 1146463 h 3924300"/>
                <a:gd name="connsiteX10047" fmla="*/ 6266034 w 9867415"/>
                <a:gd name="connsiteY10047" fmla="*/ 1165224 h 3924300"/>
                <a:gd name="connsiteX10048" fmla="*/ 6239768 w 9867415"/>
                <a:gd name="connsiteY10048" fmla="*/ 1142710 h 3924300"/>
                <a:gd name="connsiteX10049" fmla="*/ 6254777 w 9867415"/>
                <a:gd name="connsiteY10049" fmla="*/ 1123949 h 3924300"/>
                <a:gd name="connsiteX10050" fmla="*/ 6194452 w 9867415"/>
                <a:gd name="connsiteY10050" fmla="*/ 1120775 h 3924300"/>
                <a:gd name="connsiteX10051" fmla="*/ 6216966 w 9867415"/>
                <a:gd name="connsiteY10051" fmla="*/ 1143000 h 3924300"/>
                <a:gd name="connsiteX10052" fmla="*/ 6205709 w 9867415"/>
                <a:gd name="connsiteY10052" fmla="*/ 1165225 h 3924300"/>
                <a:gd name="connsiteX10053" fmla="*/ 6179443 w 9867415"/>
                <a:gd name="connsiteY10053" fmla="*/ 1143000 h 3924300"/>
                <a:gd name="connsiteX10054" fmla="*/ 6194452 w 9867415"/>
                <a:gd name="connsiteY10054" fmla="*/ 1120775 h 3924300"/>
                <a:gd name="connsiteX10055" fmla="*/ 3116098 w 9867415"/>
                <a:gd name="connsiteY10055" fmla="*/ 1120775 h 3924300"/>
                <a:gd name="connsiteX10056" fmla="*/ 3127607 w 9867415"/>
                <a:gd name="connsiteY10056" fmla="*/ 1139296 h 3924300"/>
                <a:gd name="connsiteX10057" fmla="*/ 3100752 w 9867415"/>
                <a:gd name="connsiteY10057" fmla="*/ 1161521 h 3924300"/>
                <a:gd name="connsiteX10058" fmla="*/ 3089242 w 9867415"/>
                <a:gd name="connsiteY10058" fmla="*/ 1143000 h 3924300"/>
                <a:gd name="connsiteX10059" fmla="*/ 3116098 w 9867415"/>
                <a:gd name="connsiteY10059" fmla="*/ 1120775 h 3924300"/>
                <a:gd name="connsiteX10060" fmla="*/ 1198330 w 9867415"/>
                <a:gd name="connsiteY10060" fmla="*/ 1120775 h 3924300"/>
                <a:gd name="connsiteX10061" fmla="*/ 1198330 w 9867415"/>
                <a:gd name="connsiteY10061" fmla="*/ 1139296 h 3924300"/>
                <a:gd name="connsiteX10062" fmla="*/ 1171473 w 9867415"/>
                <a:gd name="connsiteY10062" fmla="*/ 1165225 h 3924300"/>
                <a:gd name="connsiteX10063" fmla="*/ 1167636 w 9867415"/>
                <a:gd name="connsiteY10063" fmla="*/ 1146704 h 3924300"/>
                <a:gd name="connsiteX10064" fmla="*/ 1198330 w 9867415"/>
                <a:gd name="connsiteY10064" fmla="*/ 1120775 h 3924300"/>
                <a:gd name="connsiteX10065" fmla="*/ 8338687 w 9867415"/>
                <a:gd name="connsiteY10065" fmla="*/ 1120774 h 3924300"/>
                <a:gd name="connsiteX10066" fmla="*/ 8368972 w 9867415"/>
                <a:gd name="connsiteY10066" fmla="*/ 1142999 h 3924300"/>
                <a:gd name="connsiteX10067" fmla="*/ 8365186 w 9867415"/>
                <a:gd name="connsiteY10067" fmla="*/ 1165224 h 3924300"/>
                <a:gd name="connsiteX10068" fmla="*/ 8334901 w 9867415"/>
                <a:gd name="connsiteY10068" fmla="*/ 1139295 h 3924300"/>
                <a:gd name="connsiteX10069" fmla="*/ 8338687 w 9867415"/>
                <a:gd name="connsiteY10069" fmla="*/ 1120774 h 3924300"/>
                <a:gd name="connsiteX10070" fmla="*/ 1974477 w 9867415"/>
                <a:gd name="connsiteY10070" fmla="*/ 1120774 h 3924300"/>
                <a:gd name="connsiteX10071" fmla="*/ 1981883 w 9867415"/>
                <a:gd name="connsiteY10071" fmla="*/ 1139295 h 3924300"/>
                <a:gd name="connsiteX10072" fmla="*/ 1952252 w 9867415"/>
                <a:gd name="connsiteY10072" fmla="*/ 1161520 h 3924300"/>
                <a:gd name="connsiteX10073" fmla="*/ 1944843 w 9867415"/>
                <a:gd name="connsiteY10073" fmla="*/ 1142999 h 3924300"/>
                <a:gd name="connsiteX10074" fmla="*/ 1974477 w 9867415"/>
                <a:gd name="connsiteY10074" fmla="*/ 1120774 h 3924300"/>
                <a:gd name="connsiteX10075" fmla="*/ 7829252 w 9867415"/>
                <a:gd name="connsiteY10075" fmla="*/ 1119849 h 3924300"/>
                <a:gd name="connsiteX10076" fmla="*/ 7859944 w 9867415"/>
                <a:gd name="connsiteY10076" fmla="*/ 1142868 h 3924300"/>
                <a:gd name="connsiteX10077" fmla="*/ 7852272 w 9867415"/>
                <a:gd name="connsiteY10077" fmla="*/ 1162050 h 3924300"/>
                <a:gd name="connsiteX10078" fmla="*/ 7821580 w 9867415"/>
                <a:gd name="connsiteY10078" fmla="*/ 1139031 h 3924300"/>
                <a:gd name="connsiteX10079" fmla="*/ 7829252 w 9867415"/>
                <a:gd name="connsiteY10079" fmla="*/ 1119849 h 3924300"/>
                <a:gd name="connsiteX10080" fmla="*/ 9080050 w 9867415"/>
                <a:gd name="connsiteY10080" fmla="*/ 1116012 h 3924300"/>
                <a:gd name="connsiteX10081" fmla="*/ 9110335 w 9867415"/>
                <a:gd name="connsiteY10081" fmla="*/ 1142868 h 3924300"/>
                <a:gd name="connsiteX10082" fmla="*/ 9106549 w 9867415"/>
                <a:gd name="connsiteY10082" fmla="*/ 1162050 h 3924300"/>
                <a:gd name="connsiteX10083" fmla="*/ 9076264 w 9867415"/>
                <a:gd name="connsiteY10083" fmla="*/ 1135195 h 3924300"/>
                <a:gd name="connsiteX10084" fmla="*/ 9080050 w 9867415"/>
                <a:gd name="connsiteY10084" fmla="*/ 1116012 h 3924300"/>
                <a:gd name="connsiteX10085" fmla="*/ 7177981 w 9867415"/>
                <a:gd name="connsiteY10085" fmla="*/ 1116012 h 3924300"/>
                <a:gd name="connsiteX10086" fmla="*/ 7207614 w 9867415"/>
                <a:gd name="connsiteY10086" fmla="*/ 1139031 h 3924300"/>
                <a:gd name="connsiteX10087" fmla="*/ 7196502 w 9867415"/>
                <a:gd name="connsiteY10087" fmla="*/ 1162050 h 3924300"/>
                <a:gd name="connsiteX10088" fmla="*/ 7170572 w 9867415"/>
                <a:gd name="connsiteY10088" fmla="*/ 1139031 h 3924300"/>
                <a:gd name="connsiteX10089" fmla="*/ 7177981 w 9867415"/>
                <a:gd name="connsiteY10089" fmla="*/ 1116012 h 3924300"/>
                <a:gd name="connsiteX10090" fmla="*/ 6134464 w 9867415"/>
                <a:gd name="connsiteY10090" fmla="*/ 1116012 h 3924300"/>
                <a:gd name="connsiteX10091" fmla="*/ 6156689 w 9867415"/>
                <a:gd name="connsiteY10091" fmla="*/ 1139031 h 3924300"/>
                <a:gd name="connsiteX10092" fmla="*/ 6141872 w 9867415"/>
                <a:gd name="connsiteY10092" fmla="*/ 1162050 h 3924300"/>
                <a:gd name="connsiteX10093" fmla="*/ 6119647 w 9867415"/>
                <a:gd name="connsiteY10093" fmla="*/ 1139031 h 3924300"/>
                <a:gd name="connsiteX10094" fmla="*/ 6134464 w 9867415"/>
                <a:gd name="connsiteY10094" fmla="*/ 1116012 h 3924300"/>
                <a:gd name="connsiteX10095" fmla="*/ 6074139 w 9867415"/>
                <a:gd name="connsiteY10095" fmla="*/ 1116012 h 3924300"/>
                <a:gd name="connsiteX10096" fmla="*/ 6096364 w 9867415"/>
                <a:gd name="connsiteY10096" fmla="*/ 1139392 h 3924300"/>
                <a:gd name="connsiteX10097" fmla="*/ 6081547 w 9867415"/>
                <a:gd name="connsiteY10097" fmla="*/ 1158875 h 3924300"/>
                <a:gd name="connsiteX10098" fmla="*/ 6059322 w 9867415"/>
                <a:gd name="connsiteY10098" fmla="*/ 1135495 h 3924300"/>
                <a:gd name="connsiteX10099" fmla="*/ 6074139 w 9867415"/>
                <a:gd name="connsiteY10099" fmla="*/ 1116012 h 3924300"/>
                <a:gd name="connsiteX10100" fmla="*/ 2502053 w 9867415"/>
                <a:gd name="connsiteY10100" fmla="*/ 1116012 h 3924300"/>
                <a:gd name="connsiteX10101" fmla="*/ 2513560 w 9867415"/>
                <a:gd name="connsiteY10101" fmla="*/ 1135195 h 3924300"/>
                <a:gd name="connsiteX10102" fmla="*/ 2482867 w 9867415"/>
                <a:gd name="connsiteY10102" fmla="*/ 1158214 h 3924300"/>
                <a:gd name="connsiteX10103" fmla="*/ 2475196 w 9867415"/>
                <a:gd name="connsiteY10103" fmla="*/ 1139031 h 3924300"/>
                <a:gd name="connsiteX10104" fmla="*/ 2502053 w 9867415"/>
                <a:gd name="connsiteY10104" fmla="*/ 1116012 h 3924300"/>
                <a:gd name="connsiteX10105" fmla="*/ 1579388 w 9867415"/>
                <a:gd name="connsiteY10105" fmla="*/ 1116012 h 3924300"/>
                <a:gd name="connsiteX10106" fmla="*/ 1583224 w 9867415"/>
                <a:gd name="connsiteY10106" fmla="*/ 1135195 h 3924300"/>
                <a:gd name="connsiteX10107" fmla="*/ 1552530 w 9867415"/>
                <a:gd name="connsiteY10107" fmla="*/ 1162050 h 3924300"/>
                <a:gd name="connsiteX10108" fmla="*/ 1548693 w 9867415"/>
                <a:gd name="connsiteY10108" fmla="*/ 1142868 h 3924300"/>
                <a:gd name="connsiteX10109" fmla="*/ 1579388 w 9867415"/>
                <a:gd name="connsiteY10109" fmla="*/ 1116012 h 3924300"/>
                <a:gd name="connsiteX10110" fmla="*/ 1247282 w 9867415"/>
                <a:gd name="connsiteY10110" fmla="*/ 1113448 h 3924300"/>
                <a:gd name="connsiteX10111" fmla="*/ 1250987 w 9867415"/>
                <a:gd name="connsiteY10111" fmla="*/ 1132376 h 3924300"/>
                <a:gd name="connsiteX10112" fmla="*/ 1221351 w 9867415"/>
                <a:gd name="connsiteY10112" fmla="*/ 1155090 h 3924300"/>
                <a:gd name="connsiteX10113" fmla="*/ 1221351 w 9867415"/>
                <a:gd name="connsiteY10113" fmla="*/ 1136161 h 3924300"/>
                <a:gd name="connsiteX10114" fmla="*/ 1247282 w 9867415"/>
                <a:gd name="connsiteY10114" fmla="*/ 1113448 h 3924300"/>
                <a:gd name="connsiteX10115" fmla="*/ 9377991 w 9867415"/>
                <a:gd name="connsiteY10115" fmla="*/ 1112837 h 3924300"/>
                <a:gd name="connsiteX10116" fmla="*/ 9408683 w 9867415"/>
                <a:gd name="connsiteY10116" fmla="*/ 1139693 h 3924300"/>
                <a:gd name="connsiteX10117" fmla="*/ 9408683 w 9867415"/>
                <a:gd name="connsiteY10117" fmla="*/ 1158875 h 3924300"/>
                <a:gd name="connsiteX10118" fmla="*/ 9377991 w 9867415"/>
                <a:gd name="connsiteY10118" fmla="*/ 1132020 h 3924300"/>
                <a:gd name="connsiteX10119" fmla="*/ 9377991 w 9867415"/>
                <a:gd name="connsiteY10119" fmla="*/ 1112837 h 3924300"/>
                <a:gd name="connsiteX10120" fmla="*/ 8286056 w 9867415"/>
                <a:gd name="connsiteY10120" fmla="*/ 1112837 h 3924300"/>
                <a:gd name="connsiteX10121" fmla="*/ 8315689 w 9867415"/>
                <a:gd name="connsiteY10121" fmla="*/ 1135856 h 3924300"/>
                <a:gd name="connsiteX10122" fmla="*/ 8308280 w 9867415"/>
                <a:gd name="connsiteY10122" fmla="*/ 1158875 h 3924300"/>
                <a:gd name="connsiteX10123" fmla="*/ 8282351 w 9867415"/>
                <a:gd name="connsiteY10123" fmla="*/ 1132020 h 3924300"/>
                <a:gd name="connsiteX10124" fmla="*/ 8286056 w 9867415"/>
                <a:gd name="connsiteY10124" fmla="*/ 1112837 h 3924300"/>
                <a:gd name="connsiteX10125" fmla="*/ 7773294 w 9867415"/>
                <a:gd name="connsiteY10125" fmla="*/ 1112837 h 3924300"/>
                <a:gd name="connsiteX10126" fmla="*/ 7802927 w 9867415"/>
                <a:gd name="connsiteY10126" fmla="*/ 1135856 h 3924300"/>
                <a:gd name="connsiteX10127" fmla="*/ 7795518 w 9867415"/>
                <a:gd name="connsiteY10127" fmla="*/ 1155039 h 3924300"/>
                <a:gd name="connsiteX10128" fmla="*/ 7769589 w 9867415"/>
                <a:gd name="connsiteY10128" fmla="*/ 1132020 h 3924300"/>
                <a:gd name="connsiteX10129" fmla="*/ 7773294 w 9867415"/>
                <a:gd name="connsiteY10129" fmla="*/ 1112837 h 3924300"/>
                <a:gd name="connsiteX10130" fmla="*/ 7121360 w 9867415"/>
                <a:gd name="connsiteY10130" fmla="*/ 1112837 h 3924300"/>
                <a:gd name="connsiteX10131" fmla="*/ 7147289 w 9867415"/>
                <a:gd name="connsiteY10131" fmla="*/ 1135856 h 3924300"/>
                <a:gd name="connsiteX10132" fmla="*/ 7136177 w 9867415"/>
                <a:gd name="connsiteY10132" fmla="*/ 1155039 h 3924300"/>
                <a:gd name="connsiteX10133" fmla="*/ 7110247 w 9867415"/>
                <a:gd name="connsiteY10133" fmla="*/ 1132020 h 3924300"/>
                <a:gd name="connsiteX10134" fmla="*/ 7121360 w 9867415"/>
                <a:gd name="connsiteY10134" fmla="*/ 1112837 h 3924300"/>
                <a:gd name="connsiteX10135" fmla="*/ 6013814 w 9867415"/>
                <a:gd name="connsiteY10135" fmla="*/ 1112837 h 3924300"/>
                <a:gd name="connsiteX10136" fmla="*/ 6036039 w 9867415"/>
                <a:gd name="connsiteY10136" fmla="*/ 1135856 h 3924300"/>
                <a:gd name="connsiteX10137" fmla="*/ 6021222 w 9867415"/>
                <a:gd name="connsiteY10137" fmla="*/ 1158875 h 3924300"/>
                <a:gd name="connsiteX10138" fmla="*/ 5998997 w 9867415"/>
                <a:gd name="connsiteY10138" fmla="*/ 1135856 h 3924300"/>
                <a:gd name="connsiteX10139" fmla="*/ 6013814 w 9867415"/>
                <a:gd name="connsiteY10139" fmla="*/ 1112837 h 3924300"/>
                <a:gd name="connsiteX10140" fmla="*/ 5953730 w 9867415"/>
                <a:gd name="connsiteY10140" fmla="*/ 1112837 h 3924300"/>
                <a:gd name="connsiteX10141" fmla="*/ 5976243 w 9867415"/>
                <a:gd name="connsiteY10141" fmla="*/ 1135351 h 3924300"/>
                <a:gd name="connsiteX10142" fmla="*/ 5961234 w 9867415"/>
                <a:gd name="connsiteY10142" fmla="*/ 1154112 h 3924300"/>
                <a:gd name="connsiteX10143" fmla="*/ 5938721 w 9867415"/>
                <a:gd name="connsiteY10143" fmla="*/ 1131598 h 3924300"/>
                <a:gd name="connsiteX10144" fmla="*/ 5953730 w 9867415"/>
                <a:gd name="connsiteY10144" fmla="*/ 1112837 h 3924300"/>
                <a:gd name="connsiteX10145" fmla="*/ 2031374 w 9867415"/>
                <a:gd name="connsiteY10145" fmla="*/ 1112837 h 3924300"/>
                <a:gd name="connsiteX10146" fmla="*/ 2035160 w 9867415"/>
                <a:gd name="connsiteY10146" fmla="*/ 1132020 h 3924300"/>
                <a:gd name="connsiteX10147" fmla="*/ 2008664 w 9867415"/>
                <a:gd name="connsiteY10147" fmla="*/ 1155039 h 3924300"/>
                <a:gd name="connsiteX10148" fmla="*/ 2001092 w 9867415"/>
                <a:gd name="connsiteY10148" fmla="*/ 1135856 h 3924300"/>
                <a:gd name="connsiteX10149" fmla="*/ 2031374 w 9867415"/>
                <a:gd name="connsiteY10149" fmla="*/ 1112837 h 3924300"/>
                <a:gd name="connsiteX10150" fmla="*/ 7064739 w 9867415"/>
                <a:gd name="connsiteY10150" fmla="*/ 1109662 h 3924300"/>
                <a:gd name="connsiteX10151" fmla="*/ 7091595 w 9867415"/>
                <a:gd name="connsiteY10151" fmla="*/ 1132176 h 3924300"/>
                <a:gd name="connsiteX10152" fmla="*/ 7080085 w 9867415"/>
                <a:gd name="connsiteY10152" fmla="*/ 1150937 h 3924300"/>
                <a:gd name="connsiteX10153" fmla="*/ 7053230 w 9867415"/>
                <a:gd name="connsiteY10153" fmla="*/ 1128423 h 3924300"/>
                <a:gd name="connsiteX10154" fmla="*/ 7064739 w 9867415"/>
                <a:gd name="connsiteY10154" fmla="*/ 1109662 h 3924300"/>
                <a:gd name="connsiteX10155" fmla="*/ 5893405 w 9867415"/>
                <a:gd name="connsiteY10155" fmla="*/ 1109662 h 3924300"/>
                <a:gd name="connsiteX10156" fmla="*/ 5915918 w 9867415"/>
                <a:gd name="connsiteY10156" fmla="*/ 1131887 h 3924300"/>
                <a:gd name="connsiteX10157" fmla="*/ 5900909 w 9867415"/>
                <a:gd name="connsiteY10157" fmla="*/ 1154112 h 3924300"/>
                <a:gd name="connsiteX10158" fmla="*/ 5878396 w 9867415"/>
                <a:gd name="connsiteY10158" fmla="*/ 1131887 h 3924300"/>
                <a:gd name="connsiteX10159" fmla="*/ 5893405 w 9867415"/>
                <a:gd name="connsiteY10159" fmla="*/ 1109662 h 3924300"/>
                <a:gd name="connsiteX10160" fmla="*/ 5833080 w 9867415"/>
                <a:gd name="connsiteY10160" fmla="*/ 1109662 h 3924300"/>
                <a:gd name="connsiteX10161" fmla="*/ 5855593 w 9867415"/>
                <a:gd name="connsiteY10161" fmla="*/ 1132176 h 3924300"/>
                <a:gd name="connsiteX10162" fmla="*/ 5836832 w 9867415"/>
                <a:gd name="connsiteY10162" fmla="*/ 1150937 h 3924300"/>
                <a:gd name="connsiteX10163" fmla="*/ 5814318 w 9867415"/>
                <a:gd name="connsiteY10163" fmla="*/ 1128423 h 3924300"/>
                <a:gd name="connsiteX10164" fmla="*/ 5833080 w 9867415"/>
                <a:gd name="connsiteY10164" fmla="*/ 1109662 h 3924300"/>
                <a:gd name="connsiteX10165" fmla="*/ 2561848 w 9867415"/>
                <a:gd name="connsiteY10165" fmla="*/ 1109662 h 3924300"/>
                <a:gd name="connsiteX10166" fmla="*/ 2569257 w 9867415"/>
                <a:gd name="connsiteY10166" fmla="*/ 1128183 h 3924300"/>
                <a:gd name="connsiteX10167" fmla="*/ 2543327 w 9867415"/>
                <a:gd name="connsiteY10167" fmla="*/ 1154112 h 3924300"/>
                <a:gd name="connsiteX10168" fmla="*/ 2532214 w 9867415"/>
                <a:gd name="connsiteY10168" fmla="*/ 1135591 h 3924300"/>
                <a:gd name="connsiteX10169" fmla="*/ 2561848 w 9867415"/>
                <a:gd name="connsiteY10169" fmla="*/ 1109662 h 3924300"/>
                <a:gd name="connsiteX10170" fmla="*/ 1631272 w 9867415"/>
                <a:gd name="connsiteY10170" fmla="*/ 1109662 h 3924300"/>
                <a:gd name="connsiteX10171" fmla="*/ 1635058 w 9867415"/>
                <a:gd name="connsiteY10171" fmla="*/ 1128183 h 3924300"/>
                <a:gd name="connsiteX10172" fmla="*/ 1604770 w 9867415"/>
                <a:gd name="connsiteY10172" fmla="*/ 1150408 h 3924300"/>
                <a:gd name="connsiteX10173" fmla="*/ 1600984 w 9867415"/>
                <a:gd name="connsiteY10173" fmla="*/ 1131887 h 3924300"/>
                <a:gd name="connsiteX10174" fmla="*/ 1631272 w 9867415"/>
                <a:gd name="connsiteY10174" fmla="*/ 1109662 h 3924300"/>
                <a:gd name="connsiteX10175" fmla="*/ 934762 w 9867415"/>
                <a:gd name="connsiteY10175" fmla="*/ 1109662 h 3924300"/>
                <a:gd name="connsiteX10176" fmla="*/ 934762 w 9867415"/>
                <a:gd name="connsiteY10176" fmla="*/ 1128183 h 3924300"/>
                <a:gd name="connsiteX10177" fmla="*/ 907905 w 9867415"/>
                <a:gd name="connsiteY10177" fmla="*/ 1154112 h 3924300"/>
                <a:gd name="connsiteX10178" fmla="*/ 904068 w 9867415"/>
                <a:gd name="connsiteY10178" fmla="*/ 1135591 h 3924300"/>
                <a:gd name="connsiteX10179" fmla="*/ 934762 w 9867415"/>
                <a:gd name="connsiteY10179" fmla="*/ 1109662 h 3924300"/>
                <a:gd name="connsiteX10180" fmla="*/ 7004414 w 9867415"/>
                <a:gd name="connsiteY10180" fmla="*/ 1105429 h 3924300"/>
                <a:gd name="connsiteX10181" fmla="*/ 7031270 w 9867415"/>
                <a:gd name="connsiteY10181" fmla="*/ 1127654 h 3924300"/>
                <a:gd name="connsiteX10182" fmla="*/ 7019760 w 9867415"/>
                <a:gd name="connsiteY10182" fmla="*/ 1146175 h 3924300"/>
                <a:gd name="connsiteX10183" fmla="*/ 6992905 w 9867415"/>
                <a:gd name="connsiteY10183" fmla="*/ 1123950 h 3924300"/>
                <a:gd name="connsiteX10184" fmla="*/ 7004414 w 9867415"/>
                <a:gd name="connsiteY10184" fmla="*/ 1105429 h 3924300"/>
                <a:gd name="connsiteX10185" fmla="*/ 2618988 w 9867415"/>
                <a:gd name="connsiteY10185" fmla="*/ 1105428 h 3924300"/>
                <a:gd name="connsiteX10186" fmla="*/ 2626397 w 9867415"/>
                <a:gd name="connsiteY10186" fmla="*/ 1123949 h 3924300"/>
                <a:gd name="connsiteX10187" fmla="*/ 2600460 w 9867415"/>
                <a:gd name="connsiteY10187" fmla="*/ 1146174 h 3924300"/>
                <a:gd name="connsiteX10188" fmla="*/ 2593058 w 9867415"/>
                <a:gd name="connsiteY10188" fmla="*/ 1127653 h 3924300"/>
                <a:gd name="connsiteX10189" fmla="*/ 2618988 w 9867415"/>
                <a:gd name="connsiteY10189" fmla="*/ 1105428 h 3924300"/>
                <a:gd name="connsiteX10190" fmla="*/ 7720173 w 9867415"/>
                <a:gd name="connsiteY10190" fmla="*/ 1104900 h 3924300"/>
                <a:gd name="connsiteX10191" fmla="*/ 7746673 w 9867415"/>
                <a:gd name="connsiteY10191" fmla="*/ 1127919 h 3924300"/>
                <a:gd name="connsiteX10192" fmla="*/ 7739102 w 9867415"/>
                <a:gd name="connsiteY10192" fmla="*/ 1150938 h 3924300"/>
                <a:gd name="connsiteX10193" fmla="*/ 7712602 w 9867415"/>
                <a:gd name="connsiteY10193" fmla="*/ 1124083 h 3924300"/>
                <a:gd name="connsiteX10194" fmla="*/ 7720173 w 9867415"/>
                <a:gd name="connsiteY10194" fmla="*/ 1104900 h 3924300"/>
                <a:gd name="connsiteX10195" fmla="*/ 5769002 w 9867415"/>
                <a:gd name="connsiteY10195" fmla="*/ 1104900 h 3924300"/>
                <a:gd name="connsiteX10196" fmla="*/ 5791516 w 9867415"/>
                <a:gd name="connsiteY10196" fmla="*/ 1127919 h 3924300"/>
                <a:gd name="connsiteX10197" fmla="*/ 5776507 w 9867415"/>
                <a:gd name="connsiteY10197" fmla="*/ 1150938 h 3924300"/>
                <a:gd name="connsiteX10198" fmla="*/ 5753993 w 9867415"/>
                <a:gd name="connsiteY10198" fmla="*/ 1127919 h 3924300"/>
                <a:gd name="connsiteX10199" fmla="*/ 5769002 w 9867415"/>
                <a:gd name="connsiteY10199" fmla="*/ 1104900 h 3924300"/>
                <a:gd name="connsiteX10200" fmla="*/ 5708677 w 9867415"/>
                <a:gd name="connsiteY10200" fmla="*/ 1104900 h 3924300"/>
                <a:gd name="connsiteX10201" fmla="*/ 5731191 w 9867415"/>
                <a:gd name="connsiteY10201" fmla="*/ 1127414 h 3924300"/>
                <a:gd name="connsiteX10202" fmla="*/ 5716182 w 9867415"/>
                <a:gd name="connsiteY10202" fmla="*/ 1146175 h 3924300"/>
                <a:gd name="connsiteX10203" fmla="*/ 5693668 w 9867415"/>
                <a:gd name="connsiteY10203" fmla="*/ 1127414 h 3924300"/>
                <a:gd name="connsiteX10204" fmla="*/ 5708677 w 9867415"/>
                <a:gd name="connsiteY10204" fmla="*/ 1104900 h 3924300"/>
                <a:gd name="connsiteX10205" fmla="*/ 5647343 w 9867415"/>
                <a:gd name="connsiteY10205" fmla="*/ 1104900 h 3924300"/>
                <a:gd name="connsiteX10206" fmla="*/ 5669856 w 9867415"/>
                <a:gd name="connsiteY10206" fmla="*/ 1123661 h 3924300"/>
                <a:gd name="connsiteX10207" fmla="*/ 5654847 w 9867415"/>
                <a:gd name="connsiteY10207" fmla="*/ 1146175 h 3924300"/>
                <a:gd name="connsiteX10208" fmla="*/ 5632334 w 9867415"/>
                <a:gd name="connsiteY10208" fmla="*/ 1123661 h 3924300"/>
                <a:gd name="connsiteX10209" fmla="*/ 5647343 w 9867415"/>
                <a:gd name="connsiteY10209" fmla="*/ 1104900 h 3924300"/>
                <a:gd name="connsiteX10210" fmla="*/ 4671607 w 9867415"/>
                <a:gd name="connsiteY10210" fmla="*/ 1104900 h 3924300"/>
                <a:gd name="connsiteX10211" fmla="*/ 4686616 w 9867415"/>
                <a:gd name="connsiteY10211" fmla="*/ 1123661 h 3924300"/>
                <a:gd name="connsiteX10212" fmla="*/ 4667855 w 9867415"/>
                <a:gd name="connsiteY10212" fmla="*/ 1146175 h 3924300"/>
                <a:gd name="connsiteX10213" fmla="*/ 4649093 w 9867415"/>
                <a:gd name="connsiteY10213" fmla="*/ 1127414 h 3924300"/>
                <a:gd name="connsiteX10214" fmla="*/ 4671607 w 9867415"/>
                <a:gd name="connsiteY10214" fmla="*/ 1104900 h 3924300"/>
                <a:gd name="connsiteX10215" fmla="*/ 4607818 w 9867415"/>
                <a:gd name="connsiteY10215" fmla="*/ 1104900 h 3924300"/>
                <a:gd name="connsiteX10216" fmla="*/ 4626868 w 9867415"/>
                <a:gd name="connsiteY10216" fmla="*/ 1127919 h 3924300"/>
                <a:gd name="connsiteX10217" fmla="*/ 4607818 w 9867415"/>
                <a:gd name="connsiteY10217" fmla="*/ 1147102 h 3924300"/>
                <a:gd name="connsiteX10218" fmla="*/ 4588768 w 9867415"/>
                <a:gd name="connsiteY10218" fmla="*/ 1127919 h 3924300"/>
                <a:gd name="connsiteX10219" fmla="*/ 4607818 w 9867415"/>
                <a:gd name="connsiteY10219" fmla="*/ 1104900 h 3924300"/>
                <a:gd name="connsiteX10220" fmla="*/ 4547782 w 9867415"/>
                <a:gd name="connsiteY10220" fmla="*/ 1104900 h 3924300"/>
                <a:gd name="connsiteX10221" fmla="*/ 4566543 w 9867415"/>
                <a:gd name="connsiteY10221" fmla="*/ 1127919 h 3924300"/>
                <a:gd name="connsiteX10222" fmla="*/ 4544030 w 9867415"/>
                <a:gd name="connsiteY10222" fmla="*/ 1150938 h 3924300"/>
                <a:gd name="connsiteX10223" fmla="*/ 4529021 w 9867415"/>
                <a:gd name="connsiteY10223" fmla="*/ 1127919 h 3924300"/>
                <a:gd name="connsiteX10224" fmla="*/ 4547782 w 9867415"/>
                <a:gd name="connsiteY10224" fmla="*/ 1104900 h 3924300"/>
                <a:gd name="connsiteX10225" fmla="*/ 8232478 w 9867415"/>
                <a:gd name="connsiteY10225" fmla="*/ 1104899 h 3924300"/>
                <a:gd name="connsiteX10226" fmla="*/ 8259333 w 9867415"/>
                <a:gd name="connsiteY10226" fmla="*/ 1127918 h 3924300"/>
                <a:gd name="connsiteX10227" fmla="*/ 8255496 w 9867415"/>
                <a:gd name="connsiteY10227" fmla="*/ 1150937 h 3924300"/>
                <a:gd name="connsiteX10228" fmla="*/ 8224804 w 9867415"/>
                <a:gd name="connsiteY10228" fmla="*/ 1124082 h 3924300"/>
                <a:gd name="connsiteX10229" fmla="*/ 8232478 w 9867415"/>
                <a:gd name="connsiteY10229" fmla="*/ 1104899 h 3924300"/>
                <a:gd name="connsiteX10230" fmla="*/ 2083633 w 9867415"/>
                <a:gd name="connsiteY10230" fmla="*/ 1104899 h 3924300"/>
                <a:gd name="connsiteX10231" fmla="*/ 2090959 w 9867415"/>
                <a:gd name="connsiteY10231" fmla="*/ 1124082 h 3924300"/>
                <a:gd name="connsiteX10232" fmla="*/ 2065318 w 9867415"/>
                <a:gd name="connsiteY10232" fmla="*/ 1147101 h 3924300"/>
                <a:gd name="connsiteX10233" fmla="*/ 2057992 w 9867415"/>
                <a:gd name="connsiteY10233" fmla="*/ 1127918 h 3924300"/>
                <a:gd name="connsiteX10234" fmla="*/ 2083633 w 9867415"/>
                <a:gd name="connsiteY10234" fmla="*/ 1104899 h 3924300"/>
                <a:gd name="connsiteX10235" fmla="*/ 7664122 w 9867415"/>
                <a:gd name="connsiteY10235" fmla="*/ 1102254 h 3924300"/>
                <a:gd name="connsiteX10236" fmla="*/ 7689766 w 9867415"/>
                <a:gd name="connsiteY10236" fmla="*/ 1124479 h 3924300"/>
                <a:gd name="connsiteX10237" fmla="*/ 7682439 w 9867415"/>
                <a:gd name="connsiteY10237" fmla="*/ 1143000 h 3924300"/>
                <a:gd name="connsiteX10238" fmla="*/ 7656795 w 9867415"/>
                <a:gd name="connsiteY10238" fmla="*/ 1120775 h 3924300"/>
                <a:gd name="connsiteX10239" fmla="*/ 7664122 w 9867415"/>
                <a:gd name="connsiteY10239" fmla="*/ 1102254 h 3924300"/>
                <a:gd name="connsiteX10240" fmla="*/ 1684031 w 9867415"/>
                <a:gd name="connsiteY10240" fmla="*/ 1102214 h 3924300"/>
                <a:gd name="connsiteX10241" fmla="*/ 1687694 w 9867415"/>
                <a:gd name="connsiteY10241" fmla="*/ 1120531 h 3924300"/>
                <a:gd name="connsiteX10242" fmla="*/ 1658384 w 9867415"/>
                <a:gd name="connsiteY10242" fmla="*/ 1142512 h 3924300"/>
                <a:gd name="connsiteX10243" fmla="*/ 1654720 w 9867415"/>
                <a:gd name="connsiteY10243" fmla="*/ 1124194 h 3924300"/>
                <a:gd name="connsiteX10244" fmla="*/ 1684031 w 9867415"/>
                <a:gd name="connsiteY10244" fmla="*/ 1102214 h 3924300"/>
                <a:gd name="connsiteX10245" fmla="*/ 983469 w 9867415"/>
                <a:gd name="connsiteY10245" fmla="*/ 1102213 h 3924300"/>
                <a:gd name="connsiteX10246" fmla="*/ 987255 w 9867415"/>
                <a:gd name="connsiteY10246" fmla="*/ 1120530 h 3924300"/>
                <a:gd name="connsiteX10247" fmla="*/ 956968 w 9867415"/>
                <a:gd name="connsiteY10247" fmla="*/ 1142511 h 3924300"/>
                <a:gd name="connsiteX10248" fmla="*/ 953183 w 9867415"/>
                <a:gd name="connsiteY10248" fmla="*/ 1124193 h 3924300"/>
                <a:gd name="connsiteX10249" fmla="*/ 983469 w 9867415"/>
                <a:gd name="connsiteY10249" fmla="*/ 1102213 h 3924300"/>
                <a:gd name="connsiteX10250" fmla="*/ 5587018 w 9867415"/>
                <a:gd name="connsiteY10250" fmla="*/ 1101725 h 3924300"/>
                <a:gd name="connsiteX10251" fmla="*/ 5609531 w 9867415"/>
                <a:gd name="connsiteY10251" fmla="*/ 1123950 h 3924300"/>
                <a:gd name="connsiteX10252" fmla="*/ 5590770 w 9867415"/>
                <a:gd name="connsiteY10252" fmla="*/ 1146175 h 3924300"/>
                <a:gd name="connsiteX10253" fmla="*/ 5572009 w 9867415"/>
                <a:gd name="connsiteY10253" fmla="*/ 1123950 h 3924300"/>
                <a:gd name="connsiteX10254" fmla="*/ 5587018 w 9867415"/>
                <a:gd name="connsiteY10254" fmla="*/ 1101725 h 3924300"/>
                <a:gd name="connsiteX10255" fmla="*/ 5402521 w 9867415"/>
                <a:gd name="connsiteY10255" fmla="*/ 1101725 h 3924300"/>
                <a:gd name="connsiteX10256" fmla="*/ 5425381 w 9867415"/>
                <a:gd name="connsiteY10256" fmla="*/ 1120486 h 3924300"/>
                <a:gd name="connsiteX10257" fmla="*/ 5406331 w 9867415"/>
                <a:gd name="connsiteY10257" fmla="*/ 1143000 h 3924300"/>
                <a:gd name="connsiteX10258" fmla="*/ 5387281 w 9867415"/>
                <a:gd name="connsiteY10258" fmla="*/ 1120486 h 3924300"/>
                <a:gd name="connsiteX10259" fmla="*/ 5402521 w 9867415"/>
                <a:gd name="connsiteY10259" fmla="*/ 1101725 h 3924300"/>
                <a:gd name="connsiteX10260" fmla="*/ 5342543 w 9867415"/>
                <a:gd name="connsiteY10260" fmla="*/ 1101725 h 3924300"/>
                <a:gd name="connsiteX10261" fmla="*/ 5365056 w 9867415"/>
                <a:gd name="connsiteY10261" fmla="*/ 1120486 h 3924300"/>
                <a:gd name="connsiteX10262" fmla="*/ 5346295 w 9867415"/>
                <a:gd name="connsiteY10262" fmla="*/ 1143000 h 3924300"/>
                <a:gd name="connsiteX10263" fmla="*/ 5323781 w 9867415"/>
                <a:gd name="connsiteY10263" fmla="*/ 1120486 h 3924300"/>
                <a:gd name="connsiteX10264" fmla="*/ 5342543 w 9867415"/>
                <a:gd name="connsiteY10264" fmla="*/ 1101725 h 3924300"/>
                <a:gd name="connsiteX10265" fmla="*/ 4731932 w 9867415"/>
                <a:gd name="connsiteY10265" fmla="*/ 1101725 h 3924300"/>
                <a:gd name="connsiteX10266" fmla="*/ 4750693 w 9867415"/>
                <a:gd name="connsiteY10266" fmla="*/ 1123950 h 3924300"/>
                <a:gd name="connsiteX10267" fmla="*/ 4728180 w 9867415"/>
                <a:gd name="connsiteY10267" fmla="*/ 1146175 h 3924300"/>
                <a:gd name="connsiteX10268" fmla="*/ 4709418 w 9867415"/>
                <a:gd name="connsiteY10268" fmla="*/ 1123950 h 3924300"/>
                <a:gd name="connsiteX10269" fmla="*/ 4731932 w 9867415"/>
                <a:gd name="connsiteY10269" fmla="*/ 1101725 h 3924300"/>
                <a:gd name="connsiteX10270" fmla="*/ 1299796 w 9867415"/>
                <a:gd name="connsiteY10270" fmla="*/ 1101725 h 3924300"/>
                <a:gd name="connsiteX10271" fmla="*/ 1303460 w 9867415"/>
                <a:gd name="connsiteY10271" fmla="*/ 1120246 h 3924300"/>
                <a:gd name="connsiteX10272" fmla="*/ 1274150 w 9867415"/>
                <a:gd name="connsiteY10272" fmla="*/ 1146175 h 3924300"/>
                <a:gd name="connsiteX10273" fmla="*/ 1270486 w 9867415"/>
                <a:gd name="connsiteY10273" fmla="*/ 1127654 h 3924300"/>
                <a:gd name="connsiteX10274" fmla="*/ 1299796 w 9867415"/>
                <a:gd name="connsiteY10274" fmla="*/ 1101725 h 3924300"/>
                <a:gd name="connsiteX10275" fmla="*/ 6948323 w 9867415"/>
                <a:gd name="connsiteY10275" fmla="*/ 1098550 h 3924300"/>
                <a:gd name="connsiteX10276" fmla="*/ 6974252 w 9867415"/>
                <a:gd name="connsiteY10276" fmla="*/ 1120775 h 3924300"/>
                <a:gd name="connsiteX10277" fmla="*/ 6963140 w 9867415"/>
                <a:gd name="connsiteY10277" fmla="*/ 1143000 h 3924300"/>
                <a:gd name="connsiteX10278" fmla="*/ 6937210 w 9867415"/>
                <a:gd name="connsiteY10278" fmla="*/ 1120775 h 3924300"/>
                <a:gd name="connsiteX10279" fmla="*/ 6948323 w 9867415"/>
                <a:gd name="connsiteY10279" fmla="*/ 1098550 h 3924300"/>
                <a:gd name="connsiteX10280" fmla="*/ 5098068 w 9867415"/>
                <a:gd name="connsiteY10280" fmla="*/ 1098550 h 3924300"/>
                <a:gd name="connsiteX10281" fmla="*/ 5120581 w 9867415"/>
                <a:gd name="connsiteY10281" fmla="*/ 1120775 h 3924300"/>
                <a:gd name="connsiteX10282" fmla="*/ 5101820 w 9867415"/>
                <a:gd name="connsiteY10282" fmla="*/ 1143000 h 3924300"/>
                <a:gd name="connsiteX10283" fmla="*/ 5079306 w 9867415"/>
                <a:gd name="connsiteY10283" fmla="*/ 1120775 h 3924300"/>
                <a:gd name="connsiteX10284" fmla="*/ 5098068 w 9867415"/>
                <a:gd name="connsiteY10284" fmla="*/ 1098550 h 3924300"/>
                <a:gd name="connsiteX10285" fmla="*/ 8176762 w 9867415"/>
                <a:gd name="connsiteY10285" fmla="*/ 1098549 h 3924300"/>
                <a:gd name="connsiteX10286" fmla="*/ 8207047 w 9867415"/>
                <a:gd name="connsiteY10286" fmla="*/ 1124478 h 3924300"/>
                <a:gd name="connsiteX10287" fmla="*/ 8203261 w 9867415"/>
                <a:gd name="connsiteY10287" fmla="*/ 1142999 h 3924300"/>
                <a:gd name="connsiteX10288" fmla="*/ 8172976 w 9867415"/>
                <a:gd name="connsiteY10288" fmla="*/ 1117070 h 3924300"/>
                <a:gd name="connsiteX10289" fmla="*/ 8176762 w 9867415"/>
                <a:gd name="connsiteY10289" fmla="*/ 1098549 h 3924300"/>
                <a:gd name="connsiteX10290" fmla="*/ 2675609 w 9867415"/>
                <a:gd name="connsiteY10290" fmla="*/ 1098549 h 3924300"/>
                <a:gd name="connsiteX10291" fmla="*/ 2683021 w 9867415"/>
                <a:gd name="connsiteY10291" fmla="*/ 1117070 h 3924300"/>
                <a:gd name="connsiteX10292" fmla="*/ 2657088 w 9867415"/>
                <a:gd name="connsiteY10292" fmla="*/ 1139295 h 3924300"/>
                <a:gd name="connsiteX10293" fmla="*/ 2649679 w 9867415"/>
                <a:gd name="connsiteY10293" fmla="*/ 1120774 h 3924300"/>
                <a:gd name="connsiteX10294" fmla="*/ 2675609 w 9867415"/>
                <a:gd name="connsiteY10294" fmla="*/ 1098549 h 3924300"/>
                <a:gd name="connsiteX10295" fmla="*/ 2140752 w 9867415"/>
                <a:gd name="connsiteY10295" fmla="*/ 1098549 h 3924300"/>
                <a:gd name="connsiteX10296" fmla="*/ 2148425 w 9867415"/>
                <a:gd name="connsiteY10296" fmla="*/ 1117070 h 3924300"/>
                <a:gd name="connsiteX10297" fmla="*/ 2117733 w 9867415"/>
                <a:gd name="connsiteY10297" fmla="*/ 1139295 h 3924300"/>
                <a:gd name="connsiteX10298" fmla="*/ 2113898 w 9867415"/>
                <a:gd name="connsiteY10298" fmla="*/ 1120774 h 3924300"/>
                <a:gd name="connsiteX10299" fmla="*/ 2140752 w 9867415"/>
                <a:gd name="connsiteY10299" fmla="*/ 1098549 h 3924300"/>
                <a:gd name="connsiteX10300" fmla="*/ 1737491 w 9867415"/>
                <a:gd name="connsiteY10300" fmla="*/ 1094316 h 3924300"/>
                <a:gd name="connsiteX10301" fmla="*/ 1745166 w 9867415"/>
                <a:gd name="connsiteY10301" fmla="*/ 1112837 h 3924300"/>
                <a:gd name="connsiteX10302" fmla="*/ 1714470 w 9867415"/>
                <a:gd name="connsiteY10302" fmla="*/ 1135062 h 3924300"/>
                <a:gd name="connsiteX10303" fmla="*/ 1710633 w 9867415"/>
                <a:gd name="connsiteY10303" fmla="*/ 1116541 h 3924300"/>
                <a:gd name="connsiteX10304" fmla="*/ 1737491 w 9867415"/>
                <a:gd name="connsiteY10304" fmla="*/ 1094316 h 3924300"/>
                <a:gd name="connsiteX10305" fmla="*/ 9279566 w 9867415"/>
                <a:gd name="connsiteY10305" fmla="*/ 1093787 h 3924300"/>
                <a:gd name="connsiteX10306" fmla="*/ 9310258 w 9867415"/>
                <a:gd name="connsiteY10306" fmla="*/ 1120643 h 3924300"/>
                <a:gd name="connsiteX10307" fmla="*/ 9310258 w 9867415"/>
                <a:gd name="connsiteY10307" fmla="*/ 1139825 h 3924300"/>
                <a:gd name="connsiteX10308" fmla="*/ 9279566 w 9867415"/>
                <a:gd name="connsiteY10308" fmla="*/ 1112970 h 3924300"/>
                <a:gd name="connsiteX10309" fmla="*/ 9279566 w 9867415"/>
                <a:gd name="connsiteY10309" fmla="*/ 1093787 h 3924300"/>
                <a:gd name="connsiteX10310" fmla="*/ 7607460 w 9867415"/>
                <a:gd name="connsiteY10310" fmla="*/ 1093787 h 3924300"/>
                <a:gd name="connsiteX10311" fmla="*/ 7633960 w 9867415"/>
                <a:gd name="connsiteY10311" fmla="*/ 1116806 h 3924300"/>
                <a:gd name="connsiteX10312" fmla="*/ 7626389 w 9867415"/>
                <a:gd name="connsiteY10312" fmla="*/ 1135989 h 3924300"/>
                <a:gd name="connsiteX10313" fmla="*/ 7599889 w 9867415"/>
                <a:gd name="connsiteY10313" fmla="*/ 1112970 h 3924300"/>
                <a:gd name="connsiteX10314" fmla="*/ 7607460 w 9867415"/>
                <a:gd name="connsiteY10314" fmla="*/ 1093787 h 3924300"/>
                <a:gd name="connsiteX10315" fmla="*/ 6887998 w 9867415"/>
                <a:gd name="connsiteY10315" fmla="*/ 1093787 h 3924300"/>
                <a:gd name="connsiteX10316" fmla="*/ 6913927 w 9867415"/>
                <a:gd name="connsiteY10316" fmla="*/ 1116806 h 3924300"/>
                <a:gd name="connsiteX10317" fmla="*/ 6902815 w 9867415"/>
                <a:gd name="connsiteY10317" fmla="*/ 1139825 h 3924300"/>
                <a:gd name="connsiteX10318" fmla="*/ 6876885 w 9867415"/>
                <a:gd name="connsiteY10318" fmla="*/ 1116806 h 3924300"/>
                <a:gd name="connsiteX10319" fmla="*/ 6887998 w 9867415"/>
                <a:gd name="connsiteY10319" fmla="*/ 1093787 h 3924300"/>
                <a:gd name="connsiteX10320" fmla="*/ 1353410 w 9867415"/>
                <a:gd name="connsiteY10320" fmla="*/ 1093787 h 3924300"/>
                <a:gd name="connsiteX10321" fmla="*/ 1357196 w 9867415"/>
                <a:gd name="connsiteY10321" fmla="*/ 1112970 h 3924300"/>
                <a:gd name="connsiteX10322" fmla="*/ 1326909 w 9867415"/>
                <a:gd name="connsiteY10322" fmla="*/ 1135989 h 3924300"/>
                <a:gd name="connsiteX10323" fmla="*/ 1323123 w 9867415"/>
                <a:gd name="connsiteY10323" fmla="*/ 1116806 h 3924300"/>
                <a:gd name="connsiteX10324" fmla="*/ 1353410 w 9867415"/>
                <a:gd name="connsiteY10324" fmla="*/ 1093787 h 3924300"/>
                <a:gd name="connsiteX10325" fmla="*/ 8122940 w 9867415"/>
                <a:gd name="connsiteY10325" fmla="*/ 1090612 h 3924300"/>
                <a:gd name="connsiteX10326" fmla="*/ 8153632 w 9867415"/>
                <a:gd name="connsiteY10326" fmla="*/ 1116541 h 3924300"/>
                <a:gd name="connsiteX10327" fmla="*/ 8145958 w 9867415"/>
                <a:gd name="connsiteY10327" fmla="*/ 1135062 h 3924300"/>
                <a:gd name="connsiteX10328" fmla="*/ 8119103 w 9867415"/>
                <a:gd name="connsiteY10328" fmla="*/ 1109133 h 3924300"/>
                <a:gd name="connsiteX10329" fmla="*/ 8122940 w 9867415"/>
                <a:gd name="connsiteY10329" fmla="*/ 1090612 h 3924300"/>
                <a:gd name="connsiteX10330" fmla="*/ 6830848 w 9867415"/>
                <a:gd name="connsiteY10330" fmla="*/ 1090612 h 3924300"/>
                <a:gd name="connsiteX10331" fmla="*/ 6856777 w 9867415"/>
                <a:gd name="connsiteY10331" fmla="*/ 1112837 h 3924300"/>
                <a:gd name="connsiteX10332" fmla="*/ 6845665 w 9867415"/>
                <a:gd name="connsiteY10332" fmla="*/ 1135062 h 3924300"/>
                <a:gd name="connsiteX10333" fmla="*/ 6819735 w 9867415"/>
                <a:gd name="connsiteY10333" fmla="*/ 1109133 h 3924300"/>
                <a:gd name="connsiteX10334" fmla="*/ 6830848 w 9867415"/>
                <a:gd name="connsiteY10334" fmla="*/ 1090612 h 3924300"/>
                <a:gd name="connsiteX10335" fmla="*/ 2732237 w 9867415"/>
                <a:gd name="connsiteY10335" fmla="*/ 1090612 h 3924300"/>
                <a:gd name="connsiteX10336" fmla="*/ 2743745 w 9867415"/>
                <a:gd name="connsiteY10336" fmla="*/ 1112837 h 3924300"/>
                <a:gd name="connsiteX10337" fmla="*/ 2716890 w 9867415"/>
                <a:gd name="connsiteY10337" fmla="*/ 1135062 h 3924300"/>
                <a:gd name="connsiteX10338" fmla="*/ 2705377 w 9867415"/>
                <a:gd name="connsiteY10338" fmla="*/ 1116541 h 3924300"/>
                <a:gd name="connsiteX10339" fmla="*/ 2732237 w 9867415"/>
                <a:gd name="connsiteY10339" fmla="*/ 1090612 h 3924300"/>
                <a:gd name="connsiteX10340" fmla="*/ 2196699 w 9867415"/>
                <a:gd name="connsiteY10340" fmla="*/ 1090612 h 3924300"/>
                <a:gd name="connsiteX10341" fmla="*/ 2204105 w 9867415"/>
                <a:gd name="connsiteY10341" fmla="*/ 1109133 h 3924300"/>
                <a:gd name="connsiteX10342" fmla="*/ 2174495 w 9867415"/>
                <a:gd name="connsiteY10342" fmla="*/ 1135062 h 3924300"/>
                <a:gd name="connsiteX10343" fmla="*/ 2167081 w 9867415"/>
                <a:gd name="connsiteY10343" fmla="*/ 1112837 h 3924300"/>
                <a:gd name="connsiteX10344" fmla="*/ 2196699 w 9867415"/>
                <a:gd name="connsiteY10344" fmla="*/ 1090612 h 3924300"/>
                <a:gd name="connsiteX10345" fmla="*/ 1036370 w 9867415"/>
                <a:gd name="connsiteY10345" fmla="*/ 1090612 h 3924300"/>
                <a:gd name="connsiteX10346" fmla="*/ 1036370 w 9867415"/>
                <a:gd name="connsiteY10346" fmla="*/ 1109133 h 3924300"/>
                <a:gd name="connsiteX10347" fmla="*/ 1005676 w 9867415"/>
                <a:gd name="connsiteY10347" fmla="*/ 1135062 h 3924300"/>
                <a:gd name="connsiteX10348" fmla="*/ 1005676 w 9867415"/>
                <a:gd name="connsiteY10348" fmla="*/ 1116541 h 3924300"/>
                <a:gd name="connsiteX10349" fmla="*/ 1036370 w 9867415"/>
                <a:gd name="connsiteY10349" fmla="*/ 1090612 h 3924300"/>
                <a:gd name="connsiteX10350" fmla="*/ 1405802 w 9867415"/>
                <a:gd name="connsiteY10350" fmla="*/ 1086512 h 3924300"/>
                <a:gd name="connsiteX10351" fmla="*/ 1409588 w 9867415"/>
                <a:gd name="connsiteY10351" fmla="*/ 1105694 h 3924300"/>
                <a:gd name="connsiteX10352" fmla="*/ 1379301 w 9867415"/>
                <a:gd name="connsiteY10352" fmla="*/ 1128713 h 3924300"/>
                <a:gd name="connsiteX10353" fmla="*/ 1375515 w 9867415"/>
                <a:gd name="connsiteY10353" fmla="*/ 1109531 h 3924300"/>
                <a:gd name="connsiteX10354" fmla="*/ 1405802 w 9867415"/>
                <a:gd name="connsiteY10354" fmla="*/ 1086512 h 3924300"/>
                <a:gd name="connsiteX10355" fmla="*/ 7550310 w 9867415"/>
                <a:gd name="connsiteY10355" fmla="*/ 1085850 h 3924300"/>
                <a:gd name="connsiteX10356" fmla="*/ 7576810 w 9867415"/>
                <a:gd name="connsiteY10356" fmla="*/ 1112706 h 3924300"/>
                <a:gd name="connsiteX10357" fmla="*/ 7569239 w 9867415"/>
                <a:gd name="connsiteY10357" fmla="*/ 1131888 h 3924300"/>
                <a:gd name="connsiteX10358" fmla="*/ 7542739 w 9867415"/>
                <a:gd name="connsiteY10358" fmla="*/ 1108869 h 3924300"/>
                <a:gd name="connsiteX10359" fmla="*/ 7550310 w 9867415"/>
                <a:gd name="connsiteY10359" fmla="*/ 1085850 h 3924300"/>
                <a:gd name="connsiteX10360" fmla="*/ 6770523 w 9867415"/>
                <a:gd name="connsiteY10360" fmla="*/ 1085850 h 3924300"/>
                <a:gd name="connsiteX10361" fmla="*/ 6796452 w 9867415"/>
                <a:gd name="connsiteY10361" fmla="*/ 1108869 h 3924300"/>
                <a:gd name="connsiteX10362" fmla="*/ 6785340 w 9867415"/>
                <a:gd name="connsiteY10362" fmla="*/ 1128052 h 3924300"/>
                <a:gd name="connsiteX10363" fmla="*/ 6759410 w 9867415"/>
                <a:gd name="connsiteY10363" fmla="*/ 1105033 h 3924300"/>
                <a:gd name="connsiteX10364" fmla="*/ 6770523 w 9867415"/>
                <a:gd name="connsiteY10364" fmla="*/ 1085850 h 3924300"/>
                <a:gd name="connsiteX10365" fmla="*/ 2792029 w 9867415"/>
                <a:gd name="connsiteY10365" fmla="*/ 1085849 h 3924300"/>
                <a:gd name="connsiteX10366" fmla="*/ 2799438 w 9867415"/>
                <a:gd name="connsiteY10366" fmla="*/ 1105032 h 3924300"/>
                <a:gd name="connsiteX10367" fmla="*/ 2773512 w 9867415"/>
                <a:gd name="connsiteY10367" fmla="*/ 1128051 h 3924300"/>
                <a:gd name="connsiteX10368" fmla="*/ 2766102 w 9867415"/>
                <a:gd name="connsiteY10368" fmla="*/ 1108868 h 3924300"/>
                <a:gd name="connsiteX10369" fmla="*/ 2792029 w 9867415"/>
                <a:gd name="connsiteY10369" fmla="*/ 1085849 h 3924300"/>
                <a:gd name="connsiteX10370" fmla="*/ 8881246 w 9867415"/>
                <a:gd name="connsiteY10370" fmla="*/ 1083286 h 3924300"/>
                <a:gd name="connsiteX10371" fmla="*/ 8906891 w 9867415"/>
                <a:gd name="connsiteY10371" fmla="*/ 1105999 h 3924300"/>
                <a:gd name="connsiteX10372" fmla="*/ 8906891 w 9867415"/>
                <a:gd name="connsiteY10372" fmla="*/ 1124928 h 3924300"/>
                <a:gd name="connsiteX10373" fmla="*/ 8877583 w 9867415"/>
                <a:gd name="connsiteY10373" fmla="*/ 1102214 h 3924300"/>
                <a:gd name="connsiteX10374" fmla="*/ 8881246 w 9867415"/>
                <a:gd name="connsiteY10374" fmla="*/ 1083286 h 3924300"/>
                <a:gd name="connsiteX10375" fmla="*/ 1085077 w 9867415"/>
                <a:gd name="connsiteY10375" fmla="*/ 1083285 h 3924300"/>
                <a:gd name="connsiteX10376" fmla="*/ 1088863 w 9867415"/>
                <a:gd name="connsiteY10376" fmla="*/ 1102213 h 3924300"/>
                <a:gd name="connsiteX10377" fmla="*/ 1058576 w 9867415"/>
                <a:gd name="connsiteY10377" fmla="*/ 1124927 h 3924300"/>
                <a:gd name="connsiteX10378" fmla="*/ 1054790 w 9867415"/>
                <a:gd name="connsiteY10378" fmla="*/ 1105998 h 3924300"/>
                <a:gd name="connsiteX10379" fmla="*/ 1085077 w 9867415"/>
                <a:gd name="connsiteY10379" fmla="*/ 1083285 h 3924300"/>
                <a:gd name="connsiteX10380" fmla="*/ 7494748 w 9867415"/>
                <a:gd name="connsiteY10380" fmla="*/ 1082675 h 3924300"/>
                <a:gd name="connsiteX10381" fmla="*/ 7521248 w 9867415"/>
                <a:gd name="connsiteY10381" fmla="*/ 1105694 h 3924300"/>
                <a:gd name="connsiteX10382" fmla="*/ 7513677 w 9867415"/>
                <a:gd name="connsiteY10382" fmla="*/ 1124877 h 3924300"/>
                <a:gd name="connsiteX10383" fmla="*/ 7487177 w 9867415"/>
                <a:gd name="connsiteY10383" fmla="*/ 1101858 h 3924300"/>
                <a:gd name="connsiteX10384" fmla="*/ 7494748 w 9867415"/>
                <a:gd name="connsiteY10384" fmla="*/ 1082675 h 3924300"/>
                <a:gd name="connsiteX10385" fmla="*/ 6714564 w 9867415"/>
                <a:gd name="connsiteY10385" fmla="*/ 1082675 h 3924300"/>
                <a:gd name="connsiteX10386" fmla="*/ 6737583 w 9867415"/>
                <a:gd name="connsiteY10386" fmla="*/ 1105694 h 3924300"/>
                <a:gd name="connsiteX10387" fmla="*/ 6726073 w 9867415"/>
                <a:gd name="connsiteY10387" fmla="*/ 1124877 h 3924300"/>
                <a:gd name="connsiteX10388" fmla="*/ 6699218 w 9867415"/>
                <a:gd name="connsiteY10388" fmla="*/ 1101858 h 3924300"/>
                <a:gd name="connsiteX10389" fmla="*/ 6714564 w 9867415"/>
                <a:gd name="connsiteY10389" fmla="*/ 1082675 h 3924300"/>
                <a:gd name="connsiteX10390" fmla="*/ 1793213 w 9867415"/>
                <a:gd name="connsiteY10390" fmla="*/ 1082675 h 3924300"/>
                <a:gd name="connsiteX10391" fmla="*/ 1796999 w 9867415"/>
                <a:gd name="connsiteY10391" fmla="*/ 1105694 h 3924300"/>
                <a:gd name="connsiteX10392" fmla="*/ 1766711 w 9867415"/>
                <a:gd name="connsiteY10392" fmla="*/ 1128713 h 3924300"/>
                <a:gd name="connsiteX10393" fmla="*/ 1762925 w 9867415"/>
                <a:gd name="connsiteY10393" fmla="*/ 1109531 h 3924300"/>
                <a:gd name="connsiteX10394" fmla="*/ 1793213 w 9867415"/>
                <a:gd name="connsiteY10394" fmla="*/ 1082675 h 3924300"/>
                <a:gd name="connsiteX10395" fmla="*/ 8071010 w 9867415"/>
                <a:gd name="connsiteY10395" fmla="*/ 1082674 h 3924300"/>
                <a:gd name="connsiteX10396" fmla="*/ 8097510 w 9867415"/>
                <a:gd name="connsiteY10396" fmla="*/ 1109530 h 3924300"/>
                <a:gd name="connsiteX10397" fmla="*/ 8093724 w 9867415"/>
                <a:gd name="connsiteY10397" fmla="*/ 1128712 h 3924300"/>
                <a:gd name="connsiteX10398" fmla="*/ 8063439 w 9867415"/>
                <a:gd name="connsiteY10398" fmla="*/ 1105693 h 3924300"/>
                <a:gd name="connsiteX10399" fmla="*/ 8071010 w 9867415"/>
                <a:gd name="connsiteY10399" fmla="*/ 1082674 h 3924300"/>
                <a:gd name="connsiteX10400" fmla="*/ 2253459 w 9867415"/>
                <a:gd name="connsiteY10400" fmla="*/ 1082674 h 3924300"/>
                <a:gd name="connsiteX10401" fmla="*/ 2261132 w 9867415"/>
                <a:gd name="connsiteY10401" fmla="*/ 1101857 h 3924300"/>
                <a:gd name="connsiteX10402" fmla="*/ 2230444 w 9867415"/>
                <a:gd name="connsiteY10402" fmla="*/ 1128712 h 3924300"/>
                <a:gd name="connsiteX10403" fmla="*/ 2222768 w 9867415"/>
                <a:gd name="connsiteY10403" fmla="*/ 1105693 h 3924300"/>
                <a:gd name="connsiteX10404" fmla="*/ 2253459 w 9867415"/>
                <a:gd name="connsiteY10404" fmla="*/ 1082674 h 3924300"/>
                <a:gd name="connsiteX10405" fmla="*/ 6653577 w 9867415"/>
                <a:gd name="connsiteY10405" fmla="*/ 1079500 h 3924300"/>
                <a:gd name="connsiteX10406" fmla="*/ 6680433 w 9867415"/>
                <a:gd name="connsiteY10406" fmla="*/ 1101725 h 3924300"/>
                <a:gd name="connsiteX10407" fmla="*/ 6665087 w 9867415"/>
                <a:gd name="connsiteY10407" fmla="*/ 1120246 h 3924300"/>
                <a:gd name="connsiteX10408" fmla="*/ 6642068 w 9867415"/>
                <a:gd name="connsiteY10408" fmla="*/ 1098021 h 3924300"/>
                <a:gd name="connsiteX10409" fmla="*/ 6653577 w 9867415"/>
                <a:gd name="connsiteY10409" fmla="*/ 1079500 h 3924300"/>
                <a:gd name="connsiteX10410" fmla="*/ 2848649 w 9867415"/>
                <a:gd name="connsiteY10410" fmla="*/ 1079499 h 3924300"/>
                <a:gd name="connsiteX10411" fmla="*/ 2859762 w 9867415"/>
                <a:gd name="connsiteY10411" fmla="*/ 1101724 h 3924300"/>
                <a:gd name="connsiteX10412" fmla="*/ 2833834 w 9867415"/>
                <a:gd name="connsiteY10412" fmla="*/ 1123949 h 3924300"/>
                <a:gd name="connsiteX10413" fmla="*/ 2822722 w 9867415"/>
                <a:gd name="connsiteY10413" fmla="*/ 1101724 h 3924300"/>
                <a:gd name="connsiteX10414" fmla="*/ 2848649 w 9867415"/>
                <a:gd name="connsiteY10414" fmla="*/ 1079499 h 3924300"/>
                <a:gd name="connsiteX10415" fmla="*/ 8014470 w 9867415"/>
                <a:gd name="connsiteY10415" fmla="*/ 1078574 h 3924300"/>
                <a:gd name="connsiteX10416" fmla="*/ 8043778 w 9867415"/>
                <a:gd name="connsiteY10416" fmla="*/ 1101593 h 3924300"/>
                <a:gd name="connsiteX10417" fmla="*/ 8036451 w 9867415"/>
                <a:gd name="connsiteY10417" fmla="*/ 1120775 h 3924300"/>
                <a:gd name="connsiteX10418" fmla="*/ 8010807 w 9867415"/>
                <a:gd name="connsiteY10418" fmla="*/ 1097756 h 3924300"/>
                <a:gd name="connsiteX10419" fmla="*/ 8014470 w 9867415"/>
                <a:gd name="connsiteY10419" fmla="*/ 1078574 h 3924300"/>
                <a:gd name="connsiteX10420" fmla="*/ 8828451 w 9867415"/>
                <a:gd name="connsiteY10420" fmla="*/ 1075266 h 3924300"/>
                <a:gd name="connsiteX10421" fmla="*/ 8858085 w 9867415"/>
                <a:gd name="connsiteY10421" fmla="*/ 1097491 h 3924300"/>
                <a:gd name="connsiteX10422" fmla="*/ 8854380 w 9867415"/>
                <a:gd name="connsiteY10422" fmla="*/ 1116012 h 3924300"/>
                <a:gd name="connsiteX10423" fmla="*/ 8828451 w 9867415"/>
                <a:gd name="connsiteY10423" fmla="*/ 1093787 h 3924300"/>
                <a:gd name="connsiteX10424" fmla="*/ 8828451 w 9867415"/>
                <a:gd name="connsiteY10424" fmla="*/ 1075266 h 3924300"/>
                <a:gd name="connsiteX10425" fmla="*/ 9182463 w 9867415"/>
                <a:gd name="connsiteY10425" fmla="*/ 1074737 h 3924300"/>
                <a:gd name="connsiteX10426" fmla="*/ 9212097 w 9867415"/>
                <a:gd name="connsiteY10426" fmla="*/ 1101593 h 3924300"/>
                <a:gd name="connsiteX10427" fmla="*/ 9212097 w 9867415"/>
                <a:gd name="connsiteY10427" fmla="*/ 1120775 h 3924300"/>
                <a:gd name="connsiteX10428" fmla="*/ 9182463 w 9867415"/>
                <a:gd name="connsiteY10428" fmla="*/ 1093920 h 3924300"/>
                <a:gd name="connsiteX10429" fmla="*/ 9182463 w 9867415"/>
                <a:gd name="connsiteY10429" fmla="*/ 1074737 h 3924300"/>
                <a:gd name="connsiteX10430" fmla="*/ 8459092 w 9867415"/>
                <a:gd name="connsiteY10430" fmla="*/ 1074737 h 3924300"/>
                <a:gd name="connsiteX10431" fmla="*/ 8485022 w 9867415"/>
                <a:gd name="connsiteY10431" fmla="*/ 1101593 h 3924300"/>
                <a:gd name="connsiteX10432" fmla="*/ 8485022 w 9867415"/>
                <a:gd name="connsiteY10432" fmla="*/ 1120775 h 3924300"/>
                <a:gd name="connsiteX10433" fmla="*/ 8455388 w 9867415"/>
                <a:gd name="connsiteY10433" fmla="*/ 1093920 h 3924300"/>
                <a:gd name="connsiteX10434" fmla="*/ 8459092 w 9867415"/>
                <a:gd name="connsiteY10434" fmla="*/ 1074737 h 3924300"/>
                <a:gd name="connsiteX10435" fmla="*/ 7437598 w 9867415"/>
                <a:gd name="connsiteY10435" fmla="*/ 1074737 h 3924300"/>
                <a:gd name="connsiteX10436" fmla="*/ 7464098 w 9867415"/>
                <a:gd name="connsiteY10436" fmla="*/ 1101593 h 3924300"/>
                <a:gd name="connsiteX10437" fmla="*/ 7456527 w 9867415"/>
                <a:gd name="connsiteY10437" fmla="*/ 1120775 h 3924300"/>
                <a:gd name="connsiteX10438" fmla="*/ 7430027 w 9867415"/>
                <a:gd name="connsiteY10438" fmla="*/ 1097756 h 3924300"/>
                <a:gd name="connsiteX10439" fmla="*/ 7437598 w 9867415"/>
                <a:gd name="connsiteY10439" fmla="*/ 1074737 h 3924300"/>
                <a:gd name="connsiteX10440" fmla="*/ 6593252 w 9867415"/>
                <a:gd name="connsiteY10440" fmla="*/ 1074737 h 3924300"/>
                <a:gd name="connsiteX10441" fmla="*/ 6620108 w 9867415"/>
                <a:gd name="connsiteY10441" fmla="*/ 1097756 h 3924300"/>
                <a:gd name="connsiteX10442" fmla="*/ 6608598 w 9867415"/>
                <a:gd name="connsiteY10442" fmla="*/ 1116939 h 3924300"/>
                <a:gd name="connsiteX10443" fmla="*/ 6581743 w 9867415"/>
                <a:gd name="connsiteY10443" fmla="*/ 1093920 h 3924300"/>
                <a:gd name="connsiteX10444" fmla="*/ 6593252 w 9867415"/>
                <a:gd name="connsiteY10444" fmla="*/ 1074737 h 3924300"/>
                <a:gd name="connsiteX10445" fmla="*/ 2905271 w 9867415"/>
                <a:gd name="connsiteY10445" fmla="*/ 1074737 h 3924300"/>
                <a:gd name="connsiteX10446" fmla="*/ 2916780 w 9867415"/>
                <a:gd name="connsiteY10446" fmla="*/ 1093498 h 3924300"/>
                <a:gd name="connsiteX10447" fmla="*/ 2889926 w 9867415"/>
                <a:gd name="connsiteY10447" fmla="*/ 1116012 h 3924300"/>
                <a:gd name="connsiteX10448" fmla="*/ 2878415 w 9867415"/>
                <a:gd name="connsiteY10448" fmla="*/ 1097251 h 3924300"/>
                <a:gd name="connsiteX10449" fmla="*/ 2905271 w 9867415"/>
                <a:gd name="connsiteY10449" fmla="*/ 1074737 h 3924300"/>
                <a:gd name="connsiteX10450" fmla="*/ 2305715 w 9867415"/>
                <a:gd name="connsiteY10450" fmla="*/ 1074737 h 3924300"/>
                <a:gd name="connsiteX10451" fmla="*/ 2313122 w 9867415"/>
                <a:gd name="connsiteY10451" fmla="*/ 1093920 h 3924300"/>
                <a:gd name="connsiteX10452" fmla="*/ 2287193 w 9867415"/>
                <a:gd name="connsiteY10452" fmla="*/ 1120775 h 3924300"/>
                <a:gd name="connsiteX10453" fmla="*/ 2279789 w 9867415"/>
                <a:gd name="connsiteY10453" fmla="*/ 1101593 h 3924300"/>
                <a:gd name="connsiteX10454" fmla="*/ 2305715 w 9867415"/>
                <a:gd name="connsiteY10454" fmla="*/ 1074737 h 3924300"/>
                <a:gd name="connsiteX10455" fmla="*/ 1847040 w 9867415"/>
                <a:gd name="connsiteY10455" fmla="*/ 1074737 h 3924300"/>
                <a:gd name="connsiteX10456" fmla="*/ 1850877 w 9867415"/>
                <a:gd name="connsiteY10456" fmla="*/ 1093920 h 3924300"/>
                <a:gd name="connsiteX10457" fmla="*/ 1824019 w 9867415"/>
                <a:gd name="connsiteY10457" fmla="*/ 1120775 h 3924300"/>
                <a:gd name="connsiteX10458" fmla="*/ 1816346 w 9867415"/>
                <a:gd name="connsiteY10458" fmla="*/ 1101593 h 3924300"/>
                <a:gd name="connsiteX10459" fmla="*/ 1847040 w 9867415"/>
                <a:gd name="connsiteY10459" fmla="*/ 1074737 h 3924300"/>
                <a:gd name="connsiteX10460" fmla="*/ 1458194 w 9867415"/>
                <a:gd name="connsiteY10460" fmla="*/ 1074737 h 3924300"/>
                <a:gd name="connsiteX10461" fmla="*/ 1461980 w 9867415"/>
                <a:gd name="connsiteY10461" fmla="*/ 1093920 h 3924300"/>
                <a:gd name="connsiteX10462" fmla="*/ 1431693 w 9867415"/>
                <a:gd name="connsiteY10462" fmla="*/ 1120775 h 3924300"/>
                <a:gd name="connsiteX10463" fmla="*/ 1427907 w 9867415"/>
                <a:gd name="connsiteY10463" fmla="*/ 1101593 h 3924300"/>
                <a:gd name="connsiteX10464" fmla="*/ 1458194 w 9867415"/>
                <a:gd name="connsiteY10464" fmla="*/ 1074737 h 3924300"/>
                <a:gd name="connsiteX10465" fmla="*/ 2362865 w 9867415"/>
                <a:gd name="connsiteY10465" fmla="*/ 1072091 h 3924300"/>
                <a:gd name="connsiteX10466" fmla="*/ 2370277 w 9867415"/>
                <a:gd name="connsiteY10466" fmla="*/ 1090612 h 3924300"/>
                <a:gd name="connsiteX10467" fmla="*/ 2344340 w 9867415"/>
                <a:gd name="connsiteY10467" fmla="*/ 1112837 h 3924300"/>
                <a:gd name="connsiteX10468" fmla="*/ 2336936 w 9867415"/>
                <a:gd name="connsiteY10468" fmla="*/ 1094316 h 3924300"/>
                <a:gd name="connsiteX10469" fmla="*/ 2362865 w 9867415"/>
                <a:gd name="connsiteY10469" fmla="*/ 1072091 h 3924300"/>
                <a:gd name="connsiteX10470" fmla="*/ 7961014 w 9867415"/>
                <a:gd name="connsiteY10470" fmla="*/ 1071562 h 3924300"/>
                <a:gd name="connsiteX10471" fmla="*/ 7987870 w 9867415"/>
                <a:gd name="connsiteY10471" fmla="*/ 1093787 h 3924300"/>
                <a:gd name="connsiteX10472" fmla="*/ 7984034 w 9867415"/>
                <a:gd name="connsiteY10472" fmla="*/ 1112308 h 3924300"/>
                <a:gd name="connsiteX10473" fmla="*/ 7953342 w 9867415"/>
                <a:gd name="connsiteY10473" fmla="*/ 1090083 h 3924300"/>
                <a:gd name="connsiteX10474" fmla="*/ 7961014 w 9867415"/>
                <a:gd name="connsiteY10474" fmla="*/ 1071562 h 3924300"/>
                <a:gd name="connsiteX10475" fmla="*/ 7381710 w 9867415"/>
                <a:gd name="connsiteY10475" fmla="*/ 1071562 h 3924300"/>
                <a:gd name="connsiteX10476" fmla="*/ 7407639 w 9867415"/>
                <a:gd name="connsiteY10476" fmla="*/ 1093787 h 3924300"/>
                <a:gd name="connsiteX10477" fmla="*/ 7400230 w 9867415"/>
                <a:gd name="connsiteY10477" fmla="*/ 1112308 h 3924300"/>
                <a:gd name="connsiteX10478" fmla="*/ 7374301 w 9867415"/>
                <a:gd name="connsiteY10478" fmla="*/ 1090083 h 3924300"/>
                <a:gd name="connsiteX10479" fmla="*/ 7381710 w 9867415"/>
                <a:gd name="connsiteY10479" fmla="*/ 1071562 h 3924300"/>
                <a:gd name="connsiteX10480" fmla="*/ 6536764 w 9867415"/>
                <a:gd name="connsiteY10480" fmla="*/ 1071562 h 3924300"/>
                <a:gd name="connsiteX10481" fmla="*/ 6559783 w 9867415"/>
                <a:gd name="connsiteY10481" fmla="*/ 1093787 h 3924300"/>
                <a:gd name="connsiteX10482" fmla="*/ 6548273 w 9867415"/>
                <a:gd name="connsiteY10482" fmla="*/ 1116012 h 3924300"/>
                <a:gd name="connsiteX10483" fmla="*/ 6521418 w 9867415"/>
                <a:gd name="connsiteY10483" fmla="*/ 1093787 h 3924300"/>
                <a:gd name="connsiteX10484" fmla="*/ 6536764 w 9867415"/>
                <a:gd name="connsiteY10484" fmla="*/ 1071562 h 3924300"/>
                <a:gd name="connsiteX10485" fmla="*/ 1137978 w 9867415"/>
                <a:gd name="connsiteY10485" fmla="*/ 1071562 h 3924300"/>
                <a:gd name="connsiteX10486" fmla="*/ 1137978 w 9867415"/>
                <a:gd name="connsiteY10486" fmla="*/ 1090083 h 3924300"/>
                <a:gd name="connsiteX10487" fmla="*/ 1107284 w 9867415"/>
                <a:gd name="connsiteY10487" fmla="*/ 1116012 h 3924300"/>
                <a:gd name="connsiteX10488" fmla="*/ 1107284 w 9867415"/>
                <a:gd name="connsiteY10488" fmla="*/ 1097491 h 3924300"/>
                <a:gd name="connsiteX10489" fmla="*/ 1137978 w 9867415"/>
                <a:gd name="connsiteY10489" fmla="*/ 1071562 h 3924300"/>
                <a:gd name="connsiteX10490" fmla="*/ 8405514 w 9867415"/>
                <a:gd name="connsiteY10490" fmla="*/ 1068387 h 3924300"/>
                <a:gd name="connsiteX10491" fmla="*/ 8436206 w 9867415"/>
                <a:gd name="connsiteY10491" fmla="*/ 1094316 h 3924300"/>
                <a:gd name="connsiteX10492" fmla="*/ 8432370 w 9867415"/>
                <a:gd name="connsiteY10492" fmla="*/ 1112837 h 3924300"/>
                <a:gd name="connsiteX10493" fmla="*/ 8401678 w 9867415"/>
                <a:gd name="connsiteY10493" fmla="*/ 1086908 h 3924300"/>
                <a:gd name="connsiteX10494" fmla="*/ 8405514 w 9867415"/>
                <a:gd name="connsiteY10494" fmla="*/ 1068387 h 3924300"/>
                <a:gd name="connsiteX10495" fmla="*/ 6477027 w 9867415"/>
                <a:gd name="connsiteY10495" fmla="*/ 1068387 h 3924300"/>
                <a:gd name="connsiteX10496" fmla="*/ 6499541 w 9867415"/>
                <a:gd name="connsiteY10496" fmla="*/ 1090612 h 3924300"/>
                <a:gd name="connsiteX10497" fmla="*/ 6488284 w 9867415"/>
                <a:gd name="connsiteY10497" fmla="*/ 1112837 h 3924300"/>
                <a:gd name="connsiteX10498" fmla="*/ 6462018 w 9867415"/>
                <a:gd name="connsiteY10498" fmla="*/ 1090612 h 3924300"/>
                <a:gd name="connsiteX10499" fmla="*/ 6477027 w 9867415"/>
                <a:gd name="connsiteY10499" fmla="*/ 1068387 h 3924300"/>
                <a:gd name="connsiteX10500" fmla="*/ 2965593 w 9867415"/>
                <a:gd name="connsiteY10500" fmla="*/ 1068387 h 3924300"/>
                <a:gd name="connsiteX10501" fmla="*/ 2973266 w 9867415"/>
                <a:gd name="connsiteY10501" fmla="*/ 1090612 h 3924300"/>
                <a:gd name="connsiteX10502" fmla="*/ 2950248 w 9867415"/>
                <a:gd name="connsiteY10502" fmla="*/ 1112837 h 3924300"/>
                <a:gd name="connsiteX10503" fmla="*/ 2938739 w 9867415"/>
                <a:gd name="connsiteY10503" fmla="*/ 1090612 h 3924300"/>
                <a:gd name="connsiteX10504" fmla="*/ 2965593 w 9867415"/>
                <a:gd name="connsiteY10504" fmla="*/ 1068387 h 3924300"/>
                <a:gd name="connsiteX10505" fmla="*/ 1898974 w 9867415"/>
                <a:gd name="connsiteY10505" fmla="*/ 1068387 h 3924300"/>
                <a:gd name="connsiteX10506" fmla="*/ 1906546 w 9867415"/>
                <a:gd name="connsiteY10506" fmla="*/ 1086908 h 3924300"/>
                <a:gd name="connsiteX10507" fmla="*/ 1876259 w 9867415"/>
                <a:gd name="connsiteY10507" fmla="*/ 1112837 h 3924300"/>
                <a:gd name="connsiteX10508" fmla="*/ 1872473 w 9867415"/>
                <a:gd name="connsiteY10508" fmla="*/ 1094316 h 3924300"/>
                <a:gd name="connsiteX10509" fmla="*/ 1898974 w 9867415"/>
                <a:gd name="connsiteY10509" fmla="*/ 1068387 h 3924300"/>
                <a:gd name="connsiteX10510" fmla="*/ 1510587 w 9867415"/>
                <a:gd name="connsiteY10510" fmla="*/ 1068387 h 3924300"/>
                <a:gd name="connsiteX10511" fmla="*/ 1514373 w 9867415"/>
                <a:gd name="connsiteY10511" fmla="*/ 1086908 h 3924300"/>
                <a:gd name="connsiteX10512" fmla="*/ 1484085 w 9867415"/>
                <a:gd name="connsiteY10512" fmla="*/ 1109133 h 3924300"/>
                <a:gd name="connsiteX10513" fmla="*/ 1480300 w 9867415"/>
                <a:gd name="connsiteY10513" fmla="*/ 1090612 h 3924300"/>
                <a:gd name="connsiteX10514" fmla="*/ 1510587 w 9867415"/>
                <a:gd name="connsiteY10514" fmla="*/ 1068387 h 3924300"/>
                <a:gd name="connsiteX10515" fmla="*/ 7324560 w 9867415"/>
                <a:gd name="connsiteY10515" fmla="*/ 1067462 h 3924300"/>
                <a:gd name="connsiteX10516" fmla="*/ 7350489 w 9867415"/>
                <a:gd name="connsiteY10516" fmla="*/ 1090481 h 3924300"/>
                <a:gd name="connsiteX10517" fmla="*/ 7343080 w 9867415"/>
                <a:gd name="connsiteY10517" fmla="*/ 1109663 h 3924300"/>
                <a:gd name="connsiteX10518" fmla="*/ 7313447 w 9867415"/>
                <a:gd name="connsiteY10518" fmla="*/ 1086644 h 3924300"/>
                <a:gd name="connsiteX10519" fmla="*/ 7324560 w 9867415"/>
                <a:gd name="connsiteY10519" fmla="*/ 1067462 h 3924300"/>
                <a:gd name="connsiteX10520" fmla="*/ 1186685 w 9867415"/>
                <a:gd name="connsiteY10520" fmla="*/ 1064235 h 3924300"/>
                <a:gd name="connsiteX10521" fmla="*/ 1190471 w 9867415"/>
                <a:gd name="connsiteY10521" fmla="*/ 1083163 h 3924300"/>
                <a:gd name="connsiteX10522" fmla="*/ 1160183 w 9867415"/>
                <a:gd name="connsiteY10522" fmla="*/ 1105877 h 3924300"/>
                <a:gd name="connsiteX10523" fmla="*/ 1156398 w 9867415"/>
                <a:gd name="connsiteY10523" fmla="*/ 1086948 h 3924300"/>
                <a:gd name="connsiteX10524" fmla="*/ 1186685 w 9867415"/>
                <a:gd name="connsiteY10524" fmla="*/ 1064235 h 3924300"/>
                <a:gd name="connsiteX10525" fmla="*/ 6356185 w 9867415"/>
                <a:gd name="connsiteY10525" fmla="*/ 1064154 h 3924300"/>
                <a:gd name="connsiteX10526" fmla="*/ 6382114 w 9867415"/>
                <a:gd name="connsiteY10526" fmla="*/ 1086379 h 3924300"/>
                <a:gd name="connsiteX10527" fmla="*/ 6367297 w 9867415"/>
                <a:gd name="connsiteY10527" fmla="*/ 1104900 h 3924300"/>
                <a:gd name="connsiteX10528" fmla="*/ 6345072 w 9867415"/>
                <a:gd name="connsiteY10528" fmla="*/ 1082675 h 3924300"/>
                <a:gd name="connsiteX10529" fmla="*/ 6356185 w 9867415"/>
                <a:gd name="connsiteY10529" fmla="*/ 1064154 h 3924300"/>
                <a:gd name="connsiteX10530" fmla="*/ 2419482 w 9867415"/>
                <a:gd name="connsiteY10530" fmla="*/ 1064153 h 3924300"/>
                <a:gd name="connsiteX10531" fmla="*/ 2427154 w 9867415"/>
                <a:gd name="connsiteY10531" fmla="*/ 1082674 h 3924300"/>
                <a:gd name="connsiteX10532" fmla="*/ 2400298 w 9867415"/>
                <a:gd name="connsiteY10532" fmla="*/ 1104899 h 3924300"/>
                <a:gd name="connsiteX10533" fmla="*/ 2392628 w 9867415"/>
                <a:gd name="connsiteY10533" fmla="*/ 1086378 h 3924300"/>
                <a:gd name="connsiteX10534" fmla="*/ 2419482 w 9867415"/>
                <a:gd name="connsiteY10534" fmla="*/ 1064153 h 3924300"/>
                <a:gd name="connsiteX10535" fmla="*/ 8778425 w 9867415"/>
                <a:gd name="connsiteY10535" fmla="*/ 1063625 h 3924300"/>
                <a:gd name="connsiteX10536" fmla="*/ 8808710 w 9867415"/>
                <a:gd name="connsiteY10536" fmla="*/ 1090481 h 3924300"/>
                <a:gd name="connsiteX10537" fmla="*/ 8804924 w 9867415"/>
                <a:gd name="connsiteY10537" fmla="*/ 1109663 h 3924300"/>
                <a:gd name="connsiteX10538" fmla="*/ 8774639 w 9867415"/>
                <a:gd name="connsiteY10538" fmla="*/ 1082808 h 3924300"/>
                <a:gd name="connsiteX10539" fmla="*/ 8778425 w 9867415"/>
                <a:gd name="connsiteY10539" fmla="*/ 1063625 h 3924300"/>
                <a:gd name="connsiteX10540" fmla="*/ 6416702 w 9867415"/>
                <a:gd name="connsiteY10540" fmla="*/ 1063625 h 3924300"/>
                <a:gd name="connsiteX10541" fmla="*/ 6442968 w 9867415"/>
                <a:gd name="connsiteY10541" fmla="*/ 1086644 h 3924300"/>
                <a:gd name="connsiteX10542" fmla="*/ 6427959 w 9867415"/>
                <a:gd name="connsiteY10542" fmla="*/ 1109663 h 3924300"/>
                <a:gd name="connsiteX10543" fmla="*/ 6405446 w 9867415"/>
                <a:gd name="connsiteY10543" fmla="*/ 1086644 h 3924300"/>
                <a:gd name="connsiteX10544" fmla="*/ 6416702 w 9867415"/>
                <a:gd name="connsiteY10544" fmla="*/ 1063625 h 3924300"/>
                <a:gd name="connsiteX10545" fmla="*/ 7905056 w 9867415"/>
                <a:gd name="connsiteY10545" fmla="*/ 1063624 h 3924300"/>
                <a:gd name="connsiteX10546" fmla="*/ 7934689 w 9867415"/>
                <a:gd name="connsiteY10546" fmla="*/ 1086643 h 3924300"/>
                <a:gd name="connsiteX10547" fmla="*/ 7927280 w 9867415"/>
                <a:gd name="connsiteY10547" fmla="*/ 1109662 h 3924300"/>
                <a:gd name="connsiteX10548" fmla="*/ 7901351 w 9867415"/>
                <a:gd name="connsiteY10548" fmla="*/ 1082807 h 3924300"/>
                <a:gd name="connsiteX10549" fmla="*/ 7905056 w 9867415"/>
                <a:gd name="connsiteY10549" fmla="*/ 1063624 h 3924300"/>
                <a:gd name="connsiteX10550" fmla="*/ 7267939 w 9867415"/>
                <a:gd name="connsiteY10550" fmla="*/ 1060450 h 3924300"/>
                <a:gd name="connsiteX10551" fmla="*/ 7294794 w 9867415"/>
                <a:gd name="connsiteY10551" fmla="*/ 1082675 h 3924300"/>
                <a:gd name="connsiteX10552" fmla="*/ 7283285 w 9867415"/>
                <a:gd name="connsiteY10552" fmla="*/ 1104900 h 3924300"/>
                <a:gd name="connsiteX10553" fmla="*/ 7256430 w 9867415"/>
                <a:gd name="connsiteY10553" fmla="*/ 1078971 h 3924300"/>
                <a:gd name="connsiteX10554" fmla="*/ 7267939 w 9867415"/>
                <a:gd name="connsiteY10554" fmla="*/ 1060450 h 3924300"/>
                <a:gd name="connsiteX10555" fmla="*/ 6299564 w 9867415"/>
                <a:gd name="connsiteY10555" fmla="*/ 1060450 h 3924300"/>
                <a:gd name="connsiteX10556" fmla="*/ 6321789 w 9867415"/>
                <a:gd name="connsiteY10556" fmla="*/ 1082964 h 3924300"/>
                <a:gd name="connsiteX10557" fmla="*/ 6306972 w 9867415"/>
                <a:gd name="connsiteY10557" fmla="*/ 1101725 h 3924300"/>
                <a:gd name="connsiteX10558" fmla="*/ 6284747 w 9867415"/>
                <a:gd name="connsiteY10558" fmla="*/ 1079211 h 3924300"/>
                <a:gd name="connsiteX10559" fmla="*/ 6299564 w 9867415"/>
                <a:gd name="connsiteY10559" fmla="*/ 1060450 h 3924300"/>
                <a:gd name="connsiteX10560" fmla="*/ 1955397 w 9867415"/>
                <a:gd name="connsiteY10560" fmla="*/ 1060450 h 3924300"/>
                <a:gd name="connsiteX10561" fmla="*/ 1959101 w 9867415"/>
                <a:gd name="connsiteY10561" fmla="*/ 1078971 h 3924300"/>
                <a:gd name="connsiteX10562" fmla="*/ 1933169 w 9867415"/>
                <a:gd name="connsiteY10562" fmla="*/ 1104900 h 3924300"/>
                <a:gd name="connsiteX10563" fmla="*/ 1925760 w 9867415"/>
                <a:gd name="connsiteY10563" fmla="*/ 1086379 h 3924300"/>
                <a:gd name="connsiteX10564" fmla="*/ 1955397 w 9867415"/>
                <a:gd name="connsiteY10564" fmla="*/ 1060450 h 3924300"/>
                <a:gd name="connsiteX10565" fmla="*/ 8353128 w 9867415"/>
                <a:gd name="connsiteY10565" fmla="*/ 1060449 h 3924300"/>
                <a:gd name="connsiteX10566" fmla="*/ 8383820 w 9867415"/>
                <a:gd name="connsiteY10566" fmla="*/ 1086378 h 3924300"/>
                <a:gd name="connsiteX10567" fmla="*/ 8376146 w 9867415"/>
                <a:gd name="connsiteY10567" fmla="*/ 1104899 h 3924300"/>
                <a:gd name="connsiteX10568" fmla="*/ 8349291 w 9867415"/>
                <a:gd name="connsiteY10568" fmla="*/ 1078970 h 3924300"/>
                <a:gd name="connsiteX10569" fmla="*/ 8353128 w 9867415"/>
                <a:gd name="connsiteY10569" fmla="*/ 1060449 h 3924300"/>
                <a:gd name="connsiteX10570" fmla="*/ 1564566 w 9867415"/>
                <a:gd name="connsiteY10570" fmla="*/ 1059524 h 3924300"/>
                <a:gd name="connsiteX10571" fmla="*/ 1568352 w 9867415"/>
                <a:gd name="connsiteY10571" fmla="*/ 1078706 h 3924300"/>
                <a:gd name="connsiteX10572" fmla="*/ 1538065 w 9867415"/>
                <a:gd name="connsiteY10572" fmla="*/ 1101725 h 3924300"/>
                <a:gd name="connsiteX10573" fmla="*/ 1534279 w 9867415"/>
                <a:gd name="connsiteY10573" fmla="*/ 1082543 h 3924300"/>
                <a:gd name="connsiteX10574" fmla="*/ 1564566 w 9867415"/>
                <a:gd name="connsiteY10574" fmla="*/ 1059524 h 3924300"/>
                <a:gd name="connsiteX10575" fmla="*/ 9084303 w 9867415"/>
                <a:gd name="connsiteY10575" fmla="*/ 1055687 h 3924300"/>
                <a:gd name="connsiteX10576" fmla="*/ 9114995 w 9867415"/>
                <a:gd name="connsiteY10576" fmla="*/ 1082543 h 3924300"/>
                <a:gd name="connsiteX10577" fmla="*/ 9114995 w 9867415"/>
                <a:gd name="connsiteY10577" fmla="*/ 1101725 h 3924300"/>
                <a:gd name="connsiteX10578" fmla="*/ 9084303 w 9867415"/>
                <a:gd name="connsiteY10578" fmla="*/ 1074870 h 3924300"/>
                <a:gd name="connsiteX10579" fmla="*/ 9084303 w 9867415"/>
                <a:gd name="connsiteY10579" fmla="*/ 1055687 h 3924300"/>
                <a:gd name="connsiteX10580" fmla="*/ 7851935 w 9867415"/>
                <a:gd name="connsiteY10580" fmla="*/ 1055687 h 3924300"/>
                <a:gd name="connsiteX10581" fmla="*/ 7878435 w 9867415"/>
                <a:gd name="connsiteY10581" fmla="*/ 1082543 h 3924300"/>
                <a:gd name="connsiteX10582" fmla="*/ 7874649 w 9867415"/>
                <a:gd name="connsiteY10582" fmla="*/ 1101725 h 3924300"/>
                <a:gd name="connsiteX10583" fmla="*/ 7844364 w 9867415"/>
                <a:gd name="connsiteY10583" fmla="*/ 1078706 h 3924300"/>
                <a:gd name="connsiteX10584" fmla="*/ 7851935 w 9867415"/>
                <a:gd name="connsiteY10584" fmla="*/ 1055687 h 3924300"/>
                <a:gd name="connsiteX10585" fmla="*/ 7211848 w 9867415"/>
                <a:gd name="connsiteY10585" fmla="*/ 1055687 h 3924300"/>
                <a:gd name="connsiteX10586" fmla="*/ 7237777 w 9867415"/>
                <a:gd name="connsiteY10586" fmla="*/ 1079067 h 3924300"/>
                <a:gd name="connsiteX10587" fmla="*/ 7226664 w 9867415"/>
                <a:gd name="connsiteY10587" fmla="*/ 1098550 h 3924300"/>
                <a:gd name="connsiteX10588" fmla="*/ 7200735 w 9867415"/>
                <a:gd name="connsiteY10588" fmla="*/ 1075170 h 3924300"/>
                <a:gd name="connsiteX10589" fmla="*/ 7211848 w 9867415"/>
                <a:gd name="connsiteY10589" fmla="*/ 1055687 h 3924300"/>
                <a:gd name="connsiteX10590" fmla="*/ 6239239 w 9867415"/>
                <a:gd name="connsiteY10590" fmla="*/ 1055687 h 3924300"/>
                <a:gd name="connsiteX10591" fmla="*/ 6261464 w 9867415"/>
                <a:gd name="connsiteY10591" fmla="*/ 1078706 h 3924300"/>
                <a:gd name="connsiteX10592" fmla="*/ 6246647 w 9867415"/>
                <a:gd name="connsiteY10592" fmla="*/ 1097889 h 3924300"/>
                <a:gd name="connsiteX10593" fmla="*/ 6224422 w 9867415"/>
                <a:gd name="connsiteY10593" fmla="*/ 1078706 h 3924300"/>
                <a:gd name="connsiteX10594" fmla="*/ 6239239 w 9867415"/>
                <a:gd name="connsiteY10594" fmla="*/ 1055687 h 3924300"/>
                <a:gd name="connsiteX10595" fmla="*/ 2475563 w 9867415"/>
                <a:gd name="connsiteY10595" fmla="*/ 1055687 h 3924300"/>
                <a:gd name="connsiteX10596" fmla="*/ 2482974 w 9867415"/>
                <a:gd name="connsiteY10596" fmla="*/ 1074870 h 3924300"/>
                <a:gd name="connsiteX10597" fmla="*/ 2457048 w 9867415"/>
                <a:gd name="connsiteY10597" fmla="*/ 1097889 h 3924300"/>
                <a:gd name="connsiteX10598" fmla="*/ 2449644 w 9867415"/>
                <a:gd name="connsiteY10598" fmla="*/ 1078706 h 3924300"/>
                <a:gd name="connsiteX10599" fmla="*/ 2475563 w 9867415"/>
                <a:gd name="connsiteY10599" fmla="*/ 1055687 h 3924300"/>
                <a:gd name="connsiteX10600" fmla="*/ 7795518 w 9867415"/>
                <a:gd name="connsiteY10600" fmla="*/ 1053041 h 3924300"/>
                <a:gd name="connsiteX10601" fmla="*/ 7825151 w 9867415"/>
                <a:gd name="connsiteY10601" fmla="*/ 1075266 h 3924300"/>
                <a:gd name="connsiteX10602" fmla="*/ 7817742 w 9867415"/>
                <a:gd name="connsiteY10602" fmla="*/ 1093787 h 3924300"/>
                <a:gd name="connsiteX10603" fmla="*/ 7788109 w 9867415"/>
                <a:gd name="connsiteY10603" fmla="*/ 1071562 h 3924300"/>
                <a:gd name="connsiteX10604" fmla="*/ 7795518 w 9867415"/>
                <a:gd name="connsiteY10604" fmla="*/ 1053041 h 3924300"/>
                <a:gd name="connsiteX10605" fmla="*/ 8300342 w 9867415"/>
                <a:gd name="connsiteY10605" fmla="*/ 1052512 h 3924300"/>
                <a:gd name="connsiteX10606" fmla="*/ 8326272 w 9867415"/>
                <a:gd name="connsiteY10606" fmla="*/ 1079368 h 3924300"/>
                <a:gd name="connsiteX10607" fmla="*/ 8322568 w 9867415"/>
                <a:gd name="connsiteY10607" fmla="*/ 1098550 h 3924300"/>
                <a:gd name="connsiteX10608" fmla="*/ 8296638 w 9867415"/>
                <a:gd name="connsiteY10608" fmla="*/ 1071695 h 3924300"/>
                <a:gd name="connsiteX10609" fmla="*/ 8300342 w 9867415"/>
                <a:gd name="connsiteY10609" fmla="*/ 1052512 h 3924300"/>
                <a:gd name="connsiteX10610" fmla="*/ 6178577 w 9867415"/>
                <a:gd name="connsiteY10610" fmla="*/ 1052512 h 3924300"/>
                <a:gd name="connsiteX10611" fmla="*/ 6201091 w 9867415"/>
                <a:gd name="connsiteY10611" fmla="*/ 1075531 h 3924300"/>
                <a:gd name="connsiteX10612" fmla="*/ 6189834 w 9867415"/>
                <a:gd name="connsiteY10612" fmla="*/ 1098550 h 3924300"/>
                <a:gd name="connsiteX10613" fmla="*/ 6163568 w 9867415"/>
                <a:gd name="connsiteY10613" fmla="*/ 1075531 h 3924300"/>
                <a:gd name="connsiteX10614" fmla="*/ 6178577 w 9867415"/>
                <a:gd name="connsiteY10614" fmla="*/ 1052512 h 3924300"/>
                <a:gd name="connsiteX10615" fmla="*/ 6118830 w 9867415"/>
                <a:gd name="connsiteY10615" fmla="*/ 1052512 h 3924300"/>
                <a:gd name="connsiteX10616" fmla="*/ 6142210 w 9867415"/>
                <a:gd name="connsiteY10616" fmla="*/ 1075026 h 3924300"/>
                <a:gd name="connsiteX10617" fmla="*/ 6130520 w 9867415"/>
                <a:gd name="connsiteY10617" fmla="*/ 1093787 h 3924300"/>
                <a:gd name="connsiteX10618" fmla="*/ 6103243 w 9867415"/>
                <a:gd name="connsiteY10618" fmla="*/ 1071273 h 3924300"/>
                <a:gd name="connsiteX10619" fmla="*/ 6118830 w 9867415"/>
                <a:gd name="connsiteY10619" fmla="*/ 1052512 h 3924300"/>
                <a:gd name="connsiteX10620" fmla="*/ 3138851 w 9867415"/>
                <a:gd name="connsiteY10620" fmla="*/ 1052512 h 3924300"/>
                <a:gd name="connsiteX10621" fmla="*/ 3149964 w 9867415"/>
                <a:gd name="connsiteY10621" fmla="*/ 1071695 h 3924300"/>
                <a:gd name="connsiteX10622" fmla="*/ 3124034 w 9867415"/>
                <a:gd name="connsiteY10622" fmla="*/ 1098550 h 3924300"/>
                <a:gd name="connsiteX10623" fmla="*/ 3112922 w 9867415"/>
                <a:gd name="connsiteY10623" fmla="*/ 1075531 h 3924300"/>
                <a:gd name="connsiteX10624" fmla="*/ 3138851 w 9867415"/>
                <a:gd name="connsiteY10624" fmla="*/ 1052512 h 3924300"/>
                <a:gd name="connsiteX10625" fmla="*/ 2008513 w 9867415"/>
                <a:gd name="connsiteY10625" fmla="*/ 1052512 h 3924300"/>
                <a:gd name="connsiteX10626" fmla="*/ 2016084 w 9867415"/>
                <a:gd name="connsiteY10626" fmla="*/ 1071695 h 3924300"/>
                <a:gd name="connsiteX10627" fmla="*/ 1985802 w 9867415"/>
                <a:gd name="connsiteY10627" fmla="*/ 1098550 h 3924300"/>
                <a:gd name="connsiteX10628" fmla="*/ 1982017 w 9867415"/>
                <a:gd name="connsiteY10628" fmla="*/ 1075531 h 3924300"/>
                <a:gd name="connsiteX10629" fmla="*/ 2008513 w 9867415"/>
                <a:gd name="connsiteY10629" fmla="*/ 1052512 h 3924300"/>
                <a:gd name="connsiteX10630" fmla="*/ 1239442 w 9867415"/>
                <a:gd name="connsiteY10630" fmla="*/ 1052512 h 3924300"/>
                <a:gd name="connsiteX10631" fmla="*/ 1243106 w 9867415"/>
                <a:gd name="connsiteY10631" fmla="*/ 1071695 h 3924300"/>
                <a:gd name="connsiteX10632" fmla="*/ 1213796 w 9867415"/>
                <a:gd name="connsiteY10632" fmla="*/ 1098550 h 3924300"/>
                <a:gd name="connsiteX10633" fmla="*/ 1210133 w 9867415"/>
                <a:gd name="connsiteY10633" fmla="*/ 1079368 h 3924300"/>
                <a:gd name="connsiteX10634" fmla="*/ 1239442 w 9867415"/>
                <a:gd name="connsiteY10634" fmla="*/ 1052512 h 3924300"/>
                <a:gd name="connsiteX10635" fmla="*/ 9035091 w 9867415"/>
                <a:gd name="connsiteY10635" fmla="*/ 1049337 h 3924300"/>
                <a:gd name="connsiteX10636" fmla="*/ 9065783 w 9867415"/>
                <a:gd name="connsiteY10636" fmla="*/ 1075266 h 3924300"/>
                <a:gd name="connsiteX10637" fmla="*/ 9065783 w 9867415"/>
                <a:gd name="connsiteY10637" fmla="*/ 1093787 h 3924300"/>
                <a:gd name="connsiteX10638" fmla="*/ 9035091 w 9867415"/>
                <a:gd name="connsiteY10638" fmla="*/ 1067858 h 3924300"/>
                <a:gd name="connsiteX10639" fmla="*/ 9035091 w 9867415"/>
                <a:gd name="connsiteY10639" fmla="*/ 1049337 h 3924300"/>
                <a:gd name="connsiteX10640" fmla="*/ 7151391 w 9867415"/>
                <a:gd name="connsiteY10640" fmla="*/ 1049337 h 3924300"/>
                <a:gd name="connsiteX10641" fmla="*/ 7178246 w 9867415"/>
                <a:gd name="connsiteY10641" fmla="*/ 1075266 h 3924300"/>
                <a:gd name="connsiteX10642" fmla="*/ 7170573 w 9867415"/>
                <a:gd name="connsiteY10642" fmla="*/ 1093787 h 3924300"/>
                <a:gd name="connsiteX10643" fmla="*/ 7143718 w 9867415"/>
                <a:gd name="connsiteY10643" fmla="*/ 1071562 h 3924300"/>
                <a:gd name="connsiteX10644" fmla="*/ 7151391 w 9867415"/>
                <a:gd name="connsiteY10644" fmla="*/ 1049337 h 3924300"/>
                <a:gd name="connsiteX10645" fmla="*/ 6058505 w 9867415"/>
                <a:gd name="connsiteY10645" fmla="*/ 1049337 h 3924300"/>
                <a:gd name="connsiteX10646" fmla="*/ 6081885 w 9867415"/>
                <a:gd name="connsiteY10646" fmla="*/ 1071562 h 3924300"/>
                <a:gd name="connsiteX10647" fmla="*/ 6070195 w 9867415"/>
                <a:gd name="connsiteY10647" fmla="*/ 1090083 h 3924300"/>
                <a:gd name="connsiteX10648" fmla="*/ 6042918 w 9867415"/>
                <a:gd name="connsiteY10648" fmla="*/ 1071562 h 3924300"/>
                <a:gd name="connsiteX10649" fmla="*/ 6058505 w 9867415"/>
                <a:gd name="connsiteY10649" fmla="*/ 1049337 h 3924300"/>
                <a:gd name="connsiteX10650" fmla="*/ 2532189 w 9867415"/>
                <a:gd name="connsiteY10650" fmla="*/ 1049337 h 3924300"/>
                <a:gd name="connsiteX10651" fmla="*/ 2539860 w 9867415"/>
                <a:gd name="connsiteY10651" fmla="*/ 1067858 h 3924300"/>
                <a:gd name="connsiteX10652" fmla="*/ 2513006 w 9867415"/>
                <a:gd name="connsiteY10652" fmla="*/ 1093787 h 3924300"/>
                <a:gd name="connsiteX10653" fmla="*/ 2505335 w 9867415"/>
                <a:gd name="connsiteY10653" fmla="*/ 1071562 h 3924300"/>
                <a:gd name="connsiteX10654" fmla="*/ 2532189 w 9867415"/>
                <a:gd name="connsiteY10654" fmla="*/ 1049337 h 3924300"/>
                <a:gd name="connsiteX10655" fmla="*/ 1616958 w 9867415"/>
                <a:gd name="connsiteY10655" fmla="*/ 1049337 h 3924300"/>
                <a:gd name="connsiteX10656" fmla="*/ 1620744 w 9867415"/>
                <a:gd name="connsiteY10656" fmla="*/ 1067858 h 3924300"/>
                <a:gd name="connsiteX10657" fmla="*/ 1590457 w 9867415"/>
                <a:gd name="connsiteY10657" fmla="*/ 1093787 h 3924300"/>
                <a:gd name="connsiteX10658" fmla="*/ 1586671 w 9867415"/>
                <a:gd name="connsiteY10658" fmla="*/ 1075266 h 3924300"/>
                <a:gd name="connsiteX10659" fmla="*/ 1616958 w 9867415"/>
                <a:gd name="connsiteY10659" fmla="*/ 1049337 h 3924300"/>
                <a:gd name="connsiteX10660" fmla="*/ 5998180 w 9867415"/>
                <a:gd name="connsiteY10660" fmla="*/ 1048412 h 3924300"/>
                <a:gd name="connsiteX10661" fmla="*/ 6025456 w 9867415"/>
                <a:gd name="connsiteY10661" fmla="*/ 1067594 h 3924300"/>
                <a:gd name="connsiteX10662" fmla="*/ 6009870 w 9867415"/>
                <a:gd name="connsiteY10662" fmla="*/ 1090613 h 3924300"/>
                <a:gd name="connsiteX10663" fmla="*/ 5986490 w 9867415"/>
                <a:gd name="connsiteY10663" fmla="*/ 1067594 h 3924300"/>
                <a:gd name="connsiteX10664" fmla="*/ 5998180 w 9867415"/>
                <a:gd name="connsiteY10664" fmla="*/ 1048412 h 3924300"/>
                <a:gd name="connsiteX10665" fmla="*/ 1292242 w 9867415"/>
                <a:gd name="connsiteY10665" fmla="*/ 1045185 h 3924300"/>
                <a:gd name="connsiteX10666" fmla="*/ 1292242 w 9867415"/>
                <a:gd name="connsiteY10666" fmla="*/ 1064113 h 3924300"/>
                <a:gd name="connsiteX10667" fmla="*/ 1262606 w 9867415"/>
                <a:gd name="connsiteY10667" fmla="*/ 1086827 h 3924300"/>
                <a:gd name="connsiteX10668" fmla="*/ 1262606 w 9867415"/>
                <a:gd name="connsiteY10668" fmla="*/ 1067898 h 3924300"/>
                <a:gd name="connsiteX10669" fmla="*/ 1292242 w 9867415"/>
                <a:gd name="connsiteY10669" fmla="*/ 1045185 h 3924300"/>
                <a:gd name="connsiteX10670" fmla="*/ 3255797 w 9867415"/>
                <a:gd name="connsiteY10670" fmla="*/ 1045103 h 3924300"/>
                <a:gd name="connsiteX10671" fmla="*/ 3267306 w 9867415"/>
                <a:gd name="connsiteY10671" fmla="*/ 1063624 h 3924300"/>
                <a:gd name="connsiteX10672" fmla="*/ 3240451 w 9867415"/>
                <a:gd name="connsiteY10672" fmla="*/ 1085849 h 3924300"/>
                <a:gd name="connsiteX10673" fmla="*/ 3228941 w 9867415"/>
                <a:gd name="connsiteY10673" fmla="*/ 1067328 h 3924300"/>
                <a:gd name="connsiteX10674" fmla="*/ 3255797 w 9867415"/>
                <a:gd name="connsiteY10674" fmla="*/ 1045103 h 3924300"/>
                <a:gd name="connsiteX10675" fmla="*/ 2588276 w 9867415"/>
                <a:gd name="connsiteY10675" fmla="*/ 1045103 h 3924300"/>
                <a:gd name="connsiteX10676" fmla="*/ 2599378 w 9867415"/>
                <a:gd name="connsiteY10676" fmla="*/ 1063624 h 3924300"/>
                <a:gd name="connsiteX10677" fmla="*/ 2569761 w 9867415"/>
                <a:gd name="connsiteY10677" fmla="*/ 1085849 h 3924300"/>
                <a:gd name="connsiteX10678" fmla="*/ 2562351 w 9867415"/>
                <a:gd name="connsiteY10678" fmla="*/ 1067328 h 3924300"/>
                <a:gd name="connsiteX10679" fmla="*/ 2588276 w 9867415"/>
                <a:gd name="connsiteY10679" fmla="*/ 1045103 h 3924300"/>
                <a:gd name="connsiteX10680" fmla="*/ 7094902 w 9867415"/>
                <a:gd name="connsiteY10680" fmla="*/ 1044575 h 3924300"/>
                <a:gd name="connsiteX10681" fmla="*/ 7121758 w 9867415"/>
                <a:gd name="connsiteY10681" fmla="*/ 1067594 h 3924300"/>
                <a:gd name="connsiteX10682" fmla="*/ 7114085 w 9867415"/>
                <a:gd name="connsiteY10682" fmla="*/ 1090613 h 3924300"/>
                <a:gd name="connsiteX10683" fmla="*/ 7087229 w 9867415"/>
                <a:gd name="connsiteY10683" fmla="*/ 1067594 h 3924300"/>
                <a:gd name="connsiteX10684" fmla="*/ 7094902 w 9867415"/>
                <a:gd name="connsiteY10684" fmla="*/ 1044575 h 3924300"/>
                <a:gd name="connsiteX10685" fmla="*/ 5941751 w 9867415"/>
                <a:gd name="connsiteY10685" fmla="*/ 1044575 h 3924300"/>
                <a:gd name="connsiteX10686" fmla="*/ 5965131 w 9867415"/>
                <a:gd name="connsiteY10686" fmla="*/ 1067089 h 3924300"/>
                <a:gd name="connsiteX10687" fmla="*/ 5949545 w 9867415"/>
                <a:gd name="connsiteY10687" fmla="*/ 1085850 h 3924300"/>
                <a:gd name="connsiteX10688" fmla="*/ 5926165 w 9867415"/>
                <a:gd name="connsiteY10688" fmla="*/ 1063336 h 3924300"/>
                <a:gd name="connsiteX10689" fmla="*/ 5941751 w 9867415"/>
                <a:gd name="connsiteY10689" fmla="*/ 1044575 h 3924300"/>
                <a:gd name="connsiteX10690" fmla="*/ 2064924 w 9867415"/>
                <a:gd name="connsiteY10690" fmla="*/ 1044575 h 3924300"/>
                <a:gd name="connsiteX10691" fmla="*/ 2068627 w 9867415"/>
                <a:gd name="connsiteY10691" fmla="*/ 1063758 h 3924300"/>
                <a:gd name="connsiteX10692" fmla="*/ 2042702 w 9867415"/>
                <a:gd name="connsiteY10692" fmla="*/ 1090613 h 3924300"/>
                <a:gd name="connsiteX10693" fmla="*/ 2035294 w 9867415"/>
                <a:gd name="connsiteY10693" fmla="*/ 1067594 h 3924300"/>
                <a:gd name="connsiteX10694" fmla="*/ 2064924 w 9867415"/>
                <a:gd name="connsiteY10694" fmla="*/ 1044575 h 3924300"/>
                <a:gd name="connsiteX10695" fmla="*/ 9332462 w 9867415"/>
                <a:gd name="connsiteY10695" fmla="*/ 1044574 h 3924300"/>
                <a:gd name="connsiteX10696" fmla="*/ 9362747 w 9867415"/>
                <a:gd name="connsiteY10696" fmla="*/ 1071430 h 3924300"/>
                <a:gd name="connsiteX10697" fmla="*/ 9362747 w 9867415"/>
                <a:gd name="connsiteY10697" fmla="*/ 1090612 h 3924300"/>
                <a:gd name="connsiteX10698" fmla="*/ 9332462 w 9867415"/>
                <a:gd name="connsiteY10698" fmla="*/ 1063757 h 3924300"/>
                <a:gd name="connsiteX10699" fmla="*/ 9332462 w 9867415"/>
                <a:gd name="connsiteY10699" fmla="*/ 1044574 h 3924300"/>
                <a:gd name="connsiteX10700" fmla="*/ 8247956 w 9867415"/>
                <a:gd name="connsiteY10700" fmla="*/ 1044574 h 3924300"/>
                <a:gd name="connsiteX10701" fmla="*/ 8273885 w 9867415"/>
                <a:gd name="connsiteY10701" fmla="*/ 1071430 h 3924300"/>
                <a:gd name="connsiteX10702" fmla="*/ 8270180 w 9867415"/>
                <a:gd name="connsiteY10702" fmla="*/ 1090612 h 3924300"/>
                <a:gd name="connsiteX10703" fmla="*/ 8240547 w 9867415"/>
                <a:gd name="connsiteY10703" fmla="*/ 1063757 h 3924300"/>
                <a:gd name="connsiteX10704" fmla="*/ 8247956 w 9867415"/>
                <a:gd name="connsiteY10704" fmla="*/ 1044574 h 3924300"/>
                <a:gd name="connsiteX10705" fmla="*/ 7738764 w 9867415"/>
                <a:gd name="connsiteY10705" fmla="*/ 1044574 h 3924300"/>
                <a:gd name="connsiteX10706" fmla="*/ 7769456 w 9867415"/>
                <a:gd name="connsiteY10706" fmla="*/ 1067593 h 3924300"/>
                <a:gd name="connsiteX10707" fmla="*/ 7761784 w 9867415"/>
                <a:gd name="connsiteY10707" fmla="*/ 1086776 h 3924300"/>
                <a:gd name="connsiteX10708" fmla="*/ 7734928 w 9867415"/>
                <a:gd name="connsiteY10708" fmla="*/ 1063757 h 3924300"/>
                <a:gd name="connsiteX10709" fmla="*/ 7738764 w 9867415"/>
                <a:gd name="connsiteY10709" fmla="*/ 1044574 h 3924300"/>
                <a:gd name="connsiteX10710" fmla="*/ 8986387 w 9867415"/>
                <a:gd name="connsiteY10710" fmla="*/ 1041888 h 3924300"/>
                <a:gd name="connsiteX10711" fmla="*/ 9016672 w 9867415"/>
                <a:gd name="connsiteY10711" fmla="*/ 1063868 h 3924300"/>
                <a:gd name="connsiteX10712" fmla="*/ 9012886 w 9867415"/>
                <a:gd name="connsiteY10712" fmla="*/ 1082186 h 3924300"/>
                <a:gd name="connsiteX10713" fmla="*/ 8982601 w 9867415"/>
                <a:gd name="connsiteY10713" fmla="*/ 1060205 h 3924300"/>
                <a:gd name="connsiteX10714" fmla="*/ 8986387 w 9867415"/>
                <a:gd name="connsiteY10714" fmla="*/ 1041888 h 3924300"/>
                <a:gd name="connsiteX10715" fmla="*/ 7038810 w 9867415"/>
                <a:gd name="connsiteY10715" fmla="*/ 1041400 h 3924300"/>
                <a:gd name="connsiteX10716" fmla="*/ 7064739 w 9867415"/>
                <a:gd name="connsiteY10716" fmla="*/ 1063625 h 3924300"/>
                <a:gd name="connsiteX10717" fmla="*/ 7053627 w 9867415"/>
                <a:gd name="connsiteY10717" fmla="*/ 1082146 h 3924300"/>
                <a:gd name="connsiteX10718" fmla="*/ 7027697 w 9867415"/>
                <a:gd name="connsiteY10718" fmla="*/ 1059921 h 3924300"/>
                <a:gd name="connsiteX10719" fmla="*/ 7038810 w 9867415"/>
                <a:gd name="connsiteY10719" fmla="*/ 1041400 h 3924300"/>
                <a:gd name="connsiteX10720" fmla="*/ 5881426 w 9867415"/>
                <a:gd name="connsiteY10720" fmla="*/ 1041400 h 3924300"/>
                <a:gd name="connsiteX10721" fmla="*/ 5904806 w 9867415"/>
                <a:gd name="connsiteY10721" fmla="*/ 1063625 h 3924300"/>
                <a:gd name="connsiteX10722" fmla="*/ 5889220 w 9867415"/>
                <a:gd name="connsiteY10722" fmla="*/ 1085850 h 3924300"/>
                <a:gd name="connsiteX10723" fmla="*/ 5865840 w 9867415"/>
                <a:gd name="connsiteY10723" fmla="*/ 1063625 h 3924300"/>
                <a:gd name="connsiteX10724" fmla="*/ 5881426 w 9867415"/>
                <a:gd name="connsiteY10724" fmla="*/ 1041400 h 3924300"/>
                <a:gd name="connsiteX10725" fmla="*/ 5821968 w 9867415"/>
                <a:gd name="connsiteY10725" fmla="*/ 1041400 h 3924300"/>
                <a:gd name="connsiteX10726" fmla="*/ 5844481 w 9867415"/>
                <a:gd name="connsiteY10726" fmla="*/ 1063914 h 3924300"/>
                <a:gd name="connsiteX10727" fmla="*/ 5829472 w 9867415"/>
                <a:gd name="connsiteY10727" fmla="*/ 1082675 h 3924300"/>
                <a:gd name="connsiteX10728" fmla="*/ 5806959 w 9867415"/>
                <a:gd name="connsiteY10728" fmla="*/ 1063914 h 3924300"/>
                <a:gd name="connsiteX10729" fmla="*/ 5821968 w 9867415"/>
                <a:gd name="connsiteY10729" fmla="*/ 1041400 h 3924300"/>
                <a:gd name="connsiteX10730" fmla="*/ 5761643 w 9867415"/>
                <a:gd name="connsiteY10730" fmla="*/ 1041400 h 3924300"/>
                <a:gd name="connsiteX10731" fmla="*/ 5784156 w 9867415"/>
                <a:gd name="connsiteY10731" fmla="*/ 1060161 h 3924300"/>
                <a:gd name="connsiteX10732" fmla="*/ 5769147 w 9867415"/>
                <a:gd name="connsiteY10732" fmla="*/ 1082675 h 3924300"/>
                <a:gd name="connsiteX10733" fmla="*/ 5746634 w 9867415"/>
                <a:gd name="connsiteY10733" fmla="*/ 1060161 h 3924300"/>
                <a:gd name="connsiteX10734" fmla="*/ 5761643 w 9867415"/>
                <a:gd name="connsiteY10734" fmla="*/ 1041400 h 3924300"/>
                <a:gd name="connsiteX10735" fmla="*/ 4555114 w 9867415"/>
                <a:gd name="connsiteY10735" fmla="*/ 1041400 h 3924300"/>
                <a:gd name="connsiteX10736" fmla="*/ 4569719 w 9867415"/>
                <a:gd name="connsiteY10736" fmla="*/ 1060161 h 3924300"/>
                <a:gd name="connsiteX10737" fmla="*/ 4551463 w 9867415"/>
                <a:gd name="connsiteY10737" fmla="*/ 1082675 h 3924300"/>
                <a:gd name="connsiteX10738" fmla="*/ 4533206 w 9867415"/>
                <a:gd name="connsiteY10738" fmla="*/ 1063914 h 3924300"/>
                <a:gd name="connsiteX10739" fmla="*/ 4555114 w 9867415"/>
                <a:gd name="connsiteY10739" fmla="*/ 1041400 h 3924300"/>
                <a:gd name="connsiteX10740" fmla="*/ 1669350 w 9867415"/>
                <a:gd name="connsiteY10740" fmla="*/ 1041400 h 3924300"/>
                <a:gd name="connsiteX10741" fmla="*/ 1673136 w 9867415"/>
                <a:gd name="connsiteY10741" fmla="*/ 1059921 h 3924300"/>
                <a:gd name="connsiteX10742" fmla="*/ 1642849 w 9867415"/>
                <a:gd name="connsiteY10742" fmla="*/ 1085850 h 3924300"/>
                <a:gd name="connsiteX10743" fmla="*/ 1639063 w 9867415"/>
                <a:gd name="connsiteY10743" fmla="*/ 1067329 h 3924300"/>
                <a:gd name="connsiteX10744" fmla="*/ 1669350 w 9867415"/>
                <a:gd name="connsiteY10744" fmla="*/ 1041400 h 3924300"/>
                <a:gd name="connsiteX10745" fmla="*/ 6981660 w 9867415"/>
                <a:gd name="connsiteY10745" fmla="*/ 1038225 h 3924300"/>
                <a:gd name="connsiteX10746" fmla="*/ 7007589 w 9867415"/>
                <a:gd name="connsiteY10746" fmla="*/ 1060739 h 3924300"/>
                <a:gd name="connsiteX10747" fmla="*/ 6996477 w 9867415"/>
                <a:gd name="connsiteY10747" fmla="*/ 1079500 h 3924300"/>
                <a:gd name="connsiteX10748" fmla="*/ 6970547 w 9867415"/>
                <a:gd name="connsiteY10748" fmla="*/ 1056986 h 3924300"/>
                <a:gd name="connsiteX10749" fmla="*/ 6981660 w 9867415"/>
                <a:gd name="connsiteY10749" fmla="*/ 1038225 h 3924300"/>
                <a:gd name="connsiteX10750" fmla="*/ 5701318 w 9867415"/>
                <a:gd name="connsiteY10750" fmla="*/ 1038225 h 3924300"/>
                <a:gd name="connsiteX10751" fmla="*/ 5723831 w 9867415"/>
                <a:gd name="connsiteY10751" fmla="*/ 1060450 h 3924300"/>
                <a:gd name="connsiteX10752" fmla="*/ 5705070 w 9867415"/>
                <a:gd name="connsiteY10752" fmla="*/ 1082675 h 3924300"/>
                <a:gd name="connsiteX10753" fmla="*/ 5686309 w 9867415"/>
                <a:gd name="connsiteY10753" fmla="*/ 1060450 h 3924300"/>
                <a:gd name="connsiteX10754" fmla="*/ 5701318 w 9867415"/>
                <a:gd name="connsiteY10754" fmla="*/ 1038225 h 3924300"/>
                <a:gd name="connsiteX10755" fmla="*/ 5640993 w 9867415"/>
                <a:gd name="connsiteY10755" fmla="*/ 1038225 h 3924300"/>
                <a:gd name="connsiteX10756" fmla="*/ 5663506 w 9867415"/>
                <a:gd name="connsiteY10756" fmla="*/ 1060739 h 3924300"/>
                <a:gd name="connsiteX10757" fmla="*/ 5644745 w 9867415"/>
                <a:gd name="connsiteY10757" fmla="*/ 1079500 h 3924300"/>
                <a:gd name="connsiteX10758" fmla="*/ 5625984 w 9867415"/>
                <a:gd name="connsiteY10758" fmla="*/ 1056986 h 3924300"/>
                <a:gd name="connsiteX10759" fmla="*/ 5640993 w 9867415"/>
                <a:gd name="connsiteY10759" fmla="*/ 1038225 h 3924300"/>
                <a:gd name="connsiteX10760" fmla="*/ 5580668 w 9867415"/>
                <a:gd name="connsiteY10760" fmla="*/ 1038225 h 3924300"/>
                <a:gd name="connsiteX10761" fmla="*/ 5603181 w 9867415"/>
                <a:gd name="connsiteY10761" fmla="*/ 1056986 h 3924300"/>
                <a:gd name="connsiteX10762" fmla="*/ 5584420 w 9867415"/>
                <a:gd name="connsiteY10762" fmla="*/ 1079500 h 3924300"/>
                <a:gd name="connsiteX10763" fmla="*/ 5565659 w 9867415"/>
                <a:gd name="connsiteY10763" fmla="*/ 1056986 h 3924300"/>
                <a:gd name="connsiteX10764" fmla="*/ 5580668 w 9867415"/>
                <a:gd name="connsiteY10764" fmla="*/ 1038225 h 3924300"/>
                <a:gd name="connsiteX10765" fmla="*/ 4736695 w 9867415"/>
                <a:gd name="connsiteY10765" fmla="*/ 1038225 h 3924300"/>
                <a:gd name="connsiteX10766" fmla="*/ 4751704 w 9867415"/>
                <a:gd name="connsiteY10766" fmla="*/ 1056986 h 3924300"/>
                <a:gd name="connsiteX10767" fmla="*/ 4732943 w 9867415"/>
                <a:gd name="connsiteY10767" fmla="*/ 1079500 h 3924300"/>
                <a:gd name="connsiteX10768" fmla="*/ 4714181 w 9867415"/>
                <a:gd name="connsiteY10768" fmla="*/ 1056986 h 3924300"/>
                <a:gd name="connsiteX10769" fmla="*/ 4736695 w 9867415"/>
                <a:gd name="connsiteY10769" fmla="*/ 1038225 h 3924300"/>
                <a:gd name="connsiteX10770" fmla="*/ 4676370 w 9867415"/>
                <a:gd name="connsiteY10770" fmla="*/ 1038225 h 3924300"/>
                <a:gd name="connsiteX10771" fmla="*/ 4691379 w 9867415"/>
                <a:gd name="connsiteY10771" fmla="*/ 1060739 h 3924300"/>
                <a:gd name="connsiteX10772" fmla="*/ 4672618 w 9867415"/>
                <a:gd name="connsiteY10772" fmla="*/ 1079500 h 3924300"/>
                <a:gd name="connsiteX10773" fmla="*/ 4653856 w 9867415"/>
                <a:gd name="connsiteY10773" fmla="*/ 1060739 h 3924300"/>
                <a:gd name="connsiteX10774" fmla="*/ 4676370 w 9867415"/>
                <a:gd name="connsiteY10774" fmla="*/ 1038225 h 3924300"/>
                <a:gd name="connsiteX10775" fmla="*/ 4615439 w 9867415"/>
                <a:gd name="connsiteY10775" fmla="*/ 1038225 h 3924300"/>
                <a:gd name="connsiteX10776" fmla="*/ 4630044 w 9867415"/>
                <a:gd name="connsiteY10776" fmla="*/ 1060450 h 3924300"/>
                <a:gd name="connsiteX10777" fmla="*/ 4611788 w 9867415"/>
                <a:gd name="connsiteY10777" fmla="*/ 1082675 h 3924300"/>
                <a:gd name="connsiteX10778" fmla="*/ 4593531 w 9867415"/>
                <a:gd name="connsiteY10778" fmla="*/ 1060450 h 3924300"/>
                <a:gd name="connsiteX10779" fmla="*/ 4615439 w 9867415"/>
                <a:gd name="connsiteY10779" fmla="*/ 1038225 h 3924300"/>
                <a:gd name="connsiteX10780" fmla="*/ 2118040 w 9867415"/>
                <a:gd name="connsiteY10780" fmla="*/ 1038225 h 3924300"/>
                <a:gd name="connsiteX10781" fmla="*/ 2125611 w 9867415"/>
                <a:gd name="connsiteY10781" fmla="*/ 1056746 h 3924300"/>
                <a:gd name="connsiteX10782" fmla="*/ 2099115 w 9867415"/>
                <a:gd name="connsiteY10782" fmla="*/ 1082675 h 3924300"/>
                <a:gd name="connsiteX10783" fmla="*/ 2091542 w 9867415"/>
                <a:gd name="connsiteY10783" fmla="*/ 1060450 h 3924300"/>
                <a:gd name="connsiteX10784" fmla="*/ 2118040 w 9867415"/>
                <a:gd name="connsiteY10784" fmla="*/ 1038225 h 3924300"/>
                <a:gd name="connsiteX10785" fmla="*/ 8195568 w 9867415"/>
                <a:gd name="connsiteY10785" fmla="*/ 1038224 h 3924300"/>
                <a:gd name="connsiteX10786" fmla="*/ 8221497 w 9867415"/>
                <a:gd name="connsiteY10786" fmla="*/ 1064153 h 3924300"/>
                <a:gd name="connsiteX10787" fmla="*/ 8217792 w 9867415"/>
                <a:gd name="connsiteY10787" fmla="*/ 1082674 h 3924300"/>
                <a:gd name="connsiteX10788" fmla="*/ 8188159 w 9867415"/>
                <a:gd name="connsiteY10788" fmla="*/ 1056745 h 3924300"/>
                <a:gd name="connsiteX10789" fmla="*/ 8195568 w 9867415"/>
                <a:gd name="connsiteY10789" fmla="*/ 1038224 h 3924300"/>
                <a:gd name="connsiteX10790" fmla="*/ 7686835 w 9867415"/>
                <a:gd name="connsiteY10790" fmla="*/ 1038224 h 3924300"/>
                <a:gd name="connsiteX10791" fmla="*/ 7713335 w 9867415"/>
                <a:gd name="connsiteY10791" fmla="*/ 1064153 h 3924300"/>
                <a:gd name="connsiteX10792" fmla="*/ 7705764 w 9867415"/>
                <a:gd name="connsiteY10792" fmla="*/ 1082674 h 3924300"/>
                <a:gd name="connsiteX10793" fmla="*/ 7679264 w 9867415"/>
                <a:gd name="connsiteY10793" fmla="*/ 1060449 h 3924300"/>
                <a:gd name="connsiteX10794" fmla="*/ 7686835 w 9867415"/>
                <a:gd name="connsiteY10794" fmla="*/ 1038224 h 3924300"/>
                <a:gd name="connsiteX10795" fmla="*/ 3316122 w 9867415"/>
                <a:gd name="connsiteY10795" fmla="*/ 1038224 h 3924300"/>
                <a:gd name="connsiteX10796" fmla="*/ 3327631 w 9867415"/>
                <a:gd name="connsiteY10796" fmla="*/ 1060449 h 3924300"/>
                <a:gd name="connsiteX10797" fmla="*/ 3300776 w 9867415"/>
                <a:gd name="connsiteY10797" fmla="*/ 1082674 h 3924300"/>
                <a:gd name="connsiteX10798" fmla="*/ 3289266 w 9867415"/>
                <a:gd name="connsiteY10798" fmla="*/ 1060449 h 3924300"/>
                <a:gd name="connsiteX10799" fmla="*/ 3316122 w 9867415"/>
                <a:gd name="connsiteY10799" fmla="*/ 1038224 h 3924300"/>
                <a:gd name="connsiteX10800" fmla="*/ 9284063 w 9867415"/>
                <a:gd name="connsiteY10800" fmla="*/ 1037248 h 3924300"/>
                <a:gd name="connsiteX10801" fmla="*/ 9313697 w 9867415"/>
                <a:gd name="connsiteY10801" fmla="*/ 1059961 h 3924300"/>
                <a:gd name="connsiteX10802" fmla="*/ 9313697 w 9867415"/>
                <a:gd name="connsiteY10802" fmla="*/ 1078890 h 3924300"/>
                <a:gd name="connsiteX10803" fmla="*/ 9284063 w 9867415"/>
                <a:gd name="connsiteY10803" fmla="*/ 1056176 h 3924300"/>
                <a:gd name="connsiteX10804" fmla="*/ 9284063 w 9867415"/>
                <a:gd name="connsiteY10804" fmla="*/ 1037248 h 3924300"/>
                <a:gd name="connsiteX10805" fmla="*/ 7630418 w 9867415"/>
                <a:gd name="connsiteY10805" fmla="*/ 1033991 h 3924300"/>
                <a:gd name="connsiteX10806" fmla="*/ 7656347 w 9867415"/>
                <a:gd name="connsiteY10806" fmla="*/ 1056216 h 3924300"/>
                <a:gd name="connsiteX10807" fmla="*/ 7652642 w 9867415"/>
                <a:gd name="connsiteY10807" fmla="*/ 1074737 h 3924300"/>
                <a:gd name="connsiteX10808" fmla="*/ 7623009 w 9867415"/>
                <a:gd name="connsiteY10808" fmla="*/ 1052512 h 3924300"/>
                <a:gd name="connsiteX10809" fmla="*/ 7630418 w 9867415"/>
                <a:gd name="connsiteY10809" fmla="*/ 1033991 h 3924300"/>
                <a:gd name="connsiteX10810" fmla="*/ 6921335 w 9867415"/>
                <a:gd name="connsiteY10810" fmla="*/ 1033991 h 3924300"/>
                <a:gd name="connsiteX10811" fmla="*/ 6947264 w 9867415"/>
                <a:gd name="connsiteY10811" fmla="*/ 1056216 h 3924300"/>
                <a:gd name="connsiteX10812" fmla="*/ 6936152 w 9867415"/>
                <a:gd name="connsiteY10812" fmla="*/ 1074737 h 3924300"/>
                <a:gd name="connsiteX10813" fmla="*/ 6913927 w 9867415"/>
                <a:gd name="connsiteY10813" fmla="*/ 1052512 h 3924300"/>
                <a:gd name="connsiteX10814" fmla="*/ 6921335 w 9867415"/>
                <a:gd name="connsiteY10814" fmla="*/ 1033991 h 3924300"/>
                <a:gd name="connsiteX10815" fmla="*/ 5520343 w 9867415"/>
                <a:gd name="connsiteY10815" fmla="*/ 1033462 h 3924300"/>
                <a:gd name="connsiteX10816" fmla="*/ 5542856 w 9867415"/>
                <a:gd name="connsiteY10816" fmla="*/ 1056481 h 3924300"/>
                <a:gd name="connsiteX10817" fmla="*/ 5524095 w 9867415"/>
                <a:gd name="connsiteY10817" fmla="*/ 1079500 h 3924300"/>
                <a:gd name="connsiteX10818" fmla="*/ 5505334 w 9867415"/>
                <a:gd name="connsiteY10818" fmla="*/ 1056481 h 3924300"/>
                <a:gd name="connsiteX10819" fmla="*/ 5520343 w 9867415"/>
                <a:gd name="connsiteY10819" fmla="*/ 1033462 h 3924300"/>
                <a:gd name="connsiteX10820" fmla="*/ 5460018 w 9867415"/>
                <a:gd name="connsiteY10820" fmla="*/ 1033462 h 3924300"/>
                <a:gd name="connsiteX10821" fmla="*/ 5482531 w 9867415"/>
                <a:gd name="connsiteY10821" fmla="*/ 1056481 h 3924300"/>
                <a:gd name="connsiteX10822" fmla="*/ 5463770 w 9867415"/>
                <a:gd name="connsiteY10822" fmla="*/ 1075664 h 3924300"/>
                <a:gd name="connsiteX10823" fmla="*/ 5441256 w 9867415"/>
                <a:gd name="connsiteY10823" fmla="*/ 1056481 h 3924300"/>
                <a:gd name="connsiteX10824" fmla="*/ 5460018 w 9867415"/>
                <a:gd name="connsiteY10824" fmla="*/ 1033462 h 3924300"/>
                <a:gd name="connsiteX10825" fmla="*/ 5399693 w 9867415"/>
                <a:gd name="connsiteY10825" fmla="*/ 1033462 h 3924300"/>
                <a:gd name="connsiteX10826" fmla="*/ 5418454 w 9867415"/>
                <a:gd name="connsiteY10826" fmla="*/ 1055976 h 3924300"/>
                <a:gd name="connsiteX10827" fmla="*/ 5403445 w 9867415"/>
                <a:gd name="connsiteY10827" fmla="*/ 1074737 h 3924300"/>
                <a:gd name="connsiteX10828" fmla="*/ 5380931 w 9867415"/>
                <a:gd name="connsiteY10828" fmla="*/ 1055976 h 3924300"/>
                <a:gd name="connsiteX10829" fmla="*/ 5399693 w 9867415"/>
                <a:gd name="connsiteY10829" fmla="*/ 1033462 h 3924300"/>
                <a:gd name="connsiteX10830" fmla="*/ 5339368 w 9867415"/>
                <a:gd name="connsiteY10830" fmla="*/ 1033462 h 3924300"/>
                <a:gd name="connsiteX10831" fmla="*/ 5358129 w 9867415"/>
                <a:gd name="connsiteY10831" fmla="*/ 1055976 h 3924300"/>
                <a:gd name="connsiteX10832" fmla="*/ 5343120 w 9867415"/>
                <a:gd name="connsiteY10832" fmla="*/ 1074737 h 3924300"/>
                <a:gd name="connsiteX10833" fmla="*/ 5320606 w 9867415"/>
                <a:gd name="connsiteY10833" fmla="*/ 1052223 h 3924300"/>
                <a:gd name="connsiteX10834" fmla="*/ 5339368 w 9867415"/>
                <a:gd name="connsiteY10834" fmla="*/ 1033462 h 3924300"/>
                <a:gd name="connsiteX10835" fmla="*/ 5219006 w 9867415"/>
                <a:gd name="connsiteY10835" fmla="*/ 1033462 h 3924300"/>
                <a:gd name="connsiteX10836" fmla="*/ 5238056 w 9867415"/>
                <a:gd name="connsiteY10836" fmla="*/ 1052223 h 3924300"/>
                <a:gd name="connsiteX10837" fmla="*/ 5219006 w 9867415"/>
                <a:gd name="connsiteY10837" fmla="*/ 1074737 h 3924300"/>
                <a:gd name="connsiteX10838" fmla="*/ 5199956 w 9867415"/>
                <a:gd name="connsiteY10838" fmla="*/ 1052223 h 3924300"/>
                <a:gd name="connsiteX10839" fmla="*/ 5219006 w 9867415"/>
                <a:gd name="connsiteY10839" fmla="*/ 1033462 h 3924300"/>
                <a:gd name="connsiteX10840" fmla="*/ 5158681 w 9867415"/>
                <a:gd name="connsiteY10840" fmla="*/ 1033462 h 3924300"/>
                <a:gd name="connsiteX10841" fmla="*/ 5177731 w 9867415"/>
                <a:gd name="connsiteY10841" fmla="*/ 1052223 h 3924300"/>
                <a:gd name="connsiteX10842" fmla="*/ 5158681 w 9867415"/>
                <a:gd name="connsiteY10842" fmla="*/ 1074737 h 3924300"/>
                <a:gd name="connsiteX10843" fmla="*/ 5139631 w 9867415"/>
                <a:gd name="connsiteY10843" fmla="*/ 1052223 h 3924300"/>
                <a:gd name="connsiteX10844" fmla="*/ 5158681 w 9867415"/>
                <a:gd name="connsiteY10844" fmla="*/ 1033462 h 3924300"/>
                <a:gd name="connsiteX10845" fmla="*/ 4797020 w 9867415"/>
                <a:gd name="connsiteY10845" fmla="*/ 1033462 h 3924300"/>
                <a:gd name="connsiteX10846" fmla="*/ 4815781 w 9867415"/>
                <a:gd name="connsiteY10846" fmla="*/ 1056481 h 3924300"/>
                <a:gd name="connsiteX10847" fmla="*/ 4793268 w 9867415"/>
                <a:gd name="connsiteY10847" fmla="*/ 1079500 h 3924300"/>
                <a:gd name="connsiteX10848" fmla="*/ 4774506 w 9867415"/>
                <a:gd name="connsiteY10848" fmla="*/ 1056481 h 3924300"/>
                <a:gd name="connsiteX10849" fmla="*/ 4797020 w 9867415"/>
                <a:gd name="connsiteY10849" fmla="*/ 1033462 h 3924300"/>
                <a:gd name="connsiteX10850" fmla="*/ 1721987 w 9867415"/>
                <a:gd name="connsiteY10850" fmla="*/ 1033462 h 3924300"/>
                <a:gd name="connsiteX10851" fmla="*/ 1725691 w 9867415"/>
                <a:gd name="connsiteY10851" fmla="*/ 1052645 h 3924300"/>
                <a:gd name="connsiteX10852" fmla="*/ 1699760 w 9867415"/>
                <a:gd name="connsiteY10852" fmla="*/ 1075664 h 3924300"/>
                <a:gd name="connsiteX10853" fmla="*/ 1692351 w 9867415"/>
                <a:gd name="connsiteY10853" fmla="*/ 1056481 h 3924300"/>
                <a:gd name="connsiteX10854" fmla="*/ 1721987 w 9867415"/>
                <a:gd name="connsiteY10854" fmla="*/ 1033462 h 3924300"/>
                <a:gd name="connsiteX10855" fmla="*/ 1341050 w 9867415"/>
                <a:gd name="connsiteY10855" fmla="*/ 1033462 h 3924300"/>
                <a:gd name="connsiteX10856" fmla="*/ 1344714 w 9867415"/>
                <a:gd name="connsiteY10856" fmla="*/ 1052645 h 3924300"/>
                <a:gd name="connsiteX10857" fmla="*/ 1315404 w 9867415"/>
                <a:gd name="connsiteY10857" fmla="*/ 1079500 h 3924300"/>
                <a:gd name="connsiteX10858" fmla="*/ 1311741 w 9867415"/>
                <a:gd name="connsiteY10858" fmla="*/ 1060318 h 3924300"/>
                <a:gd name="connsiteX10859" fmla="*/ 1341050 w 9867415"/>
                <a:gd name="connsiteY10859" fmla="*/ 1033462 h 3924300"/>
                <a:gd name="connsiteX10860" fmla="*/ 8937175 w 9867415"/>
                <a:gd name="connsiteY10860" fmla="*/ 1030287 h 3924300"/>
                <a:gd name="connsiteX10861" fmla="*/ 8967460 w 9867415"/>
                <a:gd name="connsiteY10861" fmla="*/ 1056216 h 3924300"/>
                <a:gd name="connsiteX10862" fmla="*/ 8963674 w 9867415"/>
                <a:gd name="connsiteY10862" fmla="*/ 1074737 h 3924300"/>
                <a:gd name="connsiteX10863" fmla="*/ 8933389 w 9867415"/>
                <a:gd name="connsiteY10863" fmla="*/ 1048808 h 3924300"/>
                <a:gd name="connsiteX10864" fmla="*/ 8937175 w 9867415"/>
                <a:gd name="connsiteY10864" fmla="*/ 1030287 h 3924300"/>
                <a:gd name="connsiteX10865" fmla="*/ 8138662 w 9867415"/>
                <a:gd name="connsiteY10865" fmla="*/ 1030287 h 3924300"/>
                <a:gd name="connsiteX10866" fmla="*/ 8168947 w 9867415"/>
                <a:gd name="connsiteY10866" fmla="*/ 1056216 h 3924300"/>
                <a:gd name="connsiteX10867" fmla="*/ 8165161 w 9867415"/>
                <a:gd name="connsiteY10867" fmla="*/ 1074737 h 3924300"/>
                <a:gd name="connsiteX10868" fmla="*/ 8134876 w 9867415"/>
                <a:gd name="connsiteY10868" fmla="*/ 1052512 h 3924300"/>
                <a:gd name="connsiteX10869" fmla="*/ 8138662 w 9867415"/>
                <a:gd name="connsiteY10869" fmla="*/ 1030287 h 3924300"/>
                <a:gd name="connsiteX10870" fmla="*/ 2702049 w 9867415"/>
                <a:gd name="connsiteY10870" fmla="*/ 1030287 h 3924300"/>
                <a:gd name="connsiteX10871" fmla="*/ 2713554 w 9867415"/>
                <a:gd name="connsiteY10871" fmla="*/ 1048808 h 3924300"/>
                <a:gd name="connsiteX10872" fmla="*/ 2686699 w 9867415"/>
                <a:gd name="connsiteY10872" fmla="*/ 1074737 h 3924300"/>
                <a:gd name="connsiteX10873" fmla="*/ 2675190 w 9867415"/>
                <a:gd name="connsiteY10873" fmla="*/ 1052512 h 3924300"/>
                <a:gd name="connsiteX10874" fmla="*/ 2702049 w 9867415"/>
                <a:gd name="connsiteY10874" fmla="*/ 1030287 h 3924300"/>
                <a:gd name="connsiteX10875" fmla="*/ 2174465 w 9867415"/>
                <a:gd name="connsiteY10875" fmla="*/ 1030287 h 3924300"/>
                <a:gd name="connsiteX10876" fmla="*/ 2181867 w 9867415"/>
                <a:gd name="connsiteY10876" fmla="*/ 1048808 h 3924300"/>
                <a:gd name="connsiteX10877" fmla="*/ 2152232 w 9867415"/>
                <a:gd name="connsiteY10877" fmla="*/ 1074737 h 3924300"/>
                <a:gd name="connsiteX10878" fmla="*/ 2148527 w 9867415"/>
                <a:gd name="connsiteY10878" fmla="*/ 1056216 h 3924300"/>
                <a:gd name="connsiteX10879" fmla="*/ 2174465 w 9867415"/>
                <a:gd name="connsiteY10879" fmla="*/ 1030287 h 3924300"/>
                <a:gd name="connsiteX10880" fmla="*/ 8086275 w 9867415"/>
                <a:gd name="connsiteY10880" fmla="*/ 1026186 h 3924300"/>
                <a:gd name="connsiteX10881" fmla="*/ 8116560 w 9867415"/>
                <a:gd name="connsiteY10881" fmla="*/ 1049205 h 3924300"/>
                <a:gd name="connsiteX10882" fmla="*/ 8108989 w 9867415"/>
                <a:gd name="connsiteY10882" fmla="*/ 1068387 h 3924300"/>
                <a:gd name="connsiteX10883" fmla="*/ 8082489 w 9867415"/>
                <a:gd name="connsiteY10883" fmla="*/ 1045368 h 3924300"/>
                <a:gd name="connsiteX10884" fmla="*/ 8086275 w 9867415"/>
                <a:gd name="connsiteY10884" fmla="*/ 1026186 h 3924300"/>
                <a:gd name="connsiteX10885" fmla="*/ 2761842 w 9867415"/>
                <a:gd name="connsiteY10885" fmla="*/ 1026186 h 3924300"/>
                <a:gd name="connsiteX10886" fmla="*/ 2769250 w 9867415"/>
                <a:gd name="connsiteY10886" fmla="*/ 1045368 h 3924300"/>
                <a:gd name="connsiteX10887" fmla="*/ 2743321 w 9867415"/>
                <a:gd name="connsiteY10887" fmla="*/ 1068387 h 3924300"/>
                <a:gd name="connsiteX10888" fmla="*/ 2732205 w 9867415"/>
                <a:gd name="connsiteY10888" fmla="*/ 1049205 h 3924300"/>
                <a:gd name="connsiteX10889" fmla="*/ 2761842 w 9867415"/>
                <a:gd name="connsiteY10889" fmla="*/ 1026186 h 3924300"/>
                <a:gd name="connsiteX10890" fmla="*/ 1774378 w 9867415"/>
                <a:gd name="connsiteY10890" fmla="*/ 1026136 h 3924300"/>
                <a:gd name="connsiteX10891" fmla="*/ 1781787 w 9867415"/>
                <a:gd name="connsiteY10891" fmla="*/ 1045064 h 3924300"/>
                <a:gd name="connsiteX10892" fmla="*/ 1752152 w 9867415"/>
                <a:gd name="connsiteY10892" fmla="*/ 1067778 h 3924300"/>
                <a:gd name="connsiteX10893" fmla="*/ 1748447 w 9867415"/>
                <a:gd name="connsiteY10893" fmla="*/ 1048849 h 3924300"/>
                <a:gd name="connsiteX10894" fmla="*/ 1774378 w 9867415"/>
                <a:gd name="connsiteY10894" fmla="*/ 1026136 h 3924300"/>
                <a:gd name="connsiteX10895" fmla="*/ 6864714 w 9867415"/>
                <a:gd name="connsiteY10895" fmla="*/ 1025525 h 3924300"/>
                <a:gd name="connsiteX10896" fmla="*/ 6891570 w 9867415"/>
                <a:gd name="connsiteY10896" fmla="*/ 1048544 h 3924300"/>
                <a:gd name="connsiteX10897" fmla="*/ 6880060 w 9867415"/>
                <a:gd name="connsiteY10897" fmla="*/ 1071563 h 3924300"/>
                <a:gd name="connsiteX10898" fmla="*/ 6853205 w 9867415"/>
                <a:gd name="connsiteY10898" fmla="*/ 1048544 h 3924300"/>
                <a:gd name="connsiteX10899" fmla="*/ 6864714 w 9867415"/>
                <a:gd name="connsiteY10899" fmla="*/ 1025525 h 3924300"/>
                <a:gd name="connsiteX10900" fmla="*/ 9234851 w 9867415"/>
                <a:gd name="connsiteY10900" fmla="*/ 1025524 h 3924300"/>
                <a:gd name="connsiteX10901" fmla="*/ 9264485 w 9867415"/>
                <a:gd name="connsiteY10901" fmla="*/ 1052380 h 3924300"/>
                <a:gd name="connsiteX10902" fmla="*/ 9264485 w 9867415"/>
                <a:gd name="connsiteY10902" fmla="*/ 1071562 h 3924300"/>
                <a:gd name="connsiteX10903" fmla="*/ 9234851 w 9867415"/>
                <a:gd name="connsiteY10903" fmla="*/ 1044707 h 3924300"/>
                <a:gd name="connsiteX10904" fmla="*/ 9234851 w 9867415"/>
                <a:gd name="connsiteY10904" fmla="*/ 1025524 h 3924300"/>
                <a:gd name="connsiteX10905" fmla="*/ 7573268 w 9867415"/>
                <a:gd name="connsiteY10905" fmla="*/ 1025524 h 3924300"/>
                <a:gd name="connsiteX10906" fmla="*/ 7602901 w 9867415"/>
                <a:gd name="connsiteY10906" fmla="*/ 1048543 h 3924300"/>
                <a:gd name="connsiteX10907" fmla="*/ 7595492 w 9867415"/>
                <a:gd name="connsiteY10907" fmla="*/ 1071562 h 3924300"/>
                <a:gd name="connsiteX10908" fmla="*/ 7565859 w 9867415"/>
                <a:gd name="connsiteY10908" fmla="*/ 1044707 h 3924300"/>
                <a:gd name="connsiteX10909" fmla="*/ 7573268 w 9867415"/>
                <a:gd name="connsiteY10909" fmla="*/ 1025524 h 3924300"/>
                <a:gd name="connsiteX10910" fmla="*/ 1394664 w 9867415"/>
                <a:gd name="connsiteY10910" fmla="*/ 1025524 h 3924300"/>
                <a:gd name="connsiteX10911" fmla="*/ 1398450 w 9867415"/>
                <a:gd name="connsiteY10911" fmla="*/ 1044707 h 3924300"/>
                <a:gd name="connsiteX10912" fmla="*/ 1368162 w 9867415"/>
                <a:gd name="connsiteY10912" fmla="*/ 1071562 h 3924300"/>
                <a:gd name="connsiteX10913" fmla="*/ 1364377 w 9867415"/>
                <a:gd name="connsiteY10913" fmla="*/ 1052380 h 3924300"/>
                <a:gd name="connsiteX10914" fmla="*/ 1394664 w 9867415"/>
                <a:gd name="connsiteY10914" fmla="*/ 1025524 h 3924300"/>
                <a:gd name="connsiteX10915" fmla="*/ 7520351 w 9867415"/>
                <a:gd name="connsiteY10915" fmla="*/ 1022878 h 3924300"/>
                <a:gd name="connsiteX10916" fmla="*/ 7547206 w 9867415"/>
                <a:gd name="connsiteY10916" fmla="*/ 1045103 h 3924300"/>
                <a:gd name="connsiteX10917" fmla="*/ 7539534 w 9867415"/>
                <a:gd name="connsiteY10917" fmla="*/ 1063624 h 3924300"/>
                <a:gd name="connsiteX10918" fmla="*/ 7512678 w 9867415"/>
                <a:gd name="connsiteY10918" fmla="*/ 1041399 h 3924300"/>
                <a:gd name="connsiteX10919" fmla="*/ 7520351 w 9867415"/>
                <a:gd name="connsiteY10919" fmla="*/ 1022878 h 3924300"/>
                <a:gd name="connsiteX10920" fmla="*/ 6808815 w 9867415"/>
                <a:gd name="connsiteY10920" fmla="*/ 1022350 h 3924300"/>
                <a:gd name="connsiteX10921" fmla="*/ 6831329 w 9867415"/>
                <a:gd name="connsiteY10921" fmla="*/ 1045369 h 3924300"/>
                <a:gd name="connsiteX10922" fmla="*/ 6820072 w 9867415"/>
                <a:gd name="connsiteY10922" fmla="*/ 1068388 h 3924300"/>
                <a:gd name="connsiteX10923" fmla="*/ 6797559 w 9867415"/>
                <a:gd name="connsiteY10923" fmla="*/ 1045369 h 3924300"/>
                <a:gd name="connsiteX10924" fmla="*/ 6808815 w 9867415"/>
                <a:gd name="connsiteY10924" fmla="*/ 1022350 h 3924300"/>
                <a:gd name="connsiteX10925" fmla="*/ 2231212 w 9867415"/>
                <a:gd name="connsiteY10925" fmla="*/ 1022350 h 3924300"/>
                <a:gd name="connsiteX10926" fmla="*/ 2235049 w 9867415"/>
                <a:gd name="connsiteY10926" fmla="*/ 1041533 h 3924300"/>
                <a:gd name="connsiteX10927" fmla="*/ 2208182 w 9867415"/>
                <a:gd name="connsiteY10927" fmla="*/ 1068388 h 3924300"/>
                <a:gd name="connsiteX10928" fmla="*/ 2200507 w 9867415"/>
                <a:gd name="connsiteY10928" fmla="*/ 1049206 h 3924300"/>
                <a:gd name="connsiteX10929" fmla="*/ 2231212 w 9867415"/>
                <a:gd name="connsiteY10929" fmla="*/ 1022350 h 3924300"/>
                <a:gd name="connsiteX10930" fmla="*/ 8884278 w 9867415"/>
                <a:gd name="connsiteY10930" fmla="*/ 1022349 h 3924300"/>
                <a:gd name="connsiteX10931" fmla="*/ 8914970 w 9867415"/>
                <a:gd name="connsiteY10931" fmla="*/ 1049205 h 3924300"/>
                <a:gd name="connsiteX10932" fmla="*/ 8914970 w 9867415"/>
                <a:gd name="connsiteY10932" fmla="*/ 1068387 h 3924300"/>
                <a:gd name="connsiteX10933" fmla="*/ 8884278 w 9867415"/>
                <a:gd name="connsiteY10933" fmla="*/ 1041532 h 3924300"/>
                <a:gd name="connsiteX10934" fmla="*/ 8884278 w 9867415"/>
                <a:gd name="connsiteY10934" fmla="*/ 1022349 h 3924300"/>
                <a:gd name="connsiteX10935" fmla="*/ 6748298 w 9867415"/>
                <a:gd name="connsiteY10935" fmla="*/ 1019175 h 3924300"/>
                <a:gd name="connsiteX10936" fmla="*/ 6774227 w 9867415"/>
                <a:gd name="connsiteY10936" fmla="*/ 1041400 h 3924300"/>
                <a:gd name="connsiteX10937" fmla="*/ 6763115 w 9867415"/>
                <a:gd name="connsiteY10937" fmla="*/ 1063625 h 3924300"/>
                <a:gd name="connsiteX10938" fmla="*/ 6737185 w 9867415"/>
                <a:gd name="connsiteY10938" fmla="*/ 1041400 h 3924300"/>
                <a:gd name="connsiteX10939" fmla="*/ 6748298 w 9867415"/>
                <a:gd name="connsiteY10939" fmla="*/ 1019175 h 3924300"/>
                <a:gd name="connsiteX10940" fmla="*/ 2818594 w 9867415"/>
                <a:gd name="connsiteY10940" fmla="*/ 1019174 h 3924300"/>
                <a:gd name="connsiteX10941" fmla="*/ 2826266 w 9867415"/>
                <a:gd name="connsiteY10941" fmla="*/ 1037695 h 3924300"/>
                <a:gd name="connsiteX10942" fmla="*/ 2799412 w 9867415"/>
                <a:gd name="connsiteY10942" fmla="*/ 1059920 h 3924300"/>
                <a:gd name="connsiteX10943" fmla="*/ 2791740 w 9867415"/>
                <a:gd name="connsiteY10943" fmla="*/ 1041399 h 3924300"/>
                <a:gd name="connsiteX10944" fmla="*/ 2818594 w 9867415"/>
                <a:gd name="connsiteY10944" fmla="*/ 1019174 h 3924300"/>
                <a:gd name="connsiteX10945" fmla="*/ 8032452 w 9867415"/>
                <a:gd name="connsiteY10945" fmla="*/ 1018249 h 3924300"/>
                <a:gd name="connsiteX10946" fmla="*/ 8059308 w 9867415"/>
                <a:gd name="connsiteY10946" fmla="*/ 1041268 h 3924300"/>
                <a:gd name="connsiteX10947" fmla="*/ 8055472 w 9867415"/>
                <a:gd name="connsiteY10947" fmla="*/ 1060450 h 3924300"/>
                <a:gd name="connsiteX10948" fmla="*/ 8028616 w 9867415"/>
                <a:gd name="connsiteY10948" fmla="*/ 1037431 h 3924300"/>
                <a:gd name="connsiteX10949" fmla="*/ 8032452 w 9867415"/>
                <a:gd name="connsiteY10949" fmla="*/ 1018249 h 3924300"/>
                <a:gd name="connsiteX10950" fmla="*/ 1827504 w 9867415"/>
                <a:gd name="connsiteY10950" fmla="*/ 1018249 h 3924300"/>
                <a:gd name="connsiteX10951" fmla="*/ 1835076 w 9867415"/>
                <a:gd name="connsiteY10951" fmla="*/ 1037431 h 3924300"/>
                <a:gd name="connsiteX10952" fmla="*/ 1804788 w 9867415"/>
                <a:gd name="connsiteY10952" fmla="*/ 1060450 h 3924300"/>
                <a:gd name="connsiteX10953" fmla="*/ 1801002 w 9867415"/>
                <a:gd name="connsiteY10953" fmla="*/ 1041268 h 3924300"/>
                <a:gd name="connsiteX10954" fmla="*/ 1827504 w 9867415"/>
                <a:gd name="connsiteY10954" fmla="*/ 1018249 h 3924300"/>
                <a:gd name="connsiteX10955" fmla="*/ 9185903 w 9867415"/>
                <a:gd name="connsiteY10955" fmla="*/ 1018198 h 3924300"/>
                <a:gd name="connsiteX10956" fmla="*/ 9216595 w 9867415"/>
                <a:gd name="connsiteY10956" fmla="*/ 1040911 h 3924300"/>
                <a:gd name="connsiteX10957" fmla="*/ 9216595 w 9867415"/>
                <a:gd name="connsiteY10957" fmla="*/ 1059840 h 3924300"/>
                <a:gd name="connsiteX10958" fmla="*/ 9185903 w 9867415"/>
                <a:gd name="connsiteY10958" fmla="*/ 1037126 h 3924300"/>
                <a:gd name="connsiteX10959" fmla="*/ 9185903 w 9867415"/>
                <a:gd name="connsiteY10959" fmla="*/ 1018198 h 3924300"/>
                <a:gd name="connsiteX10960" fmla="*/ 1447055 w 9867415"/>
                <a:gd name="connsiteY10960" fmla="*/ 1018198 h 3924300"/>
                <a:gd name="connsiteX10961" fmla="*/ 1450841 w 9867415"/>
                <a:gd name="connsiteY10961" fmla="*/ 1037126 h 3924300"/>
                <a:gd name="connsiteX10962" fmla="*/ 1420554 w 9867415"/>
                <a:gd name="connsiteY10962" fmla="*/ 1059840 h 3924300"/>
                <a:gd name="connsiteX10963" fmla="*/ 1416768 w 9867415"/>
                <a:gd name="connsiteY10963" fmla="*/ 1040911 h 3924300"/>
                <a:gd name="connsiteX10964" fmla="*/ 1447055 w 9867415"/>
                <a:gd name="connsiteY10964" fmla="*/ 1018198 h 3924300"/>
                <a:gd name="connsiteX10965" fmla="*/ 8835575 w 9867415"/>
                <a:gd name="connsiteY10965" fmla="*/ 1015023 h 3924300"/>
                <a:gd name="connsiteX10966" fmla="*/ 8865860 w 9867415"/>
                <a:gd name="connsiteY10966" fmla="*/ 1037736 h 3924300"/>
                <a:gd name="connsiteX10967" fmla="*/ 8862074 w 9867415"/>
                <a:gd name="connsiteY10967" fmla="*/ 1056665 h 3924300"/>
                <a:gd name="connsiteX10968" fmla="*/ 8835575 w 9867415"/>
                <a:gd name="connsiteY10968" fmla="*/ 1033951 h 3924300"/>
                <a:gd name="connsiteX10969" fmla="*/ 8835575 w 9867415"/>
                <a:gd name="connsiteY10969" fmla="*/ 1015023 h 3924300"/>
                <a:gd name="connsiteX10970" fmla="*/ 2875083 w 9867415"/>
                <a:gd name="connsiteY10970" fmla="*/ 1014941 h 3924300"/>
                <a:gd name="connsiteX10971" fmla="*/ 2882756 w 9867415"/>
                <a:gd name="connsiteY10971" fmla="*/ 1033462 h 3924300"/>
                <a:gd name="connsiteX10972" fmla="*/ 2855901 w 9867415"/>
                <a:gd name="connsiteY10972" fmla="*/ 1055687 h 3924300"/>
                <a:gd name="connsiteX10973" fmla="*/ 2848227 w 9867415"/>
                <a:gd name="connsiteY10973" fmla="*/ 1037166 h 3924300"/>
                <a:gd name="connsiteX10974" fmla="*/ 2875083 w 9867415"/>
                <a:gd name="connsiteY10974" fmla="*/ 1014941 h 3924300"/>
                <a:gd name="connsiteX10975" fmla="*/ 7464260 w 9867415"/>
                <a:gd name="connsiteY10975" fmla="*/ 1014412 h 3924300"/>
                <a:gd name="connsiteX10976" fmla="*/ 7490189 w 9867415"/>
                <a:gd name="connsiteY10976" fmla="*/ 1037431 h 3924300"/>
                <a:gd name="connsiteX10977" fmla="*/ 7482780 w 9867415"/>
                <a:gd name="connsiteY10977" fmla="*/ 1060450 h 3924300"/>
                <a:gd name="connsiteX10978" fmla="*/ 7456851 w 9867415"/>
                <a:gd name="connsiteY10978" fmla="*/ 1033595 h 3924300"/>
                <a:gd name="connsiteX10979" fmla="*/ 7464260 w 9867415"/>
                <a:gd name="connsiteY10979" fmla="*/ 1014412 h 3924300"/>
                <a:gd name="connsiteX10980" fmla="*/ 6691677 w 9867415"/>
                <a:gd name="connsiteY10980" fmla="*/ 1014412 h 3924300"/>
                <a:gd name="connsiteX10981" fmla="*/ 6714696 w 9867415"/>
                <a:gd name="connsiteY10981" fmla="*/ 1037431 h 3924300"/>
                <a:gd name="connsiteX10982" fmla="*/ 6703187 w 9867415"/>
                <a:gd name="connsiteY10982" fmla="*/ 1060450 h 3924300"/>
                <a:gd name="connsiteX10983" fmla="*/ 6680168 w 9867415"/>
                <a:gd name="connsiteY10983" fmla="*/ 1037431 h 3924300"/>
                <a:gd name="connsiteX10984" fmla="*/ 6691677 w 9867415"/>
                <a:gd name="connsiteY10984" fmla="*/ 1014412 h 3924300"/>
                <a:gd name="connsiteX10985" fmla="*/ 2283138 w 9867415"/>
                <a:gd name="connsiteY10985" fmla="*/ 1014412 h 3924300"/>
                <a:gd name="connsiteX10986" fmla="*/ 2290710 w 9867415"/>
                <a:gd name="connsiteY10986" fmla="*/ 1037431 h 3924300"/>
                <a:gd name="connsiteX10987" fmla="*/ 2264207 w 9867415"/>
                <a:gd name="connsiteY10987" fmla="*/ 1060450 h 3924300"/>
                <a:gd name="connsiteX10988" fmla="*/ 2256635 w 9867415"/>
                <a:gd name="connsiteY10988" fmla="*/ 1041268 h 3924300"/>
                <a:gd name="connsiteX10989" fmla="*/ 2283138 w 9867415"/>
                <a:gd name="connsiteY10989" fmla="*/ 1014412 h 3924300"/>
                <a:gd name="connsiteX10990" fmla="*/ 7407435 w 9867415"/>
                <a:gd name="connsiteY10990" fmla="*/ 1011766 h 3924300"/>
                <a:gd name="connsiteX10991" fmla="*/ 7433935 w 9867415"/>
                <a:gd name="connsiteY10991" fmla="*/ 1033991 h 3924300"/>
                <a:gd name="connsiteX10992" fmla="*/ 7426364 w 9867415"/>
                <a:gd name="connsiteY10992" fmla="*/ 1052512 h 3924300"/>
                <a:gd name="connsiteX10993" fmla="*/ 7399864 w 9867415"/>
                <a:gd name="connsiteY10993" fmla="*/ 1030287 h 3924300"/>
                <a:gd name="connsiteX10994" fmla="*/ 7407435 w 9867415"/>
                <a:gd name="connsiteY10994" fmla="*/ 1011766 h 3924300"/>
                <a:gd name="connsiteX10995" fmla="*/ 2339553 w 9867415"/>
                <a:gd name="connsiteY10995" fmla="*/ 1011766 h 3924300"/>
                <a:gd name="connsiteX10996" fmla="*/ 2346960 w 9867415"/>
                <a:gd name="connsiteY10996" fmla="*/ 1030287 h 3924300"/>
                <a:gd name="connsiteX10997" fmla="*/ 2321034 w 9867415"/>
                <a:gd name="connsiteY10997" fmla="*/ 1052512 h 3924300"/>
                <a:gd name="connsiteX10998" fmla="*/ 2313624 w 9867415"/>
                <a:gd name="connsiteY10998" fmla="*/ 1033991 h 3924300"/>
                <a:gd name="connsiteX10999" fmla="*/ 2339553 w 9867415"/>
                <a:gd name="connsiteY10999" fmla="*/ 1011766 h 3924300"/>
                <a:gd name="connsiteX11000" fmla="*/ 1883682 w 9867415"/>
                <a:gd name="connsiteY11000" fmla="*/ 1011766 h 3924300"/>
                <a:gd name="connsiteX11001" fmla="*/ 1887468 w 9867415"/>
                <a:gd name="connsiteY11001" fmla="*/ 1030287 h 3924300"/>
                <a:gd name="connsiteX11002" fmla="*/ 1857180 w 9867415"/>
                <a:gd name="connsiteY11002" fmla="*/ 1052512 h 3924300"/>
                <a:gd name="connsiteX11003" fmla="*/ 1853394 w 9867415"/>
                <a:gd name="connsiteY11003" fmla="*/ 1033991 h 3924300"/>
                <a:gd name="connsiteX11004" fmla="*/ 1883682 w 9867415"/>
                <a:gd name="connsiteY11004" fmla="*/ 1011766 h 3924300"/>
                <a:gd name="connsiteX11005" fmla="*/ 7980522 w 9867415"/>
                <a:gd name="connsiteY11005" fmla="*/ 1011237 h 3924300"/>
                <a:gd name="connsiteX11006" fmla="*/ 8007022 w 9867415"/>
                <a:gd name="connsiteY11006" fmla="*/ 1033462 h 3924300"/>
                <a:gd name="connsiteX11007" fmla="*/ 8003236 w 9867415"/>
                <a:gd name="connsiteY11007" fmla="*/ 1051983 h 3924300"/>
                <a:gd name="connsiteX11008" fmla="*/ 7972951 w 9867415"/>
                <a:gd name="connsiteY11008" fmla="*/ 1029758 h 3924300"/>
                <a:gd name="connsiteX11009" fmla="*/ 7980522 w 9867415"/>
                <a:gd name="connsiteY11009" fmla="*/ 1011237 h 3924300"/>
                <a:gd name="connsiteX11010" fmla="*/ 6631352 w 9867415"/>
                <a:gd name="connsiteY11010" fmla="*/ 1011237 h 3924300"/>
                <a:gd name="connsiteX11011" fmla="*/ 6658208 w 9867415"/>
                <a:gd name="connsiteY11011" fmla="*/ 1033462 h 3924300"/>
                <a:gd name="connsiteX11012" fmla="*/ 6646698 w 9867415"/>
                <a:gd name="connsiteY11012" fmla="*/ 1055687 h 3924300"/>
                <a:gd name="connsiteX11013" fmla="*/ 6619843 w 9867415"/>
                <a:gd name="connsiteY11013" fmla="*/ 1033462 h 3924300"/>
                <a:gd name="connsiteX11014" fmla="*/ 6631352 w 9867415"/>
                <a:gd name="connsiteY11014" fmla="*/ 1011237 h 3924300"/>
                <a:gd name="connsiteX11015" fmla="*/ 9136691 w 9867415"/>
                <a:gd name="connsiteY11015" fmla="*/ 1008062 h 3924300"/>
                <a:gd name="connsiteX11016" fmla="*/ 9167383 w 9867415"/>
                <a:gd name="connsiteY11016" fmla="*/ 1033991 h 3924300"/>
                <a:gd name="connsiteX11017" fmla="*/ 9167383 w 9867415"/>
                <a:gd name="connsiteY11017" fmla="*/ 1052512 h 3924300"/>
                <a:gd name="connsiteX11018" fmla="*/ 9136691 w 9867415"/>
                <a:gd name="connsiteY11018" fmla="*/ 1026583 h 3924300"/>
                <a:gd name="connsiteX11019" fmla="*/ 9136691 w 9867415"/>
                <a:gd name="connsiteY11019" fmla="*/ 1008062 h 3924300"/>
                <a:gd name="connsiteX11020" fmla="*/ 6575452 w 9867415"/>
                <a:gd name="connsiteY11020" fmla="*/ 1008062 h 3924300"/>
                <a:gd name="connsiteX11021" fmla="*/ 6597966 w 9867415"/>
                <a:gd name="connsiteY11021" fmla="*/ 1030287 h 3924300"/>
                <a:gd name="connsiteX11022" fmla="*/ 6586709 w 9867415"/>
                <a:gd name="connsiteY11022" fmla="*/ 1052512 h 3924300"/>
                <a:gd name="connsiteX11023" fmla="*/ 6564196 w 9867415"/>
                <a:gd name="connsiteY11023" fmla="*/ 1030287 h 3924300"/>
                <a:gd name="connsiteX11024" fmla="*/ 6575452 w 9867415"/>
                <a:gd name="connsiteY11024" fmla="*/ 1008062 h 3924300"/>
                <a:gd name="connsiteX11025" fmla="*/ 2931173 w 9867415"/>
                <a:gd name="connsiteY11025" fmla="*/ 1008062 h 3924300"/>
                <a:gd name="connsiteX11026" fmla="*/ 2942285 w 9867415"/>
                <a:gd name="connsiteY11026" fmla="*/ 1026583 h 3924300"/>
                <a:gd name="connsiteX11027" fmla="*/ 2916357 w 9867415"/>
                <a:gd name="connsiteY11027" fmla="*/ 1048808 h 3924300"/>
                <a:gd name="connsiteX11028" fmla="*/ 2905245 w 9867415"/>
                <a:gd name="connsiteY11028" fmla="*/ 1030287 h 3924300"/>
                <a:gd name="connsiteX11029" fmla="*/ 2931173 w 9867415"/>
                <a:gd name="connsiteY11029" fmla="*/ 1008062 h 3924300"/>
                <a:gd name="connsiteX11030" fmla="*/ 1499956 w 9867415"/>
                <a:gd name="connsiteY11030" fmla="*/ 1008062 h 3924300"/>
                <a:gd name="connsiteX11031" fmla="*/ 1499956 w 9867415"/>
                <a:gd name="connsiteY11031" fmla="*/ 1026583 h 3924300"/>
                <a:gd name="connsiteX11032" fmla="*/ 1473099 w 9867415"/>
                <a:gd name="connsiteY11032" fmla="*/ 1052512 h 3924300"/>
                <a:gd name="connsiteX11033" fmla="*/ 1469262 w 9867415"/>
                <a:gd name="connsiteY11033" fmla="*/ 1033991 h 3924300"/>
                <a:gd name="connsiteX11034" fmla="*/ 1499956 w 9867415"/>
                <a:gd name="connsiteY11034" fmla="*/ 1008062 h 3924300"/>
                <a:gd name="connsiteX11035" fmla="*/ 6457977 w 9867415"/>
                <a:gd name="connsiteY11035" fmla="*/ 1003829 h 3924300"/>
                <a:gd name="connsiteX11036" fmla="*/ 6480491 w 9867415"/>
                <a:gd name="connsiteY11036" fmla="*/ 1022350 h 3924300"/>
                <a:gd name="connsiteX11037" fmla="*/ 6469234 w 9867415"/>
                <a:gd name="connsiteY11037" fmla="*/ 1044575 h 3924300"/>
                <a:gd name="connsiteX11038" fmla="*/ 6446721 w 9867415"/>
                <a:gd name="connsiteY11038" fmla="*/ 1022350 h 3924300"/>
                <a:gd name="connsiteX11039" fmla="*/ 6457977 w 9867415"/>
                <a:gd name="connsiteY11039" fmla="*/ 1003829 h 3924300"/>
                <a:gd name="connsiteX11040" fmla="*/ 2396699 w 9867415"/>
                <a:gd name="connsiteY11040" fmla="*/ 1003829 h 3924300"/>
                <a:gd name="connsiteX11041" fmla="*/ 2404105 w 9867415"/>
                <a:gd name="connsiteY11041" fmla="*/ 1022350 h 3924300"/>
                <a:gd name="connsiteX11042" fmla="*/ 2374483 w 9867415"/>
                <a:gd name="connsiteY11042" fmla="*/ 1044575 h 3924300"/>
                <a:gd name="connsiteX11043" fmla="*/ 2367073 w 9867415"/>
                <a:gd name="connsiteY11043" fmla="*/ 1026054 h 3924300"/>
                <a:gd name="connsiteX11044" fmla="*/ 2396699 w 9867415"/>
                <a:gd name="connsiteY11044" fmla="*/ 1003829 h 3924300"/>
                <a:gd name="connsiteX11045" fmla="*/ 1936317 w 9867415"/>
                <a:gd name="connsiteY11045" fmla="*/ 1003829 h 3924300"/>
                <a:gd name="connsiteX11046" fmla="*/ 1940022 w 9867415"/>
                <a:gd name="connsiteY11046" fmla="*/ 1022350 h 3924300"/>
                <a:gd name="connsiteX11047" fmla="*/ 1914091 w 9867415"/>
                <a:gd name="connsiteY11047" fmla="*/ 1044575 h 3924300"/>
                <a:gd name="connsiteX11048" fmla="*/ 1906682 w 9867415"/>
                <a:gd name="connsiteY11048" fmla="*/ 1026054 h 3924300"/>
                <a:gd name="connsiteX11049" fmla="*/ 1936317 w 9867415"/>
                <a:gd name="connsiteY11049" fmla="*/ 1003829 h 3924300"/>
                <a:gd name="connsiteX11050" fmla="*/ 2988321 w 9867415"/>
                <a:gd name="connsiteY11050" fmla="*/ 1003828 h 3924300"/>
                <a:gd name="connsiteX11051" fmla="*/ 2999432 w 9867415"/>
                <a:gd name="connsiteY11051" fmla="*/ 1022349 h 3924300"/>
                <a:gd name="connsiteX11052" fmla="*/ 2973505 w 9867415"/>
                <a:gd name="connsiteY11052" fmla="*/ 1044574 h 3924300"/>
                <a:gd name="connsiteX11053" fmla="*/ 2962392 w 9867415"/>
                <a:gd name="connsiteY11053" fmla="*/ 1026053 h 3924300"/>
                <a:gd name="connsiteX11054" fmla="*/ 2988321 w 9867415"/>
                <a:gd name="connsiteY11054" fmla="*/ 1003828 h 3924300"/>
                <a:gd name="connsiteX11055" fmla="*/ 6514935 w 9867415"/>
                <a:gd name="connsiteY11055" fmla="*/ 1003300 h 3924300"/>
                <a:gd name="connsiteX11056" fmla="*/ 6540864 w 9867415"/>
                <a:gd name="connsiteY11056" fmla="*/ 1026319 h 3924300"/>
                <a:gd name="connsiteX11057" fmla="*/ 6529752 w 9867415"/>
                <a:gd name="connsiteY11057" fmla="*/ 1049338 h 3924300"/>
                <a:gd name="connsiteX11058" fmla="*/ 6503822 w 9867415"/>
                <a:gd name="connsiteY11058" fmla="*/ 1026319 h 3924300"/>
                <a:gd name="connsiteX11059" fmla="*/ 6514935 w 9867415"/>
                <a:gd name="connsiteY11059" fmla="*/ 1003300 h 3924300"/>
                <a:gd name="connsiteX11060" fmla="*/ 7924350 w 9867415"/>
                <a:gd name="connsiteY11060" fmla="*/ 1003299 h 3924300"/>
                <a:gd name="connsiteX11061" fmla="*/ 7954635 w 9867415"/>
                <a:gd name="connsiteY11061" fmla="*/ 1026318 h 3924300"/>
                <a:gd name="connsiteX11062" fmla="*/ 7947064 w 9867415"/>
                <a:gd name="connsiteY11062" fmla="*/ 1045501 h 3924300"/>
                <a:gd name="connsiteX11063" fmla="*/ 7920564 w 9867415"/>
                <a:gd name="connsiteY11063" fmla="*/ 1022482 h 3924300"/>
                <a:gd name="connsiteX11064" fmla="*/ 7924350 w 9867415"/>
                <a:gd name="connsiteY11064" fmla="*/ 1003299 h 3924300"/>
                <a:gd name="connsiteX11065" fmla="*/ 7351384 w 9867415"/>
                <a:gd name="connsiteY11065" fmla="*/ 1003299 h 3924300"/>
                <a:gd name="connsiteX11066" fmla="*/ 7377028 w 9867415"/>
                <a:gd name="connsiteY11066" fmla="*/ 1026318 h 3924300"/>
                <a:gd name="connsiteX11067" fmla="*/ 7369701 w 9867415"/>
                <a:gd name="connsiteY11067" fmla="*/ 1049337 h 3924300"/>
                <a:gd name="connsiteX11068" fmla="*/ 7344057 w 9867415"/>
                <a:gd name="connsiteY11068" fmla="*/ 1022482 h 3924300"/>
                <a:gd name="connsiteX11069" fmla="*/ 7351384 w 9867415"/>
                <a:gd name="connsiteY11069" fmla="*/ 1003299 h 3924300"/>
                <a:gd name="connsiteX11070" fmla="*/ 6397989 w 9867415"/>
                <a:gd name="connsiteY11070" fmla="*/ 1000125 h 3924300"/>
                <a:gd name="connsiteX11071" fmla="*/ 6424845 w 9867415"/>
                <a:gd name="connsiteY11071" fmla="*/ 1022639 h 3924300"/>
                <a:gd name="connsiteX11072" fmla="*/ 6409499 w 9867415"/>
                <a:gd name="connsiteY11072" fmla="*/ 1041400 h 3924300"/>
                <a:gd name="connsiteX11073" fmla="*/ 6386480 w 9867415"/>
                <a:gd name="connsiteY11073" fmla="*/ 1018886 h 3924300"/>
                <a:gd name="connsiteX11074" fmla="*/ 6397989 w 9867415"/>
                <a:gd name="connsiteY11074" fmla="*/ 1000125 h 3924300"/>
                <a:gd name="connsiteX11075" fmla="*/ 7294264 w 9867415"/>
                <a:gd name="connsiteY11075" fmla="*/ 1000124 h 3924300"/>
                <a:gd name="connsiteX11076" fmla="*/ 7321120 w 9867415"/>
                <a:gd name="connsiteY11076" fmla="*/ 1022638 h 3924300"/>
                <a:gd name="connsiteX11077" fmla="*/ 7313447 w 9867415"/>
                <a:gd name="connsiteY11077" fmla="*/ 1041399 h 3924300"/>
                <a:gd name="connsiteX11078" fmla="*/ 7286592 w 9867415"/>
                <a:gd name="connsiteY11078" fmla="*/ 1018885 h 3924300"/>
                <a:gd name="connsiteX11079" fmla="*/ 7294264 w 9867415"/>
                <a:gd name="connsiteY11079" fmla="*/ 1000124 h 3924300"/>
                <a:gd name="connsiteX11080" fmla="*/ 1548908 w 9867415"/>
                <a:gd name="connsiteY11080" fmla="*/ 1000124 h 3924300"/>
                <a:gd name="connsiteX11081" fmla="*/ 1552613 w 9867415"/>
                <a:gd name="connsiteY11081" fmla="*/ 1018645 h 3924300"/>
                <a:gd name="connsiteX11082" fmla="*/ 1526681 w 9867415"/>
                <a:gd name="connsiteY11082" fmla="*/ 1044574 h 3924300"/>
                <a:gd name="connsiteX11083" fmla="*/ 1522976 w 9867415"/>
                <a:gd name="connsiteY11083" fmla="*/ 1026053 h 3924300"/>
                <a:gd name="connsiteX11084" fmla="*/ 1548908 w 9867415"/>
                <a:gd name="connsiteY11084" fmla="*/ 1000124 h 3924300"/>
                <a:gd name="connsiteX11085" fmla="*/ 9087478 w 9867415"/>
                <a:gd name="connsiteY11085" fmla="*/ 999148 h 3924300"/>
                <a:gd name="connsiteX11086" fmla="*/ 9118170 w 9867415"/>
                <a:gd name="connsiteY11086" fmla="*/ 1021861 h 3924300"/>
                <a:gd name="connsiteX11087" fmla="*/ 9118170 w 9867415"/>
                <a:gd name="connsiteY11087" fmla="*/ 1040790 h 3924300"/>
                <a:gd name="connsiteX11088" fmla="*/ 9087478 w 9867415"/>
                <a:gd name="connsiteY11088" fmla="*/ 1018076 h 3924300"/>
                <a:gd name="connsiteX11089" fmla="*/ 9087478 w 9867415"/>
                <a:gd name="connsiteY11089" fmla="*/ 999148 h 3924300"/>
                <a:gd name="connsiteX11090" fmla="*/ 7870528 w 9867415"/>
                <a:gd name="connsiteY11090" fmla="*/ 995362 h 3924300"/>
                <a:gd name="connsiteX11091" fmla="*/ 7897383 w 9867415"/>
                <a:gd name="connsiteY11091" fmla="*/ 1022218 h 3924300"/>
                <a:gd name="connsiteX11092" fmla="*/ 7893546 w 9867415"/>
                <a:gd name="connsiteY11092" fmla="*/ 1041400 h 3924300"/>
                <a:gd name="connsiteX11093" fmla="*/ 7862854 w 9867415"/>
                <a:gd name="connsiteY11093" fmla="*/ 1014545 h 3924300"/>
                <a:gd name="connsiteX11094" fmla="*/ 7870528 w 9867415"/>
                <a:gd name="connsiteY11094" fmla="*/ 995362 h 3924300"/>
                <a:gd name="connsiteX11095" fmla="*/ 6341080 w 9867415"/>
                <a:gd name="connsiteY11095" fmla="*/ 995362 h 3924300"/>
                <a:gd name="connsiteX11096" fmla="*/ 6364460 w 9867415"/>
                <a:gd name="connsiteY11096" fmla="*/ 1018742 h 3924300"/>
                <a:gd name="connsiteX11097" fmla="*/ 6352770 w 9867415"/>
                <a:gd name="connsiteY11097" fmla="*/ 1038225 h 3924300"/>
                <a:gd name="connsiteX11098" fmla="*/ 6325493 w 9867415"/>
                <a:gd name="connsiteY11098" fmla="*/ 1014845 h 3924300"/>
                <a:gd name="connsiteX11099" fmla="*/ 6341080 w 9867415"/>
                <a:gd name="connsiteY11099" fmla="*/ 995362 h 3924300"/>
                <a:gd name="connsiteX11100" fmla="*/ 3048748 w 9867415"/>
                <a:gd name="connsiteY11100" fmla="*/ 995362 h 3924300"/>
                <a:gd name="connsiteX11101" fmla="*/ 3056252 w 9867415"/>
                <a:gd name="connsiteY11101" fmla="*/ 1014545 h 3924300"/>
                <a:gd name="connsiteX11102" fmla="*/ 3029987 w 9867415"/>
                <a:gd name="connsiteY11102" fmla="*/ 1041400 h 3924300"/>
                <a:gd name="connsiteX11103" fmla="*/ 3022763 w 9867415"/>
                <a:gd name="connsiteY11103" fmla="*/ 1018381 h 3924300"/>
                <a:gd name="connsiteX11104" fmla="*/ 3048748 w 9867415"/>
                <a:gd name="connsiteY11104" fmla="*/ 995362 h 3924300"/>
                <a:gd name="connsiteX11105" fmla="*/ 2449616 w 9867415"/>
                <a:gd name="connsiteY11105" fmla="*/ 995362 h 3924300"/>
                <a:gd name="connsiteX11106" fmla="*/ 2461122 w 9867415"/>
                <a:gd name="connsiteY11106" fmla="*/ 1014545 h 3924300"/>
                <a:gd name="connsiteX11107" fmla="*/ 2430431 w 9867415"/>
                <a:gd name="connsiteY11107" fmla="*/ 1037564 h 3924300"/>
                <a:gd name="connsiteX11108" fmla="*/ 2422759 w 9867415"/>
                <a:gd name="connsiteY11108" fmla="*/ 1018381 h 3924300"/>
                <a:gd name="connsiteX11109" fmla="*/ 2449616 w 9867415"/>
                <a:gd name="connsiteY11109" fmla="*/ 995362 h 3924300"/>
                <a:gd name="connsiteX11110" fmla="*/ 1601299 w 9867415"/>
                <a:gd name="connsiteY11110" fmla="*/ 992798 h 3924300"/>
                <a:gd name="connsiteX11111" fmla="*/ 1605004 w 9867415"/>
                <a:gd name="connsiteY11111" fmla="*/ 1011726 h 3924300"/>
                <a:gd name="connsiteX11112" fmla="*/ 1579072 w 9867415"/>
                <a:gd name="connsiteY11112" fmla="*/ 1034440 h 3924300"/>
                <a:gd name="connsiteX11113" fmla="*/ 1575368 w 9867415"/>
                <a:gd name="connsiteY11113" fmla="*/ 1015511 h 3924300"/>
                <a:gd name="connsiteX11114" fmla="*/ 1601299 w 9867415"/>
                <a:gd name="connsiteY11114" fmla="*/ 992798 h 3924300"/>
                <a:gd name="connsiteX11115" fmla="*/ 9039588 w 9867415"/>
                <a:gd name="connsiteY11115" fmla="*/ 992716 h 3924300"/>
                <a:gd name="connsiteX11116" fmla="*/ 9069222 w 9867415"/>
                <a:gd name="connsiteY11116" fmla="*/ 1014941 h 3924300"/>
                <a:gd name="connsiteX11117" fmla="*/ 9069222 w 9867415"/>
                <a:gd name="connsiteY11117" fmla="*/ 1033462 h 3924300"/>
                <a:gd name="connsiteX11118" fmla="*/ 9039588 w 9867415"/>
                <a:gd name="connsiteY11118" fmla="*/ 1011237 h 3924300"/>
                <a:gd name="connsiteX11119" fmla="*/ 9039588 w 9867415"/>
                <a:gd name="connsiteY11119" fmla="*/ 992716 h 3924300"/>
                <a:gd name="connsiteX11120" fmla="*/ 7818597 w 9867415"/>
                <a:gd name="connsiteY11120" fmla="*/ 992716 h 3924300"/>
                <a:gd name="connsiteX11121" fmla="*/ 7845097 w 9867415"/>
                <a:gd name="connsiteY11121" fmla="*/ 1014941 h 3924300"/>
                <a:gd name="connsiteX11122" fmla="*/ 7837526 w 9867415"/>
                <a:gd name="connsiteY11122" fmla="*/ 1033462 h 3924300"/>
                <a:gd name="connsiteX11123" fmla="*/ 7811026 w 9867415"/>
                <a:gd name="connsiteY11123" fmla="*/ 1011237 h 3924300"/>
                <a:gd name="connsiteX11124" fmla="*/ 7818597 w 9867415"/>
                <a:gd name="connsiteY11124" fmla="*/ 992716 h 3924300"/>
                <a:gd name="connsiteX11125" fmla="*/ 7238306 w 9867415"/>
                <a:gd name="connsiteY11125" fmla="*/ 992187 h 3924300"/>
                <a:gd name="connsiteX11126" fmla="*/ 7264235 w 9867415"/>
                <a:gd name="connsiteY11126" fmla="*/ 1019043 h 3924300"/>
                <a:gd name="connsiteX11127" fmla="*/ 7256826 w 9867415"/>
                <a:gd name="connsiteY11127" fmla="*/ 1038225 h 3924300"/>
                <a:gd name="connsiteX11128" fmla="*/ 7230897 w 9867415"/>
                <a:gd name="connsiteY11128" fmla="*/ 1015206 h 3924300"/>
                <a:gd name="connsiteX11129" fmla="*/ 7238306 w 9867415"/>
                <a:gd name="connsiteY11129" fmla="*/ 992187 h 3924300"/>
                <a:gd name="connsiteX11130" fmla="*/ 6280755 w 9867415"/>
                <a:gd name="connsiteY11130" fmla="*/ 992187 h 3924300"/>
                <a:gd name="connsiteX11131" fmla="*/ 6308031 w 9867415"/>
                <a:gd name="connsiteY11131" fmla="*/ 1015206 h 3924300"/>
                <a:gd name="connsiteX11132" fmla="*/ 6292445 w 9867415"/>
                <a:gd name="connsiteY11132" fmla="*/ 1034389 h 3924300"/>
                <a:gd name="connsiteX11133" fmla="*/ 6269065 w 9867415"/>
                <a:gd name="connsiteY11133" fmla="*/ 1015206 h 3924300"/>
                <a:gd name="connsiteX11134" fmla="*/ 6280755 w 9867415"/>
                <a:gd name="connsiteY11134" fmla="*/ 992187 h 3924300"/>
                <a:gd name="connsiteX11135" fmla="*/ 3104985 w 9867415"/>
                <a:gd name="connsiteY11135" fmla="*/ 992187 h 3924300"/>
                <a:gd name="connsiteX11136" fmla="*/ 3116494 w 9867415"/>
                <a:gd name="connsiteY11136" fmla="*/ 1010948 h 3924300"/>
                <a:gd name="connsiteX11137" fmla="*/ 3089639 w 9867415"/>
                <a:gd name="connsiteY11137" fmla="*/ 1033462 h 3924300"/>
                <a:gd name="connsiteX11138" fmla="*/ 3078129 w 9867415"/>
                <a:gd name="connsiteY11138" fmla="*/ 1014701 h 3924300"/>
                <a:gd name="connsiteX11139" fmla="*/ 3104985 w 9867415"/>
                <a:gd name="connsiteY11139" fmla="*/ 992187 h 3924300"/>
                <a:gd name="connsiteX11140" fmla="*/ 1989897 w 9867415"/>
                <a:gd name="connsiteY11140" fmla="*/ 992187 h 3924300"/>
                <a:gd name="connsiteX11141" fmla="*/ 1997568 w 9867415"/>
                <a:gd name="connsiteY11141" fmla="*/ 1011370 h 3924300"/>
                <a:gd name="connsiteX11142" fmla="*/ 1966880 w 9867415"/>
                <a:gd name="connsiteY11142" fmla="*/ 1038225 h 3924300"/>
                <a:gd name="connsiteX11143" fmla="*/ 1963043 w 9867415"/>
                <a:gd name="connsiteY11143" fmla="*/ 1019043 h 3924300"/>
                <a:gd name="connsiteX11144" fmla="*/ 1989897 w 9867415"/>
                <a:gd name="connsiteY11144" fmla="*/ 992187 h 3924300"/>
                <a:gd name="connsiteX11145" fmla="*/ 8684762 w 9867415"/>
                <a:gd name="connsiteY11145" fmla="*/ 989012 h 3924300"/>
                <a:gd name="connsiteX11146" fmla="*/ 8715047 w 9867415"/>
                <a:gd name="connsiteY11146" fmla="*/ 1014941 h 3924300"/>
                <a:gd name="connsiteX11147" fmla="*/ 8711261 w 9867415"/>
                <a:gd name="connsiteY11147" fmla="*/ 1033462 h 3924300"/>
                <a:gd name="connsiteX11148" fmla="*/ 8680976 w 9867415"/>
                <a:gd name="connsiteY11148" fmla="*/ 1007533 h 3924300"/>
                <a:gd name="connsiteX11149" fmla="*/ 8684762 w 9867415"/>
                <a:gd name="connsiteY11149" fmla="*/ 989012 h 3924300"/>
                <a:gd name="connsiteX11150" fmla="*/ 7181553 w 9867415"/>
                <a:gd name="connsiteY11150" fmla="*/ 989012 h 3924300"/>
                <a:gd name="connsiteX11151" fmla="*/ 7208408 w 9867415"/>
                <a:gd name="connsiteY11151" fmla="*/ 1011237 h 3924300"/>
                <a:gd name="connsiteX11152" fmla="*/ 7200735 w 9867415"/>
                <a:gd name="connsiteY11152" fmla="*/ 1029758 h 3924300"/>
                <a:gd name="connsiteX11153" fmla="*/ 7173880 w 9867415"/>
                <a:gd name="connsiteY11153" fmla="*/ 1007533 h 3924300"/>
                <a:gd name="connsiteX11154" fmla="*/ 7181553 w 9867415"/>
                <a:gd name="connsiteY11154" fmla="*/ 989012 h 3924300"/>
                <a:gd name="connsiteX11155" fmla="*/ 6224026 w 9867415"/>
                <a:gd name="connsiteY11155" fmla="*/ 989012 h 3924300"/>
                <a:gd name="connsiteX11156" fmla="*/ 6247045 w 9867415"/>
                <a:gd name="connsiteY11156" fmla="*/ 1011237 h 3924300"/>
                <a:gd name="connsiteX11157" fmla="*/ 6231699 w 9867415"/>
                <a:gd name="connsiteY11157" fmla="*/ 1033462 h 3924300"/>
                <a:gd name="connsiteX11158" fmla="*/ 6208680 w 9867415"/>
                <a:gd name="connsiteY11158" fmla="*/ 1011237 h 3924300"/>
                <a:gd name="connsiteX11159" fmla="*/ 6224026 w 9867415"/>
                <a:gd name="connsiteY11159" fmla="*/ 989012 h 3924300"/>
                <a:gd name="connsiteX11160" fmla="*/ 6164290 w 9867415"/>
                <a:gd name="connsiteY11160" fmla="*/ 989012 h 3924300"/>
                <a:gd name="connsiteX11161" fmla="*/ 6186804 w 9867415"/>
                <a:gd name="connsiteY11161" fmla="*/ 1011526 h 3924300"/>
                <a:gd name="connsiteX11162" fmla="*/ 6175547 w 9867415"/>
                <a:gd name="connsiteY11162" fmla="*/ 1030287 h 3924300"/>
                <a:gd name="connsiteX11163" fmla="*/ 6149281 w 9867415"/>
                <a:gd name="connsiteY11163" fmla="*/ 1007773 h 3924300"/>
                <a:gd name="connsiteX11164" fmla="*/ 6164290 w 9867415"/>
                <a:gd name="connsiteY11164" fmla="*/ 989012 h 3924300"/>
                <a:gd name="connsiteX11165" fmla="*/ 2505705 w 9867415"/>
                <a:gd name="connsiteY11165" fmla="*/ 989012 h 3924300"/>
                <a:gd name="connsiteX11166" fmla="*/ 2513113 w 9867415"/>
                <a:gd name="connsiteY11166" fmla="*/ 1007533 h 3924300"/>
                <a:gd name="connsiteX11167" fmla="*/ 2487182 w 9867415"/>
                <a:gd name="connsiteY11167" fmla="*/ 1033462 h 3924300"/>
                <a:gd name="connsiteX11168" fmla="*/ 2479774 w 9867415"/>
                <a:gd name="connsiteY11168" fmla="*/ 1011237 h 3924300"/>
                <a:gd name="connsiteX11169" fmla="*/ 2505705 w 9867415"/>
                <a:gd name="connsiteY11169" fmla="*/ 989012 h 3924300"/>
                <a:gd name="connsiteX11170" fmla="*/ 3161076 w 9867415"/>
                <a:gd name="connsiteY11170" fmla="*/ 988086 h 3924300"/>
                <a:gd name="connsiteX11171" fmla="*/ 3172189 w 9867415"/>
                <a:gd name="connsiteY11171" fmla="*/ 1007268 h 3924300"/>
                <a:gd name="connsiteX11172" fmla="*/ 3146259 w 9867415"/>
                <a:gd name="connsiteY11172" fmla="*/ 1030287 h 3924300"/>
                <a:gd name="connsiteX11173" fmla="*/ 3135147 w 9867415"/>
                <a:gd name="connsiteY11173" fmla="*/ 1011105 h 3924300"/>
                <a:gd name="connsiteX11174" fmla="*/ 3161076 w 9867415"/>
                <a:gd name="connsiteY11174" fmla="*/ 988086 h 3924300"/>
                <a:gd name="connsiteX11175" fmla="*/ 2562324 w 9867415"/>
                <a:gd name="connsiteY11175" fmla="*/ 984779 h 3924300"/>
                <a:gd name="connsiteX11176" fmla="*/ 2570000 w 9867415"/>
                <a:gd name="connsiteY11176" fmla="*/ 1003300 h 3924300"/>
                <a:gd name="connsiteX11177" fmla="*/ 2543140 w 9867415"/>
                <a:gd name="connsiteY11177" fmla="*/ 1025525 h 3924300"/>
                <a:gd name="connsiteX11178" fmla="*/ 2535468 w 9867415"/>
                <a:gd name="connsiteY11178" fmla="*/ 1007004 h 3924300"/>
                <a:gd name="connsiteX11179" fmla="*/ 2562324 w 9867415"/>
                <a:gd name="connsiteY11179" fmla="*/ 984779 h 3924300"/>
                <a:gd name="connsiteX11180" fmla="*/ 1653691 w 9867415"/>
                <a:gd name="connsiteY11180" fmla="*/ 984778 h 3924300"/>
                <a:gd name="connsiteX11181" fmla="*/ 1657396 w 9867415"/>
                <a:gd name="connsiteY11181" fmla="*/ 1003299 h 3924300"/>
                <a:gd name="connsiteX11182" fmla="*/ 1631464 w 9867415"/>
                <a:gd name="connsiteY11182" fmla="*/ 1025524 h 3924300"/>
                <a:gd name="connsiteX11183" fmla="*/ 1627760 w 9867415"/>
                <a:gd name="connsiteY11183" fmla="*/ 1007003 h 3924300"/>
                <a:gd name="connsiteX11184" fmla="*/ 1653691 w 9867415"/>
                <a:gd name="connsiteY11184" fmla="*/ 984778 h 3924300"/>
                <a:gd name="connsiteX11185" fmla="*/ 8259313 w 9867415"/>
                <a:gd name="connsiteY11185" fmla="*/ 984250 h 3924300"/>
                <a:gd name="connsiteX11186" fmla="*/ 8289598 w 9867415"/>
                <a:gd name="connsiteY11186" fmla="*/ 1011106 h 3924300"/>
                <a:gd name="connsiteX11187" fmla="*/ 8285812 w 9867415"/>
                <a:gd name="connsiteY11187" fmla="*/ 1030288 h 3924300"/>
                <a:gd name="connsiteX11188" fmla="*/ 8255527 w 9867415"/>
                <a:gd name="connsiteY11188" fmla="*/ 1003433 h 3924300"/>
                <a:gd name="connsiteX11189" fmla="*/ 8259313 w 9867415"/>
                <a:gd name="connsiteY11189" fmla="*/ 984250 h 3924300"/>
                <a:gd name="connsiteX11190" fmla="*/ 6103965 w 9867415"/>
                <a:gd name="connsiteY11190" fmla="*/ 984250 h 3924300"/>
                <a:gd name="connsiteX11191" fmla="*/ 6130231 w 9867415"/>
                <a:gd name="connsiteY11191" fmla="*/ 1006764 h 3924300"/>
                <a:gd name="connsiteX11192" fmla="*/ 6115222 w 9867415"/>
                <a:gd name="connsiteY11192" fmla="*/ 1025525 h 3924300"/>
                <a:gd name="connsiteX11193" fmla="*/ 6092709 w 9867415"/>
                <a:gd name="connsiteY11193" fmla="*/ 1006764 h 3924300"/>
                <a:gd name="connsiteX11194" fmla="*/ 6103965 w 9867415"/>
                <a:gd name="connsiteY11194" fmla="*/ 984250 h 3924300"/>
                <a:gd name="connsiteX11195" fmla="*/ 2045605 w 9867415"/>
                <a:gd name="connsiteY11195" fmla="*/ 984250 h 3924300"/>
                <a:gd name="connsiteX11196" fmla="*/ 2049390 w 9867415"/>
                <a:gd name="connsiteY11196" fmla="*/ 1003433 h 3924300"/>
                <a:gd name="connsiteX11197" fmla="*/ 2022895 w 9867415"/>
                <a:gd name="connsiteY11197" fmla="*/ 1030288 h 3924300"/>
                <a:gd name="connsiteX11198" fmla="*/ 2015324 w 9867415"/>
                <a:gd name="connsiteY11198" fmla="*/ 1011106 h 3924300"/>
                <a:gd name="connsiteX11199" fmla="*/ 2045605 w 9867415"/>
                <a:gd name="connsiteY11199" fmla="*/ 984250 h 3924300"/>
                <a:gd name="connsiteX11200" fmla="*/ 7762180 w 9867415"/>
                <a:gd name="connsiteY11200" fmla="*/ 984249 h 3924300"/>
                <a:gd name="connsiteX11201" fmla="*/ 7791814 w 9867415"/>
                <a:gd name="connsiteY11201" fmla="*/ 1007268 h 3924300"/>
                <a:gd name="connsiteX11202" fmla="*/ 7784406 w 9867415"/>
                <a:gd name="connsiteY11202" fmla="*/ 1026451 h 3924300"/>
                <a:gd name="connsiteX11203" fmla="*/ 7754772 w 9867415"/>
                <a:gd name="connsiteY11203" fmla="*/ 1003432 h 3924300"/>
                <a:gd name="connsiteX11204" fmla="*/ 7762180 w 9867415"/>
                <a:gd name="connsiteY11204" fmla="*/ 984249 h 3924300"/>
                <a:gd name="connsiteX11205" fmla="*/ 7124583 w 9867415"/>
                <a:gd name="connsiteY11205" fmla="*/ 984249 h 3924300"/>
                <a:gd name="connsiteX11206" fmla="*/ 7151860 w 9867415"/>
                <a:gd name="connsiteY11206" fmla="*/ 1006763 h 3924300"/>
                <a:gd name="connsiteX11207" fmla="*/ 7144066 w 9867415"/>
                <a:gd name="connsiteY11207" fmla="*/ 1025524 h 3924300"/>
                <a:gd name="connsiteX11208" fmla="*/ 7116790 w 9867415"/>
                <a:gd name="connsiteY11208" fmla="*/ 1003010 h 3924300"/>
                <a:gd name="connsiteX11209" fmla="*/ 7124583 w 9867415"/>
                <a:gd name="connsiteY11209" fmla="*/ 984249 h 3924300"/>
                <a:gd name="connsiteX11210" fmla="*/ 6047393 w 9867415"/>
                <a:gd name="connsiteY11210" fmla="*/ 981075 h 3924300"/>
                <a:gd name="connsiteX11211" fmla="*/ 6069906 w 9867415"/>
                <a:gd name="connsiteY11211" fmla="*/ 1003300 h 3924300"/>
                <a:gd name="connsiteX11212" fmla="*/ 6054897 w 9867415"/>
                <a:gd name="connsiteY11212" fmla="*/ 1025525 h 3924300"/>
                <a:gd name="connsiteX11213" fmla="*/ 6032384 w 9867415"/>
                <a:gd name="connsiteY11213" fmla="*/ 1003300 h 3924300"/>
                <a:gd name="connsiteX11214" fmla="*/ 6047393 w 9867415"/>
                <a:gd name="connsiteY11214" fmla="*/ 981075 h 3924300"/>
                <a:gd name="connsiteX11215" fmla="*/ 5986490 w 9867415"/>
                <a:gd name="connsiteY11215" fmla="*/ 981075 h 3924300"/>
                <a:gd name="connsiteX11216" fmla="*/ 6009004 w 9867415"/>
                <a:gd name="connsiteY11216" fmla="*/ 1003589 h 3924300"/>
                <a:gd name="connsiteX11217" fmla="*/ 5993995 w 9867415"/>
                <a:gd name="connsiteY11217" fmla="*/ 1022350 h 3924300"/>
                <a:gd name="connsiteX11218" fmla="*/ 5971481 w 9867415"/>
                <a:gd name="connsiteY11218" fmla="*/ 999836 h 3924300"/>
                <a:gd name="connsiteX11219" fmla="*/ 5986490 w 9867415"/>
                <a:gd name="connsiteY11219" fmla="*/ 981075 h 3924300"/>
                <a:gd name="connsiteX11220" fmla="*/ 8990376 w 9867415"/>
                <a:gd name="connsiteY11220" fmla="*/ 981074 h 3924300"/>
                <a:gd name="connsiteX11221" fmla="*/ 9020010 w 9867415"/>
                <a:gd name="connsiteY11221" fmla="*/ 1007003 h 3924300"/>
                <a:gd name="connsiteX11222" fmla="*/ 9020010 w 9867415"/>
                <a:gd name="connsiteY11222" fmla="*/ 1025524 h 3924300"/>
                <a:gd name="connsiteX11223" fmla="*/ 8990376 w 9867415"/>
                <a:gd name="connsiteY11223" fmla="*/ 999595 h 3924300"/>
                <a:gd name="connsiteX11224" fmla="*/ 8990376 w 9867415"/>
                <a:gd name="connsiteY11224" fmla="*/ 981074 h 3924300"/>
                <a:gd name="connsiteX11225" fmla="*/ 7068972 w 9867415"/>
                <a:gd name="connsiteY11225" fmla="*/ 980149 h 3924300"/>
                <a:gd name="connsiteX11226" fmla="*/ 7094901 w 9867415"/>
                <a:gd name="connsiteY11226" fmla="*/ 1003168 h 3924300"/>
                <a:gd name="connsiteX11227" fmla="*/ 7087493 w 9867415"/>
                <a:gd name="connsiteY11227" fmla="*/ 1022350 h 3924300"/>
                <a:gd name="connsiteX11228" fmla="*/ 7061564 w 9867415"/>
                <a:gd name="connsiteY11228" fmla="*/ 999331 h 3924300"/>
                <a:gd name="connsiteX11229" fmla="*/ 7068972 w 9867415"/>
                <a:gd name="connsiteY11229" fmla="*/ 980149 h 3924300"/>
                <a:gd name="connsiteX11230" fmla="*/ 9288013 w 9867415"/>
                <a:gd name="connsiteY11230" fmla="*/ 976312 h 3924300"/>
                <a:gd name="connsiteX11231" fmla="*/ 9318298 w 9867415"/>
                <a:gd name="connsiteY11231" fmla="*/ 1003168 h 3924300"/>
                <a:gd name="connsiteX11232" fmla="*/ 9314512 w 9867415"/>
                <a:gd name="connsiteY11232" fmla="*/ 1022350 h 3924300"/>
                <a:gd name="connsiteX11233" fmla="*/ 9284227 w 9867415"/>
                <a:gd name="connsiteY11233" fmla="*/ 995495 h 3924300"/>
                <a:gd name="connsiteX11234" fmla="*/ 9288013 w 9867415"/>
                <a:gd name="connsiteY11234" fmla="*/ 976312 h 3924300"/>
                <a:gd name="connsiteX11235" fmla="*/ 8206925 w 9867415"/>
                <a:gd name="connsiteY11235" fmla="*/ 976312 h 3924300"/>
                <a:gd name="connsiteX11236" fmla="*/ 8237210 w 9867415"/>
                <a:gd name="connsiteY11236" fmla="*/ 1003168 h 3924300"/>
                <a:gd name="connsiteX11237" fmla="*/ 8233424 w 9867415"/>
                <a:gd name="connsiteY11237" fmla="*/ 1022350 h 3924300"/>
                <a:gd name="connsiteX11238" fmla="*/ 8203139 w 9867415"/>
                <a:gd name="connsiteY11238" fmla="*/ 999331 h 3924300"/>
                <a:gd name="connsiteX11239" fmla="*/ 8206925 w 9867415"/>
                <a:gd name="connsiteY11239" fmla="*/ 976312 h 3924300"/>
                <a:gd name="connsiteX11240" fmla="*/ 7709060 w 9867415"/>
                <a:gd name="connsiteY11240" fmla="*/ 976312 h 3924300"/>
                <a:gd name="connsiteX11241" fmla="*/ 7735560 w 9867415"/>
                <a:gd name="connsiteY11241" fmla="*/ 999331 h 3924300"/>
                <a:gd name="connsiteX11242" fmla="*/ 7727989 w 9867415"/>
                <a:gd name="connsiteY11242" fmla="*/ 1022350 h 3924300"/>
                <a:gd name="connsiteX11243" fmla="*/ 7701489 w 9867415"/>
                <a:gd name="connsiteY11243" fmla="*/ 995495 h 3924300"/>
                <a:gd name="connsiteX11244" fmla="*/ 7709060 w 9867415"/>
                <a:gd name="connsiteY11244" fmla="*/ 976312 h 3924300"/>
                <a:gd name="connsiteX11245" fmla="*/ 5926165 w 9867415"/>
                <a:gd name="connsiteY11245" fmla="*/ 976312 h 3924300"/>
                <a:gd name="connsiteX11246" fmla="*/ 5948679 w 9867415"/>
                <a:gd name="connsiteY11246" fmla="*/ 999331 h 3924300"/>
                <a:gd name="connsiteX11247" fmla="*/ 5933670 w 9867415"/>
                <a:gd name="connsiteY11247" fmla="*/ 1022350 h 3924300"/>
                <a:gd name="connsiteX11248" fmla="*/ 5911156 w 9867415"/>
                <a:gd name="connsiteY11248" fmla="*/ 999331 h 3924300"/>
                <a:gd name="connsiteX11249" fmla="*/ 5926165 w 9867415"/>
                <a:gd name="connsiteY11249" fmla="*/ 976312 h 3924300"/>
                <a:gd name="connsiteX11250" fmla="*/ 5869593 w 9867415"/>
                <a:gd name="connsiteY11250" fmla="*/ 976312 h 3924300"/>
                <a:gd name="connsiteX11251" fmla="*/ 5892106 w 9867415"/>
                <a:gd name="connsiteY11251" fmla="*/ 999692 h 3924300"/>
                <a:gd name="connsiteX11252" fmla="*/ 5877097 w 9867415"/>
                <a:gd name="connsiteY11252" fmla="*/ 1019175 h 3924300"/>
                <a:gd name="connsiteX11253" fmla="*/ 5854584 w 9867415"/>
                <a:gd name="connsiteY11253" fmla="*/ 995795 h 3924300"/>
                <a:gd name="connsiteX11254" fmla="*/ 5869593 w 9867415"/>
                <a:gd name="connsiteY11254" fmla="*/ 976312 h 3924300"/>
                <a:gd name="connsiteX11255" fmla="*/ 2099426 w 9867415"/>
                <a:gd name="connsiteY11255" fmla="*/ 976312 h 3924300"/>
                <a:gd name="connsiteX11256" fmla="*/ 2107098 w 9867415"/>
                <a:gd name="connsiteY11256" fmla="*/ 995495 h 3924300"/>
                <a:gd name="connsiteX11257" fmla="*/ 2076406 w 9867415"/>
                <a:gd name="connsiteY11257" fmla="*/ 1022350 h 3924300"/>
                <a:gd name="connsiteX11258" fmla="*/ 2072570 w 9867415"/>
                <a:gd name="connsiteY11258" fmla="*/ 1003168 h 3924300"/>
                <a:gd name="connsiteX11259" fmla="*/ 2099426 w 9867415"/>
                <a:gd name="connsiteY11259" fmla="*/ 976312 h 3924300"/>
                <a:gd name="connsiteX11260" fmla="*/ 8941163 w 9867415"/>
                <a:gd name="connsiteY11260" fmla="*/ 973748 h 3924300"/>
                <a:gd name="connsiteX11261" fmla="*/ 8970797 w 9867415"/>
                <a:gd name="connsiteY11261" fmla="*/ 996461 h 3924300"/>
                <a:gd name="connsiteX11262" fmla="*/ 8970797 w 9867415"/>
                <a:gd name="connsiteY11262" fmla="*/ 1015390 h 3924300"/>
                <a:gd name="connsiteX11263" fmla="*/ 8941163 w 9867415"/>
                <a:gd name="connsiteY11263" fmla="*/ 992676 h 3924300"/>
                <a:gd name="connsiteX11264" fmla="*/ 8941163 w 9867415"/>
                <a:gd name="connsiteY11264" fmla="*/ 973748 h 3924300"/>
                <a:gd name="connsiteX11265" fmla="*/ 8152950 w 9867415"/>
                <a:gd name="connsiteY11265" fmla="*/ 973666 h 3924300"/>
                <a:gd name="connsiteX11266" fmla="*/ 8183235 w 9867415"/>
                <a:gd name="connsiteY11266" fmla="*/ 995891 h 3924300"/>
                <a:gd name="connsiteX11267" fmla="*/ 8179449 w 9867415"/>
                <a:gd name="connsiteY11267" fmla="*/ 1014412 h 3924300"/>
                <a:gd name="connsiteX11268" fmla="*/ 8149164 w 9867415"/>
                <a:gd name="connsiteY11268" fmla="*/ 992187 h 3924300"/>
                <a:gd name="connsiteX11269" fmla="*/ 8152950 w 9867415"/>
                <a:gd name="connsiteY11269" fmla="*/ 973666 h 3924300"/>
                <a:gd name="connsiteX11270" fmla="*/ 7652644 w 9867415"/>
                <a:gd name="connsiteY11270" fmla="*/ 973666 h 3924300"/>
                <a:gd name="connsiteX11271" fmla="*/ 7678573 w 9867415"/>
                <a:gd name="connsiteY11271" fmla="*/ 995891 h 3924300"/>
                <a:gd name="connsiteX11272" fmla="*/ 7674868 w 9867415"/>
                <a:gd name="connsiteY11272" fmla="*/ 1014412 h 3924300"/>
                <a:gd name="connsiteX11273" fmla="*/ 7645235 w 9867415"/>
                <a:gd name="connsiteY11273" fmla="*/ 992187 h 3924300"/>
                <a:gd name="connsiteX11274" fmla="*/ 7652644 w 9867415"/>
                <a:gd name="connsiteY11274" fmla="*/ 973666 h 3924300"/>
                <a:gd name="connsiteX11275" fmla="*/ 3333921 w 9867415"/>
                <a:gd name="connsiteY11275" fmla="*/ 973666 h 3924300"/>
                <a:gd name="connsiteX11276" fmla="*/ 3345177 w 9867415"/>
                <a:gd name="connsiteY11276" fmla="*/ 992187 h 3924300"/>
                <a:gd name="connsiteX11277" fmla="*/ 3322664 w 9867415"/>
                <a:gd name="connsiteY11277" fmla="*/ 1014412 h 3924300"/>
                <a:gd name="connsiteX11278" fmla="*/ 3311407 w 9867415"/>
                <a:gd name="connsiteY11278" fmla="*/ 995891 h 3924300"/>
                <a:gd name="connsiteX11279" fmla="*/ 3333921 w 9867415"/>
                <a:gd name="connsiteY11279" fmla="*/ 973666 h 3924300"/>
                <a:gd name="connsiteX11280" fmla="*/ 8583162 w 9867415"/>
                <a:gd name="connsiteY11280" fmla="*/ 973137 h 3924300"/>
                <a:gd name="connsiteX11281" fmla="*/ 8613447 w 9867415"/>
                <a:gd name="connsiteY11281" fmla="*/ 996156 h 3924300"/>
                <a:gd name="connsiteX11282" fmla="*/ 8609661 w 9867415"/>
                <a:gd name="connsiteY11282" fmla="*/ 1015339 h 3924300"/>
                <a:gd name="connsiteX11283" fmla="*/ 8579376 w 9867415"/>
                <a:gd name="connsiteY11283" fmla="*/ 992320 h 3924300"/>
                <a:gd name="connsiteX11284" fmla="*/ 8583162 w 9867415"/>
                <a:gd name="connsiteY11284" fmla="*/ 973137 h 3924300"/>
                <a:gd name="connsiteX11285" fmla="*/ 7011822 w 9867415"/>
                <a:gd name="connsiteY11285" fmla="*/ 973137 h 3924300"/>
                <a:gd name="connsiteX11286" fmla="*/ 7037751 w 9867415"/>
                <a:gd name="connsiteY11286" fmla="*/ 996156 h 3924300"/>
                <a:gd name="connsiteX11287" fmla="*/ 7026639 w 9867415"/>
                <a:gd name="connsiteY11287" fmla="*/ 1019175 h 3924300"/>
                <a:gd name="connsiteX11288" fmla="*/ 7004414 w 9867415"/>
                <a:gd name="connsiteY11288" fmla="*/ 996156 h 3924300"/>
                <a:gd name="connsiteX11289" fmla="*/ 7011822 w 9867415"/>
                <a:gd name="connsiteY11289" fmla="*/ 973137 h 3924300"/>
                <a:gd name="connsiteX11290" fmla="*/ 5809988 w 9867415"/>
                <a:gd name="connsiteY11290" fmla="*/ 973137 h 3924300"/>
                <a:gd name="connsiteX11291" fmla="*/ 5833368 w 9867415"/>
                <a:gd name="connsiteY11291" fmla="*/ 996156 h 3924300"/>
                <a:gd name="connsiteX11292" fmla="*/ 5817782 w 9867415"/>
                <a:gd name="connsiteY11292" fmla="*/ 1019175 h 3924300"/>
                <a:gd name="connsiteX11293" fmla="*/ 5794402 w 9867415"/>
                <a:gd name="connsiteY11293" fmla="*/ 996156 h 3924300"/>
                <a:gd name="connsiteX11294" fmla="*/ 5809988 w 9867415"/>
                <a:gd name="connsiteY11294" fmla="*/ 973137 h 3924300"/>
                <a:gd name="connsiteX11295" fmla="*/ 5750183 w 9867415"/>
                <a:gd name="connsiteY11295" fmla="*/ 973137 h 3924300"/>
                <a:gd name="connsiteX11296" fmla="*/ 5773043 w 9867415"/>
                <a:gd name="connsiteY11296" fmla="*/ 995651 h 3924300"/>
                <a:gd name="connsiteX11297" fmla="*/ 5757803 w 9867415"/>
                <a:gd name="connsiteY11297" fmla="*/ 1014412 h 3924300"/>
                <a:gd name="connsiteX11298" fmla="*/ 5734943 w 9867415"/>
                <a:gd name="connsiteY11298" fmla="*/ 991898 h 3924300"/>
                <a:gd name="connsiteX11299" fmla="*/ 5750183 w 9867415"/>
                <a:gd name="connsiteY11299" fmla="*/ 973137 h 3924300"/>
                <a:gd name="connsiteX11300" fmla="*/ 5689627 w 9867415"/>
                <a:gd name="connsiteY11300" fmla="*/ 973137 h 3924300"/>
                <a:gd name="connsiteX11301" fmla="*/ 5712141 w 9867415"/>
                <a:gd name="connsiteY11301" fmla="*/ 991898 h 3924300"/>
                <a:gd name="connsiteX11302" fmla="*/ 5697132 w 9867415"/>
                <a:gd name="connsiteY11302" fmla="*/ 1014412 h 3924300"/>
                <a:gd name="connsiteX11303" fmla="*/ 5674618 w 9867415"/>
                <a:gd name="connsiteY11303" fmla="*/ 991898 h 3924300"/>
                <a:gd name="connsiteX11304" fmla="*/ 5689627 w 9867415"/>
                <a:gd name="connsiteY11304" fmla="*/ 973137 h 3924300"/>
                <a:gd name="connsiteX11305" fmla="*/ 1707273 w 9867415"/>
                <a:gd name="connsiteY11305" fmla="*/ 973137 h 3924300"/>
                <a:gd name="connsiteX11306" fmla="*/ 1711110 w 9867415"/>
                <a:gd name="connsiteY11306" fmla="*/ 992320 h 3924300"/>
                <a:gd name="connsiteX11307" fmla="*/ 1684253 w 9867415"/>
                <a:gd name="connsiteY11307" fmla="*/ 1019175 h 3924300"/>
                <a:gd name="connsiteX11308" fmla="*/ 1680416 w 9867415"/>
                <a:gd name="connsiteY11308" fmla="*/ 999993 h 3924300"/>
                <a:gd name="connsiteX11309" fmla="*/ 1707273 w 9867415"/>
                <a:gd name="connsiteY11309" fmla="*/ 973137 h 3924300"/>
                <a:gd name="connsiteX11310" fmla="*/ 6955201 w 9867415"/>
                <a:gd name="connsiteY11310" fmla="*/ 969962 h 3924300"/>
                <a:gd name="connsiteX11311" fmla="*/ 6982057 w 9867415"/>
                <a:gd name="connsiteY11311" fmla="*/ 992187 h 3924300"/>
                <a:gd name="connsiteX11312" fmla="*/ 6970547 w 9867415"/>
                <a:gd name="connsiteY11312" fmla="*/ 1010708 h 3924300"/>
                <a:gd name="connsiteX11313" fmla="*/ 6943692 w 9867415"/>
                <a:gd name="connsiteY11313" fmla="*/ 988483 h 3924300"/>
                <a:gd name="connsiteX11314" fmla="*/ 6955201 w 9867415"/>
                <a:gd name="connsiteY11314" fmla="*/ 969962 h 3924300"/>
                <a:gd name="connsiteX11315" fmla="*/ 5633055 w 9867415"/>
                <a:gd name="connsiteY11315" fmla="*/ 969962 h 3924300"/>
                <a:gd name="connsiteX11316" fmla="*/ 5651816 w 9867415"/>
                <a:gd name="connsiteY11316" fmla="*/ 992187 h 3924300"/>
                <a:gd name="connsiteX11317" fmla="*/ 5636807 w 9867415"/>
                <a:gd name="connsiteY11317" fmla="*/ 1014412 h 3924300"/>
                <a:gd name="connsiteX11318" fmla="*/ 5614293 w 9867415"/>
                <a:gd name="connsiteY11318" fmla="*/ 992187 h 3924300"/>
                <a:gd name="connsiteX11319" fmla="*/ 5633055 w 9867415"/>
                <a:gd name="connsiteY11319" fmla="*/ 969962 h 3924300"/>
                <a:gd name="connsiteX11320" fmla="*/ 5572730 w 9867415"/>
                <a:gd name="connsiteY11320" fmla="*/ 969962 h 3924300"/>
                <a:gd name="connsiteX11321" fmla="*/ 5595243 w 9867415"/>
                <a:gd name="connsiteY11321" fmla="*/ 992476 h 3924300"/>
                <a:gd name="connsiteX11322" fmla="*/ 5576482 w 9867415"/>
                <a:gd name="connsiteY11322" fmla="*/ 1011237 h 3924300"/>
                <a:gd name="connsiteX11323" fmla="*/ 5557721 w 9867415"/>
                <a:gd name="connsiteY11323" fmla="*/ 992476 h 3924300"/>
                <a:gd name="connsiteX11324" fmla="*/ 5572730 w 9867415"/>
                <a:gd name="connsiteY11324" fmla="*/ 969962 h 3924300"/>
                <a:gd name="connsiteX11325" fmla="*/ 5512405 w 9867415"/>
                <a:gd name="connsiteY11325" fmla="*/ 969962 h 3924300"/>
                <a:gd name="connsiteX11326" fmla="*/ 5534918 w 9867415"/>
                <a:gd name="connsiteY11326" fmla="*/ 988723 h 3924300"/>
                <a:gd name="connsiteX11327" fmla="*/ 5516157 w 9867415"/>
                <a:gd name="connsiteY11327" fmla="*/ 1011237 h 3924300"/>
                <a:gd name="connsiteX11328" fmla="*/ 5497396 w 9867415"/>
                <a:gd name="connsiteY11328" fmla="*/ 988723 h 3924300"/>
                <a:gd name="connsiteX11329" fmla="*/ 5512405 w 9867415"/>
                <a:gd name="connsiteY11329" fmla="*/ 969962 h 3924300"/>
                <a:gd name="connsiteX11330" fmla="*/ 4796730 w 9867415"/>
                <a:gd name="connsiteY11330" fmla="*/ 969962 h 3924300"/>
                <a:gd name="connsiteX11331" fmla="*/ 4815780 w 9867415"/>
                <a:gd name="connsiteY11331" fmla="*/ 988723 h 3924300"/>
                <a:gd name="connsiteX11332" fmla="*/ 4796730 w 9867415"/>
                <a:gd name="connsiteY11332" fmla="*/ 1011237 h 3924300"/>
                <a:gd name="connsiteX11333" fmla="*/ 4777680 w 9867415"/>
                <a:gd name="connsiteY11333" fmla="*/ 988723 h 3924300"/>
                <a:gd name="connsiteX11334" fmla="*/ 4796730 w 9867415"/>
                <a:gd name="connsiteY11334" fmla="*/ 969962 h 3924300"/>
                <a:gd name="connsiteX11335" fmla="*/ 4736405 w 9867415"/>
                <a:gd name="connsiteY11335" fmla="*/ 969962 h 3924300"/>
                <a:gd name="connsiteX11336" fmla="*/ 4755455 w 9867415"/>
                <a:gd name="connsiteY11336" fmla="*/ 992476 h 3924300"/>
                <a:gd name="connsiteX11337" fmla="*/ 4736405 w 9867415"/>
                <a:gd name="connsiteY11337" fmla="*/ 1011237 h 3924300"/>
                <a:gd name="connsiteX11338" fmla="*/ 4717355 w 9867415"/>
                <a:gd name="connsiteY11338" fmla="*/ 992476 h 3924300"/>
                <a:gd name="connsiteX11339" fmla="*/ 4736405 w 9867415"/>
                <a:gd name="connsiteY11339" fmla="*/ 969962 h 3924300"/>
                <a:gd name="connsiteX11340" fmla="*/ 2675691 w 9867415"/>
                <a:gd name="connsiteY11340" fmla="*/ 969962 h 3924300"/>
                <a:gd name="connsiteX11341" fmla="*/ 2683368 w 9867415"/>
                <a:gd name="connsiteY11341" fmla="*/ 988483 h 3924300"/>
                <a:gd name="connsiteX11342" fmla="*/ 2656509 w 9867415"/>
                <a:gd name="connsiteY11342" fmla="*/ 1014412 h 3924300"/>
                <a:gd name="connsiteX11343" fmla="*/ 2648835 w 9867415"/>
                <a:gd name="connsiteY11343" fmla="*/ 992187 h 3924300"/>
                <a:gd name="connsiteX11344" fmla="*/ 2675691 w 9867415"/>
                <a:gd name="connsiteY11344" fmla="*/ 969962 h 3924300"/>
                <a:gd name="connsiteX11345" fmla="*/ 2151353 w 9867415"/>
                <a:gd name="connsiteY11345" fmla="*/ 969962 h 3924300"/>
                <a:gd name="connsiteX11346" fmla="*/ 2158923 w 9867415"/>
                <a:gd name="connsiteY11346" fmla="*/ 992187 h 3924300"/>
                <a:gd name="connsiteX11347" fmla="*/ 2132426 w 9867415"/>
                <a:gd name="connsiteY11347" fmla="*/ 1014412 h 3924300"/>
                <a:gd name="connsiteX11348" fmla="*/ 2124852 w 9867415"/>
                <a:gd name="connsiteY11348" fmla="*/ 995891 h 3924300"/>
                <a:gd name="connsiteX11349" fmla="*/ 2151353 w 9867415"/>
                <a:gd name="connsiteY11349" fmla="*/ 969962 h 3924300"/>
                <a:gd name="connsiteX11350" fmla="*/ 5451733 w 9867415"/>
                <a:gd name="connsiteY11350" fmla="*/ 969036 h 3924300"/>
                <a:gd name="connsiteX11351" fmla="*/ 5474593 w 9867415"/>
                <a:gd name="connsiteY11351" fmla="*/ 988218 h 3924300"/>
                <a:gd name="connsiteX11352" fmla="*/ 5455543 w 9867415"/>
                <a:gd name="connsiteY11352" fmla="*/ 1011237 h 3924300"/>
                <a:gd name="connsiteX11353" fmla="*/ 5436493 w 9867415"/>
                <a:gd name="connsiteY11353" fmla="*/ 988218 h 3924300"/>
                <a:gd name="connsiteX11354" fmla="*/ 5451733 w 9867415"/>
                <a:gd name="connsiteY11354" fmla="*/ 969036 h 3924300"/>
                <a:gd name="connsiteX11355" fmla="*/ 9238291 w 9867415"/>
                <a:gd name="connsiteY11355" fmla="*/ 968985 h 3924300"/>
                <a:gd name="connsiteX11356" fmla="*/ 9268983 w 9867415"/>
                <a:gd name="connsiteY11356" fmla="*/ 991698 h 3924300"/>
                <a:gd name="connsiteX11357" fmla="*/ 9268983 w 9867415"/>
                <a:gd name="connsiteY11357" fmla="*/ 1010627 h 3924300"/>
                <a:gd name="connsiteX11358" fmla="*/ 9238291 w 9867415"/>
                <a:gd name="connsiteY11358" fmla="*/ 987913 h 3924300"/>
                <a:gd name="connsiteX11359" fmla="*/ 9238291 w 9867415"/>
                <a:gd name="connsiteY11359" fmla="*/ 968985 h 3924300"/>
                <a:gd name="connsiteX11360" fmla="*/ 8100563 w 9867415"/>
                <a:gd name="connsiteY11360" fmla="*/ 965862 h 3924300"/>
                <a:gd name="connsiteX11361" fmla="*/ 8130848 w 9867415"/>
                <a:gd name="connsiteY11361" fmla="*/ 988881 h 3924300"/>
                <a:gd name="connsiteX11362" fmla="*/ 8127062 w 9867415"/>
                <a:gd name="connsiteY11362" fmla="*/ 1008063 h 3924300"/>
                <a:gd name="connsiteX11363" fmla="*/ 8096777 w 9867415"/>
                <a:gd name="connsiteY11363" fmla="*/ 985044 h 3924300"/>
                <a:gd name="connsiteX11364" fmla="*/ 8100563 w 9867415"/>
                <a:gd name="connsiteY11364" fmla="*/ 965862 h 3924300"/>
                <a:gd name="connsiteX11365" fmla="*/ 2731652 w 9867415"/>
                <a:gd name="connsiteY11365" fmla="*/ 965862 h 3924300"/>
                <a:gd name="connsiteX11366" fmla="*/ 2739064 w 9867415"/>
                <a:gd name="connsiteY11366" fmla="*/ 985044 h 3924300"/>
                <a:gd name="connsiteX11367" fmla="*/ 2713131 w 9867415"/>
                <a:gd name="connsiteY11367" fmla="*/ 1008063 h 3924300"/>
                <a:gd name="connsiteX11368" fmla="*/ 2705724 w 9867415"/>
                <a:gd name="connsiteY11368" fmla="*/ 988881 h 3924300"/>
                <a:gd name="connsiteX11369" fmla="*/ 2731652 w 9867415"/>
                <a:gd name="connsiteY11369" fmla="*/ 965862 h 3924300"/>
                <a:gd name="connsiteX11370" fmla="*/ 2207761 w 9867415"/>
                <a:gd name="connsiteY11370" fmla="*/ 965862 h 3924300"/>
                <a:gd name="connsiteX11371" fmla="*/ 2215170 w 9867415"/>
                <a:gd name="connsiteY11371" fmla="*/ 985044 h 3924300"/>
                <a:gd name="connsiteX11372" fmla="*/ 2185543 w 9867415"/>
                <a:gd name="connsiteY11372" fmla="*/ 1008063 h 3924300"/>
                <a:gd name="connsiteX11373" fmla="*/ 2181842 w 9867415"/>
                <a:gd name="connsiteY11373" fmla="*/ 988881 h 3924300"/>
                <a:gd name="connsiteX11374" fmla="*/ 2207761 w 9867415"/>
                <a:gd name="connsiteY11374" fmla="*/ 965862 h 3924300"/>
                <a:gd name="connsiteX11375" fmla="*/ 8892358 w 9867415"/>
                <a:gd name="connsiteY11375" fmla="*/ 965861 h 3924300"/>
                <a:gd name="connsiteX11376" fmla="*/ 8921666 w 9867415"/>
                <a:gd name="connsiteY11376" fmla="*/ 988880 h 3924300"/>
                <a:gd name="connsiteX11377" fmla="*/ 8918003 w 9867415"/>
                <a:gd name="connsiteY11377" fmla="*/ 1008062 h 3924300"/>
                <a:gd name="connsiteX11378" fmla="*/ 8892358 w 9867415"/>
                <a:gd name="connsiteY11378" fmla="*/ 985043 h 3924300"/>
                <a:gd name="connsiteX11379" fmla="*/ 8892358 w 9867415"/>
                <a:gd name="connsiteY11379" fmla="*/ 965861 h 3924300"/>
                <a:gd name="connsiteX11380" fmla="*/ 7599727 w 9867415"/>
                <a:gd name="connsiteY11380" fmla="*/ 965200 h 3924300"/>
                <a:gd name="connsiteX11381" fmla="*/ 7626582 w 9867415"/>
                <a:gd name="connsiteY11381" fmla="*/ 988219 h 3924300"/>
                <a:gd name="connsiteX11382" fmla="*/ 7618910 w 9867415"/>
                <a:gd name="connsiteY11382" fmla="*/ 1007402 h 3924300"/>
                <a:gd name="connsiteX11383" fmla="*/ 7592054 w 9867415"/>
                <a:gd name="connsiteY11383" fmla="*/ 984383 h 3924300"/>
                <a:gd name="connsiteX11384" fmla="*/ 7599727 w 9867415"/>
                <a:gd name="connsiteY11384" fmla="*/ 965200 h 3924300"/>
                <a:gd name="connsiteX11385" fmla="*/ 6899110 w 9867415"/>
                <a:gd name="connsiteY11385" fmla="*/ 965199 h 3924300"/>
                <a:gd name="connsiteX11386" fmla="*/ 6925039 w 9867415"/>
                <a:gd name="connsiteY11386" fmla="*/ 988579 h 3924300"/>
                <a:gd name="connsiteX11387" fmla="*/ 6913927 w 9867415"/>
                <a:gd name="connsiteY11387" fmla="*/ 1008062 h 3924300"/>
                <a:gd name="connsiteX11388" fmla="*/ 6887997 w 9867415"/>
                <a:gd name="connsiteY11388" fmla="*/ 984682 h 3924300"/>
                <a:gd name="connsiteX11389" fmla="*/ 6899110 w 9867415"/>
                <a:gd name="connsiteY11389" fmla="*/ 965199 h 3924300"/>
                <a:gd name="connsiteX11390" fmla="*/ 5395218 w 9867415"/>
                <a:gd name="connsiteY11390" fmla="*/ 965199 h 3924300"/>
                <a:gd name="connsiteX11391" fmla="*/ 5414268 w 9867415"/>
                <a:gd name="connsiteY11391" fmla="*/ 988218 h 3924300"/>
                <a:gd name="connsiteX11392" fmla="*/ 5395218 w 9867415"/>
                <a:gd name="connsiteY11392" fmla="*/ 1011237 h 3924300"/>
                <a:gd name="connsiteX11393" fmla="*/ 5376168 w 9867415"/>
                <a:gd name="connsiteY11393" fmla="*/ 988218 h 3924300"/>
                <a:gd name="connsiteX11394" fmla="*/ 5395218 w 9867415"/>
                <a:gd name="connsiteY11394" fmla="*/ 965199 h 3924300"/>
                <a:gd name="connsiteX11395" fmla="*/ 5334893 w 9867415"/>
                <a:gd name="connsiteY11395" fmla="*/ 965199 h 3924300"/>
                <a:gd name="connsiteX11396" fmla="*/ 5353943 w 9867415"/>
                <a:gd name="connsiteY11396" fmla="*/ 988579 h 3924300"/>
                <a:gd name="connsiteX11397" fmla="*/ 5338703 w 9867415"/>
                <a:gd name="connsiteY11397" fmla="*/ 1008062 h 3924300"/>
                <a:gd name="connsiteX11398" fmla="*/ 5315843 w 9867415"/>
                <a:gd name="connsiteY11398" fmla="*/ 988579 h 3924300"/>
                <a:gd name="connsiteX11399" fmla="*/ 5334893 w 9867415"/>
                <a:gd name="connsiteY11399" fmla="*/ 965199 h 3924300"/>
                <a:gd name="connsiteX11400" fmla="*/ 5214676 w 9867415"/>
                <a:gd name="connsiteY11400" fmla="*/ 965199 h 3924300"/>
                <a:gd name="connsiteX11401" fmla="*/ 5234160 w 9867415"/>
                <a:gd name="connsiteY11401" fmla="*/ 988579 h 3924300"/>
                <a:gd name="connsiteX11402" fmla="*/ 5218573 w 9867415"/>
                <a:gd name="connsiteY11402" fmla="*/ 1008062 h 3924300"/>
                <a:gd name="connsiteX11403" fmla="*/ 5195193 w 9867415"/>
                <a:gd name="connsiteY11403" fmla="*/ 988579 h 3924300"/>
                <a:gd name="connsiteX11404" fmla="*/ 5214676 w 9867415"/>
                <a:gd name="connsiteY11404" fmla="*/ 965199 h 3924300"/>
                <a:gd name="connsiteX11405" fmla="*/ 5094545 w 9867415"/>
                <a:gd name="connsiteY11405" fmla="*/ 965199 h 3924300"/>
                <a:gd name="connsiteX11406" fmla="*/ 5117405 w 9867415"/>
                <a:gd name="connsiteY11406" fmla="*/ 988579 h 3924300"/>
                <a:gd name="connsiteX11407" fmla="*/ 5098355 w 9867415"/>
                <a:gd name="connsiteY11407" fmla="*/ 1008062 h 3924300"/>
                <a:gd name="connsiteX11408" fmla="*/ 5079305 w 9867415"/>
                <a:gd name="connsiteY11408" fmla="*/ 988579 h 3924300"/>
                <a:gd name="connsiteX11409" fmla="*/ 5094545 w 9867415"/>
                <a:gd name="connsiteY11409" fmla="*/ 965199 h 3924300"/>
                <a:gd name="connsiteX11410" fmla="*/ 5038030 w 9867415"/>
                <a:gd name="connsiteY11410" fmla="*/ 965199 h 3924300"/>
                <a:gd name="connsiteX11411" fmla="*/ 5057080 w 9867415"/>
                <a:gd name="connsiteY11411" fmla="*/ 988579 h 3924300"/>
                <a:gd name="connsiteX11412" fmla="*/ 5038030 w 9867415"/>
                <a:gd name="connsiteY11412" fmla="*/ 1008062 h 3924300"/>
                <a:gd name="connsiteX11413" fmla="*/ 5018980 w 9867415"/>
                <a:gd name="connsiteY11413" fmla="*/ 988579 h 3924300"/>
                <a:gd name="connsiteX11414" fmla="*/ 5038030 w 9867415"/>
                <a:gd name="connsiteY11414" fmla="*/ 965199 h 3924300"/>
                <a:gd name="connsiteX11415" fmla="*/ 4917380 w 9867415"/>
                <a:gd name="connsiteY11415" fmla="*/ 965199 h 3924300"/>
                <a:gd name="connsiteX11416" fmla="*/ 4936430 w 9867415"/>
                <a:gd name="connsiteY11416" fmla="*/ 988218 h 3924300"/>
                <a:gd name="connsiteX11417" fmla="*/ 4917380 w 9867415"/>
                <a:gd name="connsiteY11417" fmla="*/ 1011237 h 3924300"/>
                <a:gd name="connsiteX11418" fmla="*/ 4898330 w 9867415"/>
                <a:gd name="connsiteY11418" fmla="*/ 988218 h 3924300"/>
                <a:gd name="connsiteX11419" fmla="*/ 4917380 w 9867415"/>
                <a:gd name="connsiteY11419" fmla="*/ 965199 h 3924300"/>
                <a:gd name="connsiteX11420" fmla="*/ 1759666 w 9867415"/>
                <a:gd name="connsiteY11420" fmla="*/ 965199 h 3924300"/>
                <a:gd name="connsiteX11421" fmla="*/ 1763503 w 9867415"/>
                <a:gd name="connsiteY11421" fmla="*/ 984382 h 3924300"/>
                <a:gd name="connsiteX11422" fmla="*/ 1736645 w 9867415"/>
                <a:gd name="connsiteY11422" fmla="*/ 1011237 h 3924300"/>
                <a:gd name="connsiteX11423" fmla="*/ 1732808 w 9867415"/>
                <a:gd name="connsiteY11423" fmla="*/ 992055 h 3924300"/>
                <a:gd name="connsiteX11424" fmla="*/ 1759666 w 9867415"/>
                <a:gd name="connsiteY11424" fmla="*/ 965199 h 3924300"/>
                <a:gd name="connsiteX11425" fmla="*/ 7543106 w 9867415"/>
                <a:gd name="connsiteY11425" fmla="*/ 962554 h 3924300"/>
                <a:gd name="connsiteX11426" fmla="*/ 7569035 w 9867415"/>
                <a:gd name="connsiteY11426" fmla="*/ 984779 h 3924300"/>
                <a:gd name="connsiteX11427" fmla="*/ 7561626 w 9867415"/>
                <a:gd name="connsiteY11427" fmla="*/ 1003300 h 3924300"/>
                <a:gd name="connsiteX11428" fmla="*/ 7535697 w 9867415"/>
                <a:gd name="connsiteY11428" fmla="*/ 981075 h 3924300"/>
                <a:gd name="connsiteX11429" fmla="*/ 7543106 w 9867415"/>
                <a:gd name="connsiteY11429" fmla="*/ 962554 h 3924300"/>
                <a:gd name="connsiteX11430" fmla="*/ 6842489 w 9867415"/>
                <a:gd name="connsiteY11430" fmla="*/ 962024 h 3924300"/>
                <a:gd name="connsiteX11431" fmla="*/ 6865508 w 9867415"/>
                <a:gd name="connsiteY11431" fmla="*/ 984538 h 3924300"/>
                <a:gd name="connsiteX11432" fmla="*/ 6857835 w 9867415"/>
                <a:gd name="connsiteY11432" fmla="*/ 1003299 h 3924300"/>
                <a:gd name="connsiteX11433" fmla="*/ 6830980 w 9867415"/>
                <a:gd name="connsiteY11433" fmla="*/ 980785 h 3924300"/>
                <a:gd name="connsiteX11434" fmla="*/ 6842489 w 9867415"/>
                <a:gd name="connsiteY11434" fmla="*/ 962024 h 3924300"/>
                <a:gd name="connsiteX11435" fmla="*/ 2788405 w 9867415"/>
                <a:gd name="connsiteY11435" fmla="*/ 958850 h 3924300"/>
                <a:gd name="connsiteX11436" fmla="*/ 2796079 w 9867415"/>
                <a:gd name="connsiteY11436" fmla="*/ 977371 h 3924300"/>
                <a:gd name="connsiteX11437" fmla="*/ 2769224 w 9867415"/>
                <a:gd name="connsiteY11437" fmla="*/ 999596 h 3924300"/>
                <a:gd name="connsiteX11438" fmla="*/ 2761551 w 9867415"/>
                <a:gd name="connsiteY11438" fmla="*/ 981075 h 3924300"/>
                <a:gd name="connsiteX11439" fmla="*/ 2788405 w 9867415"/>
                <a:gd name="connsiteY11439" fmla="*/ 958850 h 3924300"/>
                <a:gd name="connsiteX11440" fmla="*/ 9190401 w 9867415"/>
                <a:gd name="connsiteY11440" fmla="*/ 958849 h 3924300"/>
                <a:gd name="connsiteX11441" fmla="*/ 9220035 w 9867415"/>
                <a:gd name="connsiteY11441" fmla="*/ 984778 h 3924300"/>
                <a:gd name="connsiteX11442" fmla="*/ 9220035 w 9867415"/>
                <a:gd name="connsiteY11442" fmla="*/ 1003299 h 3924300"/>
                <a:gd name="connsiteX11443" fmla="*/ 9190401 w 9867415"/>
                <a:gd name="connsiteY11443" fmla="*/ 977370 h 3924300"/>
                <a:gd name="connsiteX11444" fmla="*/ 9190401 w 9867415"/>
                <a:gd name="connsiteY11444" fmla="*/ 958849 h 3924300"/>
                <a:gd name="connsiteX11445" fmla="*/ 6786589 w 9867415"/>
                <a:gd name="connsiteY11445" fmla="*/ 958849 h 3924300"/>
                <a:gd name="connsiteX11446" fmla="*/ 6809103 w 9867415"/>
                <a:gd name="connsiteY11446" fmla="*/ 981363 h 3924300"/>
                <a:gd name="connsiteX11447" fmla="*/ 6797846 w 9867415"/>
                <a:gd name="connsiteY11447" fmla="*/ 1000124 h 3924300"/>
                <a:gd name="connsiteX11448" fmla="*/ 6775333 w 9867415"/>
                <a:gd name="connsiteY11448" fmla="*/ 977610 h 3924300"/>
                <a:gd name="connsiteX11449" fmla="*/ 6786589 w 9867415"/>
                <a:gd name="connsiteY11449" fmla="*/ 958849 h 3924300"/>
                <a:gd name="connsiteX11450" fmla="*/ 1812453 w 9867415"/>
                <a:gd name="connsiteY11450" fmla="*/ 958849 h 3924300"/>
                <a:gd name="connsiteX11451" fmla="*/ 1816158 w 9867415"/>
                <a:gd name="connsiteY11451" fmla="*/ 977370 h 3924300"/>
                <a:gd name="connsiteX11452" fmla="*/ 1790227 w 9867415"/>
                <a:gd name="connsiteY11452" fmla="*/ 999595 h 3924300"/>
                <a:gd name="connsiteX11453" fmla="*/ 1786522 w 9867415"/>
                <a:gd name="connsiteY11453" fmla="*/ 981074 h 3924300"/>
                <a:gd name="connsiteX11454" fmla="*/ 1812453 w 9867415"/>
                <a:gd name="connsiteY11454" fmla="*/ 958849 h 3924300"/>
                <a:gd name="connsiteX11455" fmla="*/ 1435917 w 9867415"/>
                <a:gd name="connsiteY11455" fmla="*/ 958849 h 3924300"/>
                <a:gd name="connsiteX11456" fmla="*/ 1439703 w 9867415"/>
                <a:gd name="connsiteY11456" fmla="*/ 977370 h 3924300"/>
                <a:gd name="connsiteX11457" fmla="*/ 1409416 w 9867415"/>
                <a:gd name="connsiteY11457" fmla="*/ 1003299 h 3924300"/>
                <a:gd name="connsiteX11458" fmla="*/ 1405630 w 9867415"/>
                <a:gd name="connsiteY11458" fmla="*/ 984778 h 3924300"/>
                <a:gd name="connsiteX11459" fmla="*/ 1435917 w 9867415"/>
                <a:gd name="connsiteY11459" fmla="*/ 958849 h 3924300"/>
                <a:gd name="connsiteX11460" fmla="*/ 8048175 w 9867415"/>
                <a:gd name="connsiteY11460" fmla="*/ 957924 h 3924300"/>
                <a:gd name="connsiteX11461" fmla="*/ 8078460 w 9867415"/>
                <a:gd name="connsiteY11461" fmla="*/ 980943 h 3924300"/>
                <a:gd name="connsiteX11462" fmla="*/ 8074674 w 9867415"/>
                <a:gd name="connsiteY11462" fmla="*/ 1000125 h 3924300"/>
                <a:gd name="connsiteX11463" fmla="*/ 8044389 w 9867415"/>
                <a:gd name="connsiteY11463" fmla="*/ 977106 h 3924300"/>
                <a:gd name="connsiteX11464" fmla="*/ 8048175 w 9867415"/>
                <a:gd name="connsiteY11464" fmla="*/ 957924 h 3924300"/>
                <a:gd name="connsiteX11465" fmla="*/ 2260886 w 9867415"/>
                <a:gd name="connsiteY11465" fmla="*/ 957924 h 3924300"/>
                <a:gd name="connsiteX11466" fmla="*/ 2268461 w 9867415"/>
                <a:gd name="connsiteY11466" fmla="*/ 977106 h 3924300"/>
                <a:gd name="connsiteX11467" fmla="*/ 2241962 w 9867415"/>
                <a:gd name="connsiteY11467" fmla="*/ 1000125 h 3924300"/>
                <a:gd name="connsiteX11468" fmla="*/ 2234387 w 9867415"/>
                <a:gd name="connsiteY11468" fmla="*/ 980943 h 3924300"/>
                <a:gd name="connsiteX11469" fmla="*/ 2260886 w 9867415"/>
                <a:gd name="connsiteY11469" fmla="*/ 957924 h 3924300"/>
                <a:gd name="connsiteX11470" fmla="*/ 8843512 w 9867415"/>
                <a:gd name="connsiteY11470" fmla="*/ 954087 h 3924300"/>
                <a:gd name="connsiteX11471" fmla="*/ 8873797 w 9867415"/>
                <a:gd name="connsiteY11471" fmla="*/ 980943 h 3924300"/>
                <a:gd name="connsiteX11472" fmla="*/ 8870011 w 9867415"/>
                <a:gd name="connsiteY11472" fmla="*/ 1000125 h 3924300"/>
                <a:gd name="connsiteX11473" fmla="*/ 8839726 w 9867415"/>
                <a:gd name="connsiteY11473" fmla="*/ 973270 h 3924300"/>
                <a:gd name="connsiteX11474" fmla="*/ 8843512 w 9867415"/>
                <a:gd name="connsiteY11474" fmla="*/ 954087 h 3924300"/>
                <a:gd name="connsiteX11475" fmla="*/ 7486352 w 9867415"/>
                <a:gd name="connsiteY11475" fmla="*/ 954087 h 3924300"/>
                <a:gd name="connsiteX11476" fmla="*/ 7517044 w 9867415"/>
                <a:gd name="connsiteY11476" fmla="*/ 977106 h 3924300"/>
                <a:gd name="connsiteX11477" fmla="*/ 7509372 w 9867415"/>
                <a:gd name="connsiteY11477" fmla="*/ 996289 h 3924300"/>
                <a:gd name="connsiteX11478" fmla="*/ 7478680 w 9867415"/>
                <a:gd name="connsiteY11478" fmla="*/ 973270 h 3924300"/>
                <a:gd name="connsiteX11479" fmla="*/ 7486352 w 9867415"/>
                <a:gd name="connsiteY11479" fmla="*/ 954087 h 3924300"/>
                <a:gd name="connsiteX11480" fmla="*/ 6726072 w 9867415"/>
                <a:gd name="connsiteY11480" fmla="*/ 954087 h 3924300"/>
                <a:gd name="connsiteX11481" fmla="*/ 6752001 w 9867415"/>
                <a:gd name="connsiteY11481" fmla="*/ 976601 h 3924300"/>
                <a:gd name="connsiteX11482" fmla="*/ 6740889 w 9867415"/>
                <a:gd name="connsiteY11482" fmla="*/ 995362 h 3924300"/>
                <a:gd name="connsiteX11483" fmla="*/ 6714959 w 9867415"/>
                <a:gd name="connsiteY11483" fmla="*/ 972848 h 3924300"/>
                <a:gd name="connsiteX11484" fmla="*/ 6726072 w 9867415"/>
                <a:gd name="connsiteY11484" fmla="*/ 954087 h 3924300"/>
                <a:gd name="connsiteX11485" fmla="*/ 7995544 w 9867415"/>
                <a:gd name="connsiteY11485" fmla="*/ 950912 h 3924300"/>
                <a:gd name="connsiteX11486" fmla="*/ 8025177 w 9867415"/>
                <a:gd name="connsiteY11486" fmla="*/ 973137 h 3924300"/>
                <a:gd name="connsiteX11487" fmla="*/ 8017768 w 9867415"/>
                <a:gd name="connsiteY11487" fmla="*/ 991658 h 3924300"/>
                <a:gd name="connsiteX11488" fmla="*/ 7991839 w 9867415"/>
                <a:gd name="connsiteY11488" fmla="*/ 969433 h 3924300"/>
                <a:gd name="connsiteX11489" fmla="*/ 7995544 w 9867415"/>
                <a:gd name="connsiteY11489" fmla="*/ 950912 h 3924300"/>
                <a:gd name="connsiteX11490" fmla="*/ 2844365 w 9867415"/>
                <a:gd name="connsiteY11490" fmla="*/ 950912 h 3924300"/>
                <a:gd name="connsiteX11491" fmla="*/ 2851773 w 9867415"/>
                <a:gd name="connsiteY11491" fmla="*/ 973137 h 3924300"/>
                <a:gd name="connsiteX11492" fmla="*/ 2825844 w 9867415"/>
                <a:gd name="connsiteY11492" fmla="*/ 995362 h 3924300"/>
                <a:gd name="connsiteX11493" fmla="*/ 2818435 w 9867415"/>
                <a:gd name="connsiteY11493" fmla="*/ 976841 h 3924300"/>
                <a:gd name="connsiteX11494" fmla="*/ 2844365 w 9867415"/>
                <a:gd name="connsiteY11494" fmla="*/ 950912 h 3924300"/>
                <a:gd name="connsiteX11495" fmla="*/ 1864844 w 9867415"/>
                <a:gd name="connsiteY11495" fmla="*/ 950912 h 3924300"/>
                <a:gd name="connsiteX11496" fmla="*/ 1872253 w 9867415"/>
                <a:gd name="connsiteY11496" fmla="*/ 969433 h 3924300"/>
                <a:gd name="connsiteX11497" fmla="*/ 1842618 w 9867415"/>
                <a:gd name="connsiteY11497" fmla="*/ 991658 h 3924300"/>
                <a:gd name="connsiteX11498" fmla="*/ 1838913 w 9867415"/>
                <a:gd name="connsiteY11498" fmla="*/ 973137 h 3924300"/>
                <a:gd name="connsiteX11499" fmla="*/ 1864844 w 9867415"/>
                <a:gd name="connsiteY11499" fmla="*/ 950912 h 3924300"/>
                <a:gd name="connsiteX11500" fmla="*/ 1488818 w 9867415"/>
                <a:gd name="connsiteY11500" fmla="*/ 950912 h 3924300"/>
                <a:gd name="connsiteX11501" fmla="*/ 1488818 w 9867415"/>
                <a:gd name="connsiteY11501" fmla="*/ 969433 h 3924300"/>
                <a:gd name="connsiteX11502" fmla="*/ 1461960 w 9867415"/>
                <a:gd name="connsiteY11502" fmla="*/ 991658 h 3924300"/>
                <a:gd name="connsiteX11503" fmla="*/ 1458123 w 9867415"/>
                <a:gd name="connsiteY11503" fmla="*/ 973137 h 3924300"/>
                <a:gd name="connsiteX11504" fmla="*/ 1488818 w 9867415"/>
                <a:gd name="connsiteY11504" fmla="*/ 950912 h 3924300"/>
                <a:gd name="connsiteX11505" fmla="*/ 7434098 w 9867415"/>
                <a:gd name="connsiteY11505" fmla="*/ 949987 h 3924300"/>
                <a:gd name="connsiteX11506" fmla="*/ 7460027 w 9867415"/>
                <a:gd name="connsiteY11506" fmla="*/ 973006 h 3924300"/>
                <a:gd name="connsiteX11507" fmla="*/ 7452618 w 9867415"/>
                <a:gd name="connsiteY11507" fmla="*/ 992188 h 3924300"/>
                <a:gd name="connsiteX11508" fmla="*/ 7426689 w 9867415"/>
                <a:gd name="connsiteY11508" fmla="*/ 969169 h 3924300"/>
                <a:gd name="connsiteX11509" fmla="*/ 7434098 w 9867415"/>
                <a:gd name="connsiteY11509" fmla="*/ 949987 h 3924300"/>
                <a:gd name="connsiteX11510" fmla="*/ 6668922 w 9867415"/>
                <a:gd name="connsiteY11510" fmla="*/ 949986 h 3924300"/>
                <a:gd name="connsiteX11511" fmla="*/ 6694851 w 9867415"/>
                <a:gd name="connsiteY11511" fmla="*/ 973005 h 3924300"/>
                <a:gd name="connsiteX11512" fmla="*/ 6683739 w 9867415"/>
                <a:gd name="connsiteY11512" fmla="*/ 992187 h 3924300"/>
                <a:gd name="connsiteX11513" fmla="*/ 6657809 w 9867415"/>
                <a:gd name="connsiteY11513" fmla="*/ 969168 h 3924300"/>
                <a:gd name="connsiteX11514" fmla="*/ 6668922 w 9867415"/>
                <a:gd name="connsiteY11514" fmla="*/ 949986 h 3924300"/>
                <a:gd name="connsiteX11515" fmla="*/ 9141189 w 9867415"/>
                <a:gd name="connsiteY11515" fmla="*/ 949935 h 3924300"/>
                <a:gd name="connsiteX11516" fmla="*/ 9170823 w 9867415"/>
                <a:gd name="connsiteY11516" fmla="*/ 972648 h 3924300"/>
                <a:gd name="connsiteX11517" fmla="*/ 9170823 w 9867415"/>
                <a:gd name="connsiteY11517" fmla="*/ 991577 h 3924300"/>
                <a:gd name="connsiteX11518" fmla="*/ 9141189 w 9867415"/>
                <a:gd name="connsiteY11518" fmla="*/ 968863 h 3924300"/>
                <a:gd name="connsiteX11519" fmla="*/ 9141189 w 9867415"/>
                <a:gd name="connsiteY11519" fmla="*/ 949935 h 3924300"/>
                <a:gd name="connsiteX11520" fmla="*/ 2901371 w 9867415"/>
                <a:gd name="connsiteY11520" fmla="*/ 946150 h 3924300"/>
                <a:gd name="connsiteX11521" fmla="*/ 2908874 w 9867415"/>
                <a:gd name="connsiteY11521" fmla="*/ 965333 h 3924300"/>
                <a:gd name="connsiteX11522" fmla="*/ 2882610 w 9867415"/>
                <a:gd name="connsiteY11522" fmla="*/ 988352 h 3924300"/>
                <a:gd name="connsiteX11523" fmla="*/ 2875105 w 9867415"/>
                <a:gd name="connsiteY11523" fmla="*/ 969169 h 3924300"/>
                <a:gd name="connsiteX11524" fmla="*/ 2901371 w 9867415"/>
                <a:gd name="connsiteY11524" fmla="*/ 946150 h 3924300"/>
                <a:gd name="connsiteX11525" fmla="*/ 8794056 w 9867415"/>
                <a:gd name="connsiteY11525" fmla="*/ 946149 h 3924300"/>
                <a:gd name="connsiteX11526" fmla="*/ 8819985 w 9867415"/>
                <a:gd name="connsiteY11526" fmla="*/ 969168 h 3924300"/>
                <a:gd name="connsiteX11527" fmla="*/ 8819985 w 9867415"/>
                <a:gd name="connsiteY11527" fmla="*/ 988351 h 3924300"/>
                <a:gd name="connsiteX11528" fmla="*/ 8790351 w 9867415"/>
                <a:gd name="connsiteY11528" fmla="*/ 965332 h 3924300"/>
                <a:gd name="connsiteX11529" fmla="*/ 8794056 w 9867415"/>
                <a:gd name="connsiteY11529" fmla="*/ 946149 h 3924300"/>
                <a:gd name="connsiteX11530" fmla="*/ 6611964 w 9867415"/>
                <a:gd name="connsiteY11530" fmla="*/ 946149 h 3924300"/>
                <a:gd name="connsiteX11531" fmla="*/ 6634478 w 9867415"/>
                <a:gd name="connsiteY11531" fmla="*/ 969529 h 3924300"/>
                <a:gd name="connsiteX11532" fmla="*/ 6623221 w 9867415"/>
                <a:gd name="connsiteY11532" fmla="*/ 989012 h 3924300"/>
                <a:gd name="connsiteX11533" fmla="*/ 6600708 w 9867415"/>
                <a:gd name="connsiteY11533" fmla="*/ 965632 h 3924300"/>
                <a:gd name="connsiteX11534" fmla="*/ 6611964 w 9867415"/>
                <a:gd name="connsiteY11534" fmla="*/ 946149 h 3924300"/>
                <a:gd name="connsiteX11535" fmla="*/ 2958133 w 9867415"/>
                <a:gd name="connsiteY11535" fmla="*/ 943504 h 3924300"/>
                <a:gd name="connsiteX11536" fmla="*/ 2965541 w 9867415"/>
                <a:gd name="connsiteY11536" fmla="*/ 962025 h 3924300"/>
                <a:gd name="connsiteX11537" fmla="*/ 2939613 w 9867415"/>
                <a:gd name="connsiteY11537" fmla="*/ 984250 h 3924300"/>
                <a:gd name="connsiteX11538" fmla="*/ 2932205 w 9867415"/>
                <a:gd name="connsiteY11538" fmla="*/ 965729 h 3924300"/>
                <a:gd name="connsiteX11539" fmla="*/ 2958133 w 9867415"/>
                <a:gd name="connsiteY11539" fmla="*/ 943504 h 3924300"/>
                <a:gd name="connsiteX11540" fmla="*/ 1537372 w 9867415"/>
                <a:gd name="connsiteY11540" fmla="*/ 943503 h 3924300"/>
                <a:gd name="connsiteX11541" fmla="*/ 1541208 w 9867415"/>
                <a:gd name="connsiteY11541" fmla="*/ 962024 h 3924300"/>
                <a:gd name="connsiteX11542" fmla="*/ 1510515 w 9867415"/>
                <a:gd name="connsiteY11542" fmla="*/ 984249 h 3924300"/>
                <a:gd name="connsiteX11543" fmla="*/ 1506678 w 9867415"/>
                <a:gd name="connsiteY11543" fmla="*/ 965728 h 3924300"/>
                <a:gd name="connsiteX11544" fmla="*/ 1537372 w 9867415"/>
                <a:gd name="connsiteY11544" fmla="*/ 943503 h 3924300"/>
                <a:gd name="connsiteX11545" fmla="*/ 7943156 w 9867415"/>
                <a:gd name="connsiteY11545" fmla="*/ 942975 h 3924300"/>
                <a:gd name="connsiteX11546" fmla="*/ 7972789 w 9867415"/>
                <a:gd name="connsiteY11546" fmla="*/ 965994 h 3924300"/>
                <a:gd name="connsiteX11547" fmla="*/ 7965380 w 9867415"/>
                <a:gd name="connsiteY11547" fmla="*/ 989013 h 3924300"/>
                <a:gd name="connsiteX11548" fmla="*/ 7939451 w 9867415"/>
                <a:gd name="connsiteY11548" fmla="*/ 962158 h 3924300"/>
                <a:gd name="connsiteX11549" fmla="*/ 7943156 w 9867415"/>
                <a:gd name="connsiteY11549" fmla="*/ 942975 h 3924300"/>
                <a:gd name="connsiteX11550" fmla="*/ 7377273 w 9867415"/>
                <a:gd name="connsiteY11550" fmla="*/ 942975 h 3924300"/>
                <a:gd name="connsiteX11551" fmla="*/ 7403773 w 9867415"/>
                <a:gd name="connsiteY11551" fmla="*/ 965994 h 3924300"/>
                <a:gd name="connsiteX11552" fmla="*/ 7396202 w 9867415"/>
                <a:gd name="connsiteY11552" fmla="*/ 985177 h 3924300"/>
                <a:gd name="connsiteX11553" fmla="*/ 7369702 w 9867415"/>
                <a:gd name="connsiteY11553" fmla="*/ 962158 h 3924300"/>
                <a:gd name="connsiteX11554" fmla="*/ 7377273 w 9867415"/>
                <a:gd name="connsiteY11554" fmla="*/ 942975 h 3924300"/>
                <a:gd name="connsiteX11555" fmla="*/ 6556402 w 9867415"/>
                <a:gd name="connsiteY11555" fmla="*/ 942974 h 3924300"/>
                <a:gd name="connsiteX11556" fmla="*/ 6578916 w 9867415"/>
                <a:gd name="connsiteY11556" fmla="*/ 965488 h 3924300"/>
                <a:gd name="connsiteX11557" fmla="*/ 6567659 w 9867415"/>
                <a:gd name="connsiteY11557" fmla="*/ 984249 h 3924300"/>
                <a:gd name="connsiteX11558" fmla="*/ 6541393 w 9867415"/>
                <a:gd name="connsiteY11558" fmla="*/ 961735 h 3924300"/>
                <a:gd name="connsiteX11559" fmla="*/ 6556402 w 9867415"/>
                <a:gd name="connsiteY11559" fmla="*/ 942974 h 3924300"/>
                <a:gd name="connsiteX11560" fmla="*/ 1917970 w 9867415"/>
                <a:gd name="connsiteY11560" fmla="*/ 942974 h 3924300"/>
                <a:gd name="connsiteX11561" fmla="*/ 1925542 w 9867415"/>
                <a:gd name="connsiteY11561" fmla="*/ 962157 h 3924300"/>
                <a:gd name="connsiteX11562" fmla="*/ 1895254 w 9867415"/>
                <a:gd name="connsiteY11562" fmla="*/ 985176 h 3924300"/>
                <a:gd name="connsiteX11563" fmla="*/ 1891469 w 9867415"/>
                <a:gd name="connsiteY11563" fmla="*/ 965993 h 3924300"/>
                <a:gd name="connsiteX11564" fmla="*/ 1917970 w 9867415"/>
                <a:gd name="connsiteY11564" fmla="*/ 942974 h 3924300"/>
                <a:gd name="connsiteX11565" fmla="*/ 9091976 w 9867415"/>
                <a:gd name="connsiteY11565" fmla="*/ 939799 h 3924300"/>
                <a:gd name="connsiteX11566" fmla="*/ 9121610 w 9867415"/>
                <a:gd name="connsiteY11566" fmla="*/ 965728 h 3924300"/>
                <a:gd name="connsiteX11567" fmla="*/ 9121610 w 9867415"/>
                <a:gd name="connsiteY11567" fmla="*/ 984249 h 3924300"/>
                <a:gd name="connsiteX11568" fmla="*/ 9091976 w 9867415"/>
                <a:gd name="connsiteY11568" fmla="*/ 958320 h 3924300"/>
                <a:gd name="connsiteX11569" fmla="*/ 9091976 w 9867415"/>
                <a:gd name="connsiteY11569" fmla="*/ 939799 h 3924300"/>
                <a:gd name="connsiteX11570" fmla="*/ 6495885 w 9867415"/>
                <a:gd name="connsiteY11570" fmla="*/ 939799 h 3924300"/>
                <a:gd name="connsiteX11571" fmla="*/ 6521814 w 9867415"/>
                <a:gd name="connsiteY11571" fmla="*/ 962313 h 3924300"/>
                <a:gd name="connsiteX11572" fmla="*/ 6510702 w 9867415"/>
                <a:gd name="connsiteY11572" fmla="*/ 981074 h 3924300"/>
                <a:gd name="connsiteX11573" fmla="*/ 6484772 w 9867415"/>
                <a:gd name="connsiteY11573" fmla="*/ 958560 h 3924300"/>
                <a:gd name="connsiteX11574" fmla="*/ 6495885 w 9867415"/>
                <a:gd name="connsiteY11574" fmla="*/ 939799 h 3924300"/>
                <a:gd name="connsiteX11575" fmla="*/ 7320856 w 9867415"/>
                <a:gd name="connsiteY11575" fmla="*/ 938874 h 3924300"/>
                <a:gd name="connsiteX11576" fmla="*/ 7346785 w 9867415"/>
                <a:gd name="connsiteY11576" fmla="*/ 961893 h 3924300"/>
                <a:gd name="connsiteX11577" fmla="*/ 7339376 w 9867415"/>
                <a:gd name="connsiteY11577" fmla="*/ 981075 h 3924300"/>
                <a:gd name="connsiteX11578" fmla="*/ 7313447 w 9867415"/>
                <a:gd name="connsiteY11578" fmla="*/ 958056 h 3924300"/>
                <a:gd name="connsiteX11579" fmla="*/ 7320856 w 9867415"/>
                <a:gd name="connsiteY11579" fmla="*/ 938874 h 3924300"/>
                <a:gd name="connsiteX11580" fmla="*/ 8741403 w 9867415"/>
                <a:gd name="connsiteY11580" fmla="*/ 938823 h 3924300"/>
                <a:gd name="connsiteX11581" fmla="*/ 8772095 w 9867415"/>
                <a:gd name="connsiteY11581" fmla="*/ 961536 h 3924300"/>
                <a:gd name="connsiteX11582" fmla="*/ 8772095 w 9867415"/>
                <a:gd name="connsiteY11582" fmla="*/ 980465 h 3924300"/>
                <a:gd name="connsiteX11583" fmla="*/ 8741403 w 9867415"/>
                <a:gd name="connsiteY11583" fmla="*/ 957751 h 3924300"/>
                <a:gd name="connsiteX11584" fmla="*/ 8741403 w 9867415"/>
                <a:gd name="connsiteY11584" fmla="*/ 938823 h 3924300"/>
                <a:gd name="connsiteX11585" fmla="*/ 1974146 w 9867415"/>
                <a:gd name="connsiteY11585" fmla="*/ 935648 h 3924300"/>
                <a:gd name="connsiteX11586" fmla="*/ 1977931 w 9867415"/>
                <a:gd name="connsiteY11586" fmla="*/ 954576 h 3924300"/>
                <a:gd name="connsiteX11587" fmla="*/ 1947646 w 9867415"/>
                <a:gd name="connsiteY11587" fmla="*/ 977290 h 3924300"/>
                <a:gd name="connsiteX11588" fmla="*/ 1943860 w 9867415"/>
                <a:gd name="connsiteY11588" fmla="*/ 958361 h 3924300"/>
                <a:gd name="connsiteX11589" fmla="*/ 1974146 w 9867415"/>
                <a:gd name="connsiteY11589" fmla="*/ 935648 h 3924300"/>
                <a:gd name="connsiteX11590" fmla="*/ 7889578 w 9867415"/>
                <a:gd name="connsiteY11590" fmla="*/ 935037 h 3924300"/>
                <a:gd name="connsiteX11591" fmla="*/ 7916433 w 9867415"/>
                <a:gd name="connsiteY11591" fmla="*/ 961893 h 3924300"/>
                <a:gd name="connsiteX11592" fmla="*/ 7912596 w 9867415"/>
                <a:gd name="connsiteY11592" fmla="*/ 981075 h 3924300"/>
                <a:gd name="connsiteX11593" fmla="*/ 7881904 w 9867415"/>
                <a:gd name="connsiteY11593" fmla="*/ 958056 h 3924300"/>
                <a:gd name="connsiteX11594" fmla="*/ 7889578 w 9867415"/>
                <a:gd name="connsiteY11594" fmla="*/ 935037 h 3924300"/>
                <a:gd name="connsiteX11595" fmla="*/ 6438927 w 9867415"/>
                <a:gd name="connsiteY11595" fmla="*/ 935037 h 3924300"/>
                <a:gd name="connsiteX11596" fmla="*/ 6461441 w 9867415"/>
                <a:gd name="connsiteY11596" fmla="*/ 957551 h 3924300"/>
                <a:gd name="connsiteX11597" fmla="*/ 6450184 w 9867415"/>
                <a:gd name="connsiteY11597" fmla="*/ 976312 h 3924300"/>
                <a:gd name="connsiteX11598" fmla="*/ 6427671 w 9867415"/>
                <a:gd name="connsiteY11598" fmla="*/ 953798 h 3924300"/>
                <a:gd name="connsiteX11599" fmla="*/ 6438927 w 9867415"/>
                <a:gd name="connsiteY11599" fmla="*/ 935037 h 3924300"/>
                <a:gd name="connsiteX11600" fmla="*/ 3014753 w 9867415"/>
                <a:gd name="connsiteY11600" fmla="*/ 935037 h 3924300"/>
                <a:gd name="connsiteX11601" fmla="*/ 3022426 w 9867415"/>
                <a:gd name="connsiteY11601" fmla="*/ 954220 h 3924300"/>
                <a:gd name="connsiteX11602" fmla="*/ 2999407 w 9867415"/>
                <a:gd name="connsiteY11602" fmla="*/ 977239 h 3924300"/>
                <a:gd name="connsiteX11603" fmla="*/ 2987899 w 9867415"/>
                <a:gd name="connsiteY11603" fmla="*/ 958056 h 3924300"/>
                <a:gd name="connsiteX11604" fmla="*/ 3014753 w 9867415"/>
                <a:gd name="connsiteY11604" fmla="*/ 935037 h 3924300"/>
                <a:gd name="connsiteX11605" fmla="*/ 8692700 w 9867415"/>
                <a:gd name="connsiteY11605" fmla="*/ 932391 h 3924300"/>
                <a:gd name="connsiteX11606" fmla="*/ 8722985 w 9867415"/>
                <a:gd name="connsiteY11606" fmla="*/ 954616 h 3924300"/>
                <a:gd name="connsiteX11607" fmla="*/ 8719199 w 9867415"/>
                <a:gd name="connsiteY11607" fmla="*/ 973137 h 3924300"/>
                <a:gd name="connsiteX11608" fmla="*/ 8688914 w 9867415"/>
                <a:gd name="connsiteY11608" fmla="*/ 950912 h 3924300"/>
                <a:gd name="connsiteX11609" fmla="*/ 8692700 w 9867415"/>
                <a:gd name="connsiteY11609" fmla="*/ 932391 h 3924300"/>
                <a:gd name="connsiteX11610" fmla="*/ 7837648 w 9867415"/>
                <a:gd name="connsiteY11610" fmla="*/ 932391 h 3924300"/>
                <a:gd name="connsiteX11611" fmla="*/ 7864148 w 9867415"/>
                <a:gd name="connsiteY11611" fmla="*/ 954616 h 3924300"/>
                <a:gd name="connsiteX11612" fmla="*/ 7860362 w 9867415"/>
                <a:gd name="connsiteY11612" fmla="*/ 973137 h 3924300"/>
                <a:gd name="connsiteX11613" fmla="*/ 7830077 w 9867415"/>
                <a:gd name="connsiteY11613" fmla="*/ 950912 h 3924300"/>
                <a:gd name="connsiteX11614" fmla="*/ 7837648 w 9867415"/>
                <a:gd name="connsiteY11614" fmla="*/ 932391 h 3924300"/>
                <a:gd name="connsiteX11615" fmla="*/ 3070589 w 9867415"/>
                <a:gd name="connsiteY11615" fmla="*/ 932391 h 3924300"/>
                <a:gd name="connsiteX11616" fmla="*/ 3081702 w 9867415"/>
                <a:gd name="connsiteY11616" fmla="*/ 950912 h 3924300"/>
                <a:gd name="connsiteX11617" fmla="*/ 3055772 w 9867415"/>
                <a:gd name="connsiteY11617" fmla="*/ 973137 h 3924300"/>
                <a:gd name="connsiteX11618" fmla="*/ 3044660 w 9867415"/>
                <a:gd name="connsiteY11618" fmla="*/ 954616 h 3924300"/>
                <a:gd name="connsiteX11619" fmla="*/ 3070589 w 9867415"/>
                <a:gd name="connsiteY11619" fmla="*/ 932391 h 3924300"/>
                <a:gd name="connsiteX11620" fmla="*/ 9042764 w 9867415"/>
                <a:gd name="connsiteY11620" fmla="*/ 931862 h 3924300"/>
                <a:gd name="connsiteX11621" fmla="*/ 9072398 w 9867415"/>
                <a:gd name="connsiteY11621" fmla="*/ 954087 h 3924300"/>
                <a:gd name="connsiteX11622" fmla="*/ 9072398 w 9867415"/>
                <a:gd name="connsiteY11622" fmla="*/ 972608 h 3924300"/>
                <a:gd name="connsiteX11623" fmla="*/ 9042764 w 9867415"/>
                <a:gd name="connsiteY11623" fmla="*/ 950383 h 3924300"/>
                <a:gd name="connsiteX11624" fmla="*/ 9042764 w 9867415"/>
                <a:gd name="connsiteY11624" fmla="*/ 931862 h 3924300"/>
                <a:gd name="connsiteX11625" fmla="*/ 7264102 w 9867415"/>
                <a:gd name="connsiteY11625" fmla="*/ 931862 h 3924300"/>
                <a:gd name="connsiteX11626" fmla="*/ 7294794 w 9867415"/>
                <a:gd name="connsiteY11626" fmla="*/ 954087 h 3924300"/>
                <a:gd name="connsiteX11627" fmla="*/ 7283285 w 9867415"/>
                <a:gd name="connsiteY11627" fmla="*/ 972608 h 3924300"/>
                <a:gd name="connsiteX11628" fmla="*/ 7256430 w 9867415"/>
                <a:gd name="connsiteY11628" fmla="*/ 950383 h 3924300"/>
                <a:gd name="connsiteX11629" fmla="*/ 7264102 w 9867415"/>
                <a:gd name="connsiteY11629" fmla="*/ 931862 h 3924300"/>
                <a:gd name="connsiteX11630" fmla="*/ 6382776 w 9867415"/>
                <a:gd name="connsiteY11630" fmla="*/ 931862 h 3924300"/>
                <a:gd name="connsiteX11631" fmla="*/ 6405795 w 9867415"/>
                <a:gd name="connsiteY11631" fmla="*/ 954087 h 3924300"/>
                <a:gd name="connsiteX11632" fmla="*/ 6394285 w 9867415"/>
                <a:gd name="connsiteY11632" fmla="*/ 972608 h 3924300"/>
                <a:gd name="connsiteX11633" fmla="*/ 6367430 w 9867415"/>
                <a:gd name="connsiteY11633" fmla="*/ 950383 h 3924300"/>
                <a:gd name="connsiteX11634" fmla="*/ 6382776 w 9867415"/>
                <a:gd name="connsiteY11634" fmla="*/ 931862 h 3924300"/>
                <a:gd name="connsiteX11635" fmla="*/ 1589916 w 9867415"/>
                <a:gd name="connsiteY11635" fmla="*/ 931862 h 3924300"/>
                <a:gd name="connsiteX11636" fmla="*/ 1593702 w 9867415"/>
                <a:gd name="connsiteY11636" fmla="*/ 950383 h 3924300"/>
                <a:gd name="connsiteX11637" fmla="*/ 1563415 w 9867415"/>
                <a:gd name="connsiteY11637" fmla="*/ 976312 h 3924300"/>
                <a:gd name="connsiteX11638" fmla="*/ 1559629 w 9867415"/>
                <a:gd name="connsiteY11638" fmla="*/ 957791 h 3924300"/>
                <a:gd name="connsiteX11639" fmla="*/ 1589916 w 9867415"/>
                <a:gd name="connsiteY11639" fmla="*/ 931862 h 3924300"/>
                <a:gd name="connsiteX11640" fmla="*/ 7211848 w 9867415"/>
                <a:gd name="connsiteY11640" fmla="*/ 928687 h 3924300"/>
                <a:gd name="connsiteX11641" fmla="*/ 7237777 w 9867415"/>
                <a:gd name="connsiteY11641" fmla="*/ 951201 h 3924300"/>
                <a:gd name="connsiteX11642" fmla="*/ 7230368 w 9867415"/>
                <a:gd name="connsiteY11642" fmla="*/ 969962 h 3924300"/>
                <a:gd name="connsiteX11643" fmla="*/ 7200735 w 9867415"/>
                <a:gd name="connsiteY11643" fmla="*/ 947448 h 3924300"/>
                <a:gd name="connsiteX11644" fmla="*/ 7211848 w 9867415"/>
                <a:gd name="connsiteY11644" fmla="*/ 928687 h 3924300"/>
                <a:gd name="connsiteX11645" fmla="*/ 6323039 w 9867415"/>
                <a:gd name="connsiteY11645" fmla="*/ 928687 h 3924300"/>
                <a:gd name="connsiteX11646" fmla="*/ 6349305 w 9867415"/>
                <a:gd name="connsiteY11646" fmla="*/ 950912 h 3924300"/>
                <a:gd name="connsiteX11647" fmla="*/ 6334296 w 9867415"/>
                <a:gd name="connsiteY11647" fmla="*/ 973137 h 3924300"/>
                <a:gd name="connsiteX11648" fmla="*/ 6311783 w 9867415"/>
                <a:gd name="connsiteY11648" fmla="*/ 950912 h 3924300"/>
                <a:gd name="connsiteX11649" fmla="*/ 6323039 w 9867415"/>
                <a:gd name="connsiteY11649" fmla="*/ 928687 h 3924300"/>
                <a:gd name="connsiteX11650" fmla="*/ 8273752 w 9867415"/>
                <a:gd name="connsiteY11650" fmla="*/ 927761 h 3924300"/>
                <a:gd name="connsiteX11651" fmla="*/ 8304444 w 9867415"/>
                <a:gd name="connsiteY11651" fmla="*/ 950780 h 3924300"/>
                <a:gd name="connsiteX11652" fmla="*/ 8300608 w 9867415"/>
                <a:gd name="connsiteY11652" fmla="*/ 969962 h 3924300"/>
                <a:gd name="connsiteX11653" fmla="*/ 8269916 w 9867415"/>
                <a:gd name="connsiteY11653" fmla="*/ 946943 h 3924300"/>
                <a:gd name="connsiteX11654" fmla="*/ 8273752 w 9867415"/>
                <a:gd name="connsiteY11654" fmla="*/ 927761 h 3924300"/>
                <a:gd name="connsiteX11655" fmla="*/ 6265889 w 9867415"/>
                <a:gd name="connsiteY11655" fmla="*/ 927761 h 3924300"/>
                <a:gd name="connsiteX11656" fmla="*/ 6288403 w 9867415"/>
                <a:gd name="connsiteY11656" fmla="*/ 946943 h 3924300"/>
                <a:gd name="connsiteX11657" fmla="*/ 6277146 w 9867415"/>
                <a:gd name="connsiteY11657" fmla="*/ 969962 h 3924300"/>
                <a:gd name="connsiteX11658" fmla="*/ 6250880 w 9867415"/>
                <a:gd name="connsiteY11658" fmla="*/ 946943 h 3924300"/>
                <a:gd name="connsiteX11659" fmla="*/ 6265889 w 9867415"/>
                <a:gd name="connsiteY11659" fmla="*/ 927761 h 3924300"/>
                <a:gd name="connsiteX11660" fmla="*/ 2026772 w 9867415"/>
                <a:gd name="connsiteY11660" fmla="*/ 927761 h 3924300"/>
                <a:gd name="connsiteX11661" fmla="*/ 2030476 w 9867415"/>
                <a:gd name="connsiteY11661" fmla="*/ 946943 h 3924300"/>
                <a:gd name="connsiteX11662" fmla="*/ 2004550 w 9867415"/>
                <a:gd name="connsiteY11662" fmla="*/ 969962 h 3924300"/>
                <a:gd name="connsiteX11663" fmla="*/ 1997142 w 9867415"/>
                <a:gd name="connsiteY11663" fmla="*/ 950780 h 3924300"/>
                <a:gd name="connsiteX11664" fmla="*/ 2026772 w 9867415"/>
                <a:gd name="connsiteY11664" fmla="*/ 927761 h 3924300"/>
                <a:gd name="connsiteX11665" fmla="*/ 7155227 w 9867415"/>
                <a:gd name="connsiteY11665" fmla="*/ 924454 h 3924300"/>
                <a:gd name="connsiteX11666" fmla="*/ 7182083 w 9867415"/>
                <a:gd name="connsiteY11666" fmla="*/ 946679 h 3924300"/>
                <a:gd name="connsiteX11667" fmla="*/ 7174410 w 9867415"/>
                <a:gd name="connsiteY11667" fmla="*/ 965200 h 3924300"/>
                <a:gd name="connsiteX11668" fmla="*/ 7147554 w 9867415"/>
                <a:gd name="connsiteY11668" fmla="*/ 942975 h 3924300"/>
                <a:gd name="connsiteX11669" fmla="*/ 7155227 w 9867415"/>
                <a:gd name="connsiteY11669" fmla="*/ 924454 h 3924300"/>
                <a:gd name="connsiteX11670" fmla="*/ 8993816 w 9867415"/>
                <a:gd name="connsiteY11670" fmla="*/ 924453 h 3924300"/>
                <a:gd name="connsiteX11671" fmla="*/ 9024508 w 9867415"/>
                <a:gd name="connsiteY11671" fmla="*/ 946678 h 3924300"/>
                <a:gd name="connsiteX11672" fmla="*/ 9024508 w 9867415"/>
                <a:gd name="connsiteY11672" fmla="*/ 965199 h 3924300"/>
                <a:gd name="connsiteX11673" fmla="*/ 8993816 w 9867415"/>
                <a:gd name="connsiteY11673" fmla="*/ 942974 h 3924300"/>
                <a:gd name="connsiteX11674" fmla="*/ 8993816 w 9867415"/>
                <a:gd name="connsiteY11674" fmla="*/ 924453 h 3924300"/>
                <a:gd name="connsiteX11675" fmla="*/ 7780040 w 9867415"/>
                <a:gd name="connsiteY11675" fmla="*/ 923925 h 3924300"/>
                <a:gd name="connsiteX11676" fmla="*/ 7810732 w 9867415"/>
                <a:gd name="connsiteY11676" fmla="*/ 946944 h 3924300"/>
                <a:gd name="connsiteX11677" fmla="*/ 7803060 w 9867415"/>
                <a:gd name="connsiteY11677" fmla="*/ 966127 h 3924300"/>
                <a:gd name="connsiteX11678" fmla="*/ 7776204 w 9867415"/>
                <a:gd name="connsiteY11678" fmla="*/ 943108 h 3924300"/>
                <a:gd name="connsiteX11679" fmla="*/ 7780040 w 9867415"/>
                <a:gd name="connsiteY11679" fmla="*/ 923925 h 3924300"/>
                <a:gd name="connsiteX11680" fmla="*/ 3127210 w 9867415"/>
                <a:gd name="connsiteY11680" fmla="*/ 923925 h 3924300"/>
                <a:gd name="connsiteX11681" fmla="*/ 3138719 w 9867415"/>
                <a:gd name="connsiteY11681" fmla="*/ 943108 h 3924300"/>
                <a:gd name="connsiteX11682" fmla="*/ 3111864 w 9867415"/>
                <a:gd name="connsiteY11682" fmla="*/ 969963 h 3924300"/>
                <a:gd name="connsiteX11683" fmla="*/ 3100354 w 9867415"/>
                <a:gd name="connsiteY11683" fmla="*/ 946944 h 3924300"/>
                <a:gd name="connsiteX11684" fmla="*/ 3127210 w 9867415"/>
                <a:gd name="connsiteY11684" fmla="*/ 923925 h 3924300"/>
                <a:gd name="connsiteX11685" fmla="*/ 6205564 w 9867415"/>
                <a:gd name="connsiteY11685" fmla="*/ 923924 h 3924300"/>
                <a:gd name="connsiteX11686" fmla="*/ 6231830 w 9867415"/>
                <a:gd name="connsiteY11686" fmla="*/ 946438 h 3924300"/>
                <a:gd name="connsiteX11687" fmla="*/ 6216821 w 9867415"/>
                <a:gd name="connsiteY11687" fmla="*/ 965199 h 3924300"/>
                <a:gd name="connsiteX11688" fmla="*/ 6194308 w 9867415"/>
                <a:gd name="connsiteY11688" fmla="*/ 942685 h 3924300"/>
                <a:gd name="connsiteX11689" fmla="*/ 6205564 w 9867415"/>
                <a:gd name="connsiteY11689" fmla="*/ 923924 h 3924300"/>
                <a:gd name="connsiteX11690" fmla="*/ 1642673 w 9867415"/>
                <a:gd name="connsiteY11690" fmla="*/ 923924 h 3924300"/>
                <a:gd name="connsiteX11691" fmla="*/ 1646337 w 9867415"/>
                <a:gd name="connsiteY11691" fmla="*/ 943107 h 3924300"/>
                <a:gd name="connsiteX11692" fmla="*/ 1617027 w 9867415"/>
                <a:gd name="connsiteY11692" fmla="*/ 969962 h 3924300"/>
                <a:gd name="connsiteX11693" fmla="*/ 1613364 w 9867415"/>
                <a:gd name="connsiteY11693" fmla="*/ 950780 h 3924300"/>
                <a:gd name="connsiteX11694" fmla="*/ 1642673 w 9867415"/>
                <a:gd name="connsiteY11694" fmla="*/ 923924 h 3924300"/>
                <a:gd name="connsiteX11695" fmla="*/ 3183301 w 9867415"/>
                <a:gd name="connsiteY11695" fmla="*/ 920750 h 3924300"/>
                <a:gd name="connsiteX11696" fmla="*/ 3194414 w 9867415"/>
                <a:gd name="connsiteY11696" fmla="*/ 939511 h 3924300"/>
                <a:gd name="connsiteX11697" fmla="*/ 3168484 w 9867415"/>
                <a:gd name="connsiteY11697" fmla="*/ 962025 h 3924300"/>
                <a:gd name="connsiteX11698" fmla="*/ 3157372 w 9867415"/>
                <a:gd name="connsiteY11698" fmla="*/ 943264 h 3924300"/>
                <a:gd name="connsiteX11699" fmla="*/ 3183301 w 9867415"/>
                <a:gd name="connsiteY11699" fmla="*/ 920750 h 3924300"/>
                <a:gd name="connsiteX11700" fmla="*/ 8643242 w 9867415"/>
                <a:gd name="connsiteY11700" fmla="*/ 920749 h 3924300"/>
                <a:gd name="connsiteX11701" fmla="*/ 8669172 w 9867415"/>
                <a:gd name="connsiteY11701" fmla="*/ 946678 h 3924300"/>
                <a:gd name="connsiteX11702" fmla="*/ 8669172 w 9867415"/>
                <a:gd name="connsiteY11702" fmla="*/ 965199 h 3924300"/>
                <a:gd name="connsiteX11703" fmla="*/ 8639538 w 9867415"/>
                <a:gd name="connsiteY11703" fmla="*/ 939270 h 3924300"/>
                <a:gd name="connsiteX11704" fmla="*/ 8643242 w 9867415"/>
                <a:gd name="connsiteY11704" fmla="*/ 920749 h 3924300"/>
                <a:gd name="connsiteX11705" fmla="*/ 6148414 w 9867415"/>
                <a:gd name="connsiteY11705" fmla="*/ 920749 h 3924300"/>
                <a:gd name="connsiteX11706" fmla="*/ 6170928 w 9867415"/>
                <a:gd name="connsiteY11706" fmla="*/ 942974 h 3924300"/>
                <a:gd name="connsiteX11707" fmla="*/ 6159671 w 9867415"/>
                <a:gd name="connsiteY11707" fmla="*/ 961495 h 3924300"/>
                <a:gd name="connsiteX11708" fmla="*/ 6133405 w 9867415"/>
                <a:gd name="connsiteY11708" fmla="*/ 942974 h 3924300"/>
                <a:gd name="connsiteX11709" fmla="*/ 6148414 w 9867415"/>
                <a:gd name="connsiteY11709" fmla="*/ 920749 h 3924300"/>
                <a:gd name="connsiteX11710" fmla="*/ 8221212 w 9867415"/>
                <a:gd name="connsiteY11710" fmla="*/ 919824 h 3924300"/>
                <a:gd name="connsiteX11711" fmla="*/ 8251497 w 9867415"/>
                <a:gd name="connsiteY11711" fmla="*/ 942843 h 3924300"/>
                <a:gd name="connsiteX11712" fmla="*/ 8247711 w 9867415"/>
                <a:gd name="connsiteY11712" fmla="*/ 962025 h 3924300"/>
                <a:gd name="connsiteX11713" fmla="*/ 8217426 w 9867415"/>
                <a:gd name="connsiteY11713" fmla="*/ 939006 h 3924300"/>
                <a:gd name="connsiteX11714" fmla="*/ 8221212 w 9867415"/>
                <a:gd name="connsiteY11714" fmla="*/ 919824 h 3924300"/>
                <a:gd name="connsiteX11715" fmla="*/ 6092563 w 9867415"/>
                <a:gd name="connsiteY11715" fmla="*/ 919824 h 3924300"/>
                <a:gd name="connsiteX11716" fmla="*/ 6115943 w 9867415"/>
                <a:gd name="connsiteY11716" fmla="*/ 939006 h 3924300"/>
                <a:gd name="connsiteX11717" fmla="*/ 6100357 w 9867415"/>
                <a:gd name="connsiteY11717" fmla="*/ 962025 h 3924300"/>
                <a:gd name="connsiteX11718" fmla="*/ 6076977 w 9867415"/>
                <a:gd name="connsiteY11718" fmla="*/ 939006 h 3924300"/>
                <a:gd name="connsiteX11719" fmla="*/ 6092563 w 9867415"/>
                <a:gd name="connsiteY11719" fmla="*/ 919824 h 3924300"/>
                <a:gd name="connsiteX11720" fmla="*/ 2080346 w 9867415"/>
                <a:gd name="connsiteY11720" fmla="*/ 919824 h 3924300"/>
                <a:gd name="connsiteX11721" fmla="*/ 2088017 w 9867415"/>
                <a:gd name="connsiteY11721" fmla="*/ 939006 h 3924300"/>
                <a:gd name="connsiteX11722" fmla="*/ 2057329 w 9867415"/>
                <a:gd name="connsiteY11722" fmla="*/ 962025 h 3924300"/>
                <a:gd name="connsiteX11723" fmla="*/ 2053492 w 9867415"/>
                <a:gd name="connsiteY11723" fmla="*/ 942843 h 3924300"/>
                <a:gd name="connsiteX11724" fmla="*/ 2080346 w 9867415"/>
                <a:gd name="connsiteY11724" fmla="*/ 919824 h 3924300"/>
                <a:gd name="connsiteX11725" fmla="*/ 7727652 w 9867415"/>
                <a:gd name="connsiteY11725" fmla="*/ 915987 h 3924300"/>
                <a:gd name="connsiteX11726" fmla="*/ 7754508 w 9867415"/>
                <a:gd name="connsiteY11726" fmla="*/ 939006 h 3924300"/>
                <a:gd name="connsiteX11727" fmla="*/ 7750672 w 9867415"/>
                <a:gd name="connsiteY11727" fmla="*/ 962025 h 3924300"/>
                <a:gd name="connsiteX11728" fmla="*/ 7719980 w 9867415"/>
                <a:gd name="connsiteY11728" fmla="*/ 935170 h 3924300"/>
                <a:gd name="connsiteX11729" fmla="*/ 7727652 w 9867415"/>
                <a:gd name="connsiteY11729" fmla="*/ 915987 h 3924300"/>
                <a:gd name="connsiteX11730" fmla="*/ 7098077 w 9867415"/>
                <a:gd name="connsiteY11730" fmla="*/ 915987 h 3924300"/>
                <a:gd name="connsiteX11731" fmla="*/ 7124933 w 9867415"/>
                <a:gd name="connsiteY11731" fmla="*/ 939006 h 3924300"/>
                <a:gd name="connsiteX11732" fmla="*/ 7117260 w 9867415"/>
                <a:gd name="connsiteY11732" fmla="*/ 958189 h 3924300"/>
                <a:gd name="connsiteX11733" fmla="*/ 7090404 w 9867415"/>
                <a:gd name="connsiteY11733" fmla="*/ 935170 h 3924300"/>
                <a:gd name="connsiteX11734" fmla="*/ 7098077 w 9867415"/>
                <a:gd name="connsiteY11734" fmla="*/ 915987 h 3924300"/>
                <a:gd name="connsiteX11735" fmla="*/ 6032527 w 9867415"/>
                <a:gd name="connsiteY11735" fmla="*/ 915987 h 3924300"/>
                <a:gd name="connsiteX11736" fmla="*/ 6055041 w 9867415"/>
                <a:gd name="connsiteY11736" fmla="*/ 939367 h 3924300"/>
                <a:gd name="connsiteX11737" fmla="*/ 6040032 w 9867415"/>
                <a:gd name="connsiteY11737" fmla="*/ 958850 h 3924300"/>
                <a:gd name="connsiteX11738" fmla="*/ 6017518 w 9867415"/>
                <a:gd name="connsiteY11738" fmla="*/ 935470 h 3924300"/>
                <a:gd name="connsiteX11739" fmla="*/ 6032527 w 9867415"/>
                <a:gd name="connsiteY11739" fmla="*/ 915987 h 3924300"/>
                <a:gd name="connsiteX11740" fmla="*/ 1695471 w 9867415"/>
                <a:gd name="connsiteY11740" fmla="*/ 915987 h 3924300"/>
                <a:gd name="connsiteX11741" fmla="*/ 1699175 w 9867415"/>
                <a:gd name="connsiteY11741" fmla="*/ 935170 h 3924300"/>
                <a:gd name="connsiteX11742" fmla="*/ 1669540 w 9867415"/>
                <a:gd name="connsiteY11742" fmla="*/ 958189 h 3924300"/>
                <a:gd name="connsiteX11743" fmla="*/ 1665836 w 9867415"/>
                <a:gd name="connsiteY11743" fmla="*/ 939006 h 3924300"/>
                <a:gd name="connsiteX11744" fmla="*/ 1695471 w 9867415"/>
                <a:gd name="connsiteY11744" fmla="*/ 915987 h 3924300"/>
                <a:gd name="connsiteX11745" fmla="*/ 8168825 w 9867415"/>
                <a:gd name="connsiteY11745" fmla="*/ 913341 h 3924300"/>
                <a:gd name="connsiteX11746" fmla="*/ 8199110 w 9867415"/>
                <a:gd name="connsiteY11746" fmla="*/ 935566 h 3924300"/>
                <a:gd name="connsiteX11747" fmla="*/ 8195324 w 9867415"/>
                <a:gd name="connsiteY11747" fmla="*/ 954087 h 3924300"/>
                <a:gd name="connsiteX11748" fmla="*/ 8165039 w 9867415"/>
                <a:gd name="connsiteY11748" fmla="*/ 931862 h 3924300"/>
                <a:gd name="connsiteX11749" fmla="*/ 8168825 w 9867415"/>
                <a:gd name="connsiteY11749" fmla="*/ 913341 h 3924300"/>
                <a:gd name="connsiteX11750" fmla="*/ 7675235 w 9867415"/>
                <a:gd name="connsiteY11750" fmla="*/ 913341 h 3924300"/>
                <a:gd name="connsiteX11751" fmla="*/ 7700879 w 9867415"/>
                <a:gd name="connsiteY11751" fmla="*/ 935566 h 3924300"/>
                <a:gd name="connsiteX11752" fmla="*/ 7693552 w 9867415"/>
                <a:gd name="connsiteY11752" fmla="*/ 954087 h 3924300"/>
                <a:gd name="connsiteX11753" fmla="*/ 7667908 w 9867415"/>
                <a:gd name="connsiteY11753" fmla="*/ 931862 h 3924300"/>
                <a:gd name="connsiteX11754" fmla="*/ 7675235 w 9867415"/>
                <a:gd name="connsiteY11754" fmla="*/ 913341 h 3924300"/>
                <a:gd name="connsiteX11755" fmla="*/ 8944604 w 9867415"/>
                <a:gd name="connsiteY11755" fmla="*/ 912812 h 3924300"/>
                <a:gd name="connsiteX11756" fmla="*/ 8975296 w 9867415"/>
                <a:gd name="connsiteY11756" fmla="*/ 939668 h 3924300"/>
                <a:gd name="connsiteX11757" fmla="*/ 8975296 w 9867415"/>
                <a:gd name="connsiteY11757" fmla="*/ 958850 h 3924300"/>
                <a:gd name="connsiteX11758" fmla="*/ 8944604 w 9867415"/>
                <a:gd name="connsiteY11758" fmla="*/ 931995 h 3924300"/>
                <a:gd name="connsiteX11759" fmla="*/ 8944604 w 9867415"/>
                <a:gd name="connsiteY11759" fmla="*/ 912812 h 3924300"/>
                <a:gd name="connsiteX11760" fmla="*/ 8590591 w 9867415"/>
                <a:gd name="connsiteY11760" fmla="*/ 912812 h 3924300"/>
                <a:gd name="connsiteX11761" fmla="*/ 8621283 w 9867415"/>
                <a:gd name="connsiteY11761" fmla="*/ 939668 h 3924300"/>
                <a:gd name="connsiteX11762" fmla="*/ 8617446 w 9867415"/>
                <a:gd name="connsiteY11762" fmla="*/ 958850 h 3924300"/>
                <a:gd name="connsiteX11763" fmla="*/ 8590591 w 9867415"/>
                <a:gd name="connsiteY11763" fmla="*/ 931995 h 3924300"/>
                <a:gd name="connsiteX11764" fmla="*/ 8590591 w 9867415"/>
                <a:gd name="connsiteY11764" fmla="*/ 912812 h 3924300"/>
                <a:gd name="connsiteX11765" fmla="*/ 7041600 w 9867415"/>
                <a:gd name="connsiteY11765" fmla="*/ 912812 h 3924300"/>
                <a:gd name="connsiteX11766" fmla="*/ 7067866 w 9867415"/>
                <a:gd name="connsiteY11766" fmla="*/ 935326 h 3924300"/>
                <a:gd name="connsiteX11767" fmla="*/ 7060361 w 9867415"/>
                <a:gd name="connsiteY11767" fmla="*/ 954087 h 3924300"/>
                <a:gd name="connsiteX11768" fmla="*/ 7034096 w 9867415"/>
                <a:gd name="connsiteY11768" fmla="*/ 931573 h 3924300"/>
                <a:gd name="connsiteX11769" fmla="*/ 7041600 w 9867415"/>
                <a:gd name="connsiteY11769" fmla="*/ 912812 h 3924300"/>
                <a:gd name="connsiteX11770" fmla="*/ 5975955 w 9867415"/>
                <a:gd name="connsiteY11770" fmla="*/ 912812 h 3924300"/>
                <a:gd name="connsiteX11771" fmla="*/ 5998468 w 9867415"/>
                <a:gd name="connsiteY11771" fmla="*/ 935831 h 3924300"/>
                <a:gd name="connsiteX11772" fmla="*/ 5983459 w 9867415"/>
                <a:gd name="connsiteY11772" fmla="*/ 958850 h 3924300"/>
                <a:gd name="connsiteX11773" fmla="*/ 5960946 w 9867415"/>
                <a:gd name="connsiteY11773" fmla="*/ 935831 h 3924300"/>
                <a:gd name="connsiteX11774" fmla="*/ 5975955 w 9867415"/>
                <a:gd name="connsiteY11774" fmla="*/ 912812 h 3924300"/>
                <a:gd name="connsiteX11775" fmla="*/ 5915052 w 9867415"/>
                <a:gd name="connsiteY11775" fmla="*/ 912812 h 3924300"/>
                <a:gd name="connsiteX11776" fmla="*/ 5937566 w 9867415"/>
                <a:gd name="connsiteY11776" fmla="*/ 935326 h 3924300"/>
                <a:gd name="connsiteX11777" fmla="*/ 5922557 w 9867415"/>
                <a:gd name="connsiteY11777" fmla="*/ 954087 h 3924300"/>
                <a:gd name="connsiteX11778" fmla="*/ 5900043 w 9867415"/>
                <a:gd name="connsiteY11778" fmla="*/ 931573 h 3924300"/>
                <a:gd name="connsiteX11779" fmla="*/ 5915052 w 9867415"/>
                <a:gd name="connsiteY11779" fmla="*/ 912812 h 3924300"/>
                <a:gd name="connsiteX11780" fmla="*/ 2132733 w 9867415"/>
                <a:gd name="connsiteY11780" fmla="*/ 912812 h 3924300"/>
                <a:gd name="connsiteX11781" fmla="*/ 2140403 w 9867415"/>
                <a:gd name="connsiteY11781" fmla="*/ 931573 h 3924300"/>
                <a:gd name="connsiteX11782" fmla="*/ 2109714 w 9867415"/>
                <a:gd name="connsiteY11782" fmla="*/ 954087 h 3924300"/>
                <a:gd name="connsiteX11783" fmla="*/ 2105881 w 9867415"/>
                <a:gd name="connsiteY11783" fmla="*/ 935326 h 3924300"/>
                <a:gd name="connsiteX11784" fmla="*/ 2132733 w 9867415"/>
                <a:gd name="connsiteY11784" fmla="*/ 912812 h 3924300"/>
                <a:gd name="connsiteX11785" fmla="*/ 6986038 w 9867415"/>
                <a:gd name="connsiteY11785" fmla="*/ 909637 h 3924300"/>
                <a:gd name="connsiteX11786" fmla="*/ 7012304 w 9867415"/>
                <a:gd name="connsiteY11786" fmla="*/ 932151 h 3924300"/>
                <a:gd name="connsiteX11787" fmla="*/ 7004799 w 9867415"/>
                <a:gd name="connsiteY11787" fmla="*/ 950912 h 3924300"/>
                <a:gd name="connsiteX11788" fmla="*/ 6978534 w 9867415"/>
                <a:gd name="connsiteY11788" fmla="*/ 928398 h 3924300"/>
                <a:gd name="connsiteX11789" fmla="*/ 6986038 w 9867415"/>
                <a:gd name="connsiteY11789" fmla="*/ 909637 h 3924300"/>
                <a:gd name="connsiteX11790" fmla="*/ 5858480 w 9867415"/>
                <a:gd name="connsiteY11790" fmla="*/ 909637 h 3924300"/>
                <a:gd name="connsiteX11791" fmla="*/ 5877241 w 9867415"/>
                <a:gd name="connsiteY11791" fmla="*/ 931862 h 3924300"/>
                <a:gd name="connsiteX11792" fmla="*/ 5865984 w 9867415"/>
                <a:gd name="connsiteY11792" fmla="*/ 954087 h 3924300"/>
                <a:gd name="connsiteX11793" fmla="*/ 5843471 w 9867415"/>
                <a:gd name="connsiteY11793" fmla="*/ 931862 h 3924300"/>
                <a:gd name="connsiteX11794" fmla="*/ 5858480 w 9867415"/>
                <a:gd name="connsiteY11794" fmla="*/ 909637 h 3924300"/>
                <a:gd name="connsiteX11795" fmla="*/ 5798760 w 9867415"/>
                <a:gd name="connsiteY11795" fmla="*/ 909637 h 3924300"/>
                <a:gd name="connsiteX11796" fmla="*/ 5820668 w 9867415"/>
                <a:gd name="connsiteY11796" fmla="*/ 932151 h 3924300"/>
                <a:gd name="connsiteX11797" fmla="*/ 5806063 w 9867415"/>
                <a:gd name="connsiteY11797" fmla="*/ 950912 h 3924300"/>
                <a:gd name="connsiteX11798" fmla="*/ 5784155 w 9867415"/>
                <a:gd name="connsiteY11798" fmla="*/ 928398 h 3924300"/>
                <a:gd name="connsiteX11799" fmla="*/ 5798760 w 9867415"/>
                <a:gd name="connsiteY11799" fmla="*/ 909637 h 3924300"/>
                <a:gd name="connsiteX11800" fmla="*/ 1744158 w 9867415"/>
                <a:gd name="connsiteY11800" fmla="*/ 908711 h 3924300"/>
                <a:gd name="connsiteX11801" fmla="*/ 1751567 w 9867415"/>
                <a:gd name="connsiteY11801" fmla="*/ 927893 h 3924300"/>
                <a:gd name="connsiteX11802" fmla="*/ 1721932 w 9867415"/>
                <a:gd name="connsiteY11802" fmla="*/ 950912 h 3924300"/>
                <a:gd name="connsiteX11803" fmla="*/ 1718227 w 9867415"/>
                <a:gd name="connsiteY11803" fmla="*/ 931730 h 3924300"/>
                <a:gd name="connsiteX11804" fmla="*/ 1744158 w 9867415"/>
                <a:gd name="connsiteY11804" fmla="*/ 908711 h 3924300"/>
                <a:gd name="connsiteX11805" fmla="*/ 6928888 w 9867415"/>
                <a:gd name="connsiteY11805" fmla="*/ 905404 h 3924300"/>
                <a:gd name="connsiteX11806" fmla="*/ 6955154 w 9867415"/>
                <a:gd name="connsiteY11806" fmla="*/ 927629 h 3924300"/>
                <a:gd name="connsiteX11807" fmla="*/ 6947649 w 9867415"/>
                <a:gd name="connsiteY11807" fmla="*/ 946150 h 3924300"/>
                <a:gd name="connsiteX11808" fmla="*/ 6921384 w 9867415"/>
                <a:gd name="connsiteY11808" fmla="*/ 923925 h 3924300"/>
                <a:gd name="connsiteX11809" fmla="*/ 6928888 w 9867415"/>
                <a:gd name="connsiteY11809" fmla="*/ 905404 h 3924300"/>
                <a:gd name="connsiteX11810" fmla="*/ 2701992 w 9867415"/>
                <a:gd name="connsiteY11810" fmla="*/ 905404 h 3924300"/>
                <a:gd name="connsiteX11811" fmla="*/ 2713503 w 9867415"/>
                <a:gd name="connsiteY11811" fmla="*/ 923925 h 3924300"/>
                <a:gd name="connsiteX11812" fmla="*/ 2686649 w 9867415"/>
                <a:gd name="connsiteY11812" fmla="*/ 946150 h 3924300"/>
                <a:gd name="connsiteX11813" fmla="*/ 2675137 w 9867415"/>
                <a:gd name="connsiteY11813" fmla="*/ 927629 h 3924300"/>
                <a:gd name="connsiteX11814" fmla="*/ 2701992 w 9867415"/>
                <a:gd name="connsiteY11814" fmla="*/ 905404 h 3924300"/>
                <a:gd name="connsiteX11815" fmla="*/ 5564792 w 9867415"/>
                <a:gd name="connsiteY11815" fmla="*/ 905403 h 3924300"/>
                <a:gd name="connsiteX11816" fmla="*/ 5583553 w 9867415"/>
                <a:gd name="connsiteY11816" fmla="*/ 923924 h 3924300"/>
                <a:gd name="connsiteX11817" fmla="*/ 5568544 w 9867415"/>
                <a:gd name="connsiteY11817" fmla="*/ 946149 h 3924300"/>
                <a:gd name="connsiteX11818" fmla="*/ 5549783 w 9867415"/>
                <a:gd name="connsiteY11818" fmla="*/ 923924 h 3924300"/>
                <a:gd name="connsiteX11819" fmla="*/ 5564792 w 9867415"/>
                <a:gd name="connsiteY11819" fmla="*/ 905403 h 3924300"/>
                <a:gd name="connsiteX11820" fmla="*/ 7618116 w 9867415"/>
                <a:gd name="connsiteY11820" fmla="*/ 904875 h 3924300"/>
                <a:gd name="connsiteX11821" fmla="*/ 7648808 w 9867415"/>
                <a:gd name="connsiteY11821" fmla="*/ 927894 h 3924300"/>
                <a:gd name="connsiteX11822" fmla="*/ 7641134 w 9867415"/>
                <a:gd name="connsiteY11822" fmla="*/ 947077 h 3924300"/>
                <a:gd name="connsiteX11823" fmla="*/ 7614279 w 9867415"/>
                <a:gd name="connsiteY11823" fmla="*/ 924058 h 3924300"/>
                <a:gd name="connsiteX11824" fmla="*/ 7618116 w 9867415"/>
                <a:gd name="connsiteY11824" fmla="*/ 904875 h 3924300"/>
                <a:gd name="connsiteX11825" fmla="*/ 8895391 w 9867415"/>
                <a:gd name="connsiteY11825" fmla="*/ 904874 h 3924300"/>
                <a:gd name="connsiteX11826" fmla="*/ 8926083 w 9867415"/>
                <a:gd name="connsiteY11826" fmla="*/ 927893 h 3924300"/>
                <a:gd name="connsiteX11827" fmla="*/ 8926083 w 9867415"/>
                <a:gd name="connsiteY11827" fmla="*/ 947076 h 3924300"/>
                <a:gd name="connsiteX11828" fmla="*/ 8895391 w 9867415"/>
                <a:gd name="connsiteY11828" fmla="*/ 924057 h 3924300"/>
                <a:gd name="connsiteX11829" fmla="*/ 8895391 w 9867415"/>
                <a:gd name="connsiteY11829" fmla="*/ 904874 h 3924300"/>
                <a:gd name="connsiteX11830" fmla="*/ 8541642 w 9867415"/>
                <a:gd name="connsiteY11830" fmla="*/ 904874 h 3924300"/>
                <a:gd name="connsiteX11831" fmla="*/ 8571276 w 9867415"/>
                <a:gd name="connsiteY11831" fmla="*/ 931730 h 3924300"/>
                <a:gd name="connsiteX11832" fmla="*/ 8567572 w 9867415"/>
                <a:gd name="connsiteY11832" fmla="*/ 950912 h 3924300"/>
                <a:gd name="connsiteX11833" fmla="*/ 8537938 w 9867415"/>
                <a:gd name="connsiteY11833" fmla="*/ 924057 h 3924300"/>
                <a:gd name="connsiteX11834" fmla="*/ 8541642 w 9867415"/>
                <a:gd name="connsiteY11834" fmla="*/ 904874 h 3924300"/>
                <a:gd name="connsiteX11835" fmla="*/ 8116437 w 9867415"/>
                <a:gd name="connsiteY11835" fmla="*/ 904874 h 3924300"/>
                <a:gd name="connsiteX11836" fmla="*/ 8146722 w 9867415"/>
                <a:gd name="connsiteY11836" fmla="*/ 927893 h 3924300"/>
                <a:gd name="connsiteX11837" fmla="*/ 8142936 w 9867415"/>
                <a:gd name="connsiteY11837" fmla="*/ 947076 h 3924300"/>
                <a:gd name="connsiteX11838" fmla="*/ 8112651 w 9867415"/>
                <a:gd name="connsiteY11838" fmla="*/ 924057 h 3924300"/>
                <a:gd name="connsiteX11839" fmla="*/ 8116437 w 9867415"/>
                <a:gd name="connsiteY11839" fmla="*/ 904874 h 3924300"/>
                <a:gd name="connsiteX11840" fmla="*/ 5742592 w 9867415"/>
                <a:gd name="connsiteY11840" fmla="*/ 904874 h 3924300"/>
                <a:gd name="connsiteX11841" fmla="*/ 5761353 w 9867415"/>
                <a:gd name="connsiteY11841" fmla="*/ 927893 h 3924300"/>
                <a:gd name="connsiteX11842" fmla="*/ 5746344 w 9867415"/>
                <a:gd name="connsiteY11842" fmla="*/ 950912 h 3924300"/>
                <a:gd name="connsiteX11843" fmla="*/ 5723830 w 9867415"/>
                <a:gd name="connsiteY11843" fmla="*/ 927893 h 3924300"/>
                <a:gd name="connsiteX11844" fmla="*/ 5742592 w 9867415"/>
                <a:gd name="connsiteY11844" fmla="*/ 904874 h 3924300"/>
                <a:gd name="connsiteX11845" fmla="*/ 5682267 w 9867415"/>
                <a:gd name="connsiteY11845" fmla="*/ 904874 h 3924300"/>
                <a:gd name="connsiteX11846" fmla="*/ 5704780 w 9867415"/>
                <a:gd name="connsiteY11846" fmla="*/ 927388 h 3924300"/>
                <a:gd name="connsiteX11847" fmla="*/ 5689771 w 9867415"/>
                <a:gd name="connsiteY11847" fmla="*/ 946149 h 3924300"/>
                <a:gd name="connsiteX11848" fmla="*/ 5667258 w 9867415"/>
                <a:gd name="connsiteY11848" fmla="*/ 927388 h 3924300"/>
                <a:gd name="connsiteX11849" fmla="*/ 5682267 w 9867415"/>
                <a:gd name="connsiteY11849" fmla="*/ 904874 h 3924300"/>
                <a:gd name="connsiteX11850" fmla="*/ 5621595 w 9867415"/>
                <a:gd name="connsiteY11850" fmla="*/ 904874 h 3924300"/>
                <a:gd name="connsiteX11851" fmla="*/ 5644455 w 9867415"/>
                <a:gd name="connsiteY11851" fmla="*/ 923635 h 3924300"/>
                <a:gd name="connsiteX11852" fmla="*/ 5629215 w 9867415"/>
                <a:gd name="connsiteY11852" fmla="*/ 946149 h 3924300"/>
                <a:gd name="connsiteX11853" fmla="*/ 5606355 w 9867415"/>
                <a:gd name="connsiteY11853" fmla="*/ 923635 h 3924300"/>
                <a:gd name="connsiteX11854" fmla="*/ 5621595 w 9867415"/>
                <a:gd name="connsiteY11854" fmla="*/ 904874 h 3924300"/>
                <a:gd name="connsiteX11855" fmla="*/ 4739580 w 9867415"/>
                <a:gd name="connsiteY11855" fmla="*/ 904874 h 3924300"/>
                <a:gd name="connsiteX11856" fmla="*/ 4758630 w 9867415"/>
                <a:gd name="connsiteY11856" fmla="*/ 923635 h 3924300"/>
                <a:gd name="connsiteX11857" fmla="*/ 4739580 w 9867415"/>
                <a:gd name="connsiteY11857" fmla="*/ 946149 h 3924300"/>
                <a:gd name="connsiteX11858" fmla="*/ 4720530 w 9867415"/>
                <a:gd name="connsiteY11858" fmla="*/ 923635 h 3924300"/>
                <a:gd name="connsiteX11859" fmla="*/ 4739580 w 9867415"/>
                <a:gd name="connsiteY11859" fmla="*/ 904874 h 3924300"/>
                <a:gd name="connsiteX11860" fmla="*/ 2189878 w 9867415"/>
                <a:gd name="connsiteY11860" fmla="*/ 904874 h 3924300"/>
                <a:gd name="connsiteX11861" fmla="*/ 2193711 w 9867415"/>
                <a:gd name="connsiteY11861" fmla="*/ 923635 h 3924300"/>
                <a:gd name="connsiteX11862" fmla="*/ 2166863 w 9867415"/>
                <a:gd name="connsiteY11862" fmla="*/ 946149 h 3924300"/>
                <a:gd name="connsiteX11863" fmla="*/ 2159189 w 9867415"/>
                <a:gd name="connsiteY11863" fmla="*/ 927388 h 3924300"/>
                <a:gd name="connsiteX11864" fmla="*/ 2189878 w 9867415"/>
                <a:gd name="connsiteY11864" fmla="*/ 904874 h 3924300"/>
                <a:gd name="connsiteX11865" fmla="*/ 7565728 w 9867415"/>
                <a:gd name="connsiteY11865" fmla="*/ 902229 h 3924300"/>
                <a:gd name="connsiteX11866" fmla="*/ 7592583 w 9867415"/>
                <a:gd name="connsiteY11866" fmla="*/ 924454 h 3924300"/>
                <a:gd name="connsiteX11867" fmla="*/ 7584910 w 9867415"/>
                <a:gd name="connsiteY11867" fmla="*/ 942975 h 3924300"/>
                <a:gd name="connsiteX11868" fmla="*/ 7558054 w 9867415"/>
                <a:gd name="connsiteY11868" fmla="*/ 920750 h 3924300"/>
                <a:gd name="connsiteX11869" fmla="*/ 7565728 w 9867415"/>
                <a:gd name="connsiteY11869" fmla="*/ 902229 h 3924300"/>
                <a:gd name="connsiteX11870" fmla="*/ 1797739 w 9867415"/>
                <a:gd name="connsiteY11870" fmla="*/ 902228 h 3924300"/>
                <a:gd name="connsiteX11871" fmla="*/ 1801576 w 9867415"/>
                <a:gd name="connsiteY11871" fmla="*/ 920749 h 3924300"/>
                <a:gd name="connsiteX11872" fmla="*/ 1774719 w 9867415"/>
                <a:gd name="connsiteY11872" fmla="*/ 942974 h 3924300"/>
                <a:gd name="connsiteX11873" fmla="*/ 1770882 w 9867415"/>
                <a:gd name="connsiteY11873" fmla="*/ 924453 h 3924300"/>
                <a:gd name="connsiteX11874" fmla="*/ 1797739 w 9867415"/>
                <a:gd name="connsiteY11874" fmla="*/ 902228 h 3924300"/>
                <a:gd name="connsiteX11875" fmla="*/ 5505073 w 9867415"/>
                <a:gd name="connsiteY11875" fmla="*/ 901699 h 3924300"/>
                <a:gd name="connsiteX11876" fmla="*/ 5526981 w 9867415"/>
                <a:gd name="connsiteY11876" fmla="*/ 924213 h 3924300"/>
                <a:gd name="connsiteX11877" fmla="*/ 5508725 w 9867415"/>
                <a:gd name="connsiteY11877" fmla="*/ 942974 h 3924300"/>
                <a:gd name="connsiteX11878" fmla="*/ 5490468 w 9867415"/>
                <a:gd name="connsiteY11878" fmla="*/ 924213 h 3924300"/>
                <a:gd name="connsiteX11879" fmla="*/ 5505073 w 9867415"/>
                <a:gd name="connsiteY11879" fmla="*/ 901699 h 3924300"/>
                <a:gd name="connsiteX11880" fmla="*/ 5448400 w 9867415"/>
                <a:gd name="connsiteY11880" fmla="*/ 901699 h 3924300"/>
                <a:gd name="connsiteX11881" fmla="*/ 5466656 w 9867415"/>
                <a:gd name="connsiteY11881" fmla="*/ 924213 h 3924300"/>
                <a:gd name="connsiteX11882" fmla="*/ 5452051 w 9867415"/>
                <a:gd name="connsiteY11882" fmla="*/ 942974 h 3924300"/>
                <a:gd name="connsiteX11883" fmla="*/ 5430143 w 9867415"/>
                <a:gd name="connsiteY11883" fmla="*/ 924213 h 3924300"/>
                <a:gd name="connsiteX11884" fmla="*/ 5448400 w 9867415"/>
                <a:gd name="connsiteY11884" fmla="*/ 901699 h 3924300"/>
                <a:gd name="connsiteX11885" fmla="*/ 5388580 w 9867415"/>
                <a:gd name="connsiteY11885" fmla="*/ 901699 h 3924300"/>
                <a:gd name="connsiteX11886" fmla="*/ 5407341 w 9867415"/>
                <a:gd name="connsiteY11886" fmla="*/ 920460 h 3924300"/>
                <a:gd name="connsiteX11887" fmla="*/ 5392332 w 9867415"/>
                <a:gd name="connsiteY11887" fmla="*/ 942974 h 3924300"/>
                <a:gd name="connsiteX11888" fmla="*/ 5373571 w 9867415"/>
                <a:gd name="connsiteY11888" fmla="*/ 920460 h 3924300"/>
                <a:gd name="connsiteX11889" fmla="*/ 5388580 w 9867415"/>
                <a:gd name="connsiteY11889" fmla="*/ 901699 h 3924300"/>
                <a:gd name="connsiteX11890" fmla="*/ 5327908 w 9867415"/>
                <a:gd name="connsiteY11890" fmla="*/ 901699 h 3924300"/>
                <a:gd name="connsiteX11891" fmla="*/ 5350768 w 9867415"/>
                <a:gd name="connsiteY11891" fmla="*/ 920460 h 3924300"/>
                <a:gd name="connsiteX11892" fmla="*/ 5331718 w 9867415"/>
                <a:gd name="connsiteY11892" fmla="*/ 942974 h 3924300"/>
                <a:gd name="connsiteX11893" fmla="*/ 5312668 w 9867415"/>
                <a:gd name="connsiteY11893" fmla="*/ 920460 h 3924300"/>
                <a:gd name="connsiteX11894" fmla="*/ 5327908 w 9867415"/>
                <a:gd name="connsiteY11894" fmla="*/ 901699 h 3924300"/>
                <a:gd name="connsiteX11895" fmla="*/ 5271393 w 9867415"/>
                <a:gd name="connsiteY11895" fmla="*/ 901699 h 3924300"/>
                <a:gd name="connsiteX11896" fmla="*/ 5290443 w 9867415"/>
                <a:gd name="connsiteY11896" fmla="*/ 920460 h 3924300"/>
                <a:gd name="connsiteX11897" fmla="*/ 5275203 w 9867415"/>
                <a:gd name="connsiteY11897" fmla="*/ 942974 h 3924300"/>
                <a:gd name="connsiteX11898" fmla="*/ 5252343 w 9867415"/>
                <a:gd name="connsiteY11898" fmla="*/ 920460 h 3924300"/>
                <a:gd name="connsiteX11899" fmla="*/ 5271393 w 9867415"/>
                <a:gd name="connsiteY11899" fmla="*/ 901699 h 3924300"/>
                <a:gd name="connsiteX11900" fmla="*/ 5210780 w 9867415"/>
                <a:gd name="connsiteY11900" fmla="*/ 901699 h 3924300"/>
                <a:gd name="connsiteX11901" fmla="*/ 5229541 w 9867415"/>
                <a:gd name="connsiteY11901" fmla="*/ 920460 h 3924300"/>
                <a:gd name="connsiteX11902" fmla="*/ 5214532 w 9867415"/>
                <a:gd name="connsiteY11902" fmla="*/ 942974 h 3924300"/>
                <a:gd name="connsiteX11903" fmla="*/ 5195771 w 9867415"/>
                <a:gd name="connsiteY11903" fmla="*/ 920460 h 3924300"/>
                <a:gd name="connsiteX11904" fmla="*/ 5210780 w 9867415"/>
                <a:gd name="connsiteY11904" fmla="*/ 901699 h 3924300"/>
                <a:gd name="connsiteX11905" fmla="*/ 5153918 w 9867415"/>
                <a:gd name="connsiteY11905" fmla="*/ 901699 h 3924300"/>
                <a:gd name="connsiteX11906" fmla="*/ 5172968 w 9867415"/>
                <a:gd name="connsiteY11906" fmla="*/ 920460 h 3924300"/>
                <a:gd name="connsiteX11907" fmla="*/ 5153918 w 9867415"/>
                <a:gd name="connsiteY11907" fmla="*/ 942974 h 3924300"/>
                <a:gd name="connsiteX11908" fmla="*/ 5134868 w 9867415"/>
                <a:gd name="connsiteY11908" fmla="*/ 920460 h 3924300"/>
                <a:gd name="connsiteX11909" fmla="*/ 5153918 w 9867415"/>
                <a:gd name="connsiteY11909" fmla="*/ 901699 h 3924300"/>
                <a:gd name="connsiteX11910" fmla="*/ 5093593 w 9867415"/>
                <a:gd name="connsiteY11910" fmla="*/ 901699 h 3924300"/>
                <a:gd name="connsiteX11911" fmla="*/ 5112643 w 9867415"/>
                <a:gd name="connsiteY11911" fmla="*/ 920460 h 3924300"/>
                <a:gd name="connsiteX11912" fmla="*/ 5093593 w 9867415"/>
                <a:gd name="connsiteY11912" fmla="*/ 942974 h 3924300"/>
                <a:gd name="connsiteX11913" fmla="*/ 5074543 w 9867415"/>
                <a:gd name="connsiteY11913" fmla="*/ 920460 h 3924300"/>
                <a:gd name="connsiteX11914" fmla="*/ 5093593 w 9867415"/>
                <a:gd name="connsiteY11914" fmla="*/ 901699 h 3924300"/>
                <a:gd name="connsiteX11915" fmla="*/ 5033797 w 9867415"/>
                <a:gd name="connsiteY11915" fmla="*/ 901699 h 3924300"/>
                <a:gd name="connsiteX11916" fmla="*/ 5052318 w 9867415"/>
                <a:gd name="connsiteY11916" fmla="*/ 920460 h 3924300"/>
                <a:gd name="connsiteX11917" fmla="*/ 5037501 w 9867415"/>
                <a:gd name="connsiteY11917" fmla="*/ 942974 h 3924300"/>
                <a:gd name="connsiteX11918" fmla="*/ 5018980 w 9867415"/>
                <a:gd name="connsiteY11918" fmla="*/ 920460 h 3924300"/>
                <a:gd name="connsiteX11919" fmla="*/ 5033797 w 9867415"/>
                <a:gd name="connsiteY11919" fmla="*/ 901699 h 3924300"/>
                <a:gd name="connsiteX11920" fmla="*/ 4977705 w 9867415"/>
                <a:gd name="connsiteY11920" fmla="*/ 901699 h 3924300"/>
                <a:gd name="connsiteX11921" fmla="*/ 4996755 w 9867415"/>
                <a:gd name="connsiteY11921" fmla="*/ 920460 h 3924300"/>
                <a:gd name="connsiteX11922" fmla="*/ 4977705 w 9867415"/>
                <a:gd name="connsiteY11922" fmla="*/ 942974 h 3924300"/>
                <a:gd name="connsiteX11923" fmla="*/ 4958655 w 9867415"/>
                <a:gd name="connsiteY11923" fmla="*/ 920460 h 3924300"/>
                <a:gd name="connsiteX11924" fmla="*/ 4977705 w 9867415"/>
                <a:gd name="connsiteY11924" fmla="*/ 901699 h 3924300"/>
                <a:gd name="connsiteX11925" fmla="*/ 4917380 w 9867415"/>
                <a:gd name="connsiteY11925" fmla="*/ 901699 h 3924300"/>
                <a:gd name="connsiteX11926" fmla="*/ 4936430 w 9867415"/>
                <a:gd name="connsiteY11926" fmla="*/ 920460 h 3924300"/>
                <a:gd name="connsiteX11927" fmla="*/ 4917380 w 9867415"/>
                <a:gd name="connsiteY11927" fmla="*/ 942974 h 3924300"/>
                <a:gd name="connsiteX11928" fmla="*/ 4898330 w 9867415"/>
                <a:gd name="connsiteY11928" fmla="*/ 924213 h 3924300"/>
                <a:gd name="connsiteX11929" fmla="*/ 4917380 w 9867415"/>
                <a:gd name="connsiteY11929" fmla="*/ 901699 h 3924300"/>
                <a:gd name="connsiteX11930" fmla="*/ 4857055 w 9867415"/>
                <a:gd name="connsiteY11930" fmla="*/ 901699 h 3924300"/>
                <a:gd name="connsiteX11931" fmla="*/ 4876105 w 9867415"/>
                <a:gd name="connsiteY11931" fmla="*/ 924213 h 3924300"/>
                <a:gd name="connsiteX11932" fmla="*/ 4857055 w 9867415"/>
                <a:gd name="connsiteY11932" fmla="*/ 942974 h 3924300"/>
                <a:gd name="connsiteX11933" fmla="*/ 4838005 w 9867415"/>
                <a:gd name="connsiteY11933" fmla="*/ 924213 h 3924300"/>
                <a:gd name="connsiteX11934" fmla="*/ 4857055 w 9867415"/>
                <a:gd name="connsiteY11934" fmla="*/ 901699 h 3924300"/>
                <a:gd name="connsiteX11935" fmla="*/ 4799905 w 9867415"/>
                <a:gd name="connsiteY11935" fmla="*/ 901699 h 3924300"/>
                <a:gd name="connsiteX11936" fmla="*/ 4818955 w 9867415"/>
                <a:gd name="connsiteY11936" fmla="*/ 923924 h 3924300"/>
                <a:gd name="connsiteX11937" fmla="*/ 4796095 w 9867415"/>
                <a:gd name="connsiteY11937" fmla="*/ 942445 h 3924300"/>
                <a:gd name="connsiteX11938" fmla="*/ 4780855 w 9867415"/>
                <a:gd name="connsiteY11938" fmla="*/ 923924 h 3924300"/>
                <a:gd name="connsiteX11939" fmla="*/ 4799905 w 9867415"/>
                <a:gd name="connsiteY11939" fmla="*/ 901699 h 3924300"/>
                <a:gd name="connsiteX11940" fmla="*/ 6872171 w 9867415"/>
                <a:gd name="connsiteY11940" fmla="*/ 898525 h 3924300"/>
                <a:gd name="connsiteX11941" fmla="*/ 6899448 w 9867415"/>
                <a:gd name="connsiteY11941" fmla="*/ 920750 h 3924300"/>
                <a:gd name="connsiteX11942" fmla="*/ 6891654 w 9867415"/>
                <a:gd name="connsiteY11942" fmla="*/ 942975 h 3924300"/>
                <a:gd name="connsiteX11943" fmla="*/ 6864378 w 9867415"/>
                <a:gd name="connsiteY11943" fmla="*/ 920750 h 3924300"/>
                <a:gd name="connsiteX11944" fmla="*/ 6872171 w 9867415"/>
                <a:gd name="connsiteY11944" fmla="*/ 898525 h 3924300"/>
                <a:gd name="connsiteX11945" fmla="*/ 2758088 w 9867415"/>
                <a:gd name="connsiteY11945" fmla="*/ 898525 h 3924300"/>
                <a:gd name="connsiteX11946" fmla="*/ 2769199 w 9867415"/>
                <a:gd name="connsiteY11946" fmla="*/ 917046 h 3924300"/>
                <a:gd name="connsiteX11947" fmla="*/ 2739566 w 9867415"/>
                <a:gd name="connsiteY11947" fmla="*/ 939271 h 3924300"/>
                <a:gd name="connsiteX11948" fmla="*/ 2732157 w 9867415"/>
                <a:gd name="connsiteY11948" fmla="*/ 920750 h 3924300"/>
                <a:gd name="connsiteX11949" fmla="*/ 2758088 w 9867415"/>
                <a:gd name="connsiteY11949" fmla="*/ 898525 h 3924300"/>
                <a:gd name="connsiteX11950" fmla="*/ 8488991 w 9867415"/>
                <a:gd name="connsiteY11950" fmla="*/ 898524 h 3924300"/>
                <a:gd name="connsiteX11951" fmla="*/ 8519683 w 9867415"/>
                <a:gd name="connsiteY11951" fmla="*/ 920749 h 3924300"/>
                <a:gd name="connsiteX11952" fmla="*/ 8515846 w 9867415"/>
                <a:gd name="connsiteY11952" fmla="*/ 939270 h 3924300"/>
                <a:gd name="connsiteX11953" fmla="*/ 8488991 w 9867415"/>
                <a:gd name="connsiteY11953" fmla="*/ 917045 h 3924300"/>
                <a:gd name="connsiteX11954" fmla="*/ 8488991 w 9867415"/>
                <a:gd name="connsiteY11954" fmla="*/ 898524 h 3924300"/>
                <a:gd name="connsiteX11955" fmla="*/ 8062462 w 9867415"/>
                <a:gd name="connsiteY11955" fmla="*/ 898524 h 3924300"/>
                <a:gd name="connsiteX11956" fmla="*/ 8092747 w 9867415"/>
                <a:gd name="connsiteY11956" fmla="*/ 920749 h 3924300"/>
                <a:gd name="connsiteX11957" fmla="*/ 8088961 w 9867415"/>
                <a:gd name="connsiteY11957" fmla="*/ 939270 h 3924300"/>
                <a:gd name="connsiteX11958" fmla="*/ 8058676 w 9867415"/>
                <a:gd name="connsiteY11958" fmla="*/ 917045 h 3924300"/>
                <a:gd name="connsiteX11959" fmla="*/ 8062462 w 9867415"/>
                <a:gd name="connsiteY11959" fmla="*/ 898524 h 3924300"/>
                <a:gd name="connsiteX11960" fmla="*/ 2242268 w 9867415"/>
                <a:gd name="connsiteY11960" fmla="*/ 898524 h 3924300"/>
                <a:gd name="connsiteX11961" fmla="*/ 2249940 w 9867415"/>
                <a:gd name="connsiteY11961" fmla="*/ 917045 h 3924300"/>
                <a:gd name="connsiteX11962" fmla="*/ 2219246 w 9867415"/>
                <a:gd name="connsiteY11962" fmla="*/ 939270 h 3924300"/>
                <a:gd name="connsiteX11963" fmla="*/ 2215409 w 9867415"/>
                <a:gd name="connsiteY11963" fmla="*/ 920749 h 3924300"/>
                <a:gd name="connsiteX11964" fmla="*/ 2242268 w 9867415"/>
                <a:gd name="connsiteY11964" fmla="*/ 898524 h 3924300"/>
                <a:gd name="connsiteX11965" fmla="*/ 8847501 w 9867415"/>
                <a:gd name="connsiteY11965" fmla="*/ 897548 h 3924300"/>
                <a:gd name="connsiteX11966" fmla="*/ 8877135 w 9867415"/>
                <a:gd name="connsiteY11966" fmla="*/ 920261 h 3924300"/>
                <a:gd name="connsiteX11967" fmla="*/ 8877135 w 9867415"/>
                <a:gd name="connsiteY11967" fmla="*/ 939190 h 3924300"/>
                <a:gd name="connsiteX11968" fmla="*/ 8847501 w 9867415"/>
                <a:gd name="connsiteY11968" fmla="*/ 916476 h 3924300"/>
                <a:gd name="connsiteX11969" fmla="*/ 8847501 w 9867415"/>
                <a:gd name="connsiteY11969" fmla="*/ 897548 h 3924300"/>
                <a:gd name="connsiteX11970" fmla="*/ 2814708 w 9867415"/>
                <a:gd name="connsiteY11970" fmla="*/ 894291 h 3924300"/>
                <a:gd name="connsiteX11971" fmla="*/ 2822379 w 9867415"/>
                <a:gd name="connsiteY11971" fmla="*/ 912812 h 3924300"/>
                <a:gd name="connsiteX11972" fmla="*/ 2795526 w 9867415"/>
                <a:gd name="connsiteY11972" fmla="*/ 935037 h 3924300"/>
                <a:gd name="connsiteX11973" fmla="*/ 2787852 w 9867415"/>
                <a:gd name="connsiteY11973" fmla="*/ 916516 h 3924300"/>
                <a:gd name="connsiteX11974" fmla="*/ 2814708 w 9867415"/>
                <a:gd name="connsiteY11974" fmla="*/ 894291 h 3924300"/>
                <a:gd name="connsiteX11975" fmla="*/ 7509768 w 9867415"/>
                <a:gd name="connsiteY11975" fmla="*/ 893762 h 3924300"/>
                <a:gd name="connsiteX11976" fmla="*/ 7539402 w 9867415"/>
                <a:gd name="connsiteY11976" fmla="*/ 916276 h 3924300"/>
                <a:gd name="connsiteX11977" fmla="*/ 7531994 w 9867415"/>
                <a:gd name="connsiteY11977" fmla="*/ 935037 h 3924300"/>
                <a:gd name="connsiteX11978" fmla="*/ 7506064 w 9867415"/>
                <a:gd name="connsiteY11978" fmla="*/ 912523 h 3924300"/>
                <a:gd name="connsiteX11979" fmla="*/ 7509768 w 9867415"/>
                <a:gd name="connsiteY11979" fmla="*/ 893762 h 3924300"/>
                <a:gd name="connsiteX11980" fmla="*/ 6816175 w 9867415"/>
                <a:gd name="connsiteY11980" fmla="*/ 893762 h 3924300"/>
                <a:gd name="connsiteX11981" fmla="*/ 6842441 w 9867415"/>
                <a:gd name="connsiteY11981" fmla="*/ 916781 h 3924300"/>
                <a:gd name="connsiteX11982" fmla="*/ 6831184 w 9867415"/>
                <a:gd name="connsiteY11982" fmla="*/ 939800 h 3924300"/>
                <a:gd name="connsiteX11983" fmla="*/ 6808671 w 9867415"/>
                <a:gd name="connsiteY11983" fmla="*/ 916781 h 3924300"/>
                <a:gd name="connsiteX11984" fmla="*/ 6816175 w 9867415"/>
                <a:gd name="connsiteY11984" fmla="*/ 893762 h 3924300"/>
                <a:gd name="connsiteX11985" fmla="*/ 9144629 w 9867415"/>
                <a:gd name="connsiteY11985" fmla="*/ 890587 h 3924300"/>
                <a:gd name="connsiteX11986" fmla="*/ 9175321 w 9867415"/>
                <a:gd name="connsiteY11986" fmla="*/ 916516 h 3924300"/>
                <a:gd name="connsiteX11987" fmla="*/ 9175321 w 9867415"/>
                <a:gd name="connsiteY11987" fmla="*/ 935037 h 3924300"/>
                <a:gd name="connsiteX11988" fmla="*/ 9144629 w 9867415"/>
                <a:gd name="connsiteY11988" fmla="*/ 909108 h 3924300"/>
                <a:gd name="connsiteX11989" fmla="*/ 9144629 w 9867415"/>
                <a:gd name="connsiteY11989" fmla="*/ 890587 h 3924300"/>
                <a:gd name="connsiteX11990" fmla="*/ 8440042 w 9867415"/>
                <a:gd name="connsiteY11990" fmla="*/ 890587 h 3924300"/>
                <a:gd name="connsiteX11991" fmla="*/ 8465972 w 9867415"/>
                <a:gd name="connsiteY11991" fmla="*/ 912812 h 3924300"/>
                <a:gd name="connsiteX11992" fmla="*/ 8465972 w 9867415"/>
                <a:gd name="connsiteY11992" fmla="*/ 931333 h 3924300"/>
                <a:gd name="connsiteX11993" fmla="*/ 8436338 w 9867415"/>
                <a:gd name="connsiteY11993" fmla="*/ 909108 h 3924300"/>
                <a:gd name="connsiteX11994" fmla="*/ 8440042 w 9867415"/>
                <a:gd name="connsiteY11994" fmla="*/ 890587 h 3924300"/>
                <a:gd name="connsiteX11995" fmla="*/ 8010075 w 9867415"/>
                <a:gd name="connsiteY11995" fmla="*/ 890587 h 3924300"/>
                <a:gd name="connsiteX11996" fmla="*/ 8040360 w 9867415"/>
                <a:gd name="connsiteY11996" fmla="*/ 912812 h 3924300"/>
                <a:gd name="connsiteX11997" fmla="*/ 8036574 w 9867415"/>
                <a:gd name="connsiteY11997" fmla="*/ 931333 h 3924300"/>
                <a:gd name="connsiteX11998" fmla="*/ 8006289 w 9867415"/>
                <a:gd name="connsiteY11998" fmla="*/ 909108 h 3924300"/>
                <a:gd name="connsiteX11999" fmla="*/ 8010075 w 9867415"/>
                <a:gd name="connsiteY11999" fmla="*/ 890587 h 3924300"/>
                <a:gd name="connsiteX12000" fmla="*/ 6759025 w 9867415"/>
                <a:gd name="connsiteY12000" fmla="*/ 890587 h 3924300"/>
                <a:gd name="connsiteX12001" fmla="*/ 6785291 w 9867415"/>
                <a:gd name="connsiteY12001" fmla="*/ 912812 h 3924300"/>
                <a:gd name="connsiteX12002" fmla="*/ 6774034 w 9867415"/>
                <a:gd name="connsiteY12002" fmla="*/ 931333 h 3924300"/>
                <a:gd name="connsiteX12003" fmla="*/ 6751521 w 9867415"/>
                <a:gd name="connsiteY12003" fmla="*/ 909108 h 3924300"/>
                <a:gd name="connsiteX12004" fmla="*/ 6759025 w 9867415"/>
                <a:gd name="connsiteY12004" fmla="*/ 890587 h 3924300"/>
                <a:gd name="connsiteX12005" fmla="*/ 2294198 w 9867415"/>
                <a:gd name="connsiteY12005" fmla="*/ 890587 h 3924300"/>
                <a:gd name="connsiteX12006" fmla="*/ 2301767 w 9867415"/>
                <a:gd name="connsiteY12006" fmla="*/ 909108 h 3924300"/>
                <a:gd name="connsiteX12007" fmla="*/ 2275272 w 9867415"/>
                <a:gd name="connsiteY12007" fmla="*/ 931333 h 3924300"/>
                <a:gd name="connsiteX12008" fmla="*/ 2267697 w 9867415"/>
                <a:gd name="connsiteY12008" fmla="*/ 912812 h 3924300"/>
                <a:gd name="connsiteX12009" fmla="*/ 2294198 w 9867415"/>
                <a:gd name="connsiteY12009" fmla="*/ 890587 h 3924300"/>
                <a:gd name="connsiteX12010" fmla="*/ 1850131 w 9867415"/>
                <a:gd name="connsiteY12010" fmla="*/ 890587 h 3924300"/>
                <a:gd name="connsiteX12011" fmla="*/ 1853968 w 9867415"/>
                <a:gd name="connsiteY12011" fmla="*/ 909108 h 3924300"/>
                <a:gd name="connsiteX12012" fmla="*/ 1827111 w 9867415"/>
                <a:gd name="connsiteY12012" fmla="*/ 935037 h 3924300"/>
                <a:gd name="connsiteX12013" fmla="*/ 1823274 w 9867415"/>
                <a:gd name="connsiteY12013" fmla="*/ 916516 h 3924300"/>
                <a:gd name="connsiteX12014" fmla="*/ 1850131 w 9867415"/>
                <a:gd name="connsiteY12014" fmla="*/ 890587 h 3924300"/>
                <a:gd name="connsiteX12015" fmla="*/ 7456190 w 9867415"/>
                <a:gd name="connsiteY12015" fmla="*/ 885825 h 3924300"/>
                <a:gd name="connsiteX12016" fmla="*/ 7483046 w 9867415"/>
                <a:gd name="connsiteY12016" fmla="*/ 912681 h 3924300"/>
                <a:gd name="connsiteX12017" fmla="*/ 7475373 w 9867415"/>
                <a:gd name="connsiteY12017" fmla="*/ 931863 h 3924300"/>
                <a:gd name="connsiteX12018" fmla="*/ 7448518 w 9867415"/>
                <a:gd name="connsiteY12018" fmla="*/ 908844 h 3924300"/>
                <a:gd name="connsiteX12019" fmla="*/ 7456190 w 9867415"/>
                <a:gd name="connsiteY12019" fmla="*/ 885825 h 3924300"/>
                <a:gd name="connsiteX12020" fmla="*/ 6703463 w 9867415"/>
                <a:gd name="connsiteY12020" fmla="*/ 885825 h 3924300"/>
                <a:gd name="connsiteX12021" fmla="*/ 6729729 w 9867415"/>
                <a:gd name="connsiteY12021" fmla="*/ 908844 h 3924300"/>
                <a:gd name="connsiteX12022" fmla="*/ 6718472 w 9867415"/>
                <a:gd name="connsiteY12022" fmla="*/ 928027 h 3924300"/>
                <a:gd name="connsiteX12023" fmla="*/ 6695959 w 9867415"/>
                <a:gd name="connsiteY12023" fmla="*/ 905008 h 3924300"/>
                <a:gd name="connsiteX12024" fmla="*/ 6703463 w 9867415"/>
                <a:gd name="connsiteY12024" fmla="*/ 885825 h 3924300"/>
                <a:gd name="connsiteX12025" fmla="*/ 2871183 w 9867415"/>
                <a:gd name="connsiteY12025" fmla="*/ 885825 h 3924300"/>
                <a:gd name="connsiteX12026" fmla="*/ 2878687 w 9867415"/>
                <a:gd name="connsiteY12026" fmla="*/ 905308 h 3924300"/>
                <a:gd name="connsiteX12027" fmla="*/ 2852422 w 9867415"/>
                <a:gd name="connsiteY12027" fmla="*/ 928688 h 3924300"/>
                <a:gd name="connsiteX12028" fmla="*/ 2844917 w 9867415"/>
                <a:gd name="connsiteY12028" fmla="*/ 909205 h 3924300"/>
                <a:gd name="connsiteX12029" fmla="*/ 2871183 w 9867415"/>
                <a:gd name="connsiteY12029" fmla="*/ 885825 h 3924300"/>
                <a:gd name="connsiteX12030" fmla="*/ 8798289 w 9867415"/>
                <a:gd name="connsiteY12030" fmla="*/ 885824 h 3924300"/>
                <a:gd name="connsiteX12031" fmla="*/ 8827923 w 9867415"/>
                <a:gd name="connsiteY12031" fmla="*/ 912680 h 3924300"/>
                <a:gd name="connsiteX12032" fmla="*/ 8827923 w 9867415"/>
                <a:gd name="connsiteY12032" fmla="*/ 931862 h 3924300"/>
                <a:gd name="connsiteX12033" fmla="*/ 8798289 w 9867415"/>
                <a:gd name="connsiteY12033" fmla="*/ 905007 h 3924300"/>
                <a:gd name="connsiteX12034" fmla="*/ 8798289 w 9867415"/>
                <a:gd name="connsiteY12034" fmla="*/ 885824 h 3924300"/>
                <a:gd name="connsiteX12035" fmla="*/ 9095416 w 9867415"/>
                <a:gd name="connsiteY12035" fmla="*/ 883260 h 3924300"/>
                <a:gd name="connsiteX12036" fmla="*/ 9126108 w 9867415"/>
                <a:gd name="connsiteY12036" fmla="*/ 905973 h 3924300"/>
                <a:gd name="connsiteX12037" fmla="*/ 9126108 w 9867415"/>
                <a:gd name="connsiteY12037" fmla="*/ 924902 h 3924300"/>
                <a:gd name="connsiteX12038" fmla="*/ 9095416 w 9867415"/>
                <a:gd name="connsiteY12038" fmla="*/ 902188 h 3924300"/>
                <a:gd name="connsiteX12039" fmla="*/ 9095416 w 9867415"/>
                <a:gd name="connsiteY12039" fmla="*/ 883260 h 3924300"/>
                <a:gd name="connsiteX12040" fmla="*/ 2928332 w 9867415"/>
                <a:gd name="connsiteY12040" fmla="*/ 883179 h 3924300"/>
                <a:gd name="connsiteX12041" fmla="*/ 2935836 w 9867415"/>
                <a:gd name="connsiteY12041" fmla="*/ 901700 h 3924300"/>
                <a:gd name="connsiteX12042" fmla="*/ 2909571 w 9867415"/>
                <a:gd name="connsiteY12042" fmla="*/ 923925 h 3924300"/>
                <a:gd name="connsiteX12043" fmla="*/ 2902067 w 9867415"/>
                <a:gd name="connsiteY12043" fmla="*/ 905404 h 3924300"/>
                <a:gd name="connsiteX12044" fmla="*/ 2928332 w 9867415"/>
                <a:gd name="connsiteY12044" fmla="*/ 883179 h 3924300"/>
                <a:gd name="connsiteX12045" fmla="*/ 7403935 w 9867415"/>
                <a:gd name="connsiteY12045" fmla="*/ 882650 h 3924300"/>
                <a:gd name="connsiteX12046" fmla="*/ 7429864 w 9867415"/>
                <a:gd name="connsiteY12046" fmla="*/ 905164 h 3924300"/>
                <a:gd name="connsiteX12047" fmla="*/ 7422456 w 9867415"/>
                <a:gd name="connsiteY12047" fmla="*/ 923925 h 3924300"/>
                <a:gd name="connsiteX12048" fmla="*/ 7396526 w 9867415"/>
                <a:gd name="connsiteY12048" fmla="*/ 901411 h 3924300"/>
                <a:gd name="connsiteX12049" fmla="*/ 7403935 w 9867415"/>
                <a:gd name="connsiteY12049" fmla="*/ 882650 h 3924300"/>
                <a:gd name="connsiteX12050" fmla="*/ 6646698 w 9867415"/>
                <a:gd name="connsiteY12050" fmla="*/ 882650 h 3924300"/>
                <a:gd name="connsiteX12051" fmla="*/ 6672627 w 9867415"/>
                <a:gd name="connsiteY12051" fmla="*/ 905669 h 3924300"/>
                <a:gd name="connsiteX12052" fmla="*/ 6661515 w 9867415"/>
                <a:gd name="connsiteY12052" fmla="*/ 924852 h 3924300"/>
                <a:gd name="connsiteX12053" fmla="*/ 6635585 w 9867415"/>
                <a:gd name="connsiteY12053" fmla="*/ 901833 h 3924300"/>
                <a:gd name="connsiteX12054" fmla="*/ 6646698 w 9867415"/>
                <a:gd name="connsiteY12054" fmla="*/ 882650 h 3924300"/>
                <a:gd name="connsiteX12055" fmla="*/ 8387533 w 9867415"/>
                <a:gd name="connsiteY12055" fmla="*/ 882649 h 3924300"/>
                <a:gd name="connsiteX12056" fmla="*/ 8416841 w 9867415"/>
                <a:gd name="connsiteY12056" fmla="*/ 905668 h 3924300"/>
                <a:gd name="connsiteX12057" fmla="*/ 8413178 w 9867415"/>
                <a:gd name="connsiteY12057" fmla="*/ 924851 h 3924300"/>
                <a:gd name="connsiteX12058" fmla="*/ 8383870 w 9867415"/>
                <a:gd name="connsiteY12058" fmla="*/ 901832 h 3924300"/>
                <a:gd name="connsiteX12059" fmla="*/ 8387533 w 9867415"/>
                <a:gd name="connsiteY12059" fmla="*/ 882649 h 3924300"/>
                <a:gd name="connsiteX12060" fmla="*/ 7957687 w 9867415"/>
                <a:gd name="connsiteY12060" fmla="*/ 882649 h 3924300"/>
                <a:gd name="connsiteX12061" fmla="*/ 7987972 w 9867415"/>
                <a:gd name="connsiteY12061" fmla="*/ 909505 h 3924300"/>
                <a:gd name="connsiteX12062" fmla="*/ 7984186 w 9867415"/>
                <a:gd name="connsiteY12062" fmla="*/ 928687 h 3924300"/>
                <a:gd name="connsiteX12063" fmla="*/ 7953901 w 9867415"/>
                <a:gd name="connsiteY12063" fmla="*/ 901832 h 3924300"/>
                <a:gd name="connsiteX12064" fmla="*/ 7957687 w 9867415"/>
                <a:gd name="connsiteY12064" fmla="*/ 882649 h 3924300"/>
                <a:gd name="connsiteX12065" fmla="*/ 1902919 w 9867415"/>
                <a:gd name="connsiteY12065" fmla="*/ 882649 h 3924300"/>
                <a:gd name="connsiteX12066" fmla="*/ 1906624 w 9867415"/>
                <a:gd name="connsiteY12066" fmla="*/ 901832 h 3924300"/>
                <a:gd name="connsiteX12067" fmla="*/ 1880692 w 9867415"/>
                <a:gd name="connsiteY12067" fmla="*/ 928687 h 3924300"/>
                <a:gd name="connsiteX12068" fmla="*/ 1876988 w 9867415"/>
                <a:gd name="connsiteY12068" fmla="*/ 909505 h 3924300"/>
                <a:gd name="connsiteX12069" fmla="*/ 1902919 w 9867415"/>
                <a:gd name="connsiteY12069" fmla="*/ 882649 h 3924300"/>
                <a:gd name="connsiteX12070" fmla="*/ 1526236 w 9867415"/>
                <a:gd name="connsiteY12070" fmla="*/ 882649 h 3924300"/>
                <a:gd name="connsiteX12071" fmla="*/ 1530073 w 9867415"/>
                <a:gd name="connsiteY12071" fmla="*/ 901832 h 3924300"/>
                <a:gd name="connsiteX12072" fmla="*/ 1499379 w 9867415"/>
                <a:gd name="connsiteY12072" fmla="*/ 928687 h 3924300"/>
                <a:gd name="connsiteX12073" fmla="*/ 1499379 w 9867415"/>
                <a:gd name="connsiteY12073" fmla="*/ 909505 h 3924300"/>
                <a:gd name="connsiteX12074" fmla="*/ 1526236 w 9867415"/>
                <a:gd name="connsiteY12074" fmla="*/ 882649 h 3924300"/>
                <a:gd name="connsiteX12075" fmla="*/ 6590077 w 9867415"/>
                <a:gd name="connsiteY12075" fmla="*/ 879475 h 3924300"/>
                <a:gd name="connsiteX12076" fmla="*/ 6616933 w 9867415"/>
                <a:gd name="connsiteY12076" fmla="*/ 901700 h 3924300"/>
                <a:gd name="connsiteX12077" fmla="*/ 6605423 w 9867415"/>
                <a:gd name="connsiteY12077" fmla="*/ 920221 h 3924300"/>
                <a:gd name="connsiteX12078" fmla="*/ 6578568 w 9867415"/>
                <a:gd name="connsiteY12078" fmla="*/ 901700 h 3924300"/>
                <a:gd name="connsiteX12079" fmla="*/ 6590077 w 9867415"/>
                <a:gd name="connsiteY12079" fmla="*/ 879475 h 3924300"/>
                <a:gd name="connsiteX12080" fmla="*/ 8748263 w 9867415"/>
                <a:gd name="connsiteY12080" fmla="*/ 879474 h 3924300"/>
                <a:gd name="connsiteX12081" fmla="*/ 8778548 w 9867415"/>
                <a:gd name="connsiteY12081" fmla="*/ 905403 h 3924300"/>
                <a:gd name="connsiteX12082" fmla="*/ 8774762 w 9867415"/>
                <a:gd name="connsiteY12082" fmla="*/ 923924 h 3924300"/>
                <a:gd name="connsiteX12083" fmla="*/ 8748263 w 9867415"/>
                <a:gd name="connsiteY12083" fmla="*/ 897995 h 3924300"/>
                <a:gd name="connsiteX12084" fmla="*/ 8748263 w 9867415"/>
                <a:gd name="connsiteY12084" fmla="*/ 879474 h 3924300"/>
                <a:gd name="connsiteX12085" fmla="*/ 7905300 w 9867415"/>
                <a:gd name="connsiteY12085" fmla="*/ 878549 h 3924300"/>
                <a:gd name="connsiteX12086" fmla="*/ 7935585 w 9867415"/>
                <a:gd name="connsiteY12086" fmla="*/ 901568 h 3924300"/>
                <a:gd name="connsiteX12087" fmla="*/ 7931799 w 9867415"/>
                <a:gd name="connsiteY12087" fmla="*/ 920750 h 3924300"/>
                <a:gd name="connsiteX12088" fmla="*/ 7901514 w 9867415"/>
                <a:gd name="connsiteY12088" fmla="*/ 897731 h 3924300"/>
                <a:gd name="connsiteX12089" fmla="*/ 7905300 w 9867415"/>
                <a:gd name="connsiteY12089" fmla="*/ 878549 h 3924300"/>
                <a:gd name="connsiteX12090" fmla="*/ 7347844 w 9867415"/>
                <a:gd name="connsiteY12090" fmla="*/ 878549 h 3924300"/>
                <a:gd name="connsiteX12091" fmla="*/ 7373773 w 9867415"/>
                <a:gd name="connsiteY12091" fmla="*/ 901568 h 3924300"/>
                <a:gd name="connsiteX12092" fmla="*/ 7366364 w 9867415"/>
                <a:gd name="connsiteY12092" fmla="*/ 920750 h 3924300"/>
                <a:gd name="connsiteX12093" fmla="*/ 7340435 w 9867415"/>
                <a:gd name="connsiteY12093" fmla="*/ 897731 h 3924300"/>
                <a:gd name="connsiteX12094" fmla="*/ 7347844 w 9867415"/>
                <a:gd name="connsiteY12094" fmla="*/ 878549 h 3924300"/>
                <a:gd name="connsiteX12095" fmla="*/ 8338442 w 9867415"/>
                <a:gd name="connsiteY12095" fmla="*/ 874712 h 3924300"/>
                <a:gd name="connsiteX12096" fmla="*/ 8364372 w 9867415"/>
                <a:gd name="connsiteY12096" fmla="*/ 897731 h 3924300"/>
                <a:gd name="connsiteX12097" fmla="*/ 8360668 w 9867415"/>
                <a:gd name="connsiteY12097" fmla="*/ 916914 h 3924300"/>
                <a:gd name="connsiteX12098" fmla="*/ 8334738 w 9867415"/>
                <a:gd name="connsiteY12098" fmla="*/ 893895 h 3924300"/>
                <a:gd name="connsiteX12099" fmla="*/ 8338442 w 9867415"/>
                <a:gd name="connsiteY12099" fmla="*/ 874712 h 3924300"/>
                <a:gd name="connsiteX12100" fmla="*/ 6532927 w 9867415"/>
                <a:gd name="connsiteY12100" fmla="*/ 874712 h 3924300"/>
                <a:gd name="connsiteX12101" fmla="*/ 6559783 w 9867415"/>
                <a:gd name="connsiteY12101" fmla="*/ 897731 h 3924300"/>
                <a:gd name="connsiteX12102" fmla="*/ 6548273 w 9867415"/>
                <a:gd name="connsiteY12102" fmla="*/ 916914 h 3924300"/>
                <a:gd name="connsiteX12103" fmla="*/ 6521418 w 9867415"/>
                <a:gd name="connsiteY12103" fmla="*/ 897731 h 3924300"/>
                <a:gd name="connsiteX12104" fmla="*/ 6532927 w 9867415"/>
                <a:gd name="connsiteY12104" fmla="*/ 874712 h 3924300"/>
                <a:gd name="connsiteX12105" fmla="*/ 2984036 w 9867415"/>
                <a:gd name="connsiteY12105" fmla="*/ 874712 h 3924300"/>
                <a:gd name="connsiteX12106" fmla="*/ 2991444 w 9867415"/>
                <a:gd name="connsiteY12106" fmla="*/ 893473 h 3924300"/>
                <a:gd name="connsiteX12107" fmla="*/ 2965516 w 9867415"/>
                <a:gd name="connsiteY12107" fmla="*/ 915987 h 3924300"/>
                <a:gd name="connsiteX12108" fmla="*/ 2958108 w 9867415"/>
                <a:gd name="connsiteY12108" fmla="*/ 897226 h 3924300"/>
                <a:gd name="connsiteX12109" fmla="*/ 2984036 w 9867415"/>
                <a:gd name="connsiteY12109" fmla="*/ 874712 h 3924300"/>
                <a:gd name="connsiteX12110" fmla="*/ 1955310 w 9867415"/>
                <a:gd name="connsiteY12110" fmla="*/ 874712 h 3924300"/>
                <a:gd name="connsiteX12111" fmla="*/ 1962718 w 9867415"/>
                <a:gd name="connsiteY12111" fmla="*/ 893895 h 3924300"/>
                <a:gd name="connsiteX12112" fmla="*/ 1933083 w 9867415"/>
                <a:gd name="connsiteY12112" fmla="*/ 920750 h 3924300"/>
                <a:gd name="connsiteX12113" fmla="*/ 1929379 w 9867415"/>
                <a:gd name="connsiteY12113" fmla="*/ 901568 h 3924300"/>
                <a:gd name="connsiteX12114" fmla="*/ 1955310 w 9867415"/>
                <a:gd name="connsiteY12114" fmla="*/ 874712 h 3924300"/>
                <a:gd name="connsiteX12115" fmla="*/ 1578779 w 9867415"/>
                <a:gd name="connsiteY12115" fmla="*/ 874712 h 3924300"/>
                <a:gd name="connsiteX12116" fmla="*/ 1582564 w 9867415"/>
                <a:gd name="connsiteY12116" fmla="*/ 893895 h 3924300"/>
                <a:gd name="connsiteX12117" fmla="*/ 1552277 w 9867415"/>
                <a:gd name="connsiteY12117" fmla="*/ 916914 h 3924300"/>
                <a:gd name="connsiteX12118" fmla="*/ 1548492 w 9867415"/>
                <a:gd name="connsiteY12118" fmla="*/ 897731 h 3924300"/>
                <a:gd name="connsiteX12119" fmla="*/ 1578779 w 9867415"/>
                <a:gd name="connsiteY12119" fmla="*/ 874712 h 3924300"/>
                <a:gd name="connsiteX12120" fmla="*/ 6419877 w 9867415"/>
                <a:gd name="connsiteY12120" fmla="*/ 872066 h 3924300"/>
                <a:gd name="connsiteX12121" fmla="*/ 6442391 w 9867415"/>
                <a:gd name="connsiteY12121" fmla="*/ 890587 h 3924300"/>
                <a:gd name="connsiteX12122" fmla="*/ 6431134 w 9867415"/>
                <a:gd name="connsiteY12122" fmla="*/ 912812 h 3924300"/>
                <a:gd name="connsiteX12123" fmla="*/ 6408621 w 9867415"/>
                <a:gd name="connsiteY12123" fmla="*/ 890587 h 3924300"/>
                <a:gd name="connsiteX12124" fmla="*/ 6419877 w 9867415"/>
                <a:gd name="connsiteY12124" fmla="*/ 872066 h 3924300"/>
                <a:gd name="connsiteX12125" fmla="*/ 3036723 w 9867415"/>
                <a:gd name="connsiteY12125" fmla="*/ 872066 h 3924300"/>
                <a:gd name="connsiteX12126" fmla="*/ 3048232 w 9867415"/>
                <a:gd name="connsiteY12126" fmla="*/ 890587 h 3924300"/>
                <a:gd name="connsiteX12127" fmla="*/ 3021607 w 9867415"/>
                <a:gd name="connsiteY12127" fmla="*/ 912812 h 3924300"/>
                <a:gd name="connsiteX12128" fmla="*/ 3013934 w 9867415"/>
                <a:gd name="connsiteY12128" fmla="*/ 894291 h 3924300"/>
                <a:gd name="connsiteX12129" fmla="*/ 3036723 w 9867415"/>
                <a:gd name="connsiteY12129" fmla="*/ 872066 h 3924300"/>
                <a:gd name="connsiteX12130" fmla="*/ 9046204 w 9867415"/>
                <a:gd name="connsiteY12130" fmla="*/ 871537 h 3924300"/>
                <a:gd name="connsiteX12131" fmla="*/ 9076896 w 9867415"/>
                <a:gd name="connsiteY12131" fmla="*/ 897466 h 3924300"/>
                <a:gd name="connsiteX12132" fmla="*/ 9076896 w 9867415"/>
                <a:gd name="connsiteY12132" fmla="*/ 915987 h 3924300"/>
                <a:gd name="connsiteX12133" fmla="*/ 9046204 w 9867415"/>
                <a:gd name="connsiteY12133" fmla="*/ 890058 h 3924300"/>
                <a:gd name="connsiteX12134" fmla="*/ 9046204 w 9867415"/>
                <a:gd name="connsiteY12134" fmla="*/ 871537 h 3924300"/>
                <a:gd name="connsiteX12135" fmla="*/ 8700271 w 9867415"/>
                <a:gd name="connsiteY12135" fmla="*/ 871537 h 3924300"/>
                <a:gd name="connsiteX12136" fmla="*/ 8729579 w 9867415"/>
                <a:gd name="connsiteY12136" fmla="*/ 893762 h 3924300"/>
                <a:gd name="connsiteX12137" fmla="*/ 8725916 w 9867415"/>
                <a:gd name="connsiteY12137" fmla="*/ 912283 h 3924300"/>
                <a:gd name="connsiteX12138" fmla="*/ 8696608 w 9867415"/>
                <a:gd name="connsiteY12138" fmla="*/ 890058 h 3924300"/>
                <a:gd name="connsiteX12139" fmla="*/ 8700271 w 9867415"/>
                <a:gd name="connsiteY12139" fmla="*/ 871537 h 3924300"/>
                <a:gd name="connsiteX12140" fmla="*/ 7852668 w 9867415"/>
                <a:gd name="connsiteY12140" fmla="*/ 871537 h 3924300"/>
                <a:gd name="connsiteX12141" fmla="*/ 7882301 w 9867415"/>
                <a:gd name="connsiteY12141" fmla="*/ 894051 h 3924300"/>
                <a:gd name="connsiteX12142" fmla="*/ 7874892 w 9867415"/>
                <a:gd name="connsiteY12142" fmla="*/ 912812 h 3924300"/>
                <a:gd name="connsiteX12143" fmla="*/ 7848963 w 9867415"/>
                <a:gd name="connsiteY12143" fmla="*/ 890298 h 3924300"/>
                <a:gd name="connsiteX12144" fmla="*/ 7852668 w 9867415"/>
                <a:gd name="connsiteY12144" fmla="*/ 871537 h 3924300"/>
                <a:gd name="connsiteX12145" fmla="*/ 7290694 w 9867415"/>
                <a:gd name="connsiteY12145" fmla="*/ 871537 h 3924300"/>
                <a:gd name="connsiteX12146" fmla="*/ 7320327 w 9867415"/>
                <a:gd name="connsiteY12146" fmla="*/ 893762 h 3924300"/>
                <a:gd name="connsiteX12147" fmla="*/ 7309214 w 9867415"/>
                <a:gd name="connsiteY12147" fmla="*/ 912283 h 3924300"/>
                <a:gd name="connsiteX12148" fmla="*/ 7283285 w 9867415"/>
                <a:gd name="connsiteY12148" fmla="*/ 890058 h 3924300"/>
                <a:gd name="connsiteX12149" fmla="*/ 7290694 w 9867415"/>
                <a:gd name="connsiteY12149" fmla="*/ 871537 h 3924300"/>
                <a:gd name="connsiteX12150" fmla="*/ 6477027 w 9867415"/>
                <a:gd name="connsiteY12150" fmla="*/ 871537 h 3924300"/>
                <a:gd name="connsiteX12151" fmla="*/ 6499541 w 9867415"/>
                <a:gd name="connsiteY12151" fmla="*/ 893762 h 3924300"/>
                <a:gd name="connsiteX12152" fmla="*/ 6488284 w 9867415"/>
                <a:gd name="connsiteY12152" fmla="*/ 915987 h 3924300"/>
                <a:gd name="connsiteX12153" fmla="*/ 6465771 w 9867415"/>
                <a:gd name="connsiteY12153" fmla="*/ 893762 h 3924300"/>
                <a:gd name="connsiteX12154" fmla="*/ 6477027 w 9867415"/>
                <a:gd name="connsiteY12154" fmla="*/ 871537 h 3924300"/>
                <a:gd name="connsiteX12155" fmla="*/ 8285933 w 9867415"/>
                <a:gd name="connsiteY12155" fmla="*/ 868362 h 3924300"/>
                <a:gd name="connsiteX12156" fmla="*/ 8315241 w 9867415"/>
                <a:gd name="connsiteY12156" fmla="*/ 890587 h 3924300"/>
                <a:gd name="connsiteX12157" fmla="*/ 8311578 w 9867415"/>
                <a:gd name="connsiteY12157" fmla="*/ 909108 h 3924300"/>
                <a:gd name="connsiteX12158" fmla="*/ 8282270 w 9867415"/>
                <a:gd name="connsiteY12158" fmla="*/ 886883 h 3924300"/>
                <a:gd name="connsiteX12159" fmla="*/ 8285933 w 9867415"/>
                <a:gd name="connsiteY12159" fmla="*/ 868362 h 3924300"/>
                <a:gd name="connsiteX12160" fmla="*/ 7237777 w 9867415"/>
                <a:gd name="connsiteY12160" fmla="*/ 868362 h 3924300"/>
                <a:gd name="connsiteX12161" fmla="*/ 7264632 w 9867415"/>
                <a:gd name="connsiteY12161" fmla="*/ 890876 h 3924300"/>
                <a:gd name="connsiteX12162" fmla="*/ 7256960 w 9867415"/>
                <a:gd name="connsiteY12162" fmla="*/ 909637 h 3924300"/>
                <a:gd name="connsiteX12163" fmla="*/ 7230104 w 9867415"/>
                <a:gd name="connsiteY12163" fmla="*/ 887123 h 3924300"/>
                <a:gd name="connsiteX12164" fmla="*/ 7237777 w 9867415"/>
                <a:gd name="connsiteY12164" fmla="*/ 868362 h 3924300"/>
                <a:gd name="connsiteX12165" fmla="*/ 6364315 w 9867415"/>
                <a:gd name="connsiteY12165" fmla="*/ 868362 h 3924300"/>
                <a:gd name="connsiteX12166" fmla="*/ 6386829 w 9867415"/>
                <a:gd name="connsiteY12166" fmla="*/ 890876 h 3924300"/>
                <a:gd name="connsiteX12167" fmla="*/ 6375572 w 9867415"/>
                <a:gd name="connsiteY12167" fmla="*/ 909637 h 3924300"/>
                <a:gd name="connsiteX12168" fmla="*/ 6353059 w 9867415"/>
                <a:gd name="connsiteY12168" fmla="*/ 887123 h 3924300"/>
                <a:gd name="connsiteX12169" fmla="*/ 6364315 w 9867415"/>
                <a:gd name="connsiteY12169" fmla="*/ 868362 h 3924300"/>
                <a:gd name="connsiteX12170" fmla="*/ 2008886 w 9867415"/>
                <a:gd name="connsiteY12170" fmla="*/ 868362 h 3924300"/>
                <a:gd name="connsiteX12171" fmla="*/ 2016558 w 9867415"/>
                <a:gd name="connsiteY12171" fmla="*/ 886883 h 3924300"/>
                <a:gd name="connsiteX12172" fmla="*/ 1985868 w 9867415"/>
                <a:gd name="connsiteY12172" fmla="*/ 912812 h 3924300"/>
                <a:gd name="connsiteX12173" fmla="*/ 1982032 w 9867415"/>
                <a:gd name="connsiteY12173" fmla="*/ 894291 h 3924300"/>
                <a:gd name="connsiteX12174" fmla="*/ 2008886 w 9867415"/>
                <a:gd name="connsiteY12174" fmla="*/ 868362 h 3924300"/>
                <a:gd name="connsiteX12175" fmla="*/ 1631679 w 9867415"/>
                <a:gd name="connsiteY12175" fmla="*/ 867436 h 3924300"/>
                <a:gd name="connsiteX12176" fmla="*/ 1631679 w 9867415"/>
                <a:gd name="connsiteY12176" fmla="*/ 886618 h 3924300"/>
                <a:gd name="connsiteX12177" fmla="*/ 1604822 w 9867415"/>
                <a:gd name="connsiteY12177" fmla="*/ 909637 h 3924300"/>
                <a:gd name="connsiteX12178" fmla="*/ 1600985 w 9867415"/>
                <a:gd name="connsiteY12178" fmla="*/ 890455 h 3924300"/>
                <a:gd name="connsiteX12179" fmla="*/ 1631679 w 9867415"/>
                <a:gd name="connsiteY12179" fmla="*/ 867436 h 3924300"/>
                <a:gd name="connsiteX12180" fmla="*/ 8651180 w 9867415"/>
                <a:gd name="connsiteY12180" fmla="*/ 864210 h 3924300"/>
                <a:gd name="connsiteX12181" fmla="*/ 8677110 w 9867415"/>
                <a:gd name="connsiteY12181" fmla="*/ 886923 h 3924300"/>
                <a:gd name="connsiteX12182" fmla="*/ 8677110 w 9867415"/>
                <a:gd name="connsiteY12182" fmla="*/ 905852 h 3924300"/>
                <a:gd name="connsiteX12183" fmla="*/ 8647476 w 9867415"/>
                <a:gd name="connsiteY12183" fmla="*/ 883138 h 3924300"/>
                <a:gd name="connsiteX12184" fmla="*/ 8651180 w 9867415"/>
                <a:gd name="connsiteY12184" fmla="*/ 864210 h 3924300"/>
                <a:gd name="connsiteX12185" fmla="*/ 6307502 w 9867415"/>
                <a:gd name="connsiteY12185" fmla="*/ 863600 h 3924300"/>
                <a:gd name="connsiteX12186" fmla="*/ 6329727 w 9867415"/>
                <a:gd name="connsiteY12186" fmla="*/ 886114 h 3924300"/>
                <a:gd name="connsiteX12187" fmla="*/ 6318615 w 9867415"/>
                <a:gd name="connsiteY12187" fmla="*/ 904875 h 3924300"/>
                <a:gd name="connsiteX12188" fmla="*/ 6292685 w 9867415"/>
                <a:gd name="connsiteY12188" fmla="*/ 882361 h 3924300"/>
                <a:gd name="connsiteX12189" fmla="*/ 6307502 w 9867415"/>
                <a:gd name="connsiteY12189" fmla="*/ 863600 h 3924300"/>
                <a:gd name="connsiteX12190" fmla="*/ 3093873 w 9867415"/>
                <a:gd name="connsiteY12190" fmla="*/ 863600 h 3924300"/>
                <a:gd name="connsiteX12191" fmla="*/ 3105382 w 9867415"/>
                <a:gd name="connsiteY12191" fmla="*/ 882783 h 3924300"/>
                <a:gd name="connsiteX12192" fmla="*/ 3078527 w 9867415"/>
                <a:gd name="connsiteY12192" fmla="*/ 905802 h 3924300"/>
                <a:gd name="connsiteX12193" fmla="*/ 3070854 w 9867415"/>
                <a:gd name="connsiteY12193" fmla="*/ 886619 h 3924300"/>
                <a:gd name="connsiteX12194" fmla="*/ 3093873 w 9867415"/>
                <a:gd name="connsiteY12194" fmla="*/ 863600 h 3924300"/>
                <a:gd name="connsiteX12195" fmla="*/ 8996991 w 9867415"/>
                <a:gd name="connsiteY12195" fmla="*/ 863599 h 3924300"/>
                <a:gd name="connsiteX12196" fmla="*/ 9027683 w 9867415"/>
                <a:gd name="connsiteY12196" fmla="*/ 890455 h 3924300"/>
                <a:gd name="connsiteX12197" fmla="*/ 9027683 w 9867415"/>
                <a:gd name="connsiteY12197" fmla="*/ 909637 h 3924300"/>
                <a:gd name="connsiteX12198" fmla="*/ 8996991 w 9867415"/>
                <a:gd name="connsiteY12198" fmla="*/ 882782 h 3924300"/>
                <a:gd name="connsiteX12199" fmla="*/ 8996991 w 9867415"/>
                <a:gd name="connsiteY12199" fmla="*/ 863599 h 3924300"/>
                <a:gd name="connsiteX12200" fmla="*/ 7799090 w 9867415"/>
                <a:gd name="connsiteY12200" fmla="*/ 863599 h 3924300"/>
                <a:gd name="connsiteX12201" fmla="*/ 7829782 w 9867415"/>
                <a:gd name="connsiteY12201" fmla="*/ 886618 h 3924300"/>
                <a:gd name="connsiteX12202" fmla="*/ 7822108 w 9867415"/>
                <a:gd name="connsiteY12202" fmla="*/ 905801 h 3924300"/>
                <a:gd name="connsiteX12203" fmla="*/ 7795253 w 9867415"/>
                <a:gd name="connsiteY12203" fmla="*/ 882782 h 3924300"/>
                <a:gd name="connsiteX12204" fmla="*/ 7799090 w 9867415"/>
                <a:gd name="connsiteY12204" fmla="*/ 863599 h 3924300"/>
                <a:gd name="connsiteX12205" fmla="*/ 7181553 w 9867415"/>
                <a:gd name="connsiteY12205" fmla="*/ 860425 h 3924300"/>
                <a:gd name="connsiteX12206" fmla="*/ 7208408 w 9867415"/>
                <a:gd name="connsiteY12206" fmla="*/ 882650 h 3924300"/>
                <a:gd name="connsiteX12207" fmla="*/ 7200735 w 9867415"/>
                <a:gd name="connsiteY12207" fmla="*/ 904875 h 3924300"/>
                <a:gd name="connsiteX12208" fmla="*/ 7173880 w 9867415"/>
                <a:gd name="connsiteY12208" fmla="*/ 882650 h 3924300"/>
                <a:gd name="connsiteX12209" fmla="*/ 7181553 w 9867415"/>
                <a:gd name="connsiteY12209" fmla="*/ 860425 h 3924300"/>
                <a:gd name="connsiteX12210" fmla="*/ 6246840 w 9867415"/>
                <a:gd name="connsiteY12210" fmla="*/ 860425 h 3924300"/>
                <a:gd name="connsiteX12211" fmla="*/ 6273106 w 9867415"/>
                <a:gd name="connsiteY12211" fmla="*/ 882939 h 3924300"/>
                <a:gd name="connsiteX12212" fmla="*/ 6258097 w 9867415"/>
                <a:gd name="connsiteY12212" fmla="*/ 901700 h 3924300"/>
                <a:gd name="connsiteX12213" fmla="*/ 6235584 w 9867415"/>
                <a:gd name="connsiteY12213" fmla="*/ 882939 h 3924300"/>
                <a:gd name="connsiteX12214" fmla="*/ 6246840 w 9867415"/>
                <a:gd name="connsiteY12214" fmla="*/ 860425 h 3924300"/>
                <a:gd name="connsiteX12215" fmla="*/ 3149964 w 9867415"/>
                <a:gd name="connsiteY12215" fmla="*/ 860425 h 3924300"/>
                <a:gd name="connsiteX12216" fmla="*/ 3161077 w 9867415"/>
                <a:gd name="connsiteY12216" fmla="*/ 879186 h 3924300"/>
                <a:gd name="connsiteX12217" fmla="*/ 3135147 w 9867415"/>
                <a:gd name="connsiteY12217" fmla="*/ 901700 h 3924300"/>
                <a:gd name="connsiteX12218" fmla="*/ 3127739 w 9867415"/>
                <a:gd name="connsiteY12218" fmla="*/ 882939 h 3924300"/>
                <a:gd name="connsiteX12219" fmla="*/ 3149964 w 9867415"/>
                <a:gd name="connsiteY12219" fmla="*/ 860425 h 3924300"/>
                <a:gd name="connsiteX12220" fmla="*/ 8233138 w 9867415"/>
                <a:gd name="connsiteY12220" fmla="*/ 860424 h 3924300"/>
                <a:gd name="connsiteX12221" fmla="*/ 8262772 w 9867415"/>
                <a:gd name="connsiteY12221" fmla="*/ 882649 h 3924300"/>
                <a:gd name="connsiteX12222" fmla="*/ 8259068 w 9867415"/>
                <a:gd name="connsiteY12222" fmla="*/ 901170 h 3924300"/>
                <a:gd name="connsiteX12223" fmla="*/ 8229434 w 9867415"/>
                <a:gd name="connsiteY12223" fmla="*/ 878945 h 3924300"/>
                <a:gd name="connsiteX12224" fmla="*/ 8233138 w 9867415"/>
                <a:gd name="connsiteY12224" fmla="*/ 860424 h 3924300"/>
                <a:gd name="connsiteX12225" fmla="*/ 2061268 w 9867415"/>
                <a:gd name="connsiteY12225" fmla="*/ 860424 h 3924300"/>
                <a:gd name="connsiteX12226" fmla="*/ 2068942 w 9867415"/>
                <a:gd name="connsiteY12226" fmla="*/ 878945 h 3924300"/>
                <a:gd name="connsiteX12227" fmla="*/ 2038251 w 9867415"/>
                <a:gd name="connsiteY12227" fmla="*/ 901170 h 3924300"/>
                <a:gd name="connsiteX12228" fmla="*/ 2034415 w 9867415"/>
                <a:gd name="connsiteY12228" fmla="*/ 886353 h 3924300"/>
                <a:gd name="connsiteX12229" fmla="*/ 2061268 w 9867415"/>
                <a:gd name="connsiteY12229" fmla="*/ 860424 h 3924300"/>
                <a:gd name="connsiteX12230" fmla="*/ 8598264 w 9867415"/>
                <a:gd name="connsiteY12230" fmla="*/ 856324 h 3924300"/>
                <a:gd name="connsiteX12231" fmla="*/ 8627898 w 9867415"/>
                <a:gd name="connsiteY12231" fmla="*/ 879343 h 3924300"/>
                <a:gd name="connsiteX12232" fmla="*/ 8627898 w 9867415"/>
                <a:gd name="connsiteY12232" fmla="*/ 898525 h 3924300"/>
                <a:gd name="connsiteX12233" fmla="*/ 8598264 w 9867415"/>
                <a:gd name="connsiteY12233" fmla="*/ 875506 h 3924300"/>
                <a:gd name="connsiteX12234" fmla="*/ 8598264 w 9867415"/>
                <a:gd name="connsiteY12234" fmla="*/ 856324 h 3924300"/>
                <a:gd name="connsiteX12235" fmla="*/ 3206585 w 9867415"/>
                <a:gd name="connsiteY12235" fmla="*/ 856324 h 3924300"/>
                <a:gd name="connsiteX12236" fmla="*/ 3218094 w 9867415"/>
                <a:gd name="connsiteY12236" fmla="*/ 875506 h 3924300"/>
                <a:gd name="connsiteX12237" fmla="*/ 3191239 w 9867415"/>
                <a:gd name="connsiteY12237" fmla="*/ 898525 h 3924300"/>
                <a:gd name="connsiteX12238" fmla="*/ 3183566 w 9867415"/>
                <a:gd name="connsiteY12238" fmla="*/ 879343 h 3924300"/>
                <a:gd name="connsiteX12239" fmla="*/ 3206585 w 9867415"/>
                <a:gd name="connsiteY12239" fmla="*/ 856324 h 3924300"/>
                <a:gd name="connsiteX12240" fmla="*/ 8952683 w 9867415"/>
                <a:gd name="connsiteY12240" fmla="*/ 856273 h 3924300"/>
                <a:gd name="connsiteX12241" fmla="*/ 8978328 w 9867415"/>
                <a:gd name="connsiteY12241" fmla="*/ 878986 h 3924300"/>
                <a:gd name="connsiteX12242" fmla="*/ 8978328 w 9867415"/>
                <a:gd name="connsiteY12242" fmla="*/ 897915 h 3924300"/>
                <a:gd name="connsiteX12243" fmla="*/ 8949020 w 9867415"/>
                <a:gd name="connsiteY12243" fmla="*/ 875201 h 3924300"/>
                <a:gd name="connsiteX12244" fmla="*/ 8952683 w 9867415"/>
                <a:gd name="connsiteY12244" fmla="*/ 856273 h 3924300"/>
                <a:gd name="connsiteX12245" fmla="*/ 7746702 w 9867415"/>
                <a:gd name="connsiteY12245" fmla="*/ 855662 h 3924300"/>
                <a:gd name="connsiteX12246" fmla="*/ 7777394 w 9867415"/>
                <a:gd name="connsiteY12246" fmla="*/ 882518 h 3924300"/>
                <a:gd name="connsiteX12247" fmla="*/ 7769722 w 9867415"/>
                <a:gd name="connsiteY12247" fmla="*/ 901700 h 3924300"/>
                <a:gd name="connsiteX12248" fmla="*/ 7742866 w 9867415"/>
                <a:gd name="connsiteY12248" fmla="*/ 878681 h 3924300"/>
                <a:gd name="connsiteX12249" fmla="*/ 7746702 w 9867415"/>
                <a:gd name="connsiteY12249" fmla="*/ 855662 h 3924300"/>
                <a:gd name="connsiteX12250" fmla="*/ 7128239 w 9867415"/>
                <a:gd name="connsiteY12250" fmla="*/ 855662 h 3924300"/>
                <a:gd name="connsiteX12251" fmla="*/ 7155095 w 9867415"/>
                <a:gd name="connsiteY12251" fmla="*/ 879042 h 3924300"/>
                <a:gd name="connsiteX12252" fmla="*/ 7143585 w 9867415"/>
                <a:gd name="connsiteY12252" fmla="*/ 898525 h 3924300"/>
                <a:gd name="connsiteX12253" fmla="*/ 7116730 w 9867415"/>
                <a:gd name="connsiteY12253" fmla="*/ 875145 h 3924300"/>
                <a:gd name="connsiteX12254" fmla="*/ 7128239 w 9867415"/>
                <a:gd name="connsiteY12254" fmla="*/ 855662 h 3924300"/>
                <a:gd name="connsiteX12255" fmla="*/ 6190268 w 9867415"/>
                <a:gd name="connsiteY12255" fmla="*/ 855662 h 3924300"/>
                <a:gd name="connsiteX12256" fmla="*/ 6213648 w 9867415"/>
                <a:gd name="connsiteY12256" fmla="*/ 878681 h 3924300"/>
                <a:gd name="connsiteX12257" fmla="*/ 6201958 w 9867415"/>
                <a:gd name="connsiteY12257" fmla="*/ 901700 h 3924300"/>
                <a:gd name="connsiteX12258" fmla="*/ 6178578 w 9867415"/>
                <a:gd name="connsiteY12258" fmla="*/ 878681 h 3924300"/>
                <a:gd name="connsiteX12259" fmla="*/ 6190268 w 9867415"/>
                <a:gd name="connsiteY12259" fmla="*/ 855662 h 3924300"/>
                <a:gd name="connsiteX12260" fmla="*/ 6134127 w 9867415"/>
                <a:gd name="connsiteY12260" fmla="*/ 855662 h 3924300"/>
                <a:gd name="connsiteX12261" fmla="*/ 6156641 w 9867415"/>
                <a:gd name="connsiteY12261" fmla="*/ 879042 h 3924300"/>
                <a:gd name="connsiteX12262" fmla="*/ 6145384 w 9867415"/>
                <a:gd name="connsiteY12262" fmla="*/ 898525 h 3924300"/>
                <a:gd name="connsiteX12263" fmla="*/ 6119118 w 9867415"/>
                <a:gd name="connsiteY12263" fmla="*/ 875145 h 3924300"/>
                <a:gd name="connsiteX12264" fmla="*/ 6134127 w 9867415"/>
                <a:gd name="connsiteY12264" fmla="*/ 855662 h 3924300"/>
                <a:gd name="connsiteX12265" fmla="*/ 6016652 w 9867415"/>
                <a:gd name="connsiteY12265" fmla="*/ 853016 h 3924300"/>
                <a:gd name="connsiteX12266" fmla="*/ 6039166 w 9867415"/>
                <a:gd name="connsiteY12266" fmla="*/ 871537 h 3924300"/>
                <a:gd name="connsiteX12267" fmla="*/ 6027909 w 9867415"/>
                <a:gd name="connsiteY12267" fmla="*/ 893762 h 3924300"/>
                <a:gd name="connsiteX12268" fmla="*/ 6005396 w 9867415"/>
                <a:gd name="connsiteY12268" fmla="*/ 871537 h 3924300"/>
                <a:gd name="connsiteX12269" fmla="*/ 6016652 w 9867415"/>
                <a:gd name="connsiteY12269" fmla="*/ 853016 h 3924300"/>
                <a:gd name="connsiteX12270" fmla="*/ 8183264 w 9867415"/>
                <a:gd name="connsiteY12270" fmla="*/ 852487 h 3924300"/>
                <a:gd name="connsiteX12271" fmla="*/ 8210120 w 9867415"/>
                <a:gd name="connsiteY12271" fmla="*/ 875506 h 3924300"/>
                <a:gd name="connsiteX12272" fmla="*/ 8206284 w 9867415"/>
                <a:gd name="connsiteY12272" fmla="*/ 894689 h 3924300"/>
                <a:gd name="connsiteX12273" fmla="*/ 8179428 w 9867415"/>
                <a:gd name="connsiteY12273" fmla="*/ 871670 h 3924300"/>
                <a:gd name="connsiteX12274" fmla="*/ 8183264 w 9867415"/>
                <a:gd name="connsiteY12274" fmla="*/ 852487 h 3924300"/>
                <a:gd name="connsiteX12275" fmla="*/ 7693918 w 9867415"/>
                <a:gd name="connsiteY12275" fmla="*/ 852487 h 3924300"/>
                <a:gd name="connsiteX12276" fmla="*/ 7719847 w 9867415"/>
                <a:gd name="connsiteY12276" fmla="*/ 875001 h 3924300"/>
                <a:gd name="connsiteX12277" fmla="*/ 7716142 w 9867415"/>
                <a:gd name="connsiteY12277" fmla="*/ 893762 h 3924300"/>
                <a:gd name="connsiteX12278" fmla="*/ 7686509 w 9867415"/>
                <a:gd name="connsiteY12278" fmla="*/ 871248 h 3924300"/>
                <a:gd name="connsiteX12279" fmla="*/ 7693918 w 9867415"/>
                <a:gd name="connsiteY12279" fmla="*/ 852487 h 3924300"/>
                <a:gd name="connsiteX12280" fmla="*/ 7072148 w 9867415"/>
                <a:gd name="connsiteY12280" fmla="*/ 852487 h 3924300"/>
                <a:gd name="connsiteX12281" fmla="*/ 7098077 w 9867415"/>
                <a:gd name="connsiteY12281" fmla="*/ 875001 h 3924300"/>
                <a:gd name="connsiteX12282" fmla="*/ 7086965 w 9867415"/>
                <a:gd name="connsiteY12282" fmla="*/ 893762 h 3924300"/>
                <a:gd name="connsiteX12283" fmla="*/ 7064740 w 9867415"/>
                <a:gd name="connsiteY12283" fmla="*/ 871248 h 3924300"/>
                <a:gd name="connsiteX12284" fmla="*/ 7072148 w 9867415"/>
                <a:gd name="connsiteY12284" fmla="*/ 852487 h 3924300"/>
                <a:gd name="connsiteX12285" fmla="*/ 6077555 w 9867415"/>
                <a:gd name="connsiteY12285" fmla="*/ 852487 h 3924300"/>
                <a:gd name="connsiteX12286" fmla="*/ 6100068 w 9867415"/>
                <a:gd name="connsiteY12286" fmla="*/ 875001 h 3924300"/>
                <a:gd name="connsiteX12287" fmla="*/ 6085059 w 9867415"/>
                <a:gd name="connsiteY12287" fmla="*/ 893762 h 3924300"/>
                <a:gd name="connsiteX12288" fmla="*/ 6062546 w 9867415"/>
                <a:gd name="connsiteY12288" fmla="*/ 875001 h 3924300"/>
                <a:gd name="connsiteX12289" fmla="*/ 6077555 w 9867415"/>
                <a:gd name="connsiteY12289" fmla="*/ 852487 h 3924300"/>
                <a:gd name="connsiteX12290" fmla="*/ 2113685 w 9867415"/>
                <a:gd name="connsiteY12290" fmla="*/ 852487 h 3924300"/>
                <a:gd name="connsiteX12291" fmla="*/ 2121010 w 9867415"/>
                <a:gd name="connsiteY12291" fmla="*/ 871670 h 3924300"/>
                <a:gd name="connsiteX12292" fmla="*/ 2091704 w 9867415"/>
                <a:gd name="connsiteY12292" fmla="*/ 898525 h 3924300"/>
                <a:gd name="connsiteX12293" fmla="*/ 2088041 w 9867415"/>
                <a:gd name="connsiteY12293" fmla="*/ 879343 h 3924300"/>
                <a:gd name="connsiteX12294" fmla="*/ 2113685 w 9867415"/>
                <a:gd name="connsiteY12294" fmla="*/ 852487 h 3924300"/>
                <a:gd name="connsiteX12295" fmla="*/ 5961090 w 9867415"/>
                <a:gd name="connsiteY12295" fmla="*/ 849312 h 3924300"/>
                <a:gd name="connsiteX12296" fmla="*/ 5983604 w 9867415"/>
                <a:gd name="connsiteY12296" fmla="*/ 871826 h 3924300"/>
                <a:gd name="connsiteX12297" fmla="*/ 5968595 w 9867415"/>
                <a:gd name="connsiteY12297" fmla="*/ 890587 h 3924300"/>
                <a:gd name="connsiteX12298" fmla="*/ 5946081 w 9867415"/>
                <a:gd name="connsiteY12298" fmla="*/ 868073 h 3924300"/>
                <a:gd name="connsiteX12299" fmla="*/ 5961090 w 9867415"/>
                <a:gd name="connsiteY12299" fmla="*/ 849312 h 3924300"/>
                <a:gd name="connsiteX12300" fmla="*/ 7016200 w 9867415"/>
                <a:gd name="connsiteY12300" fmla="*/ 848387 h 3924300"/>
                <a:gd name="connsiteX12301" fmla="*/ 7042466 w 9867415"/>
                <a:gd name="connsiteY12301" fmla="*/ 871406 h 3924300"/>
                <a:gd name="connsiteX12302" fmla="*/ 7034961 w 9867415"/>
                <a:gd name="connsiteY12302" fmla="*/ 890588 h 3924300"/>
                <a:gd name="connsiteX12303" fmla="*/ 7008696 w 9867415"/>
                <a:gd name="connsiteY12303" fmla="*/ 867569 h 3924300"/>
                <a:gd name="connsiteX12304" fmla="*/ 7016200 w 9867415"/>
                <a:gd name="connsiteY12304" fmla="*/ 848387 h 3924300"/>
                <a:gd name="connsiteX12305" fmla="*/ 8549825 w 9867415"/>
                <a:gd name="connsiteY12305" fmla="*/ 848386 h 3924300"/>
                <a:gd name="connsiteX12306" fmla="*/ 8580110 w 9867415"/>
                <a:gd name="connsiteY12306" fmla="*/ 871405 h 3924300"/>
                <a:gd name="connsiteX12307" fmla="*/ 8576324 w 9867415"/>
                <a:gd name="connsiteY12307" fmla="*/ 890587 h 3924300"/>
                <a:gd name="connsiteX12308" fmla="*/ 8546039 w 9867415"/>
                <a:gd name="connsiteY12308" fmla="*/ 867568 h 3924300"/>
                <a:gd name="connsiteX12309" fmla="*/ 8549825 w 9867415"/>
                <a:gd name="connsiteY12309" fmla="*/ 848386 h 3924300"/>
                <a:gd name="connsiteX12310" fmla="*/ 5787648 w 9867415"/>
                <a:gd name="connsiteY12310" fmla="*/ 845079 h 3924300"/>
                <a:gd name="connsiteX12311" fmla="*/ 5809556 w 9867415"/>
                <a:gd name="connsiteY12311" fmla="*/ 863600 h 3924300"/>
                <a:gd name="connsiteX12312" fmla="*/ 5794951 w 9867415"/>
                <a:gd name="connsiteY12312" fmla="*/ 885825 h 3924300"/>
                <a:gd name="connsiteX12313" fmla="*/ 5773043 w 9867415"/>
                <a:gd name="connsiteY12313" fmla="*/ 863600 h 3924300"/>
                <a:gd name="connsiteX12314" fmla="*/ 5787648 w 9867415"/>
                <a:gd name="connsiteY12314" fmla="*/ 845079 h 3924300"/>
                <a:gd name="connsiteX12315" fmla="*/ 5904171 w 9867415"/>
                <a:gd name="connsiteY12315" fmla="*/ 844550 h 3924300"/>
                <a:gd name="connsiteX12316" fmla="*/ 5927031 w 9867415"/>
                <a:gd name="connsiteY12316" fmla="*/ 867569 h 3924300"/>
                <a:gd name="connsiteX12317" fmla="*/ 5911791 w 9867415"/>
                <a:gd name="connsiteY12317" fmla="*/ 890588 h 3924300"/>
                <a:gd name="connsiteX12318" fmla="*/ 5888931 w 9867415"/>
                <a:gd name="connsiteY12318" fmla="*/ 867569 h 3924300"/>
                <a:gd name="connsiteX12319" fmla="*/ 5904171 w 9867415"/>
                <a:gd name="connsiteY12319" fmla="*/ 844550 h 3924300"/>
                <a:gd name="connsiteX12320" fmla="*/ 5847368 w 9867415"/>
                <a:gd name="connsiteY12320" fmla="*/ 844550 h 3924300"/>
                <a:gd name="connsiteX12321" fmla="*/ 5866129 w 9867415"/>
                <a:gd name="connsiteY12321" fmla="*/ 867064 h 3924300"/>
                <a:gd name="connsiteX12322" fmla="*/ 5851120 w 9867415"/>
                <a:gd name="connsiteY12322" fmla="*/ 885825 h 3924300"/>
                <a:gd name="connsiteX12323" fmla="*/ 5832359 w 9867415"/>
                <a:gd name="connsiteY12323" fmla="*/ 863311 h 3924300"/>
                <a:gd name="connsiteX12324" fmla="*/ 5847368 w 9867415"/>
                <a:gd name="connsiteY12324" fmla="*/ 844550 h 3924300"/>
                <a:gd name="connsiteX12325" fmla="*/ 8903838 w 9867415"/>
                <a:gd name="connsiteY12325" fmla="*/ 844549 h 3924300"/>
                <a:gd name="connsiteX12326" fmla="*/ 8930337 w 9867415"/>
                <a:gd name="connsiteY12326" fmla="*/ 871405 h 3924300"/>
                <a:gd name="connsiteX12327" fmla="*/ 8930337 w 9867415"/>
                <a:gd name="connsiteY12327" fmla="*/ 890587 h 3924300"/>
                <a:gd name="connsiteX12328" fmla="*/ 8900052 w 9867415"/>
                <a:gd name="connsiteY12328" fmla="*/ 863732 h 3924300"/>
                <a:gd name="connsiteX12329" fmla="*/ 8903838 w 9867415"/>
                <a:gd name="connsiteY12329" fmla="*/ 844549 h 3924300"/>
                <a:gd name="connsiteX12330" fmla="*/ 8130878 w 9867415"/>
                <a:gd name="connsiteY12330" fmla="*/ 844549 h 3924300"/>
                <a:gd name="connsiteX12331" fmla="*/ 8161570 w 9867415"/>
                <a:gd name="connsiteY12331" fmla="*/ 867568 h 3924300"/>
                <a:gd name="connsiteX12332" fmla="*/ 8153896 w 9867415"/>
                <a:gd name="connsiteY12332" fmla="*/ 886751 h 3924300"/>
                <a:gd name="connsiteX12333" fmla="*/ 8127041 w 9867415"/>
                <a:gd name="connsiteY12333" fmla="*/ 863732 h 3924300"/>
                <a:gd name="connsiteX12334" fmla="*/ 8130878 w 9867415"/>
                <a:gd name="connsiteY12334" fmla="*/ 844549 h 3924300"/>
                <a:gd name="connsiteX12335" fmla="*/ 7641530 w 9867415"/>
                <a:gd name="connsiteY12335" fmla="*/ 844549 h 3924300"/>
                <a:gd name="connsiteX12336" fmla="*/ 7667460 w 9867415"/>
                <a:gd name="connsiteY12336" fmla="*/ 867568 h 3924300"/>
                <a:gd name="connsiteX12337" fmla="*/ 7660051 w 9867415"/>
                <a:gd name="connsiteY12337" fmla="*/ 886751 h 3924300"/>
                <a:gd name="connsiteX12338" fmla="*/ 7634122 w 9867415"/>
                <a:gd name="connsiteY12338" fmla="*/ 863732 h 3924300"/>
                <a:gd name="connsiteX12339" fmla="*/ 7641530 w 9867415"/>
                <a:gd name="connsiteY12339" fmla="*/ 844549 h 3924300"/>
                <a:gd name="connsiteX12340" fmla="*/ 2170961 w 9867415"/>
                <a:gd name="connsiteY12340" fmla="*/ 844549 h 3924300"/>
                <a:gd name="connsiteX12341" fmla="*/ 2174746 w 9867415"/>
                <a:gd name="connsiteY12341" fmla="*/ 863732 h 3924300"/>
                <a:gd name="connsiteX12342" fmla="*/ 2148242 w 9867415"/>
                <a:gd name="connsiteY12342" fmla="*/ 890587 h 3924300"/>
                <a:gd name="connsiteX12343" fmla="*/ 2140673 w 9867415"/>
                <a:gd name="connsiteY12343" fmla="*/ 871405 h 3924300"/>
                <a:gd name="connsiteX12344" fmla="*/ 2170961 w 9867415"/>
                <a:gd name="connsiteY12344" fmla="*/ 844549 h 3924300"/>
                <a:gd name="connsiteX12345" fmla="*/ 7588614 w 9867415"/>
                <a:gd name="connsiteY12345" fmla="*/ 841903 h 3924300"/>
                <a:gd name="connsiteX12346" fmla="*/ 7615470 w 9867415"/>
                <a:gd name="connsiteY12346" fmla="*/ 864128 h 3924300"/>
                <a:gd name="connsiteX12347" fmla="*/ 7607796 w 9867415"/>
                <a:gd name="connsiteY12347" fmla="*/ 882649 h 3924300"/>
                <a:gd name="connsiteX12348" fmla="*/ 7580941 w 9867415"/>
                <a:gd name="connsiteY12348" fmla="*/ 860424 h 3924300"/>
                <a:gd name="connsiteX12349" fmla="*/ 7588614 w 9867415"/>
                <a:gd name="connsiteY12349" fmla="*/ 841903 h 3924300"/>
                <a:gd name="connsiteX12350" fmla="*/ 6959303 w 9867415"/>
                <a:gd name="connsiteY12350" fmla="*/ 841375 h 3924300"/>
                <a:gd name="connsiteX12351" fmla="*/ 6986158 w 9867415"/>
                <a:gd name="connsiteY12351" fmla="*/ 863600 h 3924300"/>
                <a:gd name="connsiteX12352" fmla="*/ 6978485 w 9867415"/>
                <a:gd name="connsiteY12352" fmla="*/ 885825 h 3924300"/>
                <a:gd name="connsiteX12353" fmla="*/ 6951630 w 9867415"/>
                <a:gd name="connsiteY12353" fmla="*/ 863600 h 3924300"/>
                <a:gd name="connsiteX12354" fmla="*/ 6959303 w 9867415"/>
                <a:gd name="connsiteY12354" fmla="*/ 841375 h 3924300"/>
                <a:gd name="connsiteX12355" fmla="*/ 5731480 w 9867415"/>
                <a:gd name="connsiteY12355" fmla="*/ 841375 h 3924300"/>
                <a:gd name="connsiteX12356" fmla="*/ 5753993 w 9867415"/>
                <a:gd name="connsiteY12356" fmla="*/ 863889 h 3924300"/>
                <a:gd name="connsiteX12357" fmla="*/ 5738984 w 9867415"/>
                <a:gd name="connsiteY12357" fmla="*/ 882650 h 3924300"/>
                <a:gd name="connsiteX12358" fmla="*/ 5716471 w 9867415"/>
                <a:gd name="connsiteY12358" fmla="*/ 863889 h 3924300"/>
                <a:gd name="connsiteX12359" fmla="*/ 5731480 w 9867415"/>
                <a:gd name="connsiteY12359" fmla="*/ 841375 h 3924300"/>
                <a:gd name="connsiteX12360" fmla="*/ 5674330 w 9867415"/>
                <a:gd name="connsiteY12360" fmla="*/ 841375 h 3924300"/>
                <a:gd name="connsiteX12361" fmla="*/ 5693091 w 9867415"/>
                <a:gd name="connsiteY12361" fmla="*/ 860136 h 3924300"/>
                <a:gd name="connsiteX12362" fmla="*/ 5678082 w 9867415"/>
                <a:gd name="connsiteY12362" fmla="*/ 882650 h 3924300"/>
                <a:gd name="connsiteX12363" fmla="*/ 5655568 w 9867415"/>
                <a:gd name="connsiteY12363" fmla="*/ 860136 h 3924300"/>
                <a:gd name="connsiteX12364" fmla="*/ 5674330 w 9867415"/>
                <a:gd name="connsiteY12364" fmla="*/ 841375 h 3924300"/>
                <a:gd name="connsiteX12365" fmla="*/ 4686876 w 9867415"/>
                <a:gd name="connsiteY12365" fmla="*/ 841375 h 3924300"/>
                <a:gd name="connsiteX12366" fmla="*/ 4701481 w 9867415"/>
                <a:gd name="connsiteY12366" fmla="*/ 860136 h 3924300"/>
                <a:gd name="connsiteX12367" fmla="*/ 4683225 w 9867415"/>
                <a:gd name="connsiteY12367" fmla="*/ 882650 h 3924300"/>
                <a:gd name="connsiteX12368" fmla="*/ 4664968 w 9867415"/>
                <a:gd name="connsiteY12368" fmla="*/ 860136 h 3924300"/>
                <a:gd name="connsiteX12369" fmla="*/ 4686876 w 9867415"/>
                <a:gd name="connsiteY12369" fmla="*/ 841375 h 3924300"/>
                <a:gd name="connsiteX12370" fmla="*/ 1786754 w 9867415"/>
                <a:gd name="connsiteY12370" fmla="*/ 841374 h 3924300"/>
                <a:gd name="connsiteX12371" fmla="*/ 1790540 w 9867415"/>
                <a:gd name="connsiteY12371" fmla="*/ 859895 h 3924300"/>
                <a:gd name="connsiteX12372" fmla="*/ 1760253 w 9867415"/>
                <a:gd name="connsiteY12372" fmla="*/ 882120 h 3924300"/>
                <a:gd name="connsiteX12373" fmla="*/ 1756467 w 9867415"/>
                <a:gd name="connsiteY12373" fmla="*/ 867303 h 3924300"/>
                <a:gd name="connsiteX12374" fmla="*/ 1786754 w 9867415"/>
                <a:gd name="connsiteY12374" fmla="*/ 841374 h 3924300"/>
                <a:gd name="connsiteX12375" fmla="*/ 6905989 w 9867415"/>
                <a:gd name="connsiteY12375" fmla="*/ 838200 h 3924300"/>
                <a:gd name="connsiteX12376" fmla="*/ 6932845 w 9867415"/>
                <a:gd name="connsiteY12376" fmla="*/ 860425 h 3924300"/>
                <a:gd name="connsiteX12377" fmla="*/ 6921335 w 9867415"/>
                <a:gd name="connsiteY12377" fmla="*/ 878946 h 3924300"/>
                <a:gd name="connsiteX12378" fmla="*/ 6894480 w 9867415"/>
                <a:gd name="connsiteY12378" fmla="*/ 856721 h 3924300"/>
                <a:gd name="connsiteX12379" fmla="*/ 6905989 w 9867415"/>
                <a:gd name="connsiteY12379" fmla="*/ 838200 h 3924300"/>
                <a:gd name="connsiteX12380" fmla="*/ 5613658 w 9867415"/>
                <a:gd name="connsiteY12380" fmla="*/ 838200 h 3924300"/>
                <a:gd name="connsiteX12381" fmla="*/ 5636518 w 9867415"/>
                <a:gd name="connsiteY12381" fmla="*/ 860425 h 3924300"/>
                <a:gd name="connsiteX12382" fmla="*/ 5621278 w 9867415"/>
                <a:gd name="connsiteY12382" fmla="*/ 882650 h 3924300"/>
                <a:gd name="connsiteX12383" fmla="*/ 5598418 w 9867415"/>
                <a:gd name="connsiteY12383" fmla="*/ 860425 h 3924300"/>
                <a:gd name="connsiteX12384" fmla="*/ 5613658 w 9867415"/>
                <a:gd name="connsiteY12384" fmla="*/ 838200 h 3924300"/>
                <a:gd name="connsiteX12385" fmla="*/ 5556855 w 9867415"/>
                <a:gd name="connsiteY12385" fmla="*/ 838200 h 3924300"/>
                <a:gd name="connsiteX12386" fmla="*/ 5575616 w 9867415"/>
                <a:gd name="connsiteY12386" fmla="*/ 860714 h 3924300"/>
                <a:gd name="connsiteX12387" fmla="*/ 5560607 w 9867415"/>
                <a:gd name="connsiteY12387" fmla="*/ 879475 h 3924300"/>
                <a:gd name="connsiteX12388" fmla="*/ 5541846 w 9867415"/>
                <a:gd name="connsiteY12388" fmla="*/ 860714 h 3924300"/>
                <a:gd name="connsiteX12389" fmla="*/ 5556855 w 9867415"/>
                <a:gd name="connsiteY12389" fmla="*/ 838200 h 3924300"/>
                <a:gd name="connsiteX12390" fmla="*/ 5497771 w 9867415"/>
                <a:gd name="connsiteY12390" fmla="*/ 838200 h 3924300"/>
                <a:gd name="connsiteX12391" fmla="*/ 5520631 w 9867415"/>
                <a:gd name="connsiteY12391" fmla="*/ 860714 h 3924300"/>
                <a:gd name="connsiteX12392" fmla="*/ 5505391 w 9867415"/>
                <a:gd name="connsiteY12392" fmla="*/ 879475 h 3924300"/>
                <a:gd name="connsiteX12393" fmla="*/ 5482531 w 9867415"/>
                <a:gd name="connsiteY12393" fmla="*/ 856961 h 3924300"/>
                <a:gd name="connsiteX12394" fmla="*/ 5497771 w 9867415"/>
                <a:gd name="connsiteY12394" fmla="*/ 838200 h 3924300"/>
                <a:gd name="connsiteX12395" fmla="*/ 5440968 w 9867415"/>
                <a:gd name="connsiteY12395" fmla="*/ 838200 h 3924300"/>
                <a:gd name="connsiteX12396" fmla="*/ 5459729 w 9867415"/>
                <a:gd name="connsiteY12396" fmla="*/ 856961 h 3924300"/>
                <a:gd name="connsiteX12397" fmla="*/ 5444720 w 9867415"/>
                <a:gd name="connsiteY12397" fmla="*/ 879475 h 3924300"/>
                <a:gd name="connsiteX12398" fmla="*/ 5425959 w 9867415"/>
                <a:gd name="connsiteY12398" fmla="*/ 856961 h 3924300"/>
                <a:gd name="connsiteX12399" fmla="*/ 5440968 w 9867415"/>
                <a:gd name="connsiteY12399" fmla="*/ 838200 h 3924300"/>
                <a:gd name="connsiteX12400" fmla="*/ 5384106 w 9867415"/>
                <a:gd name="connsiteY12400" fmla="*/ 838200 h 3924300"/>
                <a:gd name="connsiteX12401" fmla="*/ 5403156 w 9867415"/>
                <a:gd name="connsiteY12401" fmla="*/ 856961 h 3924300"/>
                <a:gd name="connsiteX12402" fmla="*/ 5387916 w 9867415"/>
                <a:gd name="connsiteY12402" fmla="*/ 879475 h 3924300"/>
                <a:gd name="connsiteX12403" fmla="*/ 5365056 w 9867415"/>
                <a:gd name="connsiteY12403" fmla="*/ 856961 h 3924300"/>
                <a:gd name="connsiteX12404" fmla="*/ 5384106 w 9867415"/>
                <a:gd name="connsiteY12404" fmla="*/ 838200 h 3924300"/>
                <a:gd name="connsiteX12405" fmla="*/ 4917381 w 9867415"/>
                <a:gd name="connsiteY12405" fmla="*/ 838200 h 3924300"/>
                <a:gd name="connsiteX12406" fmla="*/ 4936431 w 9867415"/>
                <a:gd name="connsiteY12406" fmla="*/ 856961 h 3924300"/>
                <a:gd name="connsiteX12407" fmla="*/ 4917381 w 9867415"/>
                <a:gd name="connsiteY12407" fmla="*/ 879475 h 3924300"/>
                <a:gd name="connsiteX12408" fmla="*/ 4898331 w 9867415"/>
                <a:gd name="connsiteY12408" fmla="*/ 856961 h 3924300"/>
                <a:gd name="connsiteX12409" fmla="*/ 4917381 w 9867415"/>
                <a:gd name="connsiteY12409" fmla="*/ 838200 h 3924300"/>
                <a:gd name="connsiteX12410" fmla="*/ 4860231 w 9867415"/>
                <a:gd name="connsiteY12410" fmla="*/ 838200 h 3924300"/>
                <a:gd name="connsiteX12411" fmla="*/ 4879281 w 9867415"/>
                <a:gd name="connsiteY12411" fmla="*/ 856961 h 3924300"/>
                <a:gd name="connsiteX12412" fmla="*/ 4860231 w 9867415"/>
                <a:gd name="connsiteY12412" fmla="*/ 879475 h 3924300"/>
                <a:gd name="connsiteX12413" fmla="*/ 4841181 w 9867415"/>
                <a:gd name="connsiteY12413" fmla="*/ 856961 h 3924300"/>
                <a:gd name="connsiteX12414" fmla="*/ 4860231 w 9867415"/>
                <a:gd name="connsiteY12414" fmla="*/ 838200 h 3924300"/>
                <a:gd name="connsiteX12415" fmla="*/ 4799906 w 9867415"/>
                <a:gd name="connsiteY12415" fmla="*/ 838200 h 3924300"/>
                <a:gd name="connsiteX12416" fmla="*/ 4818956 w 9867415"/>
                <a:gd name="connsiteY12416" fmla="*/ 856961 h 3924300"/>
                <a:gd name="connsiteX12417" fmla="*/ 4799906 w 9867415"/>
                <a:gd name="connsiteY12417" fmla="*/ 879475 h 3924300"/>
                <a:gd name="connsiteX12418" fmla="*/ 4780856 w 9867415"/>
                <a:gd name="connsiteY12418" fmla="*/ 860714 h 3924300"/>
                <a:gd name="connsiteX12419" fmla="*/ 4799906 w 9867415"/>
                <a:gd name="connsiteY12419" fmla="*/ 838200 h 3924300"/>
                <a:gd name="connsiteX12420" fmla="*/ 4743550 w 9867415"/>
                <a:gd name="connsiteY12420" fmla="*/ 838200 h 3924300"/>
                <a:gd name="connsiteX12421" fmla="*/ 4761806 w 9867415"/>
                <a:gd name="connsiteY12421" fmla="*/ 860714 h 3924300"/>
                <a:gd name="connsiteX12422" fmla="*/ 4739898 w 9867415"/>
                <a:gd name="connsiteY12422" fmla="*/ 879475 h 3924300"/>
                <a:gd name="connsiteX12423" fmla="*/ 4725293 w 9867415"/>
                <a:gd name="connsiteY12423" fmla="*/ 860714 h 3924300"/>
                <a:gd name="connsiteX12424" fmla="*/ 4743550 w 9867415"/>
                <a:gd name="connsiteY12424" fmla="*/ 838200 h 3924300"/>
                <a:gd name="connsiteX12425" fmla="*/ 8854625 w 9867415"/>
                <a:gd name="connsiteY12425" fmla="*/ 838199 h 3924300"/>
                <a:gd name="connsiteX12426" fmla="*/ 8881124 w 9867415"/>
                <a:gd name="connsiteY12426" fmla="*/ 864128 h 3924300"/>
                <a:gd name="connsiteX12427" fmla="*/ 8881124 w 9867415"/>
                <a:gd name="connsiteY12427" fmla="*/ 882649 h 3924300"/>
                <a:gd name="connsiteX12428" fmla="*/ 8850839 w 9867415"/>
                <a:gd name="connsiteY12428" fmla="*/ 856720 h 3924300"/>
                <a:gd name="connsiteX12429" fmla="*/ 8854625 w 9867415"/>
                <a:gd name="connsiteY12429" fmla="*/ 838199 h 3924300"/>
                <a:gd name="connsiteX12430" fmla="*/ 8500368 w 9867415"/>
                <a:gd name="connsiteY12430" fmla="*/ 838199 h 3924300"/>
                <a:gd name="connsiteX12431" fmla="*/ 8526298 w 9867415"/>
                <a:gd name="connsiteY12431" fmla="*/ 864128 h 3924300"/>
                <a:gd name="connsiteX12432" fmla="*/ 8526298 w 9867415"/>
                <a:gd name="connsiteY12432" fmla="*/ 882649 h 3924300"/>
                <a:gd name="connsiteX12433" fmla="*/ 8496664 w 9867415"/>
                <a:gd name="connsiteY12433" fmla="*/ 856720 h 3924300"/>
                <a:gd name="connsiteX12434" fmla="*/ 8500368 w 9867415"/>
                <a:gd name="connsiteY12434" fmla="*/ 838199 h 3924300"/>
                <a:gd name="connsiteX12435" fmla="*/ 8078337 w 9867415"/>
                <a:gd name="connsiteY12435" fmla="*/ 838199 h 3924300"/>
                <a:gd name="connsiteX12436" fmla="*/ 8108622 w 9867415"/>
                <a:gd name="connsiteY12436" fmla="*/ 864128 h 3924300"/>
                <a:gd name="connsiteX12437" fmla="*/ 8104836 w 9867415"/>
                <a:gd name="connsiteY12437" fmla="*/ 882649 h 3924300"/>
                <a:gd name="connsiteX12438" fmla="*/ 8074551 w 9867415"/>
                <a:gd name="connsiteY12438" fmla="*/ 856720 h 3924300"/>
                <a:gd name="connsiteX12439" fmla="*/ 8078337 w 9867415"/>
                <a:gd name="connsiteY12439" fmla="*/ 838199 h 3924300"/>
                <a:gd name="connsiteX12440" fmla="*/ 2732130 w 9867415"/>
                <a:gd name="connsiteY12440" fmla="*/ 838199 h 3924300"/>
                <a:gd name="connsiteX12441" fmla="*/ 2739804 w 9867415"/>
                <a:gd name="connsiteY12441" fmla="*/ 856720 h 3924300"/>
                <a:gd name="connsiteX12442" fmla="*/ 2712946 w 9867415"/>
                <a:gd name="connsiteY12442" fmla="*/ 878945 h 3924300"/>
                <a:gd name="connsiteX12443" fmla="*/ 2705275 w 9867415"/>
                <a:gd name="connsiteY12443" fmla="*/ 860424 h 3924300"/>
                <a:gd name="connsiteX12444" fmla="*/ 2732130 w 9867415"/>
                <a:gd name="connsiteY12444" fmla="*/ 838199 h 3924300"/>
                <a:gd name="connsiteX12445" fmla="*/ 2223187 w 9867415"/>
                <a:gd name="connsiteY12445" fmla="*/ 838199 h 3924300"/>
                <a:gd name="connsiteX12446" fmla="*/ 2227026 w 9867415"/>
                <a:gd name="connsiteY12446" fmla="*/ 856720 h 3924300"/>
                <a:gd name="connsiteX12447" fmla="*/ 2200162 w 9867415"/>
                <a:gd name="connsiteY12447" fmla="*/ 882649 h 3924300"/>
                <a:gd name="connsiteX12448" fmla="*/ 2192493 w 9867415"/>
                <a:gd name="connsiteY12448" fmla="*/ 864128 h 3924300"/>
                <a:gd name="connsiteX12449" fmla="*/ 2223187 w 9867415"/>
                <a:gd name="connsiteY12449" fmla="*/ 838199 h 3924300"/>
                <a:gd name="connsiteX12450" fmla="*/ 2788353 w 9867415"/>
                <a:gd name="connsiteY12450" fmla="*/ 833966 h 3924300"/>
                <a:gd name="connsiteX12451" fmla="*/ 2796026 w 9867415"/>
                <a:gd name="connsiteY12451" fmla="*/ 852487 h 3924300"/>
                <a:gd name="connsiteX12452" fmla="*/ 2769174 w 9867415"/>
                <a:gd name="connsiteY12452" fmla="*/ 874712 h 3924300"/>
                <a:gd name="connsiteX12453" fmla="*/ 2761501 w 9867415"/>
                <a:gd name="connsiteY12453" fmla="*/ 856191 h 3924300"/>
                <a:gd name="connsiteX12454" fmla="*/ 2788353 w 9867415"/>
                <a:gd name="connsiteY12454" fmla="*/ 833966 h 3924300"/>
                <a:gd name="connsiteX12455" fmla="*/ 2275976 w 9867415"/>
                <a:gd name="connsiteY12455" fmla="*/ 833966 h 3924300"/>
                <a:gd name="connsiteX12456" fmla="*/ 2279679 w 9867415"/>
                <a:gd name="connsiteY12456" fmla="*/ 852487 h 3924300"/>
                <a:gd name="connsiteX12457" fmla="*/ 2253747 w 9867415"/>
                <a:gd name="connsiteY12457" fmla="*/ 874712 h 3924300"/>
                <a:gd name="connsiteX12458" fmla="*/ 2250044 w 9867415"/>
                <a:gd name="connsiteY12458" fmla="*/ 856191 h 3924300"/>
                <a:gd name="connsiteX12459" fmla="*/ 2275976 w 9867415"/>
                <a:gd name="connsiteY12459" fmla="*/ 833966 h 3924300"/>
                <a:gd name="connsiteX12460" fmla="*/ 7531992 w 9867415"/>
                <a:gd name="connsiteY12460" fmla="*/ 833437 h 3924300"/>
                <a:gd name="connsiteX12461" fmla="*/ 7561626 w 9867415"/>
                <a:gd name="connsiteY12461" fmla="*/ 855951 h 3924300"/>
                <a:gd name="connsiteX12462" fmla="*/ 7554218 w 9867415"/>
                <a:gd name="connsiteY12462" fmla="*/ 874712 h 3924300"/>
                <a:gd name="connsiteX12463" fmla="*/ 7528288 w 9867415"/>
                <a:gd name="connsiteY12463" fmla="*/ 852198 h 3924300"/>
                <a:gd name="connsiteX12464" fmla="*/ 7531992 w 9867415"/>
                <a:gd name="connsiteY12464" fmla="*/ 833437 h 3924300"/>
                <a:gd name="connsiteX12465" fmla="*/ 6849898 w 9867415"/>
                <a:gd name="connsiteY12465" fmla="*/ 833437 h 3924300"/>
                <a:gd name="connsiteX12466" fmla="*/ 6875827 w 9867415"/>
                <a:gd name="connsiteY12466" fmla="*/ 855951 h 3924300"/>
                <a:gd name="connsiteX12467" fmla="*/ 6864715 w 9867415"/>
                <a:gd name="connsiteY12467" fmla="*/ 874712 h 3924300"/>
                <a:gd name="connsiteX12468" fmla="*/ 6838785 w 9867415"/>
                <a:gd name="connsiteY12468" fmla="*/ 852198 h 3924300"/>
                <a:gd name="connsiteX12469" fmla="*/ 6849898 w 9867415"/>
                <a:gd name="connsiteY12469" fmla="*/ 833437 h 3924300"/>
                <a:gd name="connsiteX12470" fmla="*/ 5324098 w 9867415"/>
                <a:gd name="connsiteY12470" fmla="*/ 833437 h 3924300"/>
                <a:gd name="connsiteX12471" fmla="*/ 5346006 w 9867415"/>
                <a:gd name="connsiteY12471" fmla="*/ 856456 h 3924300"/>
                <a:gd name="connsiteX12472" fmla="*/ 5327750 w 9867415"/>
                <a:gd name="connsiteY12472" fmla="*/ 875639 h 3924300"/>
                <a:gd name="connsiteX12473" fmla="*/ 5309493 w 9867415"/>
                <a:gd name="connsiteY12473" fmla="*/ 856456 h 3924300"/>
                <a:gd name="connsiteX12474" fmla="*/ 5324098 w 9867415"/>
                <a:gd name="connsiteY12474" fmla="*/ 833437 h 3924300"/>
                <a:gd name="connsiteX12475" fmla="*/ 5267425 w 9867415"/>
                <a:gd name="connsiteY12475" fmla="*/ 833437 h 3924300"/>
                <a:gd name="connsiteX12476" fmla="*/ 5285681 w 9867415"/>
                <a:gd name="connsiteY12476" fmla="*/ 855951 h 3924300"/>
                <a:gd name="connsiteX12477" fmla="*/ 5271076 w 9867415"/>
                <a:gd name="connsiteY12477" fmla="*/ 874712 h 3924300"/>
                <a:gd name="connsiteX12478" fmla="*/ 5249168 w 9867415"/>
                <a:gd name="connsiteY12478" fmla="*/ 855951 h 3924300"/>
                <a:gd name="connsiteX12479" fmla="*/ 5267425 w 9867415"/>
                <a:gd name="connsiteY12479" fmla="*/ 833437 h 3924300"/>
                <a:gd name="connsiteX12480" fmla="*/ 5207258 w 9867415"/>
                <a:gd name="connsiteY12480" fmla="*/ 833437 h 3924300"/>
                <a:gd name="connsiteX12481" fmla="*/ 5230118 w 9867415"/>
                <a:gd name="connsiteY12481" fmla="*/ 855951 h 3924300"/>
                <a:gd name="connsiteX12482" fmla="*/ 5211068 w 9867415"/>
                <a:gd name="connsiteY12482" fmla="*/ 874712 h 3924300"/>
                <a:gd name="connsiteX12483" fmla="*/ 5192018 w 9867415"/>
                <a:gd name="connsiteY12483" fmla="*/ 855951 h 3924300"/>
                <a:gd name="connsiteX12484" fmla="*/ 5207258 w 9867415"/>
                <a:gd name="connsiteY12484" fmla="*/ 833437 h 3924300"/>
                <a:gd name="connsiteX12485" fmla="*/ 5150743 w 9867415"/>
                <a:gd name="connsiteY12485" fmla="*/ 833437 h 3924300"/>
                <a:gd name="connsiteX12486" fmla="*/ 5169793 w 9867415"/>
                <a:gd name="connsiteY12486" fmla="*/ 855951 h 3924300"/>
                <a:gd name="connsiteX12487" fmla="*/ 5150743 w 9867415"/>
                <a:gd name="connsiteY12487" fmla="*/ 874712 h 3924300"/>
                <a:gd name="connsiteX12488" fmla="*/ 5131693 w 9867415"/>
                <a:gd name="connsiteY12488" fmla="*/ 855951 h 3924300"/>
                <a:gd name="connsiteX12489" fmla="*/ 5150743 w 9867415"/>
                <a:gd name="connsiteY12489" fmla="*/ 833437 h 3924300"/>
                <a:gd name="connsiteX12490" fmla="*/ 5093593 w 9867415"/>
                <a:gd name="connsiteY12490" fmla="*/ 833437 h 3924300"/>
                <a:gd name="connsiteX12491" fmla="*/ 5112643 w 9867415"/>
                <a:gd name="connsiteY12491" fmla="*/ 855951 h 3924300"/>
                <a:gd name="connsiteX12492" fmla="*/ 5093593 w 9867415"/>
                <a:gd name="connsiteY12492" fmla="*/ 874712 h 3924300"/>
                <a:gd name="connsiteX12493" fmla="*/ 5074543 w 9867415"/>
                <a:gd name="connsiteY12493" fmla="*/ 855951 h 3924300"/>
                <a:gd name="connsiteX12494" fmla="*/ 5093593 w 9867415"/>
                <a:gd name="connsiteY12494" fmla="*/ 833437 h 3924300"/>
                <a:gd name="connsiteX12495" fmla="*/ 5033268 w 9867415"/>
                <a:gd name="connsiteY12495" fmla="*/ 833437 h 3924300"/>
                <a:gd name="connsiteX12496" fmla="*/ 5052318 w 9867415"/>
                <a:gd name="connsiteY12496" fmla="*/ 855951 h 3924300"/>
                <a:gd name="connsiteX12497" fmla="*/ 5033268 w 9867415"/>
                <a:gd name="connsiteY12497" fmla="*/ 874712 h 3924300"/>
                <a:gd name="connsiteX12498" fmla="*/ 5014218 w 9867415"/>
                <a:gd name="connsiteY12498" fmla="*/ 855951 h 3924300"/>
                <a:gd name="connsiteX12499" fmla="*/ 5033268 w 9867415"/>
                <a:gd name="connsiteY12499" fmla="*/ 833437 h 3924300"/>
                <a:gd name="connsiteX12500" fmla="*/ 4977706 w 9867415"/>
                <a:gd name="connsiteY12500" fmla="*/ 833437 h 3924300"/>
                <a:gd name="connsiteX12501" fmla="*/ 4996756 w 9867415"/>
                <a:gd name="connsiteY12501" fmla="*/ 856456 h 3924300"/>
                <a:gd name="connsiteX12502" fmla="*/ 4977706 w 9867415"/>
                <a:gd name="connsiteY12502" fmla="*/ 879475 h 3924300"/>
                <a:gd name="connsiteX12503" fmla="*/ 4958656 w 9867415"/>
                <a:gd name="connsiteY12503" fmla="*/ 856456 h 3924300"/>
                <a:gd name="connsiteX12504" fmla="*/ 4977706 w 9867415"/>
                <a:gd name="connsiteY12504" fmla="*/ 833437 h 3924300"/>
                <a:gd name="connsiteX12505" fmla="*/ 1838329 w 9867415"/>
                <a:gd name="connsiteY12505" fmla="*/ 833437 h 3924300"/>
                <a:gd name="connsiteX12506" fmla="*/ 1842033 w 9867415"/>
                <a:gd name="connsiteY12506" fmla="*/ 852620 h 3924300"/>
                <a:gd name="connsiteX12507" fmla="*/ 1812399 w 9867415"/>
                <a:gd name="connsiteY12507" fmla="*/ 875639 h 3924300"/>
                <a:gd name="connsiteX12508" fmla="*/ 1808694 w 9867415"/>
                <a:gd name="connsiteY12508" fmla="*/ 856456 h 3924300"/>
                <a:gd name="connsiteX12509" fmla="*/ 1838329 w 9867415"/>
                <a:gd name="connsiteY12509" fmla="*/ 833437 h 3924300"/>
                <a:gd name="connsiteX12510" fmla="*/ 8805413 w 9867415"/>
                <a:gd name="connsiteY12510" fmla="*/ 830262 h 3924300"/>
                <a:gd name="connsiteX12511" fmla="*/ 8831912 w 9867415"/>
                <a:gd name="connsiteY12511" fmla="*/ 852487 h 3924300"/>
                <a:gd name="connsiteX12512" fmla="*/ 8831912 w 9867415"/>
                <a:gd name="connsiteY12512" fmla="*/ 871008 h 3924300"/>
                <a:gd name="connsiteX12513" fmla="*/ 8801627 w 9867415"/>
                <a:gd name="connsiteY12513" fmla="*/ 848783 h 3924300"/>
                <a:gd name="connsiteX12514" fmla="*/ 8805413 w 9867415"/>
                <a:gd name="connsiteY12514" fmla="*/ 830262 h 3924300"/>
                <a:gd name="connsiteX12515" fmla="*/ 8447451 w 9867415"/>
                <a:gd name="connsiteY12515" fmla="*/ 830262 h 3924300"/>
                <a:gd name="connsiteX12516" fmla="*/ 8477085 w 9867415"/>
                <a:gd name="connsiteY12516" fmla="*/ 856191 h 3924300"/>
                <a:gd name="connsiteX12517" fmla="*/ 8473380 w 9867415"/>
                <a:gd name="connsiteY12517" fmla="*/ 874712 h 3924300"/>
                <a:gd name="connsiteX12518" fmla="*/ 8447451 w 9867415"/>
                <a:gd name="connsiteY12518" fmla="*/ 848783 h 3924300"/>
                <a:gd name="connsiteX12519" fmla="*/ 8447451 w 9867415"/>
                <a:gd name="connsiteY12519" fmla="*/ 830262 h 3924300"/>
                <a:gd name="connsiteX12520" fmla="*/ 8025950 w 9867415"/>
                <a:gd name="connsiteY12520" fmla="*/ 830262 h 3924300"/>
                <a:gd name="connsiteX12521" fmla="*/ 8056235 w 9867415"/>
                <a:gd name="connsiteY12521" fmla="*/ 856191 h 3924300"/>
                <a:gd name="connsiteX12522" fmla="*/ 8052449 w 9867415"/>
                <a:gd name="connsiteY12522" fmla="*/ 874712 h 3924300"/>
                <a:gd name="connsiteX12523" fmla="*/ 8022164 w 9867415"/>
                <a:gd name="connsiteY12523" fmla="*/ 852487 h 3924300"/>
                <a:gd name="connsiteX12524" fmla="*/ 8025950 w 9867415"/>
                <a:gd name="connsiteY12524" fmla="*/ 830262 h 3924300"/>
                <a:gd name="connsiteX12525" fmla="*/ 6793277 w 9867415"/>
                <a:gd name="connsiteY12525" fmla="*/ 830262 h 3924300"/>
                <a:gd name="connsiteX12526" fmla="*/ 6820133 w 9867415"/>
                <a:gd name="connsiteY12526" fmla="*/ 852776 h 3924300"/>
                <a:gd name="connsiteX12527" fmla="*/ 6808623 w 9867415"/>
                <a:gd name="connsiteY12527" fmla="*/ 871537 h 3924300"/>
                <a:gd name="connsiteX12528" fmla="*/ 6785604 w 9867415"/>
                <a:gd name="connsiteY12528" fmla="*/ 849023 h 3924300"/>
                <a:gd name="connsiteX12529" fmla="*/ 6793277 w 9867415"/>
                <a:gd name="connsiteY12529" fmla="*/ 830262 h 3924300"/>
                <a:gd name="connsiteX12530" fmla="*/ 7479606 w 9867415"/>
                <a:gd name="connsiteY12530" fmla="*/ 829336 h 3924300"/>
                <a:gd name="connsiteX12531" fmla="*/ 7505535 w 9867415"/>
                <a:gd name="connsiteY12531" fmla="*/ 852355 h 3924300"/>
                <a:gd name="connsiteX12532" fmla="*/ 7498126 w 9867415"/>
                <a:gd name="connsiteY12532" fmla="*/ 871537 h 3924300"/>
                <a:gd name="connsiteX12533" fmla="*/ 7472197 w 9867415"/>
                <a:gd name="connsiteY12533" fmla="*/ 848518 h 3924300"/>
                <a:gd name="connsiteX12534" fmla="*/ 7479606 w 9867415"/>
                <a:gd name="connsiteY12534" fmla="*/ 829336 h 3924300"/>
                <a:gd name="connsiteX12535" fmla="*/ 7976492 w 9867415"/>
                <a:gd name="connsiteY12535" fmla="*/ 826161 h 3924300"/>
                <a:gd name="connsiteX12536" fmla="*/ 8002422 w 9867415"/>
                <a:gd name="connsiteY12536" fmla="*/ 849180 h 3924300"/>
                <a:gd name="connsiteX12537" fmla="*/ 7998718 w 9867415"/>
                <a:gd name="connsiteY12537" fmla="*/ 868362 h 3924300"/>
                <a:gd name="connsiteX12538" fmla="*/ 7969084 w 9867415"/>
                <a:gd name="connsiteY12538" fmla="*/ 845343 h 3924300"/>
                <a:gd name="connsiteX12539" fmla="*/ 7976492 w 9867415"/>
                <a:gd name="connsiteY12539" fmla="*/ 826161 h 3924300"/>
                <a:gd name="connsiteX12540" fmla="*/ 2328360 w 9867415"/>
                <a:gd name="connsiteY12540" fmla="*/ 826161 h 3924300"/>
                <a:gd name="connsiteX12541" fmla="*/ 2335766 w 9867415"/>
                <a:gd name="connsiteY12541" fmla="*/ 845343 h 3924300"/>
                <a:gd name="connsiteX12542" fmla="*/ 2306136 w 9867415"/>
                <a:gd name="connsiteY12542" fmla="*/ 868362 h 3924300"/>
                <a:gd name="connsiteX12543" fmla="*/ 2302431 w 9867415"/>
                <a:gd name="connsiteY12543" fmla="*/ 849180 h 3924300"/>
                <a:gd name="connsiteX12544" fmla="*/ 2328360 w 9867415"/>
                <a:gd name="connsiteY12544" fmla="*/ 826161 h 3924300"/>
                <a:gd name="connsiteX12545" fmla="*/ 6736800 w 9867415"/>
                <a:gd name="connsiteY12545" fmla="*/ 825500 h 3924300"/>
                <a:gd name="connsiteX12546" fmla="*/ 6763066 w 9867415"/>
                <a:gd name="connsiteY12546" fmla="*/ 848880 h 3924300"/>
                <a:gd name="connsiteX12547" fmla="*/ 6751809 w 9867415"/>
                <a:gd name="connsiteY12547" fmla="*/ 868363 h 3924300"/>
                <a:gd name="connsiteX12548" fmla="*/ 6729296 w 9867415"/>
                <a:gd name="connsiteY12548" fmla="*/ 844983 h 3924300"/>
                <a:gd name="connsiteX12549" fmla="*/ 6736800 w 9867415"/>
                <a:gd name="connsiteY12549" fmla="*/ 825500 h 3924300"/>
                <a:gd name="connsiteX12550" fmla="*/ 2840609 w 9867415"/>
                <a:gd name="connsiteY12550" fmla="*/ 825499 h 3924300"/>
                <a:gd name="connsiteX12551" fmla="*/ 2851721 w 9867415"/>
                <a:gd name="connsiteY12551" fmla="*/ 844682 h 3924300"/>
                <a:gd name="connsiteX12552" fmla="*/ 2825793 w 9867415"/>
                <a:gd name="connsiteY12552" fmla="*/ 867701 h 3924300"/>
                <a:gd name="connsiteX12553" fmla="*/ 2814682 w 9867415"/>
                <a:gd name="connsiteY12553" fmla="*/ 848518 h 3924300"/>
                <a:gd name="connsiteX12554" fmla="*/ 2840609 w 9867415"/>
                <a:gd name="connsiteY12554" fmla="*/ 825499 h 3924300"/>
                <a:gd name="connsiteX12555" fmla="*/ 1888207 w 9867415"/>
                <a:gd name="connsiteY12555" fmla="*/ 825499 h 3924300"/>
                <a:gd name="connsiteX12556" fmla="*/ 1892044 w 9867415"/>
                <a:gd name="connsiteY12556" fmla="*/ 844682 h 3924300"/>
                <a:gd name="connsiteX12557" fmla="*/ 1865187 w 9867415"/>
                <a:gd name="connsiteY12557" fmla="*/ 867701 h 3924300"/>
                <a:gd name="connsiteX12558" fmla="*/ 1861350 w 9867415"/>
                <a:gd name="connsiteY12558" fmla="*/ 848518 h 3924300"/>
                <a:gd name="connsiteX12559" fmla="*/ 1888207 w 9867415"/>
                <a:gd name="connsiteY12559" fmla="*/ 825499 h 3924300"/>
                <a:gd name="connsiteX12560" fmla="*/ 8756352 w 9867415"/>
                <a:gd name="connsiteY12560" fmla="*/ 822853 h 3924300"/>
                <a:gd name="connsiteX12561" fmla="*/ 8783208 w 9867415"/>
                <a:gd name="connsiteY12561" fmla="*/ 845078 h 3924300"/>
                <a:gd name="connsiteX12562" fmla="*/ 8783208 w 9867415"/>
                <a:gd name="connsiteY12562" fmla="*/ 863599 h 3924300"/>
                <a:gd name="connsiteX12563" fmla="*/ 8752516 w 9867415"/>
                <a:gd name="connsiteY12563" fmla="*/ 841374 h 3924300"/>
                <a:gd name="connsiteX12564" fmla="*/ 8756352 w 9867415"/>
                <a:gd name="connsiteY12564" fmla="*/ 822853 h 3924300"/>
                <a:gd name="connsiteX12565" fmla="*/ 2897759 w 9867415"/>
                <a:gd name="connsiteY12565" fmla="*/ 822853 h 3924300"/>
                <a:gd name="connsiteX12566" fmla="*/ 2905167 w 9867415"/>
                <a:gd name="connsiteY12566" fmla="*/ 841374 h 3924300"/>
                <a:gd name="connsiteX12567" fmla="*/ 2879238 w 9867415"/>
                <a:gd name="connsiteY12567" fmla="*/ 863599 h 3924300"/>
                <a:gd name="connsiteX12568" fmla="*/ 2871830 w 9867415"/>
                <a:gd name="connsiteY12568" fmla="*/ 845078 h 3924300"/>
                <a:gd name="connsiteX12569" fmla="*/ 2897759 w 9867415"/>
                <a:gd name="connsiteY12569" fmla="*/ 822853 h 3924300"/>
                <a:gd name="connsiteX12570" fmla="*/ 6680083 w 9867415"/>
                <a:gd name="connsiteY12570" fmla="*/ 822325 h 3924300"/>
                <a:gd name="connsiteX12571" fmla="*/ 6707360 w 9867415"/>
                <a:gd name="connsiteY12571" fmla="*/ 844839 h 3924300"/>
                <a:gd name="connsiteX12572" fmla="*/ 6695670 w 9867415"/>
                <a:gd name="connsiteY12572" fmla="*/ 863600 h 3924300"/>
                <a:gd name="connsiteX12573" fmla="*/ 6672290 w 9867415"/>
                <a:gd name="connsiteY12573" fmla="*/ 841086 h 3924300"/>
                <a:gd name="connsiteX12574" fmla="*/ 6680083 w 9867415"/>
                <a:gd name="connsiteY12574" fmla="*/ 822325 h 3924300"/>
                <a:gd name="connsiteX12575" fmla="*/ 8399013 w 9867415"/>
                <a:gd name="connsiteY12575" fmla="*/ 822324 h 3924300"/>
                <a:gd name="connsiteX12576" fmla="*/ 8429298 w 9867415"/>
                <a:gd name="connsiteY12576" fmla="*/ 849180 h 3924300"/>
                <a:gd name="connsiteX12577" fmla="*/ 8425512 w 9867415"/>
                <a:gd name="connsiteY12577" fmla="*/ 868362 h 3924300"/>
                <a:gd name="connsiteX12578" fmla="*/ 8395227 w 9867415"/>
                <a:gd name="connsiteY12578" fmla="*/ 841507 h 3924300"/>
                <a:gd name="connsiteX12579" fmla="*/ 8399013 w 9867415"/>
                <a:gd name="connsiteY12579" fmla="*/ 822324 h 3924300"/>
                <a:gd name="connsiteX12580" fmla="*/ 7426160 w 9867415"/>
                <a:gd name="connsiteY12580" fmla="*/ 822324 h 3924300"/>
                <a:gd name="connsiteX12581" fmla="*/ 7452089 w 9867415"/>
                <a:gd name="connsiteY12581" fmla="*/ 844838 h 3924300"/>
                <a:gd name="connsiteX12582" fmla="*/ 7444680 w 9867415"/>
                <a:gd name="connsiteY12582" fmla="*/ 863599 h 3924300"/>
                <a:gd name="connsiteX12583" fmla="*/ 7418751 w 9867415"/>
                <a:gd name="connsiteY12583" fmla="*/ 841085 h 3924300"/>
                <a:gd name="connsiteX12584" fmla="*/ 7426160 w 9867415"/>
                <a:gd name="connsiteY12584" fmla="*/ 822324 h 3924300"/>
                <a:gd name="connsiteX12585" fmla="*/ 6627840 w 9867415"/>
                <a:gd name="connsiteY12585" fmla="*/ 819150 h 3924300"/>
                <a:gd name="connsiteX12586" fmla="*/ 6650354 w 9867415"/>
                <a:gd name="connsiteY12586" fmla="*/ 841664 h 3924300"/>
                <a:gd name="connsiteX12587" fmla="*/ 6639097 w 9867415"/>
                <a:gd name="connsiteY12587" fmla="*/ 860425 h 3924300"/>
                <a:gd name="connsiteX12588" fmla="*/ 6616584 w 9867415"/>
                <a:gd name="connsiteY12588" fmla="*/ 837911 h 3924300"/>
                <a:gd name="connsiteX12589" fmla="*/ 6627840 w 9867415"/>
                <a:gd name="connsiteY12589" fmla="*/ 819150 h 3924300"/>
                <a:gd name="connsiteX12590" fmla="*/ 7924106 w 9867415"/>
                <a:gd name="connsiteY12590" fmla="*/ 819149 h 3924300"/>
                <a:gd name="connsiteX12591" fmla="*/ 7950035 w 9867415"/>
                <a:gd name="connsiteY12591" fmla="*/ 841663 h 3924300"/>
                <a:gd name="connsiteX12592" fmla="*/ 7946330 w 9867415"/>
                <a:gd name="connsiteY12592" fmla="*/ 860424 h 3924300"/>
                <a:gd name="connsiteX12593" fmla="*/ 7916697 w 9867415"/>
                <a:gd name="connsiteY12593" fmla="*/ 837910 h 3924300"/>
                <a:gd name="connsiteX12594" fmla="*/ 7924106 w 9867415"/>
                <a:gd name="connsiteY12594" fmla="*/ 819149 h 3924300"/>
                <a:gd name="connsiteX12595" fmla="*/ 2381278 w 9867415"/>
                <a:gd name="connsiteY12595" fmla="*/ 819149 h 3924300"/>
                <a:gd name="connsiteX12596" fmla="*/ 2388948 w 9867415"/>
                <a:gd name="connsiteY12596" fmla="*/ 837910 h 3924300"/>
                <a:gd name="connsiteX12597" fmla="*/ 2362094 w 9867415"/>
                <a:gd name="connsiteY12597" fmla="*/ 860424 h 3924300"/>
                <a:gd name="connsiteX12598" fmla="*/ 2354421 w 9867415"/>
                <a:gd name="connsiteY12598" fmla="*/ 841663 h 3924300"/>
                <a:gd name="connsiteX12599" fmla="*/ 2381278 w 9867415"/>
                <a:gd name="connsiteY12599" fmla="*/ 819149 h 3924300"/>
                <a:gd name="connsiteX12600" fmla="*/ 1940598 w 9867415"/>
                <a:gd name="connsiteY12600" fmla="*/ 819149 h 3924300"/>
                <a:gd name="connsiteX12601" fmla="*/ 1944434 w 9867415"/>
                <a:gd name="connsiteY12601" fmla="*/ 837910 h 3924300"/>
                <a:gd name="connsiteX12602" fmla="*/ 1917577 w 9867415"/>
                <a:gd name="connsiteY12602" fmla="*/ 860424 h 3924300"/>
                <a:gd name="connsiteX12603" fmla="*/ 1913741 w 9867415"/>
                <a:gd name="connsiteY12603" fmla="*/ 841663 h 3924300"/>
                <a:gd name="connsiteX12604" fmla="*/ 1940598 w 9867415"/>
                <a:gd name="connsiteY12604" fmla="*/ 819149 h 3924300"/>
                <a:gd name="connsiteX12605" fmla="*/ 7370068 w 9867415"/>
                <a:gd name="connsiteY12605" fmla="*/ 818224 h 3924300"/>
                <a:gd name="connsiteX12606" fmla="*/ 7399701 w 9867415"/>
                <a:gd name="connsiteY12606" fmla="*/ 841243 h 3924300"/>
                <a:gd name="connsiteX12607" fmla="*/ 7392292 w 9867415"/>
                <a:gd name="connsiteY12607" fmla="*/ 860425 h 3924300"/>
                <a:gd name="connsiteX12608" fmla="*/ 7362659 w 9867415"/>
                <a:gd name="connsiteY12608" fmla="*/ 837406 h 3924300"/>
                <a:gd name="connsiteX12609" fmla="*/ 7370068 w 9867415"/>
                <a:gd name="connsiteY12609" fmla="*/ 818224 h 3924300"/>
                <a:gd name="connsiteX12610" fmla="*/ 9050701 w 9867415"/>
                <a:gd name="connsiteY12610" fmla="*/ 814998 h 3924300"/>
                <a:gd name="connsiteX12611" fmla="*/ 9080335 w 9867415"/>
                <a:gd name="connsiteY12611" fmla="*/ 837711 h 3924300"/>
                <a:gd name="connsiteX12612" fmla="*/ 9080335 w 9867415"/>
                <a:gd name="connsiteY12612" fmla="*/ 856640 h 3924300"/>
                <a:gd name="connsiteX12613" fmla="*/ 9050701 w 9867415"/>
                <a:gd name="connsiteY12613" fmla="*/ 833926 h 3924300"/>
                <a:gd name="connsiteX12614" fmla="*/ 9050701 w 9867415"/>
                <a:gd name="connsiteY12614" fmla="*/ 814998 h 3924300"/>
                <a:gd name="connsiteX12615" fmla="*/ 8345851 w 9867415"/>
                <a:gd name="connsiteY12615" fmla="*/ 814387 h 3924300"/>
                <a:gd name="connsiteX12616" fmla="*/ 8375485 w 9867415"/>
                <a:gd name="connsiteY12616" fmla="*/ 841243 h 3924300"/>
                <a:gd name="connsiteX12617" fmla="*/ 8371780 w 9867415"/>
                <a:gd name="connsiteY12617" fmla="*/ 860425 h 3924300"/>
                <a:gd name="connsiteX12618" fmla="*/ 8345851 w 9867415"/>
                <a:gd name="connsiteY12618" fmla="*/ 833570 h 3924300"/>
                <a:gd name="connsiteX12619" fmla="*/ 8345851 w 9867415"/>
                <a:gd name="connsiteY12619" fmla="*/ 814387 h 3924300"/>
                <a:gd name="connsiteX12620" fmla="*/ 6570690 w 9867415"/>
                <a:gd name="connsiteY12620" fmla="*/ 814387 h 3924300"/>
                <a:gd name="connsiteX12621" fmla="*/ 6593204 w 9867415"/>
                <a:gd name="connsiteY12621" fmla="*/ 836901 h 3924300"/>
                <a:gd name="connsiteX12622" fmla="*/ 6581947 w 9867415"/>
                <a:gd name="connsiteY12622" fmla="*/ 855662 h 3924300"/>
                <a:gd name="connsiteX12623" fmla="*/ 6559434 w 9867415"/>
                <a:gd name="connsiteY12623" fmla="*/ 833148 h 3924300"/>
                <a:gd name="connsiteX12624" fmla="*/ 6570690 w 9867415"/>
                <a:gd name="connsiteY12624" fmla="*/ 814387 h 3924300"/>
                <a:gd name="connsiteX12625" fmla="*/ 2953705 w 9867415"/>
                <a:gd name="connsiteY12625" fmla="*/ 814387 h 3924300"/>
                <a:gd name="connsiteX12626" fmla="*/ 2961209 w 9867415"/>
                <a:gd name="connsiteY12626" fmla="*/ 833570 h 3924300"/>
                <a:gd name="connsiteX12627" fmla="*/ 2934944 w 9867415"/>
                <a:gd name="connsiteY12627" fmla="*/ 856589 h 3924300"/>
                <a:gd name="connsiteX12628" fmla="*/ 2927439 w 9867415"/>
                <a:gd name="connsiteY12628" fmla="*/ 837406 h 3924300"/>
                <a:gd name="connsiteX12629" fmla="*/ 2953705 w 9867415"/>
                <a:gd name="connsiteY12629" fmla="*/ 814387 h 3924300"/>
                <a:gd name="connsiteX12630" fmla="*/ 3006765 w 9867415"/>
                <a:gd name="connsiteY12630" fmla="*/ 811741 h 3924300"/>
                <a:gd name="connsiteX12631" fmla="*/ 3018274 w 9867415"/>
                <a:gd name="connsiteY12631" fmla="*/ 830262 h 3924300"/>
                <a:gd name="connsiteX12632" fmla="*/ 2991419 w 9867415"/>
                <a:gd name="connsiteY12632" fmla="*/ 852487 h 3924300"/>
                <a:gd name="connsiteX12633" fmla="*/ 2979910 w 9867415"/>
                <a:gd name="connsiteY12633" fmla="*/ 833966 h 3924300"/>
                <a:gd name="connsiteX12634" fmla="*/ 3006765 w 9867415"/>
                <a:gd name="connsiteY12634" fmla="*/ 811741 h 3924300"/>
                <a:gd name="connsiteX12635" fmla="*/ 1993381 w 9867415"/>
                <a:gd name="connsiteY12635" fmla="*/ 811741 h 3924300"/>
                <a:gd name="connsiteX12636" fmla="*/ 1997086 w 9867415"/>
                <a:gd name="connsiteY12636" fmla="*/ 830262 h 3924300"/>
                <a:gd name="connsiteX12637" fmla="*/ 1971158 w 9867415"/>
                <a:gd name="connsiteY12637" fmla="*/ 852487 h 3924300"/>
                <a:gd name="connsiteX12638" fmla="*/ 1967454 w 9867415"/>
                <a:gd name="connsiteY12638" fmla="*/ 833966 h 3924300"/>
                <a:gd name="connsiteX12639" fmla="*/ 1993381 w 9867415"/>
                <a:gd name="connsiteY12639" fmla="*/ 811741 h 3924300"/>
                <a:gd name="connsiteX12640" fmla="*/ 8703304 w 9867415"/>
                <a:gd name="connsiteY12640" fmla="*/ 811212 h 3924300"/>
                <a:gd name="connsiteX12641" fmla="*/ 8733996 w 9867415"/>
                <a:gd name="connsiteY12641" fmla="*/ 837141 h 3924300"/>
                <a:gd name="connsiteX12642" fmla="*/ 8733996 w 9867415"/>
                <a:gd name="connsiteY12642" fmla="*/ 855662 h 3924300"/>
                <a:gd name="connsiteX12643" fmla="*/ 8703304 w 9867415"/>
                <a:gd name="connsiteY12643" fmla="*/ 829733 h 3924300"/>
                <a:gd name="connsiteX12644" fmla="*/ 8703304 w 9867415"/>
                <a:gd name="connsiteY12644" fmla="*/ 811212 h 3924300"/>
                <a:gd name="connsiteX12645" fmla="*/ 7870528 w 9867415"/>
                <a:gd name="connsiteY12645" fmla="*/ 811212 h 3924300"/>
                <a:gd name="connsiteX12646" fmla="*/ 7897383 w 9867415"/>
                <a:gd name="connsiteY12646" fmla="*/ 833437 h 3924300"/>
                <a:gd name="connsiteX12647" fmla="*/ 7893546 w 9867415"/>
                <a:gd name="connsiteY12647" fmla="*/ 851958 h 3924300"/>
                <a:gd name="connsiteX12648" fmla="*/ 7862854 w 9867415"/>
                <a:gd name="connsiteY12648" fmla="*/ 829733 h 3924300"/>
                <a:gd name="connsiteX12649" fmla="*/ 7870528 w 9867415"/>
                <a:gd name="connsiteY12649" fmla="*/ 811212 h 3924300"/>
                <a:gd name="connsiteX12650" fmla="*/ 7317680 w 9867415"/>
                <a:gd name="connsiteY12650" fmla="*/ 811212 h 3924300"/>
                <a:gd name="connsiteX12651" fmla="*/ 7343610 w 9867415"/>
                <a:gd name="connsiteY12651" fmla="*/ 833437 h 3924300"/>
                <a:gd name="connsiteX12652" fmla="*/ 7336201 w 9867415"/>
                <a:gd name="connsiteY12652" fmla="*/ 851958 h 3924300"/>
                <a:gd name="connsiteX12653" fmla="*/ 7310272 w 9867415"/>
                <a:gd name="connsiteY12653" fmla="*/ 829733 h 3924300"/>
                <a:gd name="connsiteX12654" fmla="*/ 7317680 w 9867415"/>
                <a:gd name="connsiteY12654" fmla="*/ 811212 h 3924300"/>
                <a:gd name="connsiteX12655" fmla="*/ 6515127 w 9867415"/>
                <a:gd name="connsiteY12655" fmla="*/ 811212 h 3924300"/>
                <a:gd name="connsiteX12656" fmla="*/ 6537641 w 9867415"/>
                <a:gd name="connsiteY12656" fmla="*/ 833726 h 3924300"/>
                <a:gd name="connsiteX12657" fmla="*/ 6526384 w 9867415"/>
                <a:gd name="connsiteY12657" fmla="*/ 852487 h 3924300"/>
                <a:gd name="connsiteX12658" fmla="*/ 6503871 w 9867415"/>
                <a:gd name="connsiteY12658" fmla="*/ 829973 h 3924300"/>
                <a:gd name="connsiteX12659" fmla="*/ 6515127 w 9867415"/>
                <a:gd name="connsiteY12659" fmla="*/ 811212 h 3924300"/>
                <a:gd name="connsiteX12660" fmla="*/ 2437893 w 9867415"/>
                <a:gd name="connsiteY12660" fmla="*/ 811212 h 3924300"/>
                <a:gd name="connsiteX12661" fmla="*/ 2441597 w 9867415"/>
                <a:gd name="connsiteY12661" fmla="*/ 829733 h 3924300"/>
                <a:gd name="connsiteX12662" fmla="*/ 2415670 w 9867415"/>
                <a:gd name="connsiteY12662" fmla="*/ 851958 h 3924300"/>
                <a:gd name="connsiteX12663" fmla="*/ 2408257 w 9867415"/>
                <a:gd name="connsiteY12663" fmla="*/ 833437 h 3924300"/>
                <a:gd name="connsiteX12664" fmla="*/ 2437893 w 9867415"/>
                <a:gd name="connsiteY12664" fmla="*/ 811212 h 3924300"/>
                <a:gd name="connsiteX12665" fmla="*/ 8297168 w 9867415"/>
                <a:gd name="connsiteY12665" fmla="*/ 808037 h 3924300"/>
                <a:gd name="connsiteX12666" fmla="*/ 8326802 w 9867415"/>
                <a:gd name="connsiteY12666" fmla="*/ 833966 h 3924300"/>
                <a:gd name="connsiteX12667" fmla="*/ 8323098 w 9867415"/>
                <a:gd name="connsiteY12667" fmla="*/ 852487 h 3924300"/>
                <a:gd name="connsiteX12668" fmla="*/ 8293464 w 9867415"/>
                <a:gd name="connsiteY12668" fmla="*/ 826558 h 3924300"/>
                <a:gd name="connsiteX12669" fmla="*/ 8297168 w 9867415"/>
                <a:gd name="connsiteY12669" fmla="*/ 808037 h 3924300"/>
                <a:gd name="connsiteX12670" fmla="*/ 7264235 w 9867415"/>
                <a:gd name="connsiteY12670" fmla="*/ 808037 h 3924300"/>
                <a:gd name="connsiteX12671" fmla="*/ 7290164 w 9867415"/>
                <a:gd name="connsiteY12671" fmla="*/ 830551 h 3924300"/>
                <a:gd name="connsiteX12672" fmla="*/ 7282756 w 9867415"/>
                <a:gd name="connsiteY12672" fmla="*/ 849312 h 3924300"/>
                <a:gd name="connsiteX12673" fmla="*/ 7256826 w 9867415"/>
                <a:gd name="connsiteY12673" fmla="*/ 826798 h 3924300"/>
                <a:gd name="connsiteX12674" fmla="*/ 7264235 w 9867415"/>
                <a:gd name="connsiteY12674" fmla="*/ 808037 h 3924300"/>
                <a:gd name="connsiteX12675" fmla="*/ 6457977 w 9867415"/>
                <a:gd name="connsiteY12675" fmla="*/ 808037 h 3924300"/>
                <a:gd name="connsiteX12676" fmla="*/ 6480491 w 9867415"/>
                <a:gd name="connsiteY12676" fmla="*/ 830551 h 3924300"/>
                <a:gd name="connsiteX12677" fmla="*/ 6469234 w 9867415"/>
                <a:gd name="connsiteY12677" fmla="*/ 849312 h 3924300"/>
                <a:gd name="connsiteX12678" fmla="*/ 6446721 w 9867415"/>
                <a:gd name="connsiteY12678" fmla="*/ 826798 h 3924300"/>
                <a:gd name="connsiteX12679" fmla="*/ 6457977 w 9867415"/>
                <a:gd name="connsiteY12679" fmla="*/ 808037 h 3924300"/>
                <a:gd name="connsiteX12680" fmla="*/ 2045765 w 9867415"/>
                <a:gd name="connsiteY12680" fmla="*/ 803803 h 3924300"/>
                <a:gd name="connsiteX12681" fmla="*/ 2049469 w 9867415"/>
                <a:gd name="connsiteY12681" fmla="*/ 822324 h 3924300"/>
                <a:gd name="connsiteX12682" fmla="*/ 2023542 w 9867415"/>
                <a:gd name="connsiteY12682" fmla="*/ 844549 h 3924300"/>
                <a:gd name="connsiteX12683" fmla="*/ 2016135 w 9867415"/>
                <a:gd name="connsiteY12683" fmla="*/ 826028 h 3924300"/>
                <a:gd name="connsiteX12684" fmla="*/ 2045765 w 9867415"/>
                <a:gd name="connsiteY12684" fmla="*/ 803803 h 3924300"/>
                <a:gd name="connsiteX12685" fmla="*/ 6401405 w 9867415"/>
                <a:gd name="connsiteY12685" fmla="*/ 803275 h 3924300"/>
                <a:gd name="connsiteX12686" fmla="*/ 6424785 w 9867415"/>
                <a:gd name="connsiteY12686" fmla="*/ 825789 h 3924300"/>
                <a:gd name="connsiteX12687" fmla="*/ 6413095 w 9867415"/>
                <a:gd name="connsiteY12687" fmla="*/ 844550 h 3924300"/>
                <a:gd name="connsiteX12688" fmla="*/ 6389715 w 9867415"/>
                <a:gd name="connsiteY12688" fmla="*/ 825789 h 3924300"/>
                <a:gd name="connsiteX12689" fmla="*/ 6401405 w 9867415"/>
                <a:gd name="connsiteY12689" fmla="*/ 803275 h 3924300"/>
                <a:gd name="connsiteX12690" fmla="*/ 8654091 w 9867415"/>
                <a:gd name="connsiteY12690" fmla="*/ 803274 h 3924300"/>
                <a:gd name="connsiteX12691" fmla="*/ 8684783 w 9867415"/>
                <a:gd name="connsiteY12691" fmla="*/ 830130 h 3924300"/>
                <a:gd name="connsiteX12692" fmla="*/ 8684783 w 9867415"/>
                <a:gd name="connsiteY12692" fmla="*/ 849312 h 3924300"/>
                <a:gd name="connsiteX12693" fmla="*/ 8654091 w 9867415"/>
                <a:gd name="connsiteY12693" fmla="*/ 822457 h 3924300"/>
                <a:gd name="connsiteX12694" fmla="*/ 8654091 w 9867415"/>
                <a:gd name="connsiteY12694" fmla="*/ 803274 h 3924300"/>
                <a:gd name="connsiteX12695" fmla="*/ 7818140 w 9867415"/>
                <a:gd name="connsiteY12695" fmla="*/ 803274 h 3924300"/>
                <a:gd name="connsiteX12696" fmla="*/ 7844995 w 9867415"/>
                <a:gd name="connsiteY12696" fmla="*/ 830130 h 3924300"/>
                <a:gd name="connsiteX12697" fmla="*/ 7841158 w 9867415"/>
                <a:gd name="connsiteY12697" fmla="*/ 849312 h 3924300"/>
                <a:gd name="connsiteX12698" fmla="*/ 7814303 w 9867415"/>
                <a:gd name="connsiteY12698" fmla="*/ 822457 h 3924300"/>
                <a:gd name="connsiteX12699" fmla="*/ 7818140 w 9867415"/>
                <a:gd name="connsiteY12699" fmla="*/ 803274 h 3924300"/>
                <a:gd name="connsiteX12700" fmla="*/ 3063710 w 9867415"/>
                <a:gd name="connsiteY12700" fmla="*/ 803274 h 3924300"/>
                <a:gd name="connsiteX12701" fmla="*/ 3075219 w 9867415"/>
                <a:gd name="connsiteY12701" fmla="*/ 822457 h 3924300"/>
                <a:gd name="connsiteX12702" fmla="*/ 3048364 w 9867415"/>
                <a:gd name="connsiteY12702" fmla="*/ 845476 h 3924300"/>
                <a:gd name="connsiteX12703" fmla="*/ 3036854 w 9867415"/>
                <a:gd name="connsiteY12703" fmla="*/ 826293 h 3924300"/>
                <a:gd name="connsiteX12704" fmla="*/ 3063710 w 9867415"/>
                <a:gd name="connsiteY12704" fmla="*/ 803274 h 3924300"/>
                <a:gd name="connsiteX12705" fmla="*/ 6345265 w 9867415"/>
                <a:gd name="connsiteY12705" fmla="*/ 800100 h 3924300"/>
                <a:gd name="connsiteX12706" fmla="*/ 6367779 w 9867415"/>
                <a:gd name="connsiteY12706" fmla="*/ 822325 h 3924300"/>
                <a:gd name="connsiteX12707" fmla="*/ 6356522 w 9867415"/>
                <a:gd name="connsiteY12707" fmla="*/ 840846 h 3924300"/>
                <a:gd name="connsiteX12708" fmla="*/ 6334009 w 9867415"/>
                <a:gd name="connsiteY12708" fmla="*/ 822325 h 3924300"/>
                <a:gd name="connsiteX12709" fmla="*/ 6345265 w 9867415"/>
                <a:gd name="connsiteY12709" fmla="*/ 800100 h 3924300"/>
                <a:gd name="connsiteX12710" fmla="*/ 6288115 w 9867415"/>
                <a:gd name="connsiteY12710" fmla="*/ 800100 h 3924300"/>
                <a:gd name="connsiteX12711" fmla="*/ 6310629 w 9867415"/>
                <a:gd name="connsiteY12711" fmla="*/ 818861 h 3924300"/>
                <a:gd name="connsiteX12712" fmla="*/ 6299372 w 9867415"/>
                <a:gd name="connsiteY12712" fmla="*/ 841375 h 3924300"/>
                <a:gd name="connsiteX12713" fmla="*/ 6276859 w 9867415"/>
                <a:gd name="connsiteY12713" fmla="*/ 818861 h 3924300"/>
                <a:gd name="connsiteX12714" fmla="*/ 6288115 w 9867415"/>
                <a:gd name="connsiteY12714" fmla="*/ 800100 h 3924300"/>
                <a:gd name="connsiteX12715" fmla="*/ 8244251 w 9867415"/>
                <a:gd name="connsiteY12715" fmla="*/ 800099 h 3924300"/>
                <a:gd name="connsiteX12716" fmla="*/ 8273885 w 9867415"/>
                <a:gd name="connsiteY12716" fmla="*/ 826028 h 3924300"/>
                <a:gd name="connsiteX12717" fmla="*/ 8270180 w 9867415"/>
                <a:gd name="connsiteY12717" fmla="*/ 844549 h 3924300"/>
                <a:gd name="connsiteX12718" fmla="*/ 8244251 w 9867415"/>
                <a:gd name="connsiteY12718" fmla="*/ 818620 h 3924300"/>
                <a:gd name="connsiteX12719" fmla="*/ 8244251 w 9867415"/>
                <a:gd name="connsiteY12719" fmla="*/ 800099 h 3924300"/>
                <a:gd name="connsiteX12720" fmla="*/ 7208143 w 9867415"/>
                <a:gd name="connsiteY12720" fmla="*/ 800099 h 3924300"/>
                <a:gd name="connsiteX12721" fmla="*/ 7234072 w 9867415"/>
                <a:gd name="connsiteY12721" fmla="*/ 822324 h 3924300"/>
                <a:gd name="connsiteX12722" fmla="*/ 7226663 w 9867415"/>
                <a:gd name="connsiteY12722" fmla="*/ 840845 h 3924300"/>
                <a:gd name="connsiteX12723" fmla="*/ 7200734 w 9867415"/>
                <a:gd name="connsiteY12723" fmla="*/ 822324 h 3924300"/>
                <a:gd name="connsiteX12724" fmla="*/ 7208143 w 9867415"/>
                <a:gd name="connsiteY12724" fmla="*/ 800099 h 3924300"/>
                <a:gd name="connsiteX12725" fmla="*/ 3120186 w 9867415"/>
                <a:gd name="connsiteY12725" fmla="*/ 800099 h 3924300"/>
                <a:gd name="connsiteX12726" fmla="*/ 3127690 w 9867415"/>
                <a:gd name="connsiteY12726" fmla="*/ 818860 h 3924300"/>
                <a:gd name="connsiteX12727" fmla="*/ 3105177 w 9867415"/>
                <a:gd name="connsiteY12727" fmla="*/ 841374 h 3924300"/>
                <a:gd name="connsiteX12728" fmla="*/ 3093920 w 9867415"/>
                <a:gd name="connsiteY12728" fmla="*/ 822613 h 3924300"/>
                <a:gd name="connsiteX12729" fmla="*/ 3120186 w 9867415"/>
                <a:gd name="connsiteY12729" fmla="*/ 800099 h 3924300"/>
                <a:gd name="connsiteX12730" fmla="*/ 1669093 w 9867415"/>
                <a:gd name="connsiteY12730" fmla="*/ 800099 h 3924300"/>
                <a:gd name="connsiteX12731" fmla="*/ 1672929 w 9867415"/>
                <a:gd name="connsiteY12731" fmla="*/ 818620 h 3924300"/>
                <a:gd name="connsiteX12732" fmla="*/ 1642236 w 9867415"/>
                <a:gd name="connsiteY12732" fmla="*/ 840845 h 3924300"/>
                <a:gd name="connsiteX12733" fmla="*/ 1642236 w 9867415"/>
                <a:gd name="connsiteY12733" fmla="*/ 826028 h 3924300"/>
                <a:gd name="connsiteX12734" fmla="*/ 1669093 w 9867415"/>
                <a:gd name="connsiteY12734" fmla="*/ 800099 h 3924300"/>
                <a:gd name="connsiteX12735" fmla="*/ 7765356 w 9867415"/>
                <a:gd name="connsiteY12735" fmla="*/ 799174 h 3924300"/>
                <a:gd name="connsiteX12736" fmla="*/ 7791285 w 9867415"/>
                <a:gd name="connsiteY12736" fmla="*/ 822193 h 3924300"/>
                <a:gd name="connsiteX12737" fmla="*/ 7787580 w 9867415"/>
                <a:gd name="connsiteY12737" fmla="*/ 841375 h 3924300"/>
                <a:gd name="connsiteX12738" fmla="*/ 7761651 w 9867415"/>
                <a:gd name="connsiteY12738" fmla="*/ 818356 h 3924300"/>
                <a:gd name="connsiteX12739" fmla="*/ 7765356 w 9867415"/>
                <a:gd name="connsiteY12739" fmla="*/ 799174 h 3924300"/>
                <a:gd name="connsiteX12740" fmla="*/ 3171996 w 9867415"/>
                <a:gd name="connsiteY12740" fmla="*/ 795999 h 3924300"/>
                <a:gd name="connsiteX12741" fmla="*/ 3183252 w 9867415"/>
                <a:gd name="connsiteY12741" fmla="*/ 815181 h 3924300"/>
                <a:gd name="connsiteX12742" fmla="*/ 3156987 w 9867415"/>
                <a:gd name="connsiteY12742" fmla="*/ 838200 h 3924300"/>
                <a:gd name="connsiteX12743" fmla="*/ 3149482 w 9867415"/>
                <a:gd name="connsiteY12743" fmla="*/ 819018 h 3924300"/>
                <a:gd name="connsiteX12744" fmla="*/ 3171996 w 9867415"/>
                <a:gd name="connsiteY12744" fmla="*/ 795999 h 3924300"/>
                <a:gd name="connsiteX12745" fmla="*/ 2099341 w 9867415"/>
                <a:gd name="connsiteY12745" fmla="*/ 795999 h 3924300"/>
                <a:gd name="connsiteX12746" fmla="*/ 2103179 w 9867415"/>
                <a:gd name="connsiteY12746" fmla="*/ 815181 h 3924300"/>
                <a:gd name="connsiteX12747" fmla="*/ 2076321 w 9867415"/>
                <a:gd name="connsiteY12747" fmla="*/ 838200 h 3924300"/>
                <a:gd name="connsiteX12748" fmla="*/ 2068650 w 9867415"/>
                <a:gd name="connsiteY12748" fmla="*/ 819018 h 3924300"/>
                <a:gd name="connsiteX12749" fmla="*/ 2099341 w 9867415"/>
                <a:gd name="connsiteY12749" fmla="*/ 795999 h 3924300"/>
                <a:gd name="connsiteX12750" fmla="*/ 8606201 w 9867415"/>
                <a:gd name="connsiteY12750" fmla="*/ 795337 h 3924300"/>
                <a:gd name="connsiteX12751" fmla="*/ 8635835 w 9867415"/>
                <a:gd name="connsiteY12751" fmla="*/ 818356 h 3924300"/>
                <a:gd name="connsiteX12752" fmla="*/ 8632130 w 9867415"/>
                <a:gd name="connsiteY12752" fmla="*/ 837539 h 3924300"/>
                <a:gd name="connsiteX12753" fmla="*/ 8606201 w 9867415"/>
                <a:gd name="connsiteY12753" fmla="*/ 814520 h 3924300"/>
                <a:gd name="connsiteX12754" fmla="*/ 8606201 w 9867415"/>
                <a:gd name="connsiteY12754" fmla="*/ 795337 h 3924300"/>
                <a:gd name="connsiteX12755" fmla="*/ 7155226 w 9867415"/>
                <a:gd name="connsiteY12755" fmla="*/ 795337 h 3924300"/>
                <a:gd name="connsiteX12756" fmla="*/ 7182082 w 9867415"/>
                <a:gd name="connsiteY12756" fmla="*/ 818717 h 3924300"/>
                <a:gd name="connsiteX12757" fmla="*/ 7174409 w 9867415"/>
                <a:gd name="connsiteY12757" fmla="*/ 838200 h 3924300"/>
                <a:gd name="connsiteX12758" fmla="*/ 7147553 w 9867415"/>
                <a:gd name="connsiteY12758" fmla="*/ 814820 h 3924300"/>
                <a:gd name="connsiteX12759" fmla="*/ 7155226 w 9867415"/>
                <a:gd name="connsiteY12759" fmla="*/ 795337 h 3924300"/>
                <a:gd name="connsiteX12760" fmla="*/ 6232552 w 9867415"/>
                <a:gd name="connsiteY12760" fmla="*/ 795337 h 3924300"/>
                <a:gd name="connsiteX12761" fmla="*/ 6255066 w 9867415"/>
                <a:gd name="connsiteY12761" fmla="*/ 818717 h 3924300"/>
                <a:gd name="connsiteX12762" fmla="*/ 6243809 w 9867415"/>
                <a:gd name="connsiteY12762" fmla="*/ 838200 h 3924300"/>
                <a:gd name="connsiteX12763" fmla="*/ 6221296 w 9867415"/>
                <a:gd name="connsiteY12763" fmla="*/ 814820 h 3924300"/>
                <a:gd name="connsiteX12764" fmla="*/ 6232552 w 9867415"/>
                <a:gd name="connsiteY12764" fmla="*/ 795337 h 3924300"/>
                <a:gd name="connsiteX12765" fmla="*/ 6118830 w 9867415"/>
                <a:gd name="connsiteY12765" fmla="*/ 792691 h 3924300"/>
                <a:gd name="connsiteX12766" fmla="*/ 6142210 w 9867415"/>
                <a:gd name="connsiteY12766" fmla="*/ 811212 h 3924300"/>
                <a:gd name="connsiteX12767" fmla="*/ 6126623 w 9867415"/>
                <a:gd name="connsiteY12767" fmla="*/ 833437 h 3924300"/>
                <a:gd name="connsiteX12768" fmla="*/ 6103243 w 9867415"/>
                <a:gd name="connsiteY12768" fmla="*/ 811212 h 3924300"/>
                <a:gd name="connsiteX12769" fmla="*/ 6118830 w 9867415"/>
                <a:gd name="connsiteY12769" fmla="*/ 792691 h 3924300"/>
                <a:gd name="connsiteX12770" fmla="*/ 8195568 w 9867415"/>
                <a:gd name="connsiteY12770" fmla="*/ 792162 h 3924300"/>
                <a:gd name="connsiteX12771" fmla="*/ 8221498 w 9867415"/>
                <a:gd name="connsiteY12771" fmla="*/ 819018 h 3924300"/>
                <a:gd name="connsiteX12772" fmla="*/ 8221498 w 9867415"/>
                <a:gd name="connsiteY12772" fmla="*/ 838200 h 3924300"/>
                <a:gd name="connsiteX12773" fmla="*/ 8191864 w 9867415"/>
                <a:gd name="connsiteY12773" fmla="*/ 811345 h 3924300"/>
                <a:gd name="connsiteX12774" fmla="*/ 8195568 w 9867415"/>
                <a:gd name="connsiteY12774" fmla="*/ 792162 h 3924300"/>
                <a:gd name="connsiteX12775" fmla="*/ 7712968 w 9867415"/>
                <a:gd name="connsiteY12775" fmla="*/ 792162 h 3924300"/>
                <a:gd name="connsiteX12776" fmla="*/ 7738897 w 9867415"/>
                <a:gd name="connsiteY12776" fmla="*/ 814676 h 3924300"/>
                <a:gd name="connsiteX12777" fmla="*/ 7735192 w 9867415"/>
                <a:gd name="connsiteY12777" fmla="*/ 833437 h 3924300"/>
                <a:gd name="connsiteX12778" fmla="*/ 7705559 w 9867415"/>
                <a:gd name="connsiteY12778" fmla="*/ 810923 h 3924300"/>
                <a:gd name="connsiteX12779" fmla="*/ 7712968 w 9867415"/>
                <a:gd name="connsiteY12779" fmla="*/ 792162 h 3924300"/>
                <a:gd name="connsiteX12780" fmla="*/ 7098750 w 9867415"/>
                <a:gd name="connsiteY12780" fmla="*/ 792162 h 3924300"/>
                <a:gd name="connsiteX12781" fmla="*/ 7125016 w 9867415"/>
                <a:gd name="connsiteY12781" fmla="*/ 814676 h 3924300"/>
                <a:gd name="connsiteX12782" fmla="*/ 7117511 w 9867415"/>
                <a:gd name="connsiteY12782" fmla="*/ 833437 h 3924300"/>
                <a:gd name="connsiteX12783" fmla="*/ 7091246 w 9867415"/>
                <a:gd name="connsiteY12783" fmla="*/ 810923 h 3924300"/>
                <a:gd name="connsiteX12784" fmla="*/ 7098750 w 9867415"/>
                <a:gd name="connsiteY12784" fmla="*/ 792162 h 3924300"/>
                <a:gd name="connsiteX12785" fmla="*/ 6175402 w 9867415"/>
                <a:gd name="connsiteY12785" fmla="*/ 792162 h 3924300"/>
                <a:gd name="connsiteX12786" fmla="*/ 6197916 w 9867415"/>
                <a:gd name="connsiteY12786" fmla="*/ 814676 h 3924300"/>
                <a:gd name="connsiteX12787" fmla="*/ 6186659 w 9867415"/>
                <a:gd name="connsiteY12787" fmla="*/ 833437 h 3924300"/>
                <a:gd name="connsiteX12788" fmla="*/ 6164146 w 9867415"/>
                <a:gd name="connsiteY12788" fmla="*/ 814676 h 3924300"/>
                <a:gd name="connsiteX12789" fmla="*/ 6175402 w 9867415"/>
                <a:gd name="connsiteY12789" fmla="*/ 792162 h 3924300"/>
                <a:gd name="connsiteX12790" fmla="*/ 2599807 w 9867415"/>
                <a:gd name="connsiteY12790" fmla="*/ 792162 h 3924300"/>
                <a:gd name="connsiteX12791" fmla="*/ 2603510 w 9867415"/>
                <a:gd name="connsiteY12791" fmla="*/ 810923 h 3924300"/>
                <a:gd name="connsiteX12792" fmla="*/ 2577595 w 9867415"/>
                <a:gd name="connsiteY12792" fmla="*/ 833437 h 3924300"/>
                <a:gd name="connsiteX12793" fmla="*/ 2570186 w 9867415"/>
                <a:gd name="connsiteY12793" fmla="*/ 814676 h 3924300"/>
                <a:gd name="connsiteX12794" fmla="*/ 2599807 w 9867415"/>
                <a:gd name="connsiteY12794" fmla="*/ 792162 h 3924300"/>
                <a:gd name="connsiteX12795" fmla="*/ 1721636 w 9867415"/>
                <a:gd name="connsiteY12795" fmla="*/ 792162 h 3924300"/>
                <a:gd name="connsiteX12796" fmla="*/ 1725422 w 9867415"/>
                <a:gd name="connsiteY12796" fmla="*/ 811345 h 3924300"/>
                <a:gd name="connsiteX12797" fmla="*/ 1695136 w 9867415"/>
                <a:gd name="connsiteY12797" fmla="*/ 834364 h 3924300"/>
                <a:gd name="connsiteX12798" fmla="*/ 1691350 w 9867415"/>
                <a:gd name="connsiteY12798" fmla="*/ 815181 h 3924300"/>
                <a:gd name="connsiteX12799" fmla="*/ 1721636 w 9867415"/>
                <a:gd name="connsiteY12799" fmla="*/ 792162 h 3924300"/>
                <a:gd name="connsiteX12800" fmla="*/ 8556175 w 9867415"/>
                <a:gd name="connsiteY12800" fmla="*/ 788987 h 3924300"/>
                <a:gd name="connsiteX12801" fmla="*/ 8586460 w 9867415"/>
                <a:gd name="connsiteY12801" fmla="*/ 811212 h 3924300"/>
                <a:gd name="connsiteX12802" fmla="*/ 8582674 w 9867415"/>
                <a:gd name="connsiteY12802" fmla="*/ 829733 h 3924300"/>
                <a:gd name="connsiteX12803" fmla="*/ 8552389 w 9867415"/>
                <a:gd name="connsiteY12803" fmla="*/ 807508 h 3924300"/>
                <a:gd name="connsiteX12804" fmla="*/ 8556175 w 9867415"/>
                <a:gd name="connsiteY12804" fmla="*/ 788987 h 3924300"/>
                <a:gd name="connsiteX12805" fmla="*/ 6062690 w 9867415"/>
                <a:gd name="connsiteY12805" fmla="*/ 788987 h 3924300"/>
                <a:gd name="connsiteX12806" fmla="*/ 6085204 w 9867415"/>
                <a:gd name="connsiteY12806" fmla="*/ 811501 h 3924300"/>
                <a:gd name="connsiteX12807" fmla="*/ 6070195 w 9867415"/>
                <a:gd name="connsiteY12807" fmla="*/ 830262 h 3924300"/>
                <a:gd name="connsiteX12808" fmla="*/ 6047681 w 9867415"/>
                <a:gd name="connsiteY12808" fmla="*/ 807748 h 3924300"/>
                <a:gd name="connsiteX12809" fmla="*/ 6062690 w 9867415"/>
                <a:gd name="connsiteY12809" fmla="*/ 788987 h 3924300"/>
                <a:gd name="connsiteX12810" fmla="*/ 2151728 w 9867415"/>
                <a:gd name="connsiteY12810" fmla="*/ 788987 h 3924300"/>
                <a:gd name="connsiteX12811" fmla="*/ 2155565 w 9867415"/>
                <a:gd name="connsiteY12811" fmla="*/ 807748 h 3924300"/>
                <a:gd name="connsiteX12812" fmla="*/ 2128710 w 9867415"/>
                <a:gd name="connsiteY12812" fmla="*/ 830262 h 3924300"/>
                <a:gd name="connsiteX12813" fmla="*/ 2121036 w 9867415"/>
                <a:gd name="connsiteY12813" fmla="*/ 811501 h 3924300"/>
                <a:gd name="connsiteX12814" fmla="*/ 2151728 w 9867415"/>
                <a:gd name="connsiteY12814" fmla="*/ 788987 h 3924300"/>
                <a:gd name="connsiteX12815" fmla="*/ 8142651 w 9867415"/>
                <a:gd name="connsiteY12815" fmla="*/ 788061 h 3924300"/>
                <a:gd name="connsiteX12816" fmla="*/ 8172285 w 9867415"/>
                <a:gd name="connsiteY12816" fmla="*/ 811080 h 3924300"/>
                <a:gd name="connsiteX12817" fmla="*/ 8168580 w 9867415"/>
                <a:gd name="connsiteY12817" fmla="*/ 830262 h 3924300"/>
                <a:gd name="connsiteX12818" fmla="*/ 8138947 w 9867415"/>
                <a:gd name="connsiteY12818" fmla="*/ 807243 h 3924300"/>
                <a:gd name="connsiteX12819" fmla="*/ 8142651 w 9867415"/>
                <a:gd name="connsiteY12819" fmla="*/ 788061 h 3924300"/>
                <a:gd name="connsiteX12820" fmla="*/ 7045689 w 9867415"/>
                <a:gd name="connsiteY12820" fmla="*/ 788061 h 3924300"/>
                <a:gd name="connsiteX12821" fmla="*/ 7072545 w 9867415"/>
                <a:gd name="connsiteY12821" fmla="*/ 807243 h 3924300"/>
                <a:gd name="connsiteX12822" fmla="*/ 7061035 w 9867415"/>
                <a:gd name="connsiteY12822" fmla="*/ 830262 h 3924300"/>
                <a:gd name="connsiteX12823" fmla="*/ 7034180 w 9867415"/>
                <a:gd name="connsiteY12823" fmla="*/ 807243 h 3924300"/>
                <a:gd name="connsiteX12824" fmla="*/ 7045689 w 9867415"/>
                <a:gd name="connsiteY12824" fmla="*/ 788061 h 3924300"/>
                <a:gd name="connsiteX12825" fmla="*/ 8907012 w 9867415"/>
                <a:gd name="connsiteY12825" fmla="*/ 788010 h 3924300"/>
                <a:gd name="connsiteX12826" fmla="*/ 8937297 w 9867415"/>
                <a:gd name="connsiteY12826" fmla="*/ 810723 h 3924300"/>
                <a:gd name="connsiteX12827" fmla="*/ 8933511 w 9867415"/>
                <a:gd name="connsiteY12827" fmla="*/ 829652 h 3924300"/>
                <a:gd name="connsiteX12828" fmla="*/ 8903226 w 9867415"/>
                <a:gd name="connsiteY12828" fmla="*/ 806938 h 3924300"/>
                <a:gd name="connsiteX12829" fmla="*/ 8907012 w 9867415"/>
                <a:gd name="connsiteY12829" fmla="*/ 788010 h 3924300"/>
                <a:gd name="connsiteX12830" fmla="*/ 6005771 w 9867415"/>
                <a:gd name="connsiteY12830" fmla="*/ 784225 h 3924300"/>
                <a:gd name="connsiteX12831" fmla="*/ 6028631 w 9867415"/>
                <a:gd name="connsiteY12831" fmla="*/ 806739 h 3924300"/>
                <a:gd name="connsiteX12832" fmla="*/ 6013391 w 9867415"/>
                <a:gd name="connsiteY12832" fmla="*/ 825500 h 3924300"/>
                <a:gd name="connsiteX12833" fmla="*/ 5990531 w 9867415"/>
                <a:gd name="connsiteY12833" fmla="*/ 806739 h 3924300"/>
                <a:gd name="connsiteX12834" fmla="*/ 6005771 w 9867415"/>
                <a:gd name="connsiteY12834" fmla="*/ 784225 h 3924300"/>
                <a:gd name="connsiteX12835" fmla="*/ 5948968 w 9867415"/>
                <a:gd name="connsiteY12835" fmla="*/ 784225 h 3924300"/>
                <a:gd name="connsiteX12836" fmla="*/ 5971481 w 9867415"/>
                <a:gd name="connsiteY12836" fmla="*/ 802986 h 3924300"/>
                <a:gd name="connsiteX12837" fmla="*/ 5956472 w 9867415"/>
                <a:gd name="connsiteY12837" fmla="*/ 825500 h 3924300"/>
                <a:gd name="connsiteX12838" fmla="*/ 5933959 w 9867415"/>
                <a:gd name="connsiteY12838" fmla="*/ 802986 h 3924300"/>
                <a:gd name="connsiteX12839" fmla="*/ 5948968 w 9867415"/>
                <a:gd name="connsiteY12839" fmla="*/ 784225 h 3924300"/>
                <a:gd name="connsiteX12840" fmla="*/ 7660580 w 9867415"/>
                <a:gd name="connsiteY12840" fmla="*/ 784224 h 3924300"/>
                <a:gd name="connsiteX12841" fmla="*/ 7686510 w 9867415"/>
                <a:gd name="connsiteY12841" fmla="*/ 807243 h 3924300"/>
                <a:gd name="connsiteX12842" fmla="*/ 7682806 w 9867415"/>
                <a:gd name="connsiteY12842" fmla="*/ 830262 h 3924300"/>
                <a:gd name="connsiteX12843" fmla="*/ 7653172 w 9867415"/>
                <a:gd name="connsiteY12843" fmla="*/ 803407 h 3924300"/>
                <a:gd name="connsiteX12844" fmla="*/ 7660580 w 9867415"/>
                <a:gd name="connsiteY12844" fmla="*/ 784224 h 3924300"/>
                <a:gd name="connsiteX12845" fmla="*/ 8092778 w 9867415"/>
                <a:gd name="connsiteY12845" fmla="*/ 781578 h 3924300"/>
                <a:gd name="connsiteX12846" fmla="*/ 8119633 w 9867415"/>
                <a:gd name="connsiteY12846" fmla="*/ 803803 h 3924300"/>
                <a:gd name="connsiteX12847" fmla="*/ 8115796 w 9867415"/>
                <a:gd name="connsiteY12847" fmla="*/ 822324 h 3924300"/>
                <a:gd name="connsiteX12848" fmla="*/ 8088941 w 9867415"/>
                <a:gd name="connsiteY12848" fmla="*/ 800099 h 3924300"/>
                <a:gd name="connsiteX12849" fmla="*/ 8092778 w 9867415"/>
                <a:gd name="connsiteY12849" fmla="*/ 781578 h 3924300"/>
                <a:gd name="connsiteX12850" fmla="*/ 5893405 w 9867415"/>
                <a:gd name="connsiteY12850" fmla="*/ 781050 h 3924300"/>
                <a:gd name="connsiteX12851" fmla="*/ 5912166 w 9867415"/>
                <a:gd name="connsiteY12851" fmla="*/ 803564 h 3924300"/>
                <a:gd name="connsiteX12852" fmla="*/ 5900909 w 9867415"/>
                <a:gd name="connsiteY12852" fmla="*/ 822325 h 3924300"/>
                <a:gd name="connsiteX12853" fmla="*/ 5878396 w 9867415"/>
                <a:gd name="connsiteY12853" fmla="*/ 803564 h 3924300"/>
                <a:gd name="connsiteX12854" fmla="*/ 5893405 w 9867415"/>
                <a:gd name="connsiteY12854" fmla="*/ 781050 h 3924300"/>
                <a:gd name="connsiteX12855" fmla="*/ 5832502 w 9867415"/>
                <a:gd name="connsiteY12855" fmla="*/ 781050 h 3924300"/>
                <a:gd name="connsiteX12856" fmla="*/ 5855016 w 9867415"/>
                <a:gd name="connsiteY12856" fmla="*/ 799811 h 3924300"/>
                <a:gd name="connsiteX12857" fmla="*/ 5840007 w 9867415"/>
                <a:gd name="connsiteY12857" fmla="*/ 822325 h 3924300"/>
                <a:gd name="connsiteX12858" fmla="*/ 5821246 w 9867415"/>
                <a:gd name="connsiteY12858" fmla="*/ 799811 h 3924300"/>
                <a:gd name="connsiteX12859" fmla="*/ 5832502 w 9867415"/>
                <a:gd name="connsiteY12859" fmla="*/ 781050 h 3924300"/>
                <a:gd name="connsiteX12860" fmla="*/ 8508183 w 9867415"/>
                <a:gd name="connsiteY12860" fmla="*/ 781049 h 3924300"/>
                <a:gd name="connsiteX12861" fmla="*/ 8537491 w 9867415"/>
                <a:gd name="connsiteY12861" fmla="*/ 803274 h 3924300"/>
                <a:gd name="connsiteX12862" fmla="*/ 8533828 w 9867415"/>
                <a:gd name="connsiteY12862" fmla="*/ 821795 h 3924300"/>
                <a:gd name="connsiteX12863" fmla="*/ 8504520 w 9867415"/>
                <a:gd name="connsiteY12863" fmla="*/ 799570 h 3924300"/>
                <a:gd name="connsiteX12864" fmla="*/ 8508183 w 9867415"/>
                <a:gd name="connsiteY12864" fmla="*/ 781049 h 3924300"/>
                <a:gd name="connsiteX12865" fmla="*/ 7607002 w 9867415"/>
                <a:gd name="connsiteY12865" fmla="*/ 781049 h 3924300"/>
                <a:gd name="connsiteX12866" fmla="*/ 7633858 w 9867415"/>
                <a:gd name="connsiteY12866" fmla="*/ 803563 h 3924300"/>
                <a:gd name="connsiteX12867" fmla="*/ 7630022 w 9867415"/>
                <a:gd name="connsiteY12867" fmla="*/ 822324 h 3924300"/>
                <a:gd name="connsiteX12868" fmla="*/ 7599330 w 9867415"/>
                <a:gd name="connsiteY12868" fmla="*/ 799810 h 3924300"/>
                <a:gd name="connsiteX12869" fmla="*/ 7607002 w 9867415"/>
                <a:gd name="connsiteY12869" fmla="*/ 781049 h 3924300"/>
                <a:gd name="connsiteX12870" fmla="*/ 6989212 w 9867415"/>
                <a:gd name="connsiteY12870" fmla="*/ 781049 h 3924300"/>
                <a:gd name="connsiteX12871" fmla="*/ 7015478 w 9867415"/>
                <a:gd name="connsiteY12871" fmla="*/ 803274 h 3924300"/>
                <a:gd name="connsiteX12872" fmla="*/ 7007973 w 9867415"/>
                <a:gd name="connsiteY12872" fmla="*/ 821795 h 3924300"/>
                <a:gd name="connsiteX12873" fmla="*/ 6981708 w 9867415"/>
                <a:gd name="connsiteY12873" fmla="*/ 799570 h 3924300"/>
                <a:gd name="connsiteX12874" fmla="*/ 6989212 w 9867415"/>
                <a:gd name="connsiteY12874" fmla="*/ 781049 h 3924300"/>
                <a:gd name="connsiteX12875" fmla="*/ 2204505 w 9867415"/>
                <a:gd name="connsiteY12875" fmla="*/ 781049 h 3924300"/>
                <a:gd name="connsiteX12876" fmla="*/ 2208212 w 9867415"/>
                <a:gd name="connsiteY12876" fmla="*/ 799810 h 3924300"/>
                <a:gd name="connsiteX12877" fmla="*/ 2182289 w 9867415"/>
                <a:gd name="connsiteY12877" fmla="*/ 822324 h 3924300"/>
                <a:gd name="connsiteX12878" fmla="*/ 2174882 w 9867415"/>
                <a:gd name="connsiteY12878" fmla="*/ 803563 h 3924300"/>
                <a:gd name="connsiteX12879" fmla="*/ 2204505 w 9867415"/>
                <a:gd name="connsiteY12879" fmla="*/ 781049 h 3924300"/>
                <a:gd name="connsiteX12880" fmla="*/ 5775930 w 9867415"/>
                <a:gd name="connsiteY12880" fmla="*/ 777875 h 3924300"/>
                <a:gd name="connsiteX12881" fmla="*/ 5799310 w 9867415"/>
                <a:gd name="connsiteY12881" fmla="*/ 800389 h 3924300"/>
                <a:gd name="connsiteX12882" fmla="*/ 5783723 w 9867415"/>
                <a:gd name="connsiteY12882" fmla="*/ 819150 h 3924300"/>
                <a:gd name="connsiteX12883" fmla="*/ 5764240 w 9867415"/>
                <a:gd name="connsiteY12883" fmla="*/ 800389 h 3924300"/>
                <a:gd name="connsiteX12884" fmla="*/ 5775930 w 9867415"/>
                <a:gd name="connsiteY12884" fmla="*/ 777875 h 3924300"/>
                <a:gd name="connsiteX12885" fmla="*/ 5720021 w 9867415"/>
                <a:gd name="connsiteY12885" fmla="*/ 777875 h 3924300"/>
                <a:gd name="connsiteX12886" fmla="*/ 5742881 w 9867415"/>
                <a:gd name="connsiteY12886" fmla="*/ 800389 h 3924300"/>
                <a:gd name="connsiteX12887" fmla="*/ 5727641 w 9867415"/>
                <a:gd name="connsiteY12887" fmla="*/ 819150 h 3924300"/>
                <a:gd name="connsiteX12888" fmla="*/ 5704781 w 9867415"/>
                <a:gd name="connsiteY12888" fmla="*/ 796636 h 3924300"/>
                <a:gd name="connsiteX12889" fmla="*/ 5720021 w 9867415"/>
                <a:gd name="connsiteY12889" fmla="*/ 777875 h 3924300"/>
                <a:gd name="connsiteX12890" fmla="*/ 5662871 w 9867415"/>
                <a:gd name="connsiteY12890" fmla="*/ 777875 h 3924300"/>
                <a:gd name="connsiteX12891" fmla="*/ 5685731 w 9867415"/>
                <a:gd name="connsiteY12891" fmla="*/ 796636 h 3924300"/>
                <a:gd name="connsiteX12892" fmla="*/ 5670491 w 9867415"/>
                <a:gd name="connsiteY12892" fmla="*/ 819150 h 3924300"/>
                <a:gd name="connsiteX12893" fmla="*/ 5647631 w 9867415"/>
                <a:gd name="connsiteY12893" fmla="*/ 796636 h 3924300"/>
                <a:gd name="connsiteX12894" fmla="*/ 5662871 w 9867415"/>
                <a:gd name="connsiteY12894" fmla="*/ 777875 h 3924300"/>
                <a:gd name="connsiteX12895" fmla="*/ 6936151 w 9867415"/>
                <a:gd name="connsiteY12895" fmla="*/ 777874 h 3924300"/>
                <a:gd name="connsiteX12896" fmla="*/ 6959170 w 9867415"/>
                <a:gd name="connsiteY12896" fmla="*/ 800388 h 3924300"/>
                <a:gd name="connsiteX12897" fmla="*/ 6951497 w 9867415"/>
                <a:gd name="connsiteY12897" fmla="*/ 819149 h 3924300"/>
                <a:gd name="connsiteX12898" fmla="*/ 6924642 w 9867415"/>
                <a:gd name="connsiteY12898" fmla="*/ 796635 h 3924300"/>
                <a:gd name="connsiteX12899" fmla="*/ 6936151 w 9867415"/>
                <a:gd name="connsiteY12899" fmla="*/ 777874 h 3924300"/>
                <a:gd name="connsiteX12900" fmla="*/ 8459094 w 9867415"/>
                <a:gd name="connsiteY12900" fmla="*/ 773112 h 3924300"/>
                <a:gd name="connsiteX12901" fmla="*/ 8485023 w 9867415"/>
                <a:gd name="connsiteY12901" fmla="*/ 796131 h 3924300"/>
                <a:gd name="connsiteX12902" fmla="*/ 8485023 w 9867415"/>
                <a:gd name="connsiteY12902" fmla="*/ 815314 h 3924300"/>
                <a:gd name="connsiteX12903" fmla="*/ 8455389 w 9867415"/>
                <a:gd name="connsiteY12903" fmla="*/ 792295 h 3924300"/>
                <a:gd name="connsiteX12904" fmla="*/ 8459094 w 9867415"/>
                <a:gd name="connsiteY12904" fmla="*/ 773112 h 3924300"/>
                <a:gd name="connsiteX12905" fmla="*/ 8040390 w 9867415"/>
                <a:gd name="connsiteY12905" fmla="*/ 773112 h 3924300"/>
                <a:gd name="connsiteX12906" fmla="*/ 8071082 w 9867415"/>
                <a:gd name="connsiteY12906" fmla="*/ 795626 h 3924300"/>
                <a:gd name="connsiteX12907" fmla="*/ 8067246 w 9867415"/>
                <a:gd name="connsiteY12907" fmla="*/ 814387 h 3924300"/>
                <a:gd name="connsiteX12908" fmla="*/ 8036554 w 9867415"/>
                <a:gd name="connsiteY12908" fmla="*/ 791873 h 3924300"/>
                <a:gd name="connsiteX12909" fmla="*/ 8040390 w 9867415"/>
                <a:gd name="connsiteY12909" fmla="*/ 773112 h 3924300"/>
                <a:gd name="connsiteX12910" fmla="*/ 7554614 w 9867415"/>
                <a:gd name="connsiteY12910" fmla="*/ 773112 h 3924300"/>
                <a:gd name="connsiteX12911" fmla="*/ 7581470 w 9867415"/>
                <a:gd name="connsiteY12911" fmla="*/ 796131 h 3924300"/>
                <a:gd name="connsiteX12912" fmla="*/ 7573797 w 9867415"/>
                <a:gd name="connsiteY12912" fmla="*/ 815314 h 3924300"/>
                <a:gd name="connsiteX12913" fmla="*/ 7546942 w 9867415"/>
                <a:gd name="connsiteY12913" fmla="*/ 792295 h 3924300"/>
                <a:gd name="connsiteX12914" fmla="*/ 7554614 w 9867415"/>
                <a:gd name="connsiteY12914" fmla="*/ 773112 h 3924300"/>
                <a:gd name="connsiteX12915" fmla="*/ 6880060 w 9867415"/>
                <a:gd name="connsiteY12915" fmla="*/ 773112 h 3924300"/>
                <a:gd name="connsiteX12916" fmla="*/ 6905989 w 9867415"/>
                <a:gd name="connsiteY12916" fmla="*/ 795626 h 3924300"/>
                <a:gd name="connsiteX12917" fmla="*/ 6894877 w 9867415"/>
                <a:gd name="connsiteY12917" fmla="*/ 814387 h 3924300"/>
                <a:gd name="connsiteX12918" fmla="*/ 6872652 w 9867415"/>
                <a:gd name="connsiteY12918" fmla="*/ 791873 h 3924300"/>
                <a:gd name="connsiteX12919" fmla="*/ 6880060 w 9867415"/>
                <a:gd name="connsiteY12919" fmla="*/ 773112 h 3924300"/>
                <a:gd name="connsiteX12920" fmla="*/ 5606068 w 9867415"/>
                <a:gd name="connsiteY12920" fmla="*/ 773112 h 3924300"/>
                <a:gd name="connsiteX12921" fmla="*/ 5624829 w 9867415"/>
                <a:gd name="connsiteY12921" fmla="*/ 795626 h 3924300"/>
                <a:gd name="connsiteX12922" fmla="*/ 5609820 w 9867415"/>
                <a:gd name="connsiteY12922" fmla="*/ 814387 h 3924300"/>
                <a:gd name="connsiteX12923" fmla="*/ 5591059 w 9867415"/>
                <a:gd name="connsiteY12923" fmla="*/ 795626 h 3924300"/>
                <a:gd name="connsiteX12924" fmla="*/ 5606068 w 9867415"/>
                <a:gd name="connsiteY12924" fmla="*/ 773112 h 3924300"/>
                <a:gd name="connsiteX12925" fmla="*/ 5550505 w 9867415"/>
                <a:gd name="connsiteY12925" fmla="*/ 773112 h 3924300"/>
                <a:gd name="connsiteX12926" fmla="*/ 5569266 w 9867415"/>
                <a:gd name="connsiteY12926" fmla="*/ 795626 h 3924300"/>
                <a:gd name="connsiteX12927" fmla="*/ 5554257 w 9867415"/>
                <a:gd name="connsiteY12927" fmla="*/ 814387 h 3924300"/>
                <a:gd name="connsiteX12928" fmla="*/ 5535496 w 9867415"/>
                <a:gd name="connsiteY12928" fmla="*/ 791873 h 3924300"/>
                <a:gd name="connsiteX12929" fmla="*/ 5550505 w 9867415"/>
                <a:gd name="connsiteY12929" fmla="*/ 773112 h 3924300"/>
                <a:gd name="connsiteX12930" fmla="*/ 5493643 w 9867415"/>
                <a:gd name="connsiteY12930" fmla="*/ 773112 h 3924300"/>
                <a:gd name="connsiteX12931" fmla="*/ 5512693 w 9867415"/>
                <a:gd name="connsiteY12931" fmla="*/ 791873 h 3924300"/>
                <a:gd name="connsiteX12932" fmla="*/ 5497453 w 9867415"/>
                <a:gd name="connsiteY12932" fmla="*/ 814387 h 3924300"/>
                <a:gd name="connsiteX12933" fmla="*/ 5474593 w 9867415"/>
                <a:gd name="connsiteY12933" fmla="*/ 791873 h 3924300"/>
                <a:gd name="connsiteX12934" fmla="*/ 5493643 w 9867415"/>
                <a:gd name="connsiteY12934" fmla="*/ 773112 h 3924300"/>
                <a:gd name="connsiteX12935" fmla="*/ 5432683 w 9867415"/>
                <a:gd name="connsiteY12935" fmla="*/ 773112 h 3924300"/>
                <a:gd name="connsiteX12936" fmla="*/ 5455543 w 9867415"/>
                <a:gd name="connsiteY12936" fmla="*/ 791873 h 3924300"/>
                <a:gd name="connsiteX12937" fmla="*/ 5436493 w 9867415"/>
                <a:gd name="connsiteY12937" fmla="*/ 814387 h 3924300"/>
                <a:gd name="connsiteX12938" fmla="*/ 5417443 w 9867415"/>
                <a:gd name="connsiteY12938" fmla="*/ 791873 h 3924300"/>
                <a:gd name="connsiteX12939" fmla="*/ 5432683 w 9867415"/>
                <a:gd name="connsiteY12939" fmla="*/ 773112 h 3924300"/>
                <a:gd name="connsiteX12940" fmla="*/ 4860231 w 9867415"/>
                <a:gd name="connsiteY12940" fmla="*/ 773112 h 3924300"/>
                <a:gd name="connsiteX12941" fmla="*/ 4879281 w 9867415"/>
                <a:gd name="connsiteY12941" fmla="*/ 791873 h 3924300"/>
                <a:gd name="connsiteX12942" fmla="*/ 4860231 w 9867415"/>
                <a:gd name="connsiteY12942" fmla="*/ 814387 h 3924300"/>
                <a:gd name="connsiteX12943" fmla="*/ 4841181 w 9867415"/>
                <a:gd name="connsiteY12943" fmla="*/ 791873 h 3924300"/>
                <a:gd name="connsiteX12944" fmla="*/ 4860231 w 9867415"/>
                <a:gd name="connsiteY12944" fmla="*/ 773112 h 3924300"/>
                <a:gd name="connsiteX12945" fmla="*/ 4691003 w 9867415"/>
                <a:gd name="connsiteY12945" fmla="*/ 773112 h 3924300"/>
                <a:gd name="connsiteX12946" fmla="*/ 4706243 w 9867415"/>
                <a:gd name="connsiteY12946" fmla="*/ 795626 h 3924300"/>
                <a:gd name="connsiteX12947" fmla="*/ 4687193 w 9867415"/>
                <a:gd name="connsiteY12947" fmla="*/ 814387 h 3924300"/>
                <a:gd name="connsiteX12948" fmla="*/ 4668143 w 9867415"/>
                <a:gd name="connsiteY12948" fmla="*/ 795626 h 3924300"/>
                <a:gd name="connsiteX12949" fmla="*/ 4691003 w 9867415"/>
                <a:gd name="connsiteY12949" fmla="*/ 773112 h 3924300"/>
                <a:gd name="connsiteX12950" fmla="*/ 2761738 w 9867415"/>
                <a:gd name="connsiteY12950" fmla="*/ 773112 h 3924300"/>
                <a:gd name="connsiteX12951" fmla="*/ 2769147 w 9867415"/>
                <a:gd name="connsiteY12951" fmla="*/ 791873 h 3924300"/>
                <a:gd name="connsiteX12952" fmla="*/ 2743217 w 9867415"/>
                <a:gd name="connsiteY12952" fmla="*/ 814387 h 3924300"/>
                <a:gd name="connsiteX12953" fmla="*/ 2735808 w 9867415"/>
                <a:gd name="connsiteY12953" fmla="*/ 795626 h 3924300"/>
                <a:gd name="connsiteX12954" fmla="*/ 2761738 w 9867415"/>
                <a:gd name="connsiteY12954" fmla="*/ 773112 h 3924300"/>
                <a:gd name="connsiteX12955" fmla="*/ 2256897 w 9867415"/>
                <a:gd name="connsiteY12955" fmla="*/ 773112 h 3924300"/>
                <a:gd name="connsiteX12956" fmla="*/ 2260602 w 9867415"/>
                <a:gd name="connsiteY12956" fmla="*/ 792295 h 3924300"/>
                <a:gd name="connsiteX12957" fmla="*/ 2234673 w 9867415"/>
                <a:gd name="connsiteY12957" fmla="*/ 815314 h 3924300"/>
                <a:gd name="connsiteX12958" fmla="*/ 2227264 w 9867415"/>
                <a:gd name="connsiteY12958" fmla="*/ 796131 h 3924300"/>
                <a:gd name="connsiteX12959" fmla="*/ 2256897 w 9867415"/>
                <a:gd name="connsiteY12959" fmla="*/ 773112 h 3924300"/>
                <a:gd name="connsiteX12960" fmla="*/ 8809401 w 9867415"/>
                <a:gd name="connsiteY12960" fmla="*/ 769937 h 3924300"/>
                <a:gd name="connsiteX12961" fmla="*/ 8839035 w 9867415"/>
                <a:gd name="connsiteY12961" fmla="*/ 795866 h 3924300"/>
                <a:gd name="connsiteX12962" fmla="*/ 8835330 w 9867415"/>
                <a:gd name="connsiteY12962" fmla="*/ 814387 h 3924300"/>
                <a:gd name="connsiteX12963" fmla="*/ 8809401 w 9867415"/>
                <a:gd name="connsiteY12963" fmla="*/ 788458 h 3924300"/>
                <a:gd name="connsiteX12964" fmla="*/ 8809401 w 9867415"/>
                <a:gd name="connsiteY12964" fmla="*/ 769937 h 3924300"/>
                <a:gd name="connsiteX12965" fmla="*/ 6824112 w 9867415"/>
                <a:gd name="connsiteY12965" fmla="*/ 769937 h 3924300"/>
                <a:gd name="connsiteX12966" fmla="*/ 6850378 w 9867415"/>
                <a:gd name="connsiteY12966" fmla="*/ 792451 h 3924300"/>
                <a:gd name="connsiteX12967" fmla="*/ 6842873 w 9867415"/>
                <a:gd name="connsiteY12967" fmla="*/ 811212 h 3924300"/>
                <a:gd name="connsiteX12968" fmla="*/ 6816608 w 9867415"/>
                <a:gd name="connsiteY12968" fmla="*/ 788698 h 3924300"/>
                <a:gd name="connsiteX12969" fmla="*/ 6824112 w 9867415"/>
                <a:gd name="connsiteY12969" fmla="*/ 769937 h 3924300"/>
                <a:gd name="connsiteX12970" fmla="*/ 5377121 w 9867415"/>
                <a:gd name="connsiteY12970" fmla="*/ 769937 h 3924300"/>
                <a:gd name="connsiteX12971" fmla="*/ 5396171 w 9867415"/>
                <a:gd name="connsiteY12971" fmla="*/ 792451 h 3924300"/>
                <a:gd name="connsiteX12972" fmla="*/ 5380931 w 9867415"/>
                <a:gd name="connsiteY12972" fmla="*/ 811212 h 3924300"/>
                <a:gd name="connsiteX12973" fmla="*/ 5361881 w 9867415"/>
                <a:gd name="connsiteY12973" fmla="*/ 792451 h 3924300"/>
                <a:gd name="connsiteX12974" fmla="*/ 5377121 w 9867415"/>
                <a:gd name="connsiteY12974" fmla="*/ 769937 h 3924300"/>
                <a:gd name="connsiteX12975" fmla="*/ 5320606 w 9867415"/>
                <a:gd name="connsiteY12975" fmla="*/ 769937 h 3924300"/>
                <a:gd name="connsiteX12976" fmla="*/ 5339656 w 9867415"/>
                <a:gd name="connsiteY12976" fmla="*/ 792451 h 3924300"/>
                <a:gd name="connsiteX12977" fmla="*/ 5324416 w 9867415"/>
                <a:gd name="connsiteY12977" fmla="*/ 811212 h 3924300"/>
                <a:gd name="connsiteX12978" fmla="*/ 5305366 w 9867415"/>
                <a:gd name="connsiteY12978" fmla="*/ 792451 h 3924300"/>
                <a:gd name="connsiteX12979" fmla="*/ 5320606 w 9867415"/>
                <a:gd name="connsiteY12979" fmla="*/ 769937 h 3924300"/>
                <a:gd name="connsiteX12980" fmla="*/ 5263456 w 9867415"/>
                <a:gd name="connsiteY12980" fmla="*/ 769937 h 3924300"/>
                <a:gd name="connsiteX12981" fmla="*/ 5282506 w 9867415"/>
                <a:gd name="connsiteY12981" fmla="*/ 792451 h 3924300"/>
                <a:gd name="connsiteX12982" fmla="*/ 5263456 w 9867415"/>
                <a:gd name="connsiteY12982" fmla="*/ 811212 h 3924300"/>
                <a:gd name="connsiteX12983" fmla="*/ 5244406 w 9867415"/>
                <a:gd name="connsiteY12983" fmla="*/ 792451 h 3924300"/>
                <a:gd name="connsiteX12984" fmla="*/ 5263456 w 9867415"/>
                <a:gd name="connsiteY12984" fmla="*/ 769937 h 3924300"/>
                <a:gd name="connsiteX12985" fmla="*/ 5207100 w 9867415"/>
                <a:gd name="connsiteY12985" fmla="*/ 769937 h 3924300"/>
                <a:gd name="connsiteX12986" fmla="*/ 5225356 w 9867415"/>
                <a:gd name="connsiteY12986" fmla="*/ 792451 h 3924300"/>
                <a:gd name="connsiteX12987" fmla="*/ 5207100 w 9867415"/>
                <a:gd name="connsiteY12987" fmla="*/ 811212 h 3924300"/>
                <a:gd name="connsiteX12988" fmla="*/ 5188843 w 9867415"/>
                <a:gd name="connsiteY12988" fmla="*/ 792451 h 3924300"/>
                <a:gd name="connsiteX12989" fmla="*/ 5207100 w 9867415"/>
                <a:gd name="connsiteY12989" fmla="*/ 769937 h 3924300"/>
                <a:gd name="connsiteX12990" fmla="*/ 5146933 w 9867415"/>
                <a:gd name="connsiteY12990" fmla="*/ 769937 h 3924300"/>
                <a:gd name="connsiteX12991" fmla="*/ 5165983 w 9867415"/>
                <a:gd name="connsiteY12991" fmla="*/ 792451 h 3924300"/>
                <a:gd name="connsiteX12992" fmla="*/ 5150743 w 9867415"/>
                <a:gd name="connsiteY12992" fmla="*/ 811212 h 3924300"/>
                <a:gd name="connsiteX12993" fmla="*/ 5131693 w 9867415"/>
                <a:gd name="connsiteY12993" fmla="*/ 792451 h 3924300"/>
                <a:gd name="connsiteX12994" fmla="*/ 5146933 w 9867415"/>
                <a:gd name="connsiteY12994" fmla="*/ 769937 h 3924300"/>
                <a:gd name="connsiteX12995" fmla="*/ 5090418 w 9867415"/>
                <a:gd name="connsiteY12995" fmla="*/ 769937 h 3924300"/>
                <a:gd name="connsiteX12996" fmla="*/ 5109468 w 9867415"/>
                <a:gd name="connsiteY12996" fmla="*/ 792451 h 3924300"/>
                <a:gd name="connsiteX12997" fmla="*/ 5090418 w 9867415"/>
                <a:gd name="connsiteY12997" fmla="*/ 811212 h 3924300"/>
                <a:gd name="connsiteX12998" fmla="*/ 5071368 w 9867415"/>
                <a:gd name="connsiteY12998" fmla="*/ 792451 h 3924300"/>
                <a:gd name="connsiteX12999" fmla="*/ 5090418 w 9867415"/>
                <a:gd name="connsiteY12999" fmla="*/ 769937 h 3924300"/>
                <a:gd name="connsiteX13000" fmla="*/ 5033268 w 9867415"/>
                <a:gd name="connsiteY13000" fmla="*/ 769937 h 3924300"/>
                <a:gd name="connsiteX13001" fmla="*/ 5052318 w 9867415"/>
                <a:gd name="connsiteY13001" fmla="*/ 790575 h 3924300"/>
                <a:gd name="connsiteX13002" fmla="*/ 5033268 w 9867415"/>
                <a:gd name="connsiteY13002" fmla="*/ 811213 h 3924300"/>
                <a:gd name="connsiteX13003" fmla="*/ 5014218 w 9867415"/>
                <a:gd name="connsiteY13003" fmla="*/ 790575 h 3924300"/>
                <a:gd name="connsiteX13004" fmla="*/ 5033268 w 9867415"/>
                <a:gd name="connsiteY13004" fmla="*/ 769937 h 3924300"/>
                <a:gd name="connsiteX13005" fmla="*/ 4977706 w 9867415"/>
                <a:gd name="connsiteY13005" fmla="*/ 769937 h 3924300"/>
                <a:gd name="connsiteX13006" fmla="*/ 4996756 w 9867415"/>
                <a:gd name="connsiteY13006" fmla="*/ 790575 h 3924300"/>
                <a:gd name="connsiteX13007" fmla="*/ 4977706 w 9867415"/>
                <a:gd name="connsiteY13007" fmla="*/ 811213 h 3924300"/>
                <a:gd name="connsiteX13008" fmla="*/ 4958656 w 9867415"/>
                <a:gd name="connsiteY13008" fmla="*/ 790575 h 3924300"/>
                <a:gd name="connsiteX13009" fmla="*/ 4977706 w 9867415"/>
                <a:gd name="connsiteY13009" fmla="*/ 769937 h 3924300"/>
                <a:gd name="connsiteX13010" fmla="*/ 4918969 w 9867415"/>
                <a:gd name="connsiteY13010" fmla="*/ 769937 h 3924300"/>
                <a:gd name="connsiteX13011" fmla="*/ 4936432 w 9867415"/>
                <a:gd name="connsiteY13011" fmla="*/ 790575 h 3924300"/>
                <a:gd name="connsiteX13012" fmla="*/ 4918969 w 9867415"/>
                <a:gd name="connsiteY13012" fmla="*/ 811213 h 3924300"/>
                <a:gd name="connsiteX13013" fmla="*/ 4901506 w 9867415"/>
                <a:gd name="connsiteY13013" fmla="*/ 790575 h 3924300"/>
                <a:gd name="connsiteX13014" fmla="*/ 4918969 w 9867415"/>
                <a:gd name="connsiteY13014" fmla="*/ 769937 h 3924300"/>
                <a:gd name="connsiteX13015" fmla="*/ 7501301 w 9867415"/>
                <a:gd name="connsiteY13015" fmla="*/ 769011 h 3924300"/>
                <a:gd name="connsiteX13016" fmla="*/ 7528156 w 9867415"/>
                <a:gd name="connsiteY13016" fmla="*/ 792030 h 3924300"/>
                <a:gd name="connsiteX13017" fmla="*/ 7520484 w 9867415"/>
                <a:gd name="connsiteY13017" fmla="*/ 811212 h 3924300"/>
                <a:gd name="connsiteX13018" fmla="*/ 7493628 w 9867415"/>
                <a:gd name="connsiteY13018" fmla="*/ 788193 h 3924300"/>
                <a:gd name="connsiteX13019" fmla="*/ 7501301 w 9867415"/>
                <a:gd name="connsiteY13019" fmla="*/ 769011 h 3924300"/>
                <a:gd name="connsiteX13020" fmla="*/ 1877219 w 9867415"/>
                <a:gd name="connsiteY13020" fmla="*/ 769011 h 3924300"/>
                <a:gd name="connsiteX13021" fmla="*/ 1881004 w 9867415"/>
                <a:gd name="connsiteY13021" fmla="*/ 788193 h 3924300"/>
                <a:gd name="connsiteX13022" fmla="*/ 1850719 w 9867415"/>
                <a:gd name="connsiteY13022" fmla="*/ 811212 h 3924300"/>
                <a:gd name="connsiteX13023" fmla="*/ 1846933 w 9867415"/>
                <a:gd name="connsiteY13023" fmla="*/ 792030 h 3924300"/>
                <a:gd name="connsiteX13024" fmla="*/ 1877219 w 9867415"/>
                <a:gd name="connsiteY13024" fmla="*/ 769011 h 3924300"/>
                <a:gd name="connsiteX13025" fmla="*/ 8406176 w 9867415"/>
                <a:gd name="connsiteY13025" fmla="*/ 765836 h 3924300"/>
                <a:gd name="connsiteX13026" fmla="*/ 8435810 w 9867415"/>
                <a:gd name="connsiteY13026" fmla="*/ 788855 h 3924300"/>
                <a:gd name="connsiteX13027" fmla="*/ 8432106 w 9867415"/>
                <a:gd name="connsiteY13027" fmla="*/ 808037 h 3924300"/>
                <a:gd name="connsiteX13028" fmla="*/ 8406176 w 9867415"/>
                <a:gd name="connsiteY13028" fmla="*/ 785018 h 3924300"/>
                <a:gd name="connsiteX13029" fmla="*/ 8406176 w 9867415"/>
                <a:gd name="connsiteY13029" fmla="*/ 765836 h 3924300"/>
                <a:gd name="connsiteX13030" fmla="*/ 7987341 w 9867415"/>
                <a:gd name="connsiteY13030" fmla="*/ 765174 h 3924300"/>
                <a:gd name="connsiteX13031" fmla="*/ 8018033 w 9867415"/>
                <a:gd name="connsiteY13031" fmla="*/ 788193 h 3924300"/>
                <a:gd name="connsiteX13032" fmla="*/ 8014196 w 9867415"/>
                <a:gd name="connsiteY13032" fmla="*/ 807376 h 3924300"/>
                <a:gd name="connsiteX13033" fmla="*/ 7983504 w 9867415"/>
                <a:gd name="connsiteY13033" fmla="*/ 784357 h 3924300"/>
                <a:gd name="connsiteX13034" fmla="*/ 7987341 w 9867415"/>
                <a:gd name="connsiteY13034" fmla="*/ 765174 h 3924300"/>
                <a:gd name="connsiteX13035" fmla="*/ 6770522 w 9867415"/>
                <a:gd name="connsiteY13035" fmla="*/ 765174 h 3924300"/>
                <a:gd name="connsiteX13036" fmla="*/ 6792747 w 9867415"/>
                <a:gd name="connsiteY13036" fmla="*/ 788554 h 3924300"/>
                <a:gd name="connsiteX13037" fmla="*/ 6785339 w 9867415"/>
                <a:gd name="connsiteY13037" fmla="*/ 808037 h 3924300"/>
                <a:gd name="connsiteX13038" fmla="*/ 6759409 w 9867415"/>
                <a:gd name="connsiteY13038" fmla="*/ 784657 h 3924300"/>
                <a:gd name="connsiteX13039" fmla="*/ 6770522 w 9867415"/>
                <a:gd name="connsiteY13039" fmla="*/ 765174 h 3924300"/>
                <a:gd name="connsiteX13040" fmla="*/ 2814657 w 9867415"/>
                <a:gd name="connsiteY13040" fmla="*/ 765174 h 3924300"/>
                <a:gd name="connsiteX13041" fmla="*/ 2822329 w 9867415"/>
                <a:gd name="connsiteY13041" fmla="*/ 784357 h 3924300"/>
                <a:gd name="connsiteX13042" fmla="*/ 2795473 w 9867415"/>
                <a:gd name="connsiteY13042" fmla="*/ 807376 h 3924300"/>
                <a:gd name="connsiteX13043" fmla="*/ 2787800 w 9867415"/>
                <a:gd name="connsiteY13043" fmla="*/ 788193 h 3924300"/>
                <a:gd name="connsiteX13044" fmla="*/ 2814657 w 9867415"/>
                <a:gd name="connsiteY13044" fmla="*/ 765174 h 3924300"/>
                <a:gd name="connsiteX13045" fmla="*/ 2309285 w 9867415"/>
                <a:gd name="connsiteY13045" fmla="*/ 765174 h 3924300"/>
                <a:gd name="connsiteX13046" fmla="*/ 2312990 w 9867415"/>
                <a:gd name="connsiteY13046" fmla="*/ 784357 h 3924300"/>
                <a:gd name="connsiteX13047" fmla="*/ 2287060 w 9867415"/>
                <a:gd name="connsiteY13047" fmla="*/ 807376 h 3924300"/>
                <a:gd name="connsiteX13048" fmla="*/ 2283356 w 9867415"/>
                <a:gd name="connsiteY13048" fmla="*/ 788193 h 3924300"/>
                <a:gd name="connsiteX13049" fmla="*/ 2309285 w 9867415"/>
                <a:gd name="connsiteY13049" fmla="*/ 765174 h 3924300"/>
                <a:gd name="connsiteX13050" fmla="*/ 1925090 w 9867415"/>
                <a:gd name="connsiteY13050" fmla="*/ 762528 h 3924300"/>
                <a:gd name="connsiteX13051" fmla="*/ 1928794 w 9867415"/>
                <a:gd name="connsiteY13051" fmla="*/ 777345 h 3924300"/>
                <a:gd name="connsiteX13052" fmla="*/ 1902864 w 9867415"/>
                <a:gd name="connsiteY13052" fmla="*/ 803274 h 3924300"/>
                <a:gd name="connsiteX13053" fmla="*/ 1899160 w 9867415"/>
                <a:gd name="connsiteY13053" fmla="*/ 784753 h 3924300"/>
                <a:gd name="connsiteX13054" fmla="*/ 1925090 w 9867415"/>
                <a:gd name="connsiteY13054" fmla="*/ 762528 h 3924300"/>
                <a:gd name="connsiteX13055" fmla="*/ 8760188 w 9867415"/>
                <a:gd name="connsiteY13055" fmla="*/ 761999 h 3924300"/>
                <a:gd name="connsiteX13056" fmla="*/ 8789822 w 9867415"/>
                <a:gd name="connsiteY13056" fmla="*/ 788855 h 3924300"/>
                <a:gd name="connsiteX13057" fmla="*/ 8786118 w 9867415"/>
                <a:gd name="connsiteY13057" fmla="*/ 808037 h 3924300"/>
                <a:gd name="connsiteX13058" fmla="*/ 8760188 w 9867415"/>
                <a:gd name="connsiteY13058" fmla="*/ 781182 h 3924300"/>
                <a:gd name="connsiteX13059" fmla="*/ 8760188 w 9867415"/>
                <a:gd name="connsiteY13059" fmla="*/ 761999 h 3924300"/>
                <a:gd name="connsiteX13060" fmla="*/ 7448914 w 9867415"/>
                <a:gd name="connsiteY13060" fmla="*/ 761999 h 3924300"/>
                <a:gd name="connsiteX13061" fmla="*/ 7475770 w 9867415"/>
                <a:gd name="connsiteY13061" fmla="*/ 785018 h 3924300"/>
                <a:gd name="connsiteX13062" fmla="*/ 7468096 w 9867415"/>
                <a:gd name="connsiteY13062" fmla="*/ 804201 h 3924300"/>
                <a:gd name="connsiteX13063" fmla="*/ 7441241 w 9867415"/>
                <a:gd name="connsiteY13063" fmla="*/ 781182 h 3924300"/>
                <a:gd name="connsiteX13064" fmla="*/ 7448914 w 9867415"/>
                <a:gd name="connsiteY13064" fmla="*/ 761999 h 3924300"/>
                <a:gd name="connsiteX13065" fmla="*/ 6713901 w 9867415"/>
                <a:gd name="connsiteY13065" fmla="*/ 761999 h 3924300"/>
                <a:gd name="connsiteX13066" fmla="*/ 6740757 w 9867415"/>
                <a:gd name="connsiteY13066" fmla="*/ 784513 h 3924300"/>
                <a:gd name="connsiteX13067" fmla="*/ 6729247 w 9867415"/>
                <a:gd name="connsiteY13067" fmla="*/ 803274 h 3924300"/>
                <a:gd name="connsiteX13068" fmla="*/ 6706228 w 9867415"/>
                <a:gd name="connsiteY13068" fmla="*/ 780760 h 3924300"/>
                <a:gd name="connsiteX13069" fmla="*/ 6713901 w 9867415"/>
                <a:gd name="connsiteY13069" fmla="*/ 761999 h 3924300"/>
                <a:gd name="connsiteX13070" fmla="*/ 2871276 w 9867415"/>
                <a:gd name="connsiteY13070" fmla="*/ 761999 h 3924300"/>
                <a:gd name="connsiteX13071" fmla="*/ 2878683 w 9867415"/>
                <a:gd name="connsiteY13071" fmla="*/ 780760 h 3924300"/>
                <a:gd name="connsiteX13072" fmla="*/ 2852756 w 9867415"/>
                <a:gd name="connsiteY13072" fmla="*/ 803274 h 3924300"/>
                <a:gd name="connsiteX13073" fmla="*/ 2845347 w 9867415"/>
                <a:gd name="connsiteY13073" fmla="*/ 784513 h 3924300"/>
                <a:gd name="connsiteX13074" fmla="*/ 2871276 w 9867415"/>
                <a:gd name="connsiteY13074" fmla="*/ 761999 h 3924300"/>
                <a:gd name="connsiteX13075" fmla="*/ 7938790 w 9867415"/>
                <a:gd name="connsiteY13075" fmla="*/ 758824 h 3924300"/>
                <a:gd name="connsiteX13076" fmla="*/ 7965646 w 9867415"/>
                <a:gd name="connsiteY13076" fmla="*/ 781049 h 3924300"/>
                <a:gd name="connsiteX13077" fmla="*/ 7961810 w 9867415"/>
                <a:gd name="connsiteY13077" fmla="*/ 799570 h 3924300"/>
                <a:gd name="connsiteX13078" fmla="*/ 7934954 w 9867415"/>
                <a:gd name="connsiteY13078" fmla="*/ 777345 h 3924300"/>
                <a:gd name="connsiteX13079" fmla="*/ 7938790 w 9867415"/>
                <a:gd name="connsiteY13079" fmla="*/ 758824 h 3924300"/>
                <a:gd name="connsiteX13080" fmla="*/ 2362863 w 9867415"/>
                <a:gd name="connsiteY13080" fmla="*/ 758824 h 3924300"/>
                <a:gd name="connsiteX13081" fmla="*/ 2370538 w 9867415"/>
                <a:gd name="connsiteY13081" fmla="*/ 777345 h 3924300"/>
                <a:gd name="connsiteX13082" fmla="*/ 2339844 w 9867415"/>
                <a:gd name="connsiteY13082" fmla="*/ 799570 h 3924300"/>
                <a:gd name="connsiteX13083" fmla="*/ 2336008 w 9867415"/>
                <a:gd name="connsiteY13083" fmla="*/ 781049 h 3924300"/>
                <a:gd name="connsiteX13084" fmla="*/ 2362863 w 9867415"/>
                <a:gd name="connsiteY13084" fmla="*/ 758824 h 3924300"/>
                <a:gd name="connsiteX13085" fmla="*/ 8357371 w 9867415"/>
                <a:gd name="connsiteY13085" fmla="*/ 757899 h 3924300"/>
                <a:gd name="connsiteX13086" fmla="*/ 8386679 w 9867415"/>
                <a:gd name="connsiteY13086" fmla="*/ 780918 h 3924300"/>
                <a:gd name="connsiteX13087" fmla="*/ 8383016 w 9867415"/>
                <a:gd name="connsiteY13087" fmla="*/ 800100 h 3924300"/>
                <a:gd name="connsiteX13088" fmla="*/ 8353708 w 9867415"/>
                <a:gd name="connsiteY13088" fmla="*/ 777081 h 3924300"/>
                <a:gd name="connsiteX13089" fmla="*/ 8357371 w 9867415"/>
                <a:gd name="connsiteY13089" fmla="*/ 757899 h 3924300"/>
                <a:gd name="connsiteX13090" fmla="*/ 7392292 w 9867415"/>
                <a:gd name="connsiteY13090" fmla="*/ 757899 h 3924300"/>
                <a:gd name="connsiteX13091" fmla="*/ 7421926 w 9867415"/>
                <a:gd name="connsiteY13091" fmla="*/ 780918 h 3924300"/>
                <a:gd name="connsiteX13092" fmla="*/ 7414518 w 9867415"/>
                <a:gd name="connsiteY13092" fmla="*/ 800100 h 3924300"/>
                <a:gd name="connsiteX13093" fmla="*/ 7388588 w 9867415"/>
                <a:gd name="connsiteY13093" fmla="*/ 777081 h 3924300"/>
                <a:gd name="connsiteX13094" fmla="*/ 7392292 w 9867415"/>
                <a:gd name="connsiteY13094" fmla="*/ 757899 h 3924300"/>
                <a:gd name="connsiteX13095" fmla="*/ 6661177 w 9867415"/>
                <a:gd name="connsiteY13095" fmla="*/ 757899 h 3924300"/>
                <a:gd name="connsiteX13096" fmla="*/ 6683691 w 9867415"/>
                <a:gd name="connsiteY13096" fmla="*/ 777081 h 3924300"/>
                <a:gd name="connsiteX13097" fmla="*/ 6672434 w 9867415"/>
                <a:gd name="connsiteY13097" fmla="*/ 800100 h 3924300"/>
                <a:gd name="connsiteX13098" fmla="*/ 6649921 w 9867415"/>
                <a:gd name="connsiteY13098" fmla="*/ 777081 h 3924300"/>
                <a:gd name="connsiteX13099" fmla="*/ 6661177 w 9867415"/>
                <a:gd name="connsiteY13099" fmla="*/ 757899 h 3924300"/>
                <a:gd name="connsiteX13100" fmla="*/ 2415249 w 9867415"/>
                <a:gd name="connsiteY13100" fmla="*/ 754591 h 3924300"/>
                <a:gd name="connsiteX13101" fmla="*/ 2422920 w 9867415"/>
                <a:gd name="connsiteY13101" fmla="*/ 773112 h 3924300"/>
                <a:gd name="connsiteX13102" fmla="*/ 2392229 w 9867415"/>
                <a:gd name="connsiteY13102" fmla="*/ 795337 h 3924300"/>
                <a:gd name="connsiteX13103" fmla="*/ 2388395 w 9867415"/>
                <a:gd name="connsiteY13103" fmla="*/ 776816 h 3924300"/>
                <a:gd name="connsiteX13104" fmla="*/ 2415249 w 9867415"/>
                <a:gd name="connsiteY13104" fmla="*/ 754591 h 3924300"/>
                <a:gd name="connsiteX13105" fmla="*/ 8711241 w 9867415"/>
                <a:gd name="connsiteY13105" fmla="*/ 754062 h 3924300"/>
                <a:gd name="connsiteX13106" fmla="*/ 8741933 w 9867415"/>
                <a:gd name="connsiteY13106" fmla="*/ 777081 h 3924300"/>
                <a:gd name="connsiteX13107" fmla="*/ 8738096 w 9867415"/>
                <a:gd name="connsiteY13107" fmla="*/ 796264 h 3924300"/>
                <a:gd name="connsiteX13108" fmla="*/ 8711241 w 9867415"/>
                <a:gd name="connsiteY13108" fmla="*/ 773245 h 3924300"/>
                <a:gd name="connsiteX13109" fmla="*/ 8711241 w 9867415"/>
                <a:gd name="connsiteY13109" fmla="*/ 754062 h 3924300"/>
                <a:gd name="connsiteX13110" fmla="*/ 6605614 w 9867415"/>
                <a:gd name="connsiteY13110" fmla="*/ 754062 h 3924300"/>
                <a:gd name="connsiteX13111" fmla="*/ 6628128 w 9867415"/>
                <a:gd name="connsiteY13111" fmla="*/ 772823 h 3924300"/>
                <a:gd name="connsiteX13112" fmla="*/ 6620623 w 9867415"/>
                <a:gd name="connsiteY13112" fmla="*/ 795337 h 3924300"/>
                <a:gd name="connsiteX13113" fmla="*/ 6594358 w 9867415"/>
                <a:gd name="connsiteY13113" fmla="*/ 772823 h 3924300"/>
                <a:gd name="connsiteX13114" fmla="*/ 6605614 w 9867415"/>
                <a:gd name="connsiteY13114" fmla="*/ 754062 h 3924300"/>
                <a:gd name="connsiteX13115" fmla="*/ 2924192 w 9867415"/>
                <a:gd name="connsiteY13115" fmla="*/ 754062 h 3924300"/>
                <a:gd name="connsiteX13116" fmla="*/ 2931864 w 9867415"/>
                <a:gd name="connsiteY13116" fmla="*/ 773245 h 3924300"/>
                <a:gd name="connsiteX13117" fmla="*/ 2905010 w 9867415"/>
                <a:gd name="connsiteY13117" fmla="*/ 796264 h 3924300"/>
                <a:gd name="connsiteX13118" fmla="*/ 2897337 w 9867415"/>
                <a:gd name="connsiteY13118" fmla="*/ 777081 h 3924300"/>
                <a:gd name="connsiteX13119" fmla="*/ 2924192 w 9867415"/>
                <a:gd name="connsiteY13119" fmla="*/ 754062 h 3924300"/>
                <a:gd name="connsiteX13120" fmla="*/ 8308280 w 9867415"/>
                <a:gd name="connsiteY13120" fmla="*/ 751416 h 3924300"/>
                <a:gd name="connsiteX13121" fmla="*/ 8334210 w 9867415"/>
                <a:gd name="connsiteY13121" fmla="*/ 773641 h 3924300"/>
                <a:gd name="connsiteX13122" fmla="*/ 8334210 w 9867415"/>
                <a:gd name="connsiteY13122" fmla="*/ 792162 h 3924300"/>
                <a:gd name="connsiteX13123" fmla="*/ 8304576 w 9867415"/>
                <a:gd name="connsiteY13123" fmla="*/ 769937 h 3924300"/>
                <a:gd name="connsiteX13124" fmla="*/ 8308280 w 9867415"/>
                <a:gd name="connsiteY13124" fmla="*/ 751416 h 3924300"/>
                <a:gd name="connsiteX13125" fmla="*/ 7886006 w 9867415"/>
                <a:gd name="connsiteY13125" fmla="*/ 750887 h 3924300"/>
                <a:gd name="connsiteX13126" fmla="*/ 7911935 w 9867415"/>
                <a:gd name="connsiteY13126" fmla="*/ 776816 h 3924300"/>
                <a:gd name="connsiteX13127" fmla="*/ 7908230 w 9867415"/>
                <a:gd name="connsiteY13127" fmla="*/ 795337 h 3924300"/>
                <a:gd name="connsiteX13128" fmla="*/ 7882301 w 9867415"/>
                <a:gd name="connsiteY13128" fmla="*/ 773112 h 3924300"/>
                <a:gd name="connsiteX13129" fmla="*/ 7886006 w 9867415"/>
                <a:gd name="connsiteY13129" fmla="*/ 750887 h 3924300"/>
                <a:gd name="connsiteX13130" fmla="*/ 7339906 w 9867415"/>
                <a:gd name="connsiteY13130" fmla="*/ 750887 h 3924300"/>
                <a:gd name="connsiteX13131" fmla="*/ 7365835 w 9867415"/>
                <a:gd name="connsiteY13131" fmla="*/ 773112 h 3924300"/>
                <a:gd name="connsiteX13132" fmla="*/ 7358426 w 9867415"/>
                <a:gd name="connsiteY13132" fmla="*/ 791633 h 3924300"/>
                <a:gd name="connsiteX13133" fmla="*/ 7332497 w 9867415"/>
                <a:gd name="connsiteY13133" fmla="*/ 769408 h 3924300"/>
                <a:gd name="connsiteX13134" fmla="*/ 7339906 w 9867415"/>
                <a:gd name="connsiteY13134" fmla="*/ 750887 h 3924300"/>
                <a:gd name="connsiteX13135" fmla="*/ 6548272 w 9867415"/>
                <a:gd name="connsiteY13135" fmla="*/ 750887 h 3924300"/>
                <a:gd name="connsiteX13136" fmla="*/ 6574201 w 9867415"/>
                <a:gd name="connsiteY13136" fmla="*/ 773401 h 3924300"/>
                <a:gd name="connsiteX13137" fmla="*/ 6563089 w 9867415"/>
                <a:gd name="connsiteY13137" fmla="*/ 792162 h 3924300"/>
                <a:gd name="connsiteX13138" fmla="*/ 6537159 w 9867415"/>
                <a:gd name="connsiteY13138" fmla="*/ 769648 h 3924300"/>
                <a:gd name="connsiteX13139" fmla="*/ 6548272 w 9867415"/>
                <a:gd name="connsiteY13139" fmla="*/ 750887 h 3924300"/>
                <a:gd name="connsiteX13140" fmla="*/ 1978670 w 9867415"/>
                <a:gd name="connsiteY13140" fmla="*/ 750887 h 3924300"/>
                <a:gd name="connsiteX13141" fmla="*/ 1982506 w 9867415"/>
                <a:gd name="connsiteY13141" fmla="*/ 769408 h 3924300"/>
                <a:gd name="connsiteX13142" fmla="*/ 1955651 w 9867415"/>
                <a:gd name="connsiteY13142" fmla="*/ 795337 h 3924300"/>
                <a:gd name="connsiteX13143" fmla="*/ 1951814 w 9867415"/>
                <a:gd name="connsiteY13143" fmla="*/ 776816 h 3924300"/>
                <a:gd name="connsiteX13144" fmla="*/ 1978670 w 9867415"/>
                <a:gd name="connsiteY13144" fmla="*/ 750887 h 3924300"/>
                <a:gd name="connsiteX13145" fmla="*/ 7287662 w 9867415"/>
                <a:gd name="connsiteY13145" fmla="*/ 747712 h 3924300"/>
                <a:gd name="connsiteX13146" fmla="*/ 7313928 w 9867415"/>
                <a:gd name="connsiteY13146" fmla="*/ 770226 h 3924300"/>
                <a:gd name="connsiteX13147" fmla="*/ 7306423 w 9867415"/>
                <a:gd name="connsiteY13147" fmla="*/ 788987 h 3924300"/>
                <a:gd name="connsiteX13148" fmla="*/ 7280157 w 9867415"/>
                <a:gd name="connsiteY13148" fmla="*/ 766473 h 3924300"/>
                <a:gd name="connsiteX13149" fmla="*/ 7287662 w 9867415"/>
                <a:gd name="connsiteY13149" fmla="*/ 747712 h 3924300"/>
                <a:gd name="connsiteX13150" fmla="*/ 6492325 w 9867415"/>
                <a:gd name="connsiteY13150" fmla="*/ 747712 h 3924300"/>
                <a:gd name="connsiteX13151" fmla="*/ 6518591 w 9867415"/>
                <a:gd name="connsiteY13151" fmla="*/ 770226 h 3924300"/>
                <a:gd name="connsiteX13152" fmla="*/ 6507334 w 9867415"/>
                <a:gd name="connsiteY13152" fmla="*/ 788987 h 3924300"/>
                <a:gd name="connsiteX13153" fmla="*/ 6484821 w 9867415"/>
                <a:gd name="connsiteY13153" fmla="*/ 766473 h 3924300"/>
                <a:gd name="connsiteX13154" fmla="*/ 6492325 w 9867415"/>
                <a:gd name="connsiteY13154" fmla="*/ 747712 h 3924300"/>
                <a:gd name="connsiteX13155" fmla="*/ 8662028 w 9867415"/>
                <a:gd name="connsiteY13155" fmla="*/ 746786 h 3924300"/>
                <a:gd name="connsiteX13156" fmla="*/ 8692720 w 9867415"/>
                <a:gd name="connsiteY13156" fmla="*/ 769805 h 3924300"/>
                <a:gd name="connsiteX13157" fmla="*/ 8688884 w 9867415"/>
                <a:gd name="connsiteY13157" fmla="*/ 788987 h 3924300"/>
                <a:gd name="connsiteX13158" fmla="*/ 8662028 w 9867415"/>
                <a:gd name="connsiteY13158" fmla="*/ 765968 h 3924300"/>
                <a:gd name="connsiteX13159" fmla="*/ 8662028 w 9867415"/>
                <a:gd name="connsiteY13159" fmla="*/ 746786 h 3924300"/>
                <a:gd name="connsiteX13160" fmla="*/ 7833618 w 9867415"/>
                <a:gd name="connsiteY13160" fmla="*/ 746786 h 3924300"/>
                <a:gd name="connsiteX13161" fmla="*/ 7863252 w 9867415"/>
                <a:gd name="connsiteY13161" fmla="*/ 769805 h 3924300"/>
                <a:gd name="connsiteX13162" fmla="*/ 7855844 w 9867415"/>
                <a:gd name="connsiteY13162" fmla="*/ 788987 h 3924300"/>
                <a:gd name="connsiteX13163" fmla="*/ 7829914 w 9867415"/>
                <a:gd name="connsiteY13163" fmla="*/ 765968 h 3924300"/>
                <a:gd name="connsiteX13164" fmla="*/ 7833618 w 9867415"/>
                <a:gd name="connsiteY13164" fmla="*/ 746786 h 3924300"/>
                <a:gd name="connsiteX13165" fmla="*/ 2468028 w 9867415"/>
                <a:gd name="connsiteY13165" fmla="*/ 746786 h 3924300"/>
                <a:gd name="connsiteX13166" fmla="*/ 2475436 w 9867415"/>
                <a:gd name="connsiteY13166" fmla="*/ 765968 h 3924300"/>
                <a:gd name="connsiteX13167" fmla="*/ 2449511 w 9867415"/>
                <a:gd name="connsiteY13167" fmla="*/ 788987 h 3924300"/>
                <a:gd name="connsiteX13168" fmla="*/ 2442103 w 9867415"/>
                <a:gd name="connsiteY13168" fmla="*/ 769805 h 3924300"/>
                <a:gd name="connsiteX13169" fmla="*/ 2468028 w 9867415"/>
                <a:gd name="connsiteY13169" fmla="*/ 746786 h 3924300"/>
                <a:gd name="connsiteX13170" fmla="*/ 7234072 w 9867415"/>
                <a:gd name="connsiteY13170" fmla="*/ 743478 h 3924300"/>
                <a:gd name="connsiteX13171" fmla="*/ 7260001 w 9867415"/>
                <a:gd name="connsiteY13171" fmla="*/ 761999 h 3924300"/>
                <a:gd name="connsiteX13172" fmla="*/ 7252592 w 9867415"/>
                <a:gd name="connsiteY13172" fmla="*/ 784224 h 3924300"/>
                <a:gd name="connsiteX13173" fmla="*/ 7226663 w 9867415"/>
                <a:gd name="connsiteY13173" fmla="*/ 761999 h 3924300"/>
                <a:gd name="connsiteX13174" fmla="*/ 7234072 w 9867415"/>
                <a:gd name="connsiteY13174" fmla="*/ 743478 h 3924300"/>
                <a:gd name="connsiteX13175" fmla="*/ 8255364 w 9867415"/>
                <a:gd name="connsiteY13175" fmla="*/ 742949 h 3924300"/>
                <a:gd name="connsiteX13176" fmla="*/ 8284998 w 9867415"/>
                <a:gd name="connsiteY13176" fmla="*/ 765463 h 3924300"/>
                <a:gd name="connsiteX13177" fmla="*/ 8281294 w 9867415"/>
                <a:gd name="connsiteY13177" fmla="*/ 784224 h 3924300"/>
                <a:gd name="connsiteX13178" fmla="*/ 8251660 w 9867415"/>
                <a:gd name="connsiteY13178" fmla="*/ 761710 h 3924300"/>
                <a:gd name="connsiteX13179" fmla="*/ 8255364 w 9867415"/>
                <a:gd name="connsiteY13179" fmla="*/ 742949 h 3924300"/>
                <a:gd name="connsiteX13180" fmla="*/ 6438927 w 9867415"/>
                <a:gd name="connsiteY13180" fmla="*/ 742949 h 3924300"/>
                <a:gd name="connsiteX13181" fmla="*/ 6461441 w 9867415"/>
                <a:gd name="connsiteY13181" fmla="*/ 765463 h 3924300"/>
                <a:gd name="connsiteX13182" fmla="*/ 6450184 w 9867415"/>
                <a:gd name="connsiteY13182" fmla="*/ 784224 h 3924300"/>
                <a:gd name="connsiteX13183" fmla="*/ 6427671 w 9867415"/>
                <a:gd name="connsiteY13183" fmla="*/ 761710 h 3924300"/>
                <a:gd name="connsiteX13184" fmla="*/ 6438927 w 9867415"/>
                <a:gd name="connsiteY13184" fmla="*/ 742949 h 3924300"/>
                <a:gd name="connsiteX13185" fmla="*/ 2031054 w 9867415"/>
                <a:gd name="connsiteY13185" fmla="*/ 742949 h 3924300"/>
                <a:gd name="connsiteX13186" fmla="*/ 2034890 w 9867415"/>
                <a:gd name="connsiteY13186" fmla="*/ 762132 h 3924300"/>
                <a:gd name="connsiteX13187" fmla="*/ 2008037 w 9867415"/>
                <a:gd name="connsiteY13187" fmla="*/ 788987 h 3924300"/>
                <a:gd name="connsiteX13188" fmla="*/ 2000364 w 9867415"/>
                <a:gd name="connsiteY13188" fmla="*/ 769805 h 3924300"/>
                <a:gd name="connsiteX13189" fmla="*/ 2031054 w 9867415"/>
                <a:gd name="connsiteY13189" fmla="*/ 742949 h 3924300"/>
                <a:gd name="connsiteX13190" fmla="*/ 7780040 w 9867415"/>
                <a:gd name="connsiteY13190" fmla="*/ 739774 h 3924300"/>
                <a:gd name="connsiteX13191" fmla="*/ 7810732 w 9867415"/>
                <a:gd name="connsiteY13191" fmla="*/ 762288 h 3924300"/>
                <a:gd name="connsiteX13192" fmla="*/ 7803060 w 9867415"/>
                <a:gd name="connsiteY13192" fmla="*/ 781049 h 3924300"/>
                <a:gd name="connsiteX13193" fmla="*/ 7776204 w 9867415"/>
                <a:gd name="connsiteY13193" fmla="*/ 758535 h 3924300"/>
                <a:gd name="connsiteX13194" fmla="*/ 7780040 w 9867415"/>
                <a:gd name="connsiteY13194" fmla="*/ 739774 h 3924300"/>
                <a:gd name="connsiteX13195" fmla="*/ 6383364 w 9867415"/>
                <a:gd name="connsiteY13195" fmla="*/ 739774 h 3924300"/>
                <a:gd name="connsiteX13196" fmla="*/ 6405878 w 9867415"/>
                <a:gd name="connsiteY13196" fmla="*/ 762288 h 3924300"/>
                <a:gd name="connsiteX13197" fmla="*/ 6394621 w 9867415"/>
                <a:gd name="connsiteY13197" fmla="*/ 781049 h 3924300"/>
                <a:gd name="connsiteX13198" fmla="*/ 6372108 w 9867415"/>
                <a:gd name="connsiteY13198" fmla="*/ 758535 h 3924300"/>
                <a:gd name="connsiteX13199" fmla="*/ 6383364 w 9867415"/>
                <a:gd name="connsiteY13199" fmla="*/ 739774 h 3924300"/>
                <a:gd name="connsiteX13200" fmla="*/ 2520946 w 9867415"/>
                <a:gd name="connsiteY13200" fmla="*/ 739774 h 3924300"/>
                <a:gd name="connsiteX13201" fmla="*/ 2528617 w 9867415"/>
                <a:gd name="connsiteY13201" fmla="*/ 758535 h 3924300"/>
                <a:gd name="connsiteX13202" fmla="*/ 2501763 w 9867415"/>
                <a:gd name="connsiteY13202" fmla="*/ 781049 h 3924300"/>
                <a:gd name="connsiteX13203" fmla="*/ 2494090 w 9867415"/>
                <a:gd name="connsiteY13203" fmla="*/ 762288 h 3924300"/>
                <a:gd name="connsiteX13204" fmla="*/ 2520946 w 9867415"/>
                <a:gd name="connsiteY13204" fmla="*/ 739774 h 3924300"/>
                <a:gd name="connsiteX13205" fmla="*/ 8613325 w 9867415"/>
                <a:gd name="connsiteY13205" fmla="*/ 738849 h 3924300"/>
                <a:gd name="connsiteX13206" fmla="*/ 8643610 w 9867415"/>
                <a:gd name="connsiteY13206" fmla="*/ 761868 h 3924300"/>
                <a:gd name="connsiteX13207" fmla="*/ 8639824 w 9867415"/>
                <a:gd name="connsiteY13207" fmla="*/ 781050 h 3924300"/>
                <a:gd name="connsiteX13208" fmla="*/ 8609539 w 9867415"/>
                <a:gd name="connsiteY13208" fmla="*/ 758031 h 3924300"/>
                <a:gd name="connsiteX13209" fmla="*/ 8613325 w 9867415"/>
                <a:gd name="connsiteY13209" fmla="*/ 738849 h 3924300"/>
                <a:gd name="connsiteX13210" fmla="*/ 6269064 w 9867415"/>
                <a:gd name="connsiteY13210" fmla="*/ 735674 h 3924300"/>
                <a:gd name="connsiteX13211" fmla="*/ 6295330 w 9867415"/>
                <a:gd name="connsiteY13211" fmla="*/ 754856 h 3924300"/>
                <a:gd name="connsiteX13212" fmla="*/ 6280321 w 9867415"/>
                <a:gd name="connsiteY13212" fmla="*/ 777875 h 3924300"/>
                <a:gd name="connsiteX13213" fmla="*/ 6257808 w 9867415"/>
                <a:gd name="connsiteY13213" fmla="*/ 754856 h 3924300"/>
                <a:gd name="connsiteX13214" fmla="*/ 6269064 w 9867415"/>
                <a:gd name="connsiteY13214" fmla="*/ 735674 h 3924300"/>
                <a:gd name="connsiteX13215" fmla="*/ 8206680 w 9867415"/>
                <a:gd name="connsiteY13215" fmla="*/ 735012 h 3924300"/>
                <a:gd name="connsiteX13216" fmla="*/ 8232610 w 9867415"/>
                <a:gd name="connsiteY13216" fmla="*/ 758392 h 3924300"/>
                <a:gd name="connsiteX13217" fmla="*/ 8232610 w 9867415"/>
                <a:gd name="connsiteY13217" fmla="*/ 777875 h 3924300"/>
                <a:gd name="connsiteX13218" fmla="*/ 8202976 w 9867415"/>
                <a:gd name="connsiteY13218" fmla="*/ 754495 h 3924300"/>
                <a:gd name="connsiteX13219" fmla="*/ 8206680 w 9867415"/>
                <a:gd name="connsiteY13219" fmla="*/ 735012 h 3924300"/>
                <a:gd name="connsiteX13220" fmla="*/ 7181685 w 9867415"/>
                <a:gd name="connsiteY13220" fmla="*/ 735012 h 3924300"/>
                <a:gd name="connsiteX13221" fmla="*/ 7203910 w 9867415"/>
                <a:gd name="connsiteY13221" fmla="*/ 758392 h 3924300"/>
                <a:gd name="connsiteX13222" fmla="*/ 7196502 w 9867415"/>
                <a:gd name="connsiteY13222" fmla="*/ 777875 h 3924300"/>
                <a:gd name="connsiteX13223" fmla="*/ 7170572 w 9867415"/>
                <a:gd name="connsiteY13223" fmla="*/ 754495 h 3924300"/>
                <a:gd name="connsiteX13224" fmla="*/ 7181685 w 9867415"/>
                <a:gd name="connsiteY13224" fmla="*/ 735012 h 3924300"/>
                <a:gd name="connsiteX13225" fmla="*/ 6326214 w 9867415"/>
                <a:gd name="connsiteY13225" fmla="*/ 735012 h 3924300"/>
                <a:gd name="connsiteX13226" fmla="*/ 6348728 w 9867415"/>
                <a:gd name="connsiteY13226" fmla="*/ 758392 h 3924300"/>
                <a:gd name="connsiteX13227" fmla="*/ 6337471 w 9867415"/>
                <a:gd name="connsiteY13227" fmla="*/ 777875 h 3924300"/>
                <a:gd name="connsiteX13228" fmla="*/ 6314958 w 9867415"/>
                <a:gd name="connsiteY13228" fmla="*/ 758392 h 3924300"/>
                <a:gd name="connsiteX13229" fmla="*/ 6326214 w 9867415"/>
                <a:gd name="connsiteY13229" fmla="*/ 735012 h 3924300"/>
                <a:gd name="connsiteX13230" fmla="*/ 3142026 w 9867415"/>
                <a:gd name="connsiteY13230" fmla="*/ 735012 h 3924300"/>
                <a:gd name="connsiteX13231" fmla="*/ 3153139 w 9867415"/>
                <a:gd name="connsiteY13231" fmla="*/ 754495 h 3924300"/>
                <a:gd name="connsiteX13232" fmla="*/ 3127209 w 9867415"/>
                <a:gd name="connsiteY13232" fmla="*/ 777875 h 3924300"/>
                <a:gd name="connsiteX13233" fmla="*/ 3116097 w 9867415"/>
                <a:gd name="connsiteY13233" fmla="*/ 758392 h 3924300"/>
                <a:gd name="connsiteX13234" fmla="*/ 3142026 w 9867415"/>
                <a:gd name="connsiteY13234" fmla="*/ 735012 h 3924300"/>
                <a:gd name="connsiteX13235" fmla="*/ 2083591 w 9867415"/>
                <a:gd name="connsiteY13235" fmla="*/ 735012 h 3924300"/>
                <a:gd name="connsiteX13236" fmla="*/ 2087377 w 9867415"/>
                <a:gd name="connsiteY13236" fmla="*/ 754195 h 3924300"/>
                <a:gd name="connsiteX13237" fmla="*/ 2057094 w 9867415"/>
                <a:gd name="connsiteY13237" fmla="*/ 781050 h 3924300"/>
                <a:gd name="connsiteX13238" fmla="*/ 2053308 w 9867415"/>
                <a:gd name="connsiteY13238" fmla="*/ 761868 h 3924300"/>
                <a:gd name="connsiteX13239" fmla="*/ 2083591 w 9867415"/>
                <a:gd name="connsiteY13239" fmla="*/ 735012 h 3924300"/>
                <a:gd name="connsiteX13240" fmla="*/ 8564112 w 9867415"/>
                <a:gd name="connsiteY13240" fmla="*/ 732366 h 3924300"/>
                <a:gd name="connsiteX13241" fmla="*/ 8594397 w 9867415"/>
                <a:gd name="connsiteY13241" fmla="*/ 754591 h 3924300"/>
                <a:gd name="connsiteX13242" fmla="*/ 8590611 w 9867415"/>
                <a:gd name="connsiteY13242" fmla="*/ 773112 h 3924300"/>
                <a:gd name="connsiteX13243" fmla="*/ 8560326 w 9867415"/>
                <a:gd name="connsiteY13243" fmla="*/ 750887 h 3924300"/>
                <a:gd name="connsiteX13244" fmla="*/ 8564112 w 9867415"/>
                <a:gd name="connsiteY13244" fmla="*/ 732366 h 3924300"/>
                <a:gd name="connsiteX13245" fmla="*/ 2132651 w 9867415"/>
                <a:gd name="connsiteY13245" fmla="*/ 732366 h 3924300"/>
                <a:gd name="connsiteX13246" fmla="*/ 2140323 w 9867415"/>
                <a:gd name="connsiteY13246" fmla="*/ 747183 h 3924300"/>
                <a:gd name="connsiteX13247" fmla="*/ 2109634 w 9867415"/>
                <a:gd name="connsiteY13247" fmla="*/ 773112 h 3924300"/>
                <a:gd name="connsiteX13248" fmla="*/ 2105797 w 9867415"/>
                <a:gd name="connsiteY13248" fmla="*/ 754591 h 3924300"/>
                <a:gd name="connsiteX13249" fmla="*/ 2132651 w 9867415"/>
                <a:gd name="connsiteY13249" fmla="*/ 732366 h 3924300"/>
                <a:gd name="connsiteX13250" fmla="*/ 7732018 w 9867415"/>
                <a:gd name="connsiteY13250" fmla="*/ 731837 h 3924300"/>
                <a:gd name="connsiteX13251" fmla="*/ 7757948 w 9867415"/>
                <a:gd name="connsiteY13251" fmla="*/ 754856 h 3924300"/>
                <a:gd name="connsiteX13252" fmla="*/ 7754244 w 9867415"/>
                <a:gd name="connsiteY13252" fmla="*/ 774039 h 3924300"/>
                <a:gd name="connsiteX13253" fmla="*/ 7724610 w 9867415"/>
                <a:gd name="connsiteY13253" fmla="*/ 751020 h 3924300"/>
                <a:gd name="connsiteX13254" fmla="*/ 7732018 w 9867415"/>
                <a:gd name="connsiteY13254" fmla="*/ 731837 h 3924300"/>
                <a:gd name="connsiteX13255" fmla="*/ 7124583 w 9867415"/>
                <a:gd name="connsiteY13255" fmla="*/ 731837 h 3924300"/>
                <a:gd name="connsiteX13256" fmla="*/ 7151860 w 9867415"/>
                <a:gd name="connsiteY13256" fmla="*/ 754351 h 3924300"/>
                <a:gd name="connsiteX13257" fmla="*/ 7144066 w 9867415"/>
                <a:gd name="connsiteY13257" fmla="*/ 773112 h 3924300"/>
                <a:gd name="connsiteX13258" fmla="*/ 7116790 w 9867415"/>
                <a:gd name="connsiteY13258" fmla="*/ 750598 h 3924300"/>
                <a:gd name="connsiteX13259" fmla="*/ 7124583 w 9867415"/>
                <a:gd name="connsiteY13259" fmla="*/ 731837 h 3924300"/>
                <a:gd name="connsiteX13260" fmla="*/ 6216908 w 9867415"/>
                <a:gd name="connsiteY13260" fmla="*/ 731837 h 3924300"/>
                <a:gd name="connsiteX13261" fmla="*/ 6239768 w 9867415"/>
                <a:gd name="connsiteY13261" fmla="*/ 754351 h 3924300"/>
                <a:gd name="connsiteX13262" fmla="*/ 6224528 w 9867415"/>
                <a:gd name="connsiteY13262" fmla="*/ 773112 h 3924300"/>
                <a:gd name="connsiteX13263" fmla="*/ 6201668 w 9867415"/>
                <a:gd name="connsiteY13263" fmla="*/ 750598 h 3924300"/>
                <a:gd name="connsiteX13264" fmla="*/ 6216908 w 9867415"/>
                <a:gd name="connsiteY13264" fmla="*/ 731837 h 3924300"/>
                <a:gd name="connsiteX13265" fmla="*/ 2573338 w 9867415"/>
                <a:gd name="connsiteY13265" fmla="*/ 731837 h 3924300"/>
                <a:gd name="connsiteX13266" fmla="*/ 2581008 w 9867415"/>
                <a:gd name="connsiteY13266" fmla="*/ 751020 h 3924300"/>
                <a:gd name="connsiteX13267" fmla="*/ 2554153 w 9867415"/>
                <a:gd name="connsiteY13267" fmla="*/ 774039 h 3924300"/>
                <a:gd name="connsiteX13268" fmla="*/ 2546479 w 9867415"/>
                <a:gd name="connsiteY13268" fmla="*/ 754856 h 3924300"/>
                <a:gd name="connsiteX13269" fmla="*/ 2573338 w 9867415"/>
                <a:gd name="connsiteY13269" fmla="*/ 731837 h 3924300"/>
                <a:gd name="connsiteX13270" fmla="*/ 8153764 w 9867415"/>
                <a:gd name="connsiteY13270" fmla="*/ 728662 h 3924300"/>
                <a:gd name="connsiteX13271" fmla="*/ 8183398 w 9867415"/>
                <a:gd name="connsiteY13271" fmla="*/ 750887 h 3924300"/>
                <a:gd name="connsiteX13272" fmla="*/ 8179694 w 9867415"/>
                <a:gd name="connsiteY13272" fmla="*/ 769408 h 3924300"/>
                <a:gd name="connsiteX13273" fmla="*/ 8153764 w 9867415"/>
                <a:gd name="connsiteY13273" fmla="*/ 747183 h 3924300"/>
                <a:gd name="connsiteX13274" fmla="*/ 8153764 w 9867415"/>
                <a:gd name="connsiteY13274" fmla="*/ 728662 h 3924300"/>
                <a:gd name="connsiteX13275" fmla="*/ 6161114 w 9867415"/>
                <a:gd name="connsiteY13275" fmla="*/ 728662 h 3924300"/>
                <a:gd name="connsiteX13276" fmla="*/ 6183628 w 9867415"/>
                <a:gd name="connsiteY13276" fmla="*/ 751176 h 3924300"/>
                <a:gd name="connsiteX13277" fmla="*/ 6168619 w 9867415"/>
                <a:gd name="connsiteY13277" fmla="*/ 769937 h 3924300"/>
                <a:gd name="connsiteX13278" fmla="*/ 6146105 w 9867415"/>
                <a:gd name="connsiteY13278" fmla="*/ 747423 h 3924300"/>
                <a:gd name="connsiteX13279" fmla="*/ 6161114 w 9867415"/>
                <a:gd name="connsiteY13279" fmla="*/ 728662 h 3924300"/>
                <a:gd name="connsiteX13280" fmla="*/ 7678440 w 9867415"/>
                <a:gd name="connsiteY13280" fmla="*/ 727736 h 3924300"/>
                <a:gd name="connsiteX13281" fmla="*/ 7705296 w 9867415"/>
                <a:gd name="connsiteY13281" fmla="*/ 750755 h 3924300"/>
                <a:gd name="connsiteX13282" fmla="*/ 7701460 w 9867415"/>
                <a:gd name="connsiteY13282" fmla="*/ 769937 h 3924300"/>
                <a:gd name="connsiteX13283" fmla="*/ 7670768 w 9867415"/>
                <a:gd name="connsiteY13283" fmla="*/ 746918 h 3924300"/>
                <a:gd name="connsiteX13284" fmla="*/ 7678440 w 9867415"/>
                <a:gd name="connsiteY13284" fmla="*/ 727736 h 3924300"/>
                <a:gd name="connsiteX13285" fmla="*/ 7072147 w 9867415"/>
                <a:gd name="connsiteY13285" fmla="*/ 727736 h 3924300"/>
                <a:gd name="connsiteX13286" fmla="*/ 7098076 w 9867415"/>
                <a:gd name="connsiteY13286" fmla="*/ 746918 h 3924300"/>
                <a:gd name="connsiteX13287" fmla="*/ 7090668 w 9867415"/>
                <a:gd name="connsiteY13287" fmla="*/ 769937 h 3924300"/>
                <a:gd name="connsiteX13288" fmla="*/ 7064739 w 9867415"/>
                <a:gd name="connsiteY13288" fmla="*/ 746918 h 3924300"/>
                <a:gd name="connsiteX13289" fmla="*/ 7072147 w 9867415"/>
                <a:gd name="connsiteY13289" fmla="*/ 727736 h 3924300"/>
                <a:gd name="connsiteX13290" fmla="*/ 2629948 w 9867415"/>
                <a:gd name="connsiteY13290" fmla="*/ 727736 h 3924300"/>
                <a:gd name="connsiteX13291" fmla="*/ 2633655 w 9867415"/>
                <a:gd name="connsiteY13291" fmla="*/ 746918 h 3924300"/>
                <a:gd name="connsiteX13292" fmla="*/ 2607722 w 9867415"/>
                <a:gd name="connsiteY13292" fmla="*/ 769937 h 3924300"/>
                <a:gd name="connsiteX13293" fmla="*/ 2604016 w 9867415"/>
                <a:gd name="connsiteY13293" fmla="*/ 750755 h 3924300"/>
                <a:gd name="connsiteX13294" fmla="*/ 2629948 w 9867415"/>
                <a:gd name="connsiteY13294" fmla="*/ 727736 h 3924300"/>
                <a:gd name="connsiteX13295" fmla="*/ 2185433 w 9867415"/>
                <a:gd name="connsiteY13295" fmla="*/ 724428 h 3924300"/>
                <a:gd name="connsiteX13296" fmla="*/ 2192840 w 9867415"/>
                <a:gd name="connsiteY13296" fmla="*/ 742949 h 3924300"/>
                <a:gd name="connsiteX13297" fmla="*/ 2163209 w 9867415"/>
                <a:gd name="connsiteY13297" fmla="*/ 765174 h 3924300"/>
                <a:gd name="connsiteX13298" fmla="*/ 2159505 w 9867415"/>
                <a:gd name="connsiteY13298" fmla="*/ 746653 h 3924300"/>
                <a:gd name="connsiteX13299" fmla="*/ 2185433 w 9867415"/>
                <a:gd name="connsiteY13299" fmla="*/ 724428 h 3924300"/>
                <a:gd name="connsiteX13300" fmla="*/ 6103964 w 9867415"/>
                <a:gd name="connsiteY13300" fmla="*/ 723899 h 3924300"/>
                <a:gd name="connsiteX13301" fmla="*/ 6126478 w 9867415"/>
                <a:gd name="connsiteY13301" fmla="*/ 746918 h 3924300"/>
                <a:gd name="connsiteX13302" fmla="*/ 6111469 w 9867415"/>
                <a:gd name="connsiteY13302" fmla="*/ 766101 h 3924300"/>
                <a:gd name="connsiteX13303" fmla="*/ 6088955 w 9867415"/>
                <a:gd name="connsiteY13303" fmla="*/ 746918 h 3924300"/>
                <a:gd name="connsiteX13304" fmla="*/ 6103964 w 9867415"/>
                <a:gd name="connsiteY13304" fmla="*/ 723899 h 3924300"/>
                <a:gd name="connsiteX13305" fmla="*/ 6046814 w 9867415"/>
                <a:gd name="connsiteY13305" fmla="*/ 723899 h 3924300"/>
                <a:gd name="connsiteX13306" fmla="*/ 6069328 w 9867415"/>
                <a:gd name="connsiteY13306" fmla="*/ 746413 h 3924300"/>
                <a:gd name="connsiteX13307" fmla="*/ 6054319 w 9867415"/>
                <a:gd name="connsiteY13307" fmla="*/ 765174 h 3924300"/>
                <a:gd name="connsiteX13308" fmla="*/ 6035558 w 9867415"/>
                <a:gd name="connsiteY13308" fmla="*/ 742660 h 3924300"/>
                <a:gd name="connsiteX13309" fmla="*/ 6046814 w 9867415"/>
                <a:gd name="connsiteY13309" fmla="*/ 723899 h 3924300"/>
                <a:gd name="connsiteX13310" fmla="*/ 8861788 w 9867415"/>
                <a:gd name="connsiteY13310" fmla="*/ 720724 h 3924300"/>
                <a:gd name="connsiteX13311" fmla="*/ 8891422 w 9867415"/>
                <a:gd name="connsiteY13311" fmla="*/ 742949 h 3924300"/>
                <a:gd name="connsiteX13312" fmla="*/ 8887718 w 9867415"/>
                <a:gd name="connsiteY13312" fmla="*/ 761470 h 3924300"/>
                <a:gd name="connsiteX13313" fmla="*/ 8861788 w 9867415"/>
                <a:gd name="connsiteY13313" fmla="*/ 739245 h 3924300"/>
                <a:gd name="connsiteX13314" fmla="*/ 8861788 w 9867415"/>
                <a:gd name="connsiteY13314" fmla="*/ 720724 h 3924300"/>
                <a:gd name="connsiteX13315" fmla="*/ 8515052 w 9867415"/>
                <a:gd name="connsiteY13315" fmla="*/ 720724 h 3924300"/>
                <a:gd name="connsiteX13316" fmla="*/ 8541908 w 9867415"/>
                <a:gd name="connsiteY13316" fmla="*/ 746653 h 3924300"/>
                <a:gd name="connsiteX13317" fmla="*/ 8541908 w 9867415"/>
                <a:gd name="connsiteY13317" fmla="*/ 765174 h 3924300"/>
                <a:gd name="connsiteX13318" fmla="*/ 8511216 w 9867415"/>
                <a:gd name="connsiteY13318" fmla="*/ 739245 h 3924300"/>
                <a:gd name="connsiteX13319" fmla="*/ 8515052 w 9867415"/>
                <a:gd name="connsiteY13319" fmla="*/ 720724 h 3924300"/>
                <a:gd name="connsiteX13320" fmla="*/ 8105080 w 9867415"/>
                <a:gd name="connsiteY13320" fmla="*/ 720724 h 3924300"/>
                <a:gd name="connsiteX13321" fmla="*/ 8134714 w 9867415"/>
                <a:gd name="connsiteY13321" fmla="*/ 742949 h 3924300"/>
                <a:gd name="connsiteX13322" fmla="*/ 8131010 w 9867415"/>
                <a:gd name="connsiteY13322" fmla="*/ 761470 h 3924300"/>
                <a:gd name="connsiteX13323" fmla="*/ 8101376 w 9867415"/>
                <a:gd name="connsiteY13323" fmla="*/ 739245 h 3924300"/>
                <a:gd name="connsiteX13324" fmla="*/ 8105080 w 9867415"/>
                <a:gd name="connsiteY13324" fmla="*/ 720724 h 3924300"/>
                <a:gd name="connsiteX13325" fmla="*/ 7626052 w 9867415"/>
                <a:gd name="connsiteY13325" fmla="*/ 720724 h 3924300"/>
                <a:gd name="connsiteX13326" fmla="*/ 7652908 w 9867415"/>
                <a:gd name="connsiteY13326" fmla="*/ 743238 h 3924300"/>
                <a:gd name="connsiteX13327" fmla="*/ 7649072 w 9867415"/>
                <a:gd name="connsiteY13327" fmla="*/ 761999 h 3924300"/>
                <a:gd name="connsiteX13328" fmla="*/ 7618380 w 9867415"/>
                <a:gd name="connsiteY13328" fmla="*/ 739485 h 3924300"/>
                <a:gd name="connsiteX13329" fmla="*/ 7626052 w 9867415"/>
                <a:gd name="connsiteY13329" fmla="*/ 720724 h 3924300"/>
                <a:gd name="connsiteX13330" fmla="*/ 7019760 w 9867415"/>
                <a:gd name="connsiteY13330" fmla="*/ 720724 h 3924300"/>
                <a:gd name="connsiteX13331" fmla="*/ 7041985 w 9867415"/>
                <a:gd name="connsiteY13331" fmla="*/ 742949 h 3924300"/>
                <a:gd name="connsiteX13332" fmla="*/ 7034577 w 9867415"/>
                <a:gd name="connsiteY13332" fmla="*/ 761470 h 3924300"/>
                <a:gd name="connsiteX13333" fmla="*/ 7008647 w 9867415"/>
                <a:gd name="connsiteY13333" fmla="*/ 739245 h 3924300"/>
                <a:gd name="connsiteX13334" fmla="*/ 7019760 w 9867415"/>
                <a:gd name="connsiteY13334" fmla="*/ 720724 h 3924300"/>
                <a:gd name="connsiteX13335" fmla="*/ 5991252 w 9867415"/>
                <a:gd name="connsiteY13335" fmla="*/ 720724 h 3924300"/>
                <a:gd name="connsiteX13336" fmla="*/ 6013766 w 9867415"/>
                <a:gd name="connsiteY13336" fmla="*/ 743238 h 3924300"/>
                <a:gd name="connsiteX13337" fmla="*/ 5998757 w 9867415"/>
                <a:gd name="connsiteY13337" fmla="*/ 761999 h 3924300"/>
                <a:gd name="connsiteX13338" fmla="*/ 5979996 w 9867415"/>
                <a:gd name="connsiteY13338" fmla="*/ 743238 h 3924300"/>
                <a:gd name="connsiteX13339" fmla="*/ 5991252 w 9867415"/>
                <a:gd name="connsiteY13339" fmla="*/ 720724 h 3924300"/>
                <a:gd name="connsiteX13340" fmla="*/ 5934102 w 9867415"/>
                <a:gd name="connsiteY13340" fmla="*/ 720724 h 3924300"/>
                <a:gd name="connsiteX13341" fmla="*/ 5956616 w 9867415"/>
                <a:gd name="connsiteY13341" fmla="*/ 739485 h 3924300"/>
                <a:gd name="connsiteX13342" fmla="*/ 5941607 w 9867415"/>
                <a:gd name="connsiteY13342" fmla="*/ 761999 h 3924300"/>
                <a:gd name="connsiteX13343" fmla="*/ 5922846 w 9867415"/>
                <a:gd name="connsiteY13343" fmla="*/ 739485 h 3924300"/>
                <a:gd name="connsiteX13344" fmla="*/ 5934102 w 9867415"/>
                <a:gd name="connsiteY13344" fmla="*/ 720724 h 3924300"/>
                <a:gd name="connsiteX13345" fmla="*/ 2682339 w 9867415"/>
                <a:gd name="connsiteY13345" fmla="*/ 720724 h 3924300"/>
                <a:gd name="connsiteX13346" fmla="*/ 2689748 w 9867415"/>
                <a:gd name="connsiteY13346" fmla="*/ 739485 h 3924300"/>
                <a:gd name="connsiteX13347" fmla="*/ 2663814 w 9867415"/>
                <a:gd name="connsiteY13347" fmla="*/ 761999 h 3924300"/>
                <a:gd name="connsiteX13348" fmla="*/ 2656409 w 9867415"/>
                <a:gd name="connsiteY13348" fmla="*/ 743238 h 3924300"/>
                <a:gd name="connsiteX13349" fmla="*/ 2682339 w 9867415"/>
                <a:gd name="connsiteY13349" fmla="*/ 720724 h 3924300"/>
                <a:gd name="connsiteX13350" fmla="*/ 6962658 w 9867415"/>
                <a:gd name="connsiteY13350" fmla="*/ 717549 h 3924300"/>
                <a:gd name="connsiteX13351" fmla="*/ 6989935 w 9867415"/>
                <a:gd name="connsiteY13351" fmla="*/ 740063 h 3924300"/>
                <a:gd name="connsiteX13352" fmla="*/ 6982141 w 9867415"/>
                <a:gd name="connsiteY13352" fmla="*/ 758824 h 3924300"/>
                <a:gd name="connsiteX13353" fmla="*/ 6954865 w 9867415"/>
                <a:gd name="connsiteY13353" fmla="*/ 736310 h 3924300"/>
                <a:gd name="connsiteX13354" fmla="*/ 6962658 w 9867415"/>
                <a:gd name="connsiteY13354" fmla="*/ 717549 h 3924300"/>
                <a:gd name="connsiteX13355" fmla="*/ 5877530 w 9867415"/>
                <a:gd name="connsiteY13355" fmla="*/ 717549 h 3924300"/>
                <a:gd name="connsiteX13356" fmla="*/ 5900910 w 9867415"/>
                <a:gd name="connsiteY13356" fmla="*/ 740063 h 3924300"/>
                <a:gd name="connsiteX13357" fmla="*/ 5885323 w 9867415"/>
                <a:gd name="connsiteY13357" fmla="*/ 758824 h 3924300"/>
                <a:gd name="connsiteX13358" fmla="*/ 5865840 w 9867415"/>
                <a:gd name="connsiteY13358" fmla="*/ 740063 h 3924300"/>
                <a:gd name="connsiteX13359" fmla="*/ 5877530 w 9867415"/>
                <a:gd name="connsiteY13359" fmla="*/ 717549 h 3924300"/>
                <a:gd name="connsiteX13360" fmla="*/ 5821389 w 9867415"/>
                <a:gd name="connsiteY13360" fmla="*/ 717549 h 3924300"/>
                <a:gd name="connsiteX13361" fmla="*/ 5843903 w 9867415"/>
                <a:gd name="connsiteY13361" fmla="*/ 736310 h 3924300"/>
                <a:gd name="connsiteX13362" fmla="*/ 5828894 w 9867415"/>
                <a:gd name="connsiteY13362" fmla="*/ 758824 h 3924300"/>
                <a:gd name="connsiteX13363" fmla="*/ 5810133 w 9867415"/>
                <a:gd name="connsiteY13363" fmla="*/ 736310 h 3924300"/>
                <a:gd name="connsiteX13364" fmla="*/ 5821389 w 9867415"/>
                <a:gd name="connsiteY13364" fmla="*/ 717549 h 3924300"/>
                <a:gd name="connsiteX13365" fmla="*/ 1812611 w 9867415"/>
                <a:gd name="connsiteY13365" fmla="*/ 717549 h 3924300"/>
                <a:gd name="connsiteX13366" fmla="*/ 1816447 w 9867415"/>
                <a:gd name="connsiteY13366" fmla="*/ 736070 h 3924300"/>
                <a:gd name="connsiteX13367" fmla="*/ 1785755 w 9867415"/>
                <a:gd name="connsiteY13367" fmla="*/ 761999 h 3924300"/>
                <a:gd name="connsiteX13368" fmla="*/ 1781918 w 9867415"/>
                <a:gd name="connsiteY13368" fmla="*/ 743478 h 3924300"/>
                <a:gd name="connsiteX13369" fmla="*/ 1812611 w 9867415"/>
                <a:gd name="connsiteY13369" fmla="*/ 717549 h 3924300"/>
                <a:gd name="connsiteX13370" fmla="*/ 7573268 w 9867415"/>
                <a:gd name="connsiteY13370" fmla="*/ 716624 h 3924300"/>
                <a:gd name="connsiteX13371" fmla="*/ 7599198 w 9867415"/>
                <a:gd name="connsiteY13371" fmla="*/ 739643 h 3924300"/>
                <a:gd name="connsiteX13372" fmla="*/ 7595494 w 9867415"/>
                <a:gd name="connsiteY13372" fmla="*/ 758825 h 3924300"/>
                <a:gd name="connsiteX13373" fmla="*/ 7565860 w 9867415"/>
                <a:gd name="connsiteY13373" fmla="*/ 735806 h 3924300"/>
                <a:gd name="connsiteX13374" fmla="*/ 7573268 w 9867415"/>
                <a:gd name="connsiteY13374" fmla="*/ 716624 h 3924300"/>
                <a:gd name="connsiteX13375" fmla="*/ 2237823 w 9867415"/>
                <a:gd name="connsiteY13375" fmla="*/ 716624 h 3924300"/>
                <a:gd name="connsiteX13376" fmla="*/ 2241528 w 9867415"/>
                <a:gd name="connsiteY13376" fmla="*/ 735806 h 3924300"/>
                <a:gd name="connsiteX13377" fmla="*/ 2215595 w 9867415"/>
                <a:gd name="connsiteY13377" fmla="*/ 758825 h 3924300"/>
                <a:gd name="connsiteX13378" fmla="*/ 2211889 w 9867415"/>
                <a:gd name="connsiteY13378" fmla="*/ 739643 h 3924300"/>
                <a:gd name="connsiteX13379" fmla="*/ 2237823 w 9867415"/>
                <a:gd name="connsiteY13379" fmla="*/ 716624 h 3924300"/>
                <a:gd name="connsiteX13380" fmla="*/ 8812841 w 9867415"/>
                <a:gd name="connsiteY13380" fmla="*/ 713398 h 3924300"/>
                <a:gd name="connsiteX13381" fmla="*/ 8843533 w 9867415"/>
                <a:gd name="connsiteY13381" fmla="*/ 736111 h 3924300"/>
                <a:gd name="connsiteX13382" fmla="*/ 8843533 w 9867415"/>
                <a:gd name="connsiteY13382" fmla="*/ 755040 h 3924300"/>
                <a:gd name="connsiteX13383" fmla="*/ 8812841 w 9867415"/>
                <a:gd name="connsiteY13383" fmla="*/ 732326 h 3924300"/>
                <a:gd name="connsiteX13384" fmla="*/ 8812841 w 9867415"/>
                <a:gd name="connsiteY13384" fmla="*/ 713398 h 3924300"/>
                <a:gd name="connsiteX13385" fmla="*/ 8465840 w 9867415"/>
                <a:gd name="connsiteY13385" fmla="*/ 712787 h 3924300"/>
                <a:gd name="connsiteX13386" fmla="*/ 8492695 w 9867415"/>
                <a:gd name="connsiteY13386" fmla="*/ 739643 h 3924300"/>
                <a:gd name="connsiteX13387" fmla="*/ 8492695 w 9867415"/>
                <a:gd name="connsiteY13387" fmla="*/ 758825 h 3924300"/>
                <a:gd name="connsiteX13388" fmla="*/ 8462003 w 9867415"/>
                <a:gd name="connsiteY13388" fmla="*/ 731970 h 3924300"/>
                <a:gd name="connsiteX13389" fmla="*/ 8465840 w 9867415"/>
                <a:gd name="connsiteY13389" fmla="*/ 712787 h 3924300"/>
                <a:gd name="connsiteX13390" fmla="*/ 8052164 w 9867415"/>
                <a:gd name="connsiteY13390" fmla="*/ 712787 h 3924300"/>
                <a:gd name="connsiteX13391" fmla="*/ 8081798 w 9867415"/>
                <a:gd name="connsiteY13391" fmla="*/ 735806 h 3924300"/>
                <a:gd name="connsiteX13392" fmla="*/ 8078094 w 9867415"/>
                <a:gd name="connsiteY13392" fmla="*/ 754989 h 3924300"/>
                <a:gd name="connsiteX13393" fmla="*/ 8048460 w 9867415"/>
                <a:gd name="connsiteY13393" fmla="*/ 731970 h 3924300"/>
                <a:gd name="connsiteX13394" fmla="*/ 8052164 w 9867415"/>
                <a:gd name="connsiteY13394" fmla="*/ 712787 h 3924300"/>
                <a:gd name="connsiteX13395" fmla="*/ 6910222 w 9867415"/>
                <a:gd name="connsiteY13395" fmla="*/ 712787 h 3924300"/>
                <a:gd name="connsiteX13396" fmla="*/ 6936151 w 9867415"/>
                <a:gd name="connsiteY13396" fmla="*/ 735301 h 3924300"/>
                <a:gd name="connsiteX13397" fmla="*/ 6925039 w 9867415"/>
                <a:gd name="connsiteY13397" fmla="*/ 754062 h 3924300"/>
                <a:gd name="connsiteX13398" fmla="*/ 6899109 w 9867415"/>
                <a:gd name="connsiteY13398" fmla="*/ 731548 h 3924300"/>
                <a:gd name="connsiteX13399" fmla="*/ 6910222 w 9867415"/>
                <a:gd name="connsiteY13399" fmla="*/ 712787 h 3924300"/>
                <a:gd name="connsiteX13400" fmla="*/ 5767992 w 9867415"/>
                <a:gd name="connsiteY13400" fmla="*/ 712787 h 3924300"/>
                <a:gd name="connsiteX13401" fmla="*/ 5786753 w 9867415"/>
                <a:gd name="connsiteY13401" fmla="*/ 735301 h 3924300"/>
                <a:gd name="connsiteX13402" fmla="*/ 5771744 w 9867415"/>
                <a:gd name="connsiteY13402" fmla="*/ 754062 h 3924300"/>
                <a:gd name="connsiteX13403" fmla="*/ 5752983 w 9867415"/>
                <a:gd name="connsiteY13403" fmla="*/ 735301 h 3924300"/>
                <a:gd name="connsiteX13404" fmla="*/ 5767992 w 9867415"/>
                <a:gd name="connsiteY13404" fmla="*/ 712787 h 3924300"/>
                <a:gd name="connsiteX13405" fmla="*/ 5712430 w 9867415"/>
                <a:gd name="connsiteY13405" fmla="*/ 712787 h 3924300"/>
                <a:gd name="connsiteX13406" fmla="*/ 5731191 w 9867415"/>
                <a:gd name="connsiteY13406" fmla="*/ 735301 h 3924300"/>
                <a:gd name="connsiteX13407" fmla="*/ 5716182 w 9867415"/>
                <a:gd name="connsiteY13407" fmla="*/ 754062 h 3924300"/>
                <a:gd name="connsiteX13408" fmla="*/ 5697421 w 9867415"/>
                <a:gd name="connsiteY13408" fmla="*/ 731548 h 3924300"/>
                <a:gd name="connsiteX13409" fmla="*/ 5712430 w 9867415"/>
                <a:gd name="connsiteY13409" fmla="*/ 712787 h 3924300"/>
                <a:gd name="connsiteX13410" fmla="*/ 5655280 w 9867415"/>
                <a:gd name="connsiteY13410" fmla="*/ 712787 h 3924300"/>
                <a:gd name="connsiteX13411" fmla="*/ 5674041 w 9867415"/>
                <a:gd name="connsiteY13411" fmla="*/ 731548 h 3924300"/>
                <a:gd name="connsiteX13412" fmla="*/ 5659032 w 9867415"/>
                <a:gd name="connsiteY13412" fmla="*/ 750310 h 3924300"/>
                <a:gd name="connsiteX13413" fmla="*/ 5640271 w 9867415"/>
                <a:gd name="connsiteY13413" fmla="*/ 731548 h 3924300"/>
                <a:gd name="connsiteX13414" fmla="*/ 5655280 w 9867415"/>
                <a:gd name="connsiteY13414" fmla="*/ 712787 h 3924300"/>
                <a:gd name="connsiteX13415" fmla="*/ 4581465 w 9867415"/>
                <a:gd name="connsiteY13415" fmla="*/ 712787 h 3924300"/>
                <a:gd name="connsiteX13416" fmla="*/ 4596705 w 9867415"/>
                <a:gd name="connsiteY13416" fmla="*/ 731548 h 3924300"/>
                <a:gd name="connsiteX13417" fmla="*/ 4577655 w 9867415"/>
                <a:gd name="connsiteY13417" fmla="*/ 754062 h 3924300"/>
                <a:gd name="connsiteX13418" fmla="*/ 4558605 w 9867415"/>
                <a:gd name="connsiteY13418" fmla="*/ 735301 h 3924300"/>
                <a:gd name="connsiteX13419" fmla="*/ 4581465 w 9867415"/>
                <a:gd name="connsiteY13419" fmla="*/ 712787 h 3924300"/>
                <a:gd name="connsiteX13420" fmla="*/ 7520880 w 9867415"/>
                <a:gd name="connsiteY13420" fmla="*/ 709612 h 3924300"/>
                <a:gd name="connsiteX13421" fmla="*/ 7546810 w 9867415"/>
                <a:gd name="connsiteY13421" fmla="*/ 732126 h 3924300"/>
                <a:gd name="connsiteX13422" fmla="*/ 7543106 w 9867415"/>
                <a:gd name="connsiteY13422" fmla="*/ 750887 h 3924300"/>
                <a:gd name="connsiteX13423" fmla="*/ 7513472 w 9867415"/>
                <a:gd name="connsiteY13423" fmla="*/ 728373 h 3924300"/>
                <a:gd name="connsiteX13424" fmla="*/ 7520880 w 9867415"/>
                <a:gd name="connsiteY13424" fmla="*/ 709612 h 3924300"/>
                <a:gd name="connsiteX13425" fmla="*/ 6854275 w 9867415"/>
                <a:gd name="connsiteY13425" fmla="*/ 709612 h 3924300"/>
                <a:gd name="connsiteX13426" fmla="*/ 6880541 w 9867415"/>
                <a:gd name="connsiteY13426" fmla="*/ 732126 h 3924300"/>
                <a:gd name="connsiteX13427" fmla="*/ 6873036 w 9867415"/>
                <a:gd name="connsiteY13427" fmla="*/ 750887 h 3924300"/>
                <a:gd name="connsiteX13428" fmla="*/ 6846771 w 9867415"/>
                <a:gd name="connsiteY13428" fmla="*/ 728373 h 3924300"/>
                <a:gd name="connsiteX13429" fmla="*/ 6854275 w 9867415"/>
                <a:gd name="connsiteY13429" fmla="*/ 709612 h 3924300"/>
                <a:gd name="connsiteX13430" fmla="*/ 5598851 w 9867415"/>
                <a:gd name="connsiteY13430" fmla="*/ 709612 h 3924300"/>
                <a:gd name="connsiteX13431" fmla="*/ 5618335 w 9867415"/>
                <a:gd name="connsiteY13431" fmla="*/ 732126 h 3924300"/>
                <a:gd name="connsiteX13432" fmla="*/ 5602748 w 9867415"/>
                <a:gd name="connsiteY13432" fmla="*/ 750887 h 3924300"/>
                <a:gd name="connsiteX13433" fmla="*/ 5583265 w 9867415"/>
                <a:gd name="connsiteY13433" fmla="*/ 732126 h 3924300"/>
                <a:gd name="connsiteX13434" fmla="*/ 5598851 w 9867415"/>
                <a:gd name="connsiteY13434" fmla="*/ 709612 h 3924300"/>
                <a:gd name="connsiteX13435" fmla="*/ 5542855 w 9867415"/>
                <a:gd name="connsiteY13435" fmla="*/ 709612 h 3924300"/>
                <a:gd name="connsiteX13436" fmla="*/ 5561905 w 9867415"/>
                <a:gd name="connsiteY13436" fmla="*/ 732126 h 3924300"/>
                <a:gd name="connsiteX13437" fmla="*/ 5546665 w 9867415"/>
                <a:gd name="connsiteY13437" fmla="*/ 750887 h 3924300"/>
                <a:gd name="connsiteX13438" fmla="*/ 5527615 w 9867415"/>
                <a:gd name="connsiteY13438" fmla="*/ 728373 h 3924300"/>
                <a:gd name="connsiteX13439" fmla="*/ 5542855 w 9867415"/>
                <a:gd name="connsiteY13439" fmla="*/ 709612 h 3924300"/>
                <a:gd name="connsiteX13440" fmla="*/ 5485705 w 9867415"/>
                <a:gd name="connsiteY13440" fmla="*/ 709612 h 3924300"/>
                <a:gd name="connsiteX13441" fmla="*/ 5504755 w 9867415"/>
                <a:gd name="connsiteY13441" fmla="*/ 728373 h 3924300"/>
                <a:gd name="connsiteX13442" fmla="*/ 5489515 w 9867415"/>
                <a:gd name="connsiteY13442" fmla="*/ 750887 h 3924300"/>
                <a:gd name="connsiteX13443" fmla="*/ 5470465 w 9867415"/>
                <a:gd name="connsiteY13443" fmla="*/ 728373 h 3924300"/>
                <a:gd name="connsiteX13444" fmla="*/ 5485705 w 9867415"/>
                <a:gd name="connsiteY13444" fmla="*/ 709612 h 3924300"/>
                <a:gd name="connsiteX13445" fmla="*/ 5429350 w 9867415"/>
                <a:gd name="connsiteY13445" fmla="*/ 709612 h 3924300"/>
                <a:gd name="connsiteX13446" fmla="*/ 5447606 w 9867415"/>
                <a:gd name="connsiteY13446" fmla="*/ 728662 h 3924300"/>
                <a:gd name="connsiteX13447" fmla="*/ 5433001 w 9867415"/>
                <a:gd name="connsiteY13447" fmla="*/ 747712 h 3924300"/>
                <a:gd name="connsiteX13448" fmla="*/ 5414745 w 9867415"/>
                <a:gd name="connsiteY13448" fmla="*/ 728662 h 3924300"/>
                <a:gd name="connsiteX13449" fmla="*/ 5429350 w 9867415"/>
                <a:gd name="connsiteY13449" fmla="*/ 709612 h 3924300"/>
                <a:gd name="connsiteX13450" fmla="*/ 4864464 w 9867415"/>
                <a:gd name="connsiteY13450" fmla="*/ 709612 h 3924300"/>
                <a:gd name="connsiteX13451" fmla="*/ 4879281 w 9867415"/>
                <a:gd name="connsiteY13451" fmla="*/ 728373 h 3924300"/>
                <a:gd name="connsiteX13452" fmla="*/ 4860760 w 9867415"/>
                <a:gd name="connsiteY13452" fmla="*/ 750887 h 3924300"/>
                <a:gd name="connsiteX13453" fmla="*/ 4845943 w 9867415"/>
                <a:gd name="connsiteY13453" fmla="*/ 728373 h 3924300"/>
                <a:gd name="connsiteX13454" fmla="*/ 4864464 w 9867415"/>
                <a:gd name="connsiteY13454" fmla="*/ 709612 h 3924300"/>
                <a:gd name="connsiteX13455" fmla="*/ 4807314 w 9867415"/>
                <a:gd name="connsiteY13455" fmla="*/ 709612 h 3924300"/>
                <a:gd name="connsiteX13456" fmla="*/ 4822131 w 9867415"/>
                <a:gd name="connsiteY13456" fmla="*/ 728373 h 3924300"/>
                <a:gd name="connsiteX13457" fmla="*/ 4803610 w 9867415"/>
                <a:gd name="connsiteY13457" fmla="*/ 750887 h 3924300"/>
                <a:gd name="connsiteX13458" fmla="*/ 4788793 w 9867415"/>
                <a:gd name="connsiteY13458" fmla="*/ 728373 h 3924300"/>
                <a:gd name="connsiteX13459" fmla="*/ 4807314 w 9867415"/>
                <a:gd name="connsiteY13459" fmla="*/ 709612 h 3924300"/>
                <a:gd name="connsiteX13460" fmla="*/ 4751328 w 9867415"/>
                <a:gd name="connsiteY13460" fmla="*/ 709612 h 3924300"/>
                <a:gd name="connsiteX13461" fmla="*/ 4766568 w 9867415"/>
                <a:gd name="connsiteY13461" fmla="*/ 728373 h 3924300"/>
                <a:gd name="connsiteX13462" fmla="*/ 4747518 w 9867415"/>
                <a:gd name="connsiteY13462" fmla="*/ 750887 h 3924300"/>
                <a:gd name="connsiteX13463" fmla="*/ 4732278 w 9867415"/>
                <a:gd name="connsiteY13463" fmla="*/ 732126 h 3924300"/>
                <a:gd name="connsiteX13464" fmla="*/ 4751328 w 9867415"/>
                <a:gd name="connsiteY13464" fmla="*/ 709612 h 3924300"/>
                <a:gd name="connsiteX13465" fmla="*/ 4694178 w 9867415"/>
                <a:gd name="connsiteY13465" fmla="*/ 709612 h 3924300"/>
                <a:gd name="connsiteX13466" fmla="*/ 4709418 w 9867415"/>
                <a:gd name="connsiteY13466" fmla="*/ 732126 h 3924300"/>
                <a:gd name="connsiteX13467" fmla="*/ 4690368 w 9867415"/>
                <a:gd name="connsiteY13467" fmla="*/ 750887 h 3924300"/>
                <a:gd name="connsiteX13468" fmla="*/ 4675128 w 9867415"/>
                <a:gd name="connsiteY13468" fmla="*/ 732126 h 3924300"/>
                <a:gd name="connsiteX13469" fmla="*/ 4694178 w 9867415"/>
                <a:gd name="connsiteY13469" fmla="*/ 709612 h 3924300"/>
                <a:gd name="connsiteX13470" fmla="*/ 8002290 w 9867415"/>
                <a:gd name="connsiteY13470" fmla="*/ 708686 h 3924300"/>
                <a:gd name="connsiteX13471" fmla="*/ 8029146 w 9867415"/>
                <a:gd name="connsiteY13471" fmla="*/ 731705 h 3924300"/>
                <a:gd name="connsiteX13472" fmla="*/ 8025310 w 9867415"/>
                <a:gd name="connsiteY13472" fmla="*/ 750887 h 3924300"/>
                <a:gd name="connsiteX13473" fmla="*/ 7998454 w 9867415"/>
                <a:gd name="connsiteY13473" fmla="*/ 724032 h 3924300"/>
                <a:gd name="connsiteX13474" fmla="*/ 8002290 w 9867415"/>
                <a:gd name="connsiteY13474" fmla="*/ 708686 h 3924300"/>
                <a:gd name="connsiteX13475" fmla="*/ 2291400 w 9867415"/>
                <a:gd name="connsiteY13475" fmla="*/ 708686 h 3924300"/>
                <a:gd name="connsiteX13476" fmla="*/ 2295238 w 9867415"/>
                <a:gd name="connsiteY13476" fmla="*/ 727868 h 3924300"/>
                <a:gd name="connsiteX13477" fmla="*/ 2268383 w 9867415"/>
                <a:gd name="connsiteY13477" fmla="*/ 750887 h 3924300"/>
                <a:gd name="connsiteX13478" fmla="*/ 2264544 w 9867415"/>
                <a:gd name="connsiteY13478" fmla="*/ 731705 h 3924300"/>
                <a:gd name="connsiteX13479" fmla="*/ 2291400 w 9867415"/>
                <a:gd name="connsiteY13479" fmla="*/ 708686 h 3924300"/>
                <a:gd name="connsiteX13480" fmla="*/ 8763628 w 9867415"/>
                <a:gd name="connsiteY13480" fmla="*/ 705511 h 3924300"/>
                <a:gd name="connsiteX13481" fmla="*/ 8794320 w 9867415"/>
                <a:gd name="connsiteY13481" fmla="*/ 728530 h 3924300"/>
                <a:gd name="connsiteX13482" fmla="*/ 8794320 w 9867415"/>
                <a:gd name="connsiteY13482" fmla="*/ 747712 h 3924300"/>
                <a:gd name="connsiteX13483" fmla="*/ 8763628 w 9867415"/>
                <a:gd name="connsiteY13483" fmla="*/ 724693 h 3924300"/>
                <a:gd name="connsiteX13484" fmla="*/ 8763628 w 9867415"/>
                <a:gd name="connsiteY13484" fmla="*/ 705511 h 3924300"/>
                <a:gd name="connsiteX13485" fmla="*/ 7467302 w 9867415"/>
                <a:gd name="connsiteY13485" fmla="*/ 705511 h 3924300"/>
                <a:gd name="connsiteX13486" fmla="*/ 7494158 w 9867415"/>
                <a:gd name="connsiteY13486" fmla="*/ 724693 h 3924300"/>
                <a:gd name="connsiteX13487" fmla="*/ 7490322 w 9867415"/>
                <a:gd name="connsiteY13487" fmla="*/ 747712 h 3924300"/>
                <a:gd name="connsiteX13488" fmla="*/ 7459630 w 9867415"/>
                <a:gd name="connsiteY13488" fmla="*/ 724693 h 3924300"/>
                <a:gd name="connsiteX13489" fmla="*/ 7467302 w 9867415"/>
                <a:gd name="connsiteY13489" fmla="*/ 705511 h 3924300"/>
                <a:gd name="connsiteX13490" fmla="*/ 8414113 w 9867415"/>
                <a:gd name="connsiteY13490" fmla="*/ 704849 h 3924300"/>
                <a:gd name="connsiteX13491" fmla="*/ 8443747 w 9867415"/>
                <a:gd name="connsiteY13491" fmla="*/ 731705 h 3924300"/>
                <a:gd name="connsiteX13492" fmla="*/ 8443747 w 9867415"/>
                <a:gd name="connsiteY13492" fmla="*/ 750887 h 3924300"/>
                <a:gd name="connsiteX13493" fmla="*/ 8414113 w 9867415"/>
                <a:gd name="connsiteY13493" fmla="*/ 724032 h 3924300"/>
                <a:gd name="connsiteX13494" fmla="*/ 8414113 w 9867415"/>
                <a:gd name="connsiteY13494" fmla="*/ 704849 h 3924300"/>
                <a:gd name="connsiteX13495" fmla="*/ 6800685 w 9867415"/>
                <a:gd name="connsiteY13495" fmla="*/ 704849 h 3924300"/>
                <a:gd name="connsiteX13496" fmla="*/ 6826614 w 9867415"/>
                <a:gd name="connsiteY13496" fmla="*/ 728229 h 3924300"/>
                <a:gd name="connsiteX13497" fmla="*/ 6815502 w 9867415"/>
                <a:gd name="connsiteY13497" fmla="*/ 747712 h 3924300"/>
                <a:gd name="connsiteX13498" fmla="*/ 6793277 w 9867415"/>
                <a:gd name="connsiteY13498" fmla="*/ 724332 h 3924300"/>
                <a:gd name="connsiteX13499" fmla="*/ 6800685 w 9867415"/>
                <a:gd name="connsiteY13499" fmla="*/ 704849 h 3924300"/>
                <a:gd name="connsiteX13500" fmla="*/ 5372993 w 9867415"/>
                <a:gd name="connsiteY13500" fmla="*/ 704849 h 3924300"/>
                <a:gd name="connsiteX13501" fmla="*/ 5392043 w 9867415"/>
                <a:gd name="connsiteY13501" fmla="*/ 728229 h 3924300"/>
                <a:gd name="connsiteX13502" fmla="*/ 5376803 w 9867415"/>
                <a:gd name="connsiteY13502" fmla="*/ 747712 h 3924300"/>
                <a:gd name="connsiteX13503" fmla="*/ 5357753 w 9867415"/>
                <a:gd name="connsiteY13503" fmla="*/ 728229 h 3924300"/>
                <a:gd name="connsiteX13504" fmla="*/ 5372993 w 9867415"/>
                <a:gd name="connsiteY13504" fmla="*/ 704849 h 3924300"/>
                <a:gd name="connsiteX13505" fmla="*/ 5315843 w 9867415"/>
                <a:gd name="connsiteY13505" fmla="*/ 704849 h 3924300"/>
                <a:gd name="connsiteX13506" fmla="*/ 5334893 w 9867415"/>
                <a:gd name="connsiteY13506" fmla="*/ 728229 h 3924300"/>
                <a:gd name="connsiteX13507" fmla="*/ 5319653 w 9867415"/>
                <a:gd name="connsiteY13507" fmla="*/ 747712 h 3924300"/>
                <a:gd name="connsiteX13508" fmla="*/ 5296793 w 9867415"/>
                <a:gd name="connsiteY13508" fmla="*/ 728229 h 3924300"/>
                <a:gd name="connsiteX13509" fmla="*/ 5315843 w 9867415"/>
                <a:gd name="connsiteY13509" fmla="*/ 704849 h 3924300"/>
                <a:gd name="connsiteX13510" fmla="*/ 5260280 w 9867415"/>
                <a:gd name="connsiteY13510" fmla="*/ 704849 h 3924300"/>
                <a:gd name="connsiteX13511" fmla="*/ 5279330 w 9867415"/>
                <a:gd name="connsiteY13511" fmla="*/ 728229 h 3924300"/>
                <a:gd name="connsiteX13512" fmla="*/ 5260280 w 9867415"/>
                <a:gd name="connsiteY13512" fmla="*/ 747712 h 3924300"/>
                <a:gd name="connsiteX13513" fmla="*/ 5241230 w 9867415"/>
                <a:gd name="connsiteY13513" fmla="*/ 728229 h 3924300"/>
                <a:gd name="connsiteX13514" fmla="*/ 5260280 w 9867415"/>
                <a:gd name="connsiteY13514" fmla="*/ 704849 h 3924300"/>
                <a:gd name="connsiteX13515" fmla="*/ 5203130 w 9867415"/>
                <a:gd name="connsiteY13515" fmla="*/ 704849 h 3924300"/>
                <a:gd name="connsiteX13516" fmla="*/ 5222180 w 9867415"/>
                <a:gd name="connsiteY13516" fmla="*/ 728229 h 3924300"/>
                <a:gd name="connsiteX13517" fmla="*/ 5203130 w 9867415"/>
                <a:gd name="connsiteY13517" fmla="*/ 747712 h 3924300"/>
                <a:gd name="connsiteX13518" fmla="*/ 5184080 w 9867415"/>
                <a:gd name="connsiteY13518" fmla="*/ 728229 h 3924300"/>
                <a:gd name="connsiteX13519" fmla="*/ 5203130 w 9867415"/>
                <a:gd name="connsiteY13519" fmla="*/ 704849 h 3924300"/>
                <a:gd name="connsiteX13520" fmla="*/ 5146775 w 9867415"/>
                <a:gd name="connsiteY13520" fmla="*/ 704849 h 3924300"/>
                <a:gd name="connsiteX13521" fmla="*/ 5165031 w 9867415"/>
                <a:gd name="connsiteY13521" fmla="*/ 728229 h 3924300"/>
                <a:gd name="connsiteX13522" fmla="*/ 5146775 w 9867415"/>
                <a:gd name="connsiteY13522" fmla="*/ 747712 h 3924300"/>
                <a:gd name="connsiteX13523" fmla="*/ 5128518 w 9867415"/>
                <a:gd name="connsiteY13523" fmla="*/ 728229 h 3924300"/>
                <a:gd name="connsiteX13524" fmla="*/ 5146775 w 9867415"/>
                <a:gd name="connsiteY13524" fmla="*/ 704849 h 3924300"/>
                <a:gd name="connsiteX13525" fmla="*/ 5090418 w 9867415"/>
                <a:gd name="connsiteY13525" fmla="*/ 704849 h 3924300"/>
                <a:gd name="connsiteX13526" fmla="*/ 5109468 w 9867415"/>
                <a:gd name="connsiteY13526" fmla="*/ 728229 h 3924300"/>
                <a:gd name="connsiteX13527" fmla="*/ 5090418 w 9867415"/>
                <a:gd name="connsiteY13527" fmla="*/ 747712 h 3924300"/>
                <a:gd name="connsiteX13528" fmla="*/ 5071368 w 9867415"/>
                <a:gd name="connsiteY13528" fmla="*/ 728229 h 3924300"/>
                <a:gd name="connsiteX13529" fmla="*/ 5090418 w 9867415"/>
                <a:gd name="connsiteY13529" fmla="*/ 704849 h 3924300"/>
                <a:gd name="connsiteX13530" fmla="*/ 5033268 w 9867415"/>
                <a:gd name="connsiteY13530" fmla="*/ 704849 h 3924300"/>
                <a:gd name="connsiteX13531" fmla="*/ 5052318 w 9867415"/>
                <a:gd name="connsiteY13531" fmla="*/ 728229 h 3924300"/>
                <a:gd name="connsiteX13532" fmla="*/ 5033268 w 9867415"/>
                <a:gd name="connsiteY13532" fmla="*/ 747712 h 3924300"/>
                <a:gd name="connsiteX13533" fmla="*/ 5014218 w 9867415"/>
                <a:gd name="connsiteY13533" fmla="*/ 728229 h 3924300"/>
                <a:gd name="connsiteX13534" fmla="*/ 5033268 w 9867415"/>
                <a:gd name="connsiteY13534" fmla="*/ 704849 h 3924300"/>
                <a:gd name="connsiteX13535" fmla="*/ 4975324 w 9867415"/>
                <a:gd name="connsiteY13535" fmla="*/ 704849 h 3924300"/>
                <a:gd name="connsiteX13536" fmla="*/ 4991993 w 9867415"/>
                <a:gd name="connsiteY13536" fmla="*/ 726281 h 3924300"/>
                <a:gd name="connsiteX13537" fmla="*/ 4975324 w 9867415"/>
                <a:gd name="connsiteY13537" fmla="*/ 747713 h 3924300"/>
                <a:gd name="connsiteX13538" fmla="*/ 4958655 w 9867415"/>
                <a:gd name="connsiteY13538" fmla="*/ 726281 h 3924300"/>
                <a:gd name="connsiteX13539" fmla="*/ 4975324 w 9867415"/>
                <a:gd name="connsiteY13539" fmla="*/ 704849 h 3924300"/>
                <a:gd name="connsiteX13540" fmla="*/ 4918968 w 9867415"/>
                <a:gd name="connsiteY13540" fmla="*/ 704849 h 3924300"/>
                <a:gd name="connsiteX13541" fmla="*/ 4936431 w 9867415"/>
                <a:gd name="connsiteY13541" fmla="*/ 726281 h 3924300"/>
                <a:gd name="connsiteX13542" fmla="*/ 4918968 w 9867415"/>
                <a:gd name="connsiteY13542" fmla="*/ 747713 h 3924300"/>
                <a:gd name="connsiteX13543" fmla="*/ 4901505 w 9867415"/>
                <a:gd name="connsiteY13543" fmla="*/ 726281 h 3924300"/>
                <a:gd name="connsiteX13544" fmla="*/ 4918968 w 9867415"/>
                <a:gd name="connsiteY13544" fmla="*/ 704849 h 3924300"/>
                <a:gd name="connsiteX13545" fmla="*/ 7950564 w 9867415"/>
                <a:gd name="connsiteY13545" fmla="*/ 702203 h 3924300"/>
                <a:gd name="connsiteX13546" fmla="*/ 7980198 w 9867415"/>
                <a:gd name="connsiteY13546" fmla="*/ 724428 h 3924300"/>
                <a:gd name="connsiteX13547" fmla="*/ 7976494 w 9867415"/>
                <a:gd name="connsiteY13547" fmla="*/ 742949 h 3924300"/>
                <a:gd name="connsiteX13548" fmla="*/ 7946860 w 9867415"/>
                <a:gd name="connsiteY13548" fmla="*/ 720724 h 3924300"/>
                <a:gd name="connsiteX13549" fmla="*/ 7950564 w 9867415"/>
                <a:gd name="connsiteY13549" fmla="*/ 702203 h 3924300"/>
                <a:gd name="connsiteX13550" fmla="*/ 6748489 w 9867415"/>
                <a:gd name="connsiteY13550" fmla="*/ 702203 h 3924300"/>
                <a:gd name="connsiteX13551" fmla="*/ 6771003 w 9867415"/>
                <a:gd name="connsiteY13551" fmla="*/ 720724 h 3924300"/>
                <a:gd name="connsiteX13552" fmla="*/ 6763498 w 9867415"/>
                <a:gd name="connsiteY13552" fmla="*/ 742949 h 3924300"/>
                <a:gd name="connsiteX13553" fmla="*/ 6737233 w 9867415"/>
                <a:gd name="connsiteY13553" fmla="*/ 720724 h 3924300"/>
                <a:gd name="connsiteX13554" fmla="*/ 6748489 w 9867415"/>
                <a:gd name="connsiteY13554" fmla="*/ 702203 h 3924300"/>
                <a:gd name="connsiteX13555" fmla="*/ 2343788 w 9867415"/>
                <a:gd name="connsiteY13555" fmla="*/ 701674 h 3924300"/>
                <a:gd name="connsiteX13556" fmla="*/ 2347623 w 9867415"/>
                <a:gd name="connsiteY13556" fmla="*/ 720435 h 3924300"/>
                <a:gd name="connsiteX13557" fmla="*/ 2320767 w 9867415"/>
                <a:gd name="connsiteY13557" fmla="*/ 742949 h 3924300"/>
                <a:gd name="connsiteX13558" fmla="*/ 2316931 w 9867415"/>
                <a:gd name="connsiteY13558" fmla="*/ 724188 h 3924300"/>
                <a:gd name="connsiteX13559" fmla="*/ 2343788 w 9867415"/>
                <a:gd name="connsiteY13559" fmla="*/ 701674 h 3924300"/>
                <a:gd name="connsiteX13560" fmla="*/ 8364901 w 9867415"/>
                <a:gd name="connsiteY13560" fmla="*/ 698499 h 3924300"/>
                <a:gd name="connsiteX13561" fmla="*/ 8394535 w 9867415"/>
                <a:gd name="connsiteY13561" fmla="*/ 724428 h 3924300"/>
                <a:gd name="connsiteX13562" fmla="*/ 8390830 w 9867415"/>
                <a:gd name="connsiteY13562" fmla="*/ 742949 h 3924300"/>
                <a:gd name="connsiteX13563" fmla="*/ 8364901 w 9867415"/>
                <a:gd name="connsiteY13563" fmla="*/ 717020 h 3924300"/>
                <a:gd name="connsiteX13564" fmla="*/ 8364901 w 9867415"/>
                <a:gd name="connsiteY13564" fmla="*/ 698499 h 3924300"/>
                <a:gd name="connsiteX13565" fmla="*/ 7414916 w 9867415"/>
                <a:gd name="connsiteY13565" fmla="*/ 698499 h 3924300"/>
                <a:gd name="connsiteX13566" fmla="*/ 7441771 w 9867415"/>
                <a:gd name="connsiteY13566" fmla="*/ 721013 h 3924300"/>
                <a:gd name="connsiteX13567" fmla="*/ 7437934 w 9867415"/>
                <a:gd name="connsiteY13567" fmla="*/ 739774 h 3924300"/>
                <a:gd name="connsiteX13568" fmla="*/ 7407242 w 9867415"/>
                <a:gd name="connsiteY13568" fmla="*/ 717260 h 3924300"/>
                <a:gd name="connsiteX13569" fmla="*/ 7414916 w 9867415"/>
                <a:gd name="connsiteY13569" fmla="*/ 698499 h 3924300"/>
                <a:gd name="connsiteX13570" fmla="*/ 6691676 w 9867415"/>
                <a:gd name="connsiteY13570" fmla="*/ 697574 h 3924300"/>
                <a:gd name="connsiteX13571" fmla="*/ 6718532 w 9867415"/>
                <a:gd name="connsiteY13571" fmla="*/ 716756 h 3924300"/>
                <a:gd name="connsiteX13572" fmla="*/ 6707022 w 9867415"/>
                <a:gd name="connsiteY13572" fmla="*/ 739775 h 3924300"/>
                <a:gd name="connsiteX13573" fmla="*/ 6684003 w 9867415"/>
                <a:gd name="connsiteY13573" fmla="*/ 716756 h 3924300"/>
                <a:gd name="connsiteX13574" fmla="*/ 6691676 w 9867415"/>
                <a:gd name="connsiteY13574" fmla="*/ 697574 h 3924300"/>
                <a:gd name="connsiteX13575" fmla="*/ 7362130 w 9867415"/>
                <a:gd name="connsiteY13575" fmla="*/ 694266 h 3924300"/>
                <a:gd name="connsiteX13576" fmla="*/ 7388060 w 9867415"/>
                <a:gd name="connsiteY13576" fmla="*/ 716491 h 3924300"/>
                <a:gd name="connsiteX13577" fmla="*/ 7380651 w 9867415"/>
                <a:gd name="connsiteY13577" fmla="*/ 735012 h 3924300"/>
                <a:gd name="connsiteX13578" fmla="*/ 7354722 w 9867415"/>
                <a:gd name="connsiteY13578" fmla="*/ 712787 h 3924300"/>
                <a:gd name="connsiteX13579" fmla="*/ 7362130 w 9867415"/>
                <a:gd name="connsiteY13579" fmla="*/ 694266 h 3924300"/>
                <a:gd name="connsiteX13580" fmla="*/ 6638952 w 9867415"/>
                <a:gd name="connsiteY13580" fmla="*/ 694266 h 3924300"/>
                <a:gd name="connsiteX13581" fmla="*/ 6661466 w 9867415"/>
                <a:gd name="connsiteY13581" fmla="*/ 712787 h 3924300"/>
                <a:gd name="connsiteX13582" fmla="*/ 6650209 w 9867415"/>
                <a:gd name="connsiteY13582" fmla="*/ 735012 h 3924300"/>
                <a:gd name="connsiteX13583" fmla="*/ 6627696 w 9867415"/>
                <a:gd name="connsiteY13583" fmla="*/ 712787 h 3924300"/>
                <a:gd name="connsiteX13584" fmla="*/ 6638952 w 9867415"/>
                <a:gd name="connsiteY13584" fmla="*/ 694266 h 3924300"/>
                <a:gd name="connsiteX13585" fmla="*/ 8714416 w 9867415"/>
                <a:gd name="connsiteY13585" fmla="*/ 693737 h 3924300"/>
                <a:gd name="connsiteX13586" fmla="*/ 8745108 w 9867415"/>
                <a:gd name="connsiteY13586" fmla="*/ 720593 h 3924300"/>
                <a:gd name="connsiteX13587" fmla="*/ 8745108 w 9867415"/>
                <a:gd name="connsiteY13587" fmla="*/ 739775 h 3924300"/>
                <a:gd name="connsiteX13588" fmla="*/ 8714416 w 9867415"/>
                <a:gd name="connsiteY13588" fmla="*/ 712920 h 3924300"/>
                <a:gd name="connsiteX13589" fmla="*/ 8714416 w 9867415"/>
                <a:gd name="connsiteY13589" fmla="*/ 693737 h 3924300"/>
                <a:gd name="connsiteX13590" fmla="*/ 7900690 w 9867415"/>
                <a:gd name="connsiteY13590" fmla="*/ 693737 h 3924300"/>
                <a:gd name="connsiteX13591" fmla="*/ 7927546 w 9867415"/>
                <a:gd name="connsiteY13591" fmla="*/ 716251 h 3924300"/>
                <a:gd name="connsiteX13592" fmla="*/ 7923710 w 9867415"/>
                <a:gd name="connsiteY13592" fmla="*/ 735012 h 3924300"/>
                <a:gd name="connsiteX13593" fmla="*/ 7896854 w 9867415"/>
                <a:gd name="connsiteY13593" fmla="*/ 712498 h 3924300"/>
                <a:gd name="connsiteX13594" fmla="*/ 7900690 w 9867415"/>
                <a:gd name="connsiteY13594" fmla="*/ 693737 h 3924300"/>
                <a:gd name="connsiteX13595" fmla="*/ 2396569 w 9867415"/>
                <a:gd name="connsiteY13595" fmla="*/ 693737 h 3924300"/>
                <a:gd name="connsiteX13596" fmla="*/ 2400270 w 9867415"/>
                <a:gd name="connsiteY13596" fmla="*/ 712498 h 3924300"/>
                <a:gd name="connsiteX13597" fmla="*/ 2374348 w 9867415"/>
                <a:gd name="connsiteY13597" fmla="*/ 735012 h 3924300"/>
                <a:gd name="connsiteX13598" fmla="*/ 2370644 w 9867415"/>
                <a:gd name="connsiteY13598" fmla="*/ 716251 h 3924300"/>
                <a:gd name="connsiteX13599" fmla="*/ 2396569 w 9867415"/>
                <a:gd name="connsiteY13599" fmla="*/ 693737 h 3924300"/>
                <a:gd name="connsiteX13600" fmla="*/ 1963164 w 9867415"/>
                <a:gd name="connsiteY13600" fmla="*/ 693737 h 3924300"/>
                <a:gd name="connsiteX13601" fmla="*/ 1966869 w 9867415"/>
                <a:gd name="connsiteY13601" fmla="*/ 712920 h 3924300"/>
                <a:gd name="connsiteX13602" fmla="*/ 1940939 w 9867415"/>
                <a:gd name="connsiteY13602" fmla="*/ 735939 h 3924300"/>
                <a:gd name="connsiteX13603" fmla="*/ 1937234 w 9867415"/>
                <a:gd name="connsiteY13603" fmla="*/ 716756 h 3924300"/>
                <a:gd name="connsiteX13604" fmla="*/ 1963164 w 9867415"/>
                <a:gd name="connsiteY13604" fmla="*/ 693737 h 3924300"/>
                <a:gd name="connsiteX13605" fmla="*/ 8314875 w 9867415"/>
                <a:gd name="connsiteY13605" fmla="*/ 690562 h 3924300"/>
                <a:gd name="connsiteX13606" fmla="*/ 8345160 w 9867415"/>
                <a:gd name="connsiteY13606" fmla="*/ 716491 h 3924300"/>
                <a:gd name="connsiteX13607" fmla="*/ 8341374 w 9867415"/>
                <a:gd name="connsiteY13607" fmla="*/ 735012 h 3924300"/>
                <a:gd name="connsiteX13608" fmla="*/ 8311089 w 9867415"/>
                <a:gd name="connsiteY13608" fmla="*/ 709083 h 3924300"/>
                <a:gd name="connsiteX13609" fmla="*/ 8314875 w 9867415"/>
                <a:gd name="connsiteY13609" fmla="*/ 690562 h 3924300"/>
                <a:gd name="connsiteX13610" fmla="*/ 6582139 w 9867415"/>
                <a:gd name="connsiteY13610" fmla="*/ 690562 h 3924300"/>
                <a:gd name="connsiteX13611" fmla="*/ 6608995 w 9867415"/>
                <a:gd name="connsiteY13611" fmla="*/ 709323 h 3924300"/>
                <a:gd name="connsiteX13612" fmla="*/ 6597485 w 9867415"/>
                <a:gd name="connsiteY13612" fmla="*/ 731837 h 3924300"/>
                <a:gd name="connsiteX13613" fmla="*/ 6570630 w 9867415"/>
                <a:gd name="connsiteY13613" fmla="*/ 709323 h 3924300"/>
                <a:gd name="connsiteX13614" fmla="*/ 6582139 w 9867415"/>
                <a:gd name="connsiteY13614" fmla="*/ 690562 h 3924300"/>
                <a:gd name="connsiteX13615" fmla="*/ 2950096 w 9867415"/>
                <a:gd name="connsiteY13615" fmla="*/ 690562 h 3924300"/>
                <a:gd name="connsiteX13616" fmla="*/ 2957505 w 9867415"/>
                <a:gd name="connsiteY13616" fmla="*/ 709083 h 3924300"/>
                <a:gd name="connsiteX13617" fmla="*/ 2935280 w 9867415"/>
                <a:gd name="connsiteY13617" fmla="*/ 731308 h 3924300"/>
                <a:gd name="connsiteX13618" fmla="*/ 2924168 w 9867415"/>
                <a:gd name="connsiteY13618" fmla="*/ 712787 h 3924300"/>
                <a:gd name="connsiteX13619" fmla="*/ 2950096 w 9867415"/>
                <a:gd name="connsiteY13619" fmla="*/ 690562 h 3924300"/>
                <a:gd name="connsiteX13620" fmla="*/ 8666526 w 9867415"/>
                <a:gd name="connsiteY13620" fmla="*/ 687387 h 3924300"/>
                <a:gd name="connsiteX13621" fmla="*/ 8696160 w 9867415"/>
                <a:gd name="connsiteY13621" fmla="*/ 713316 h 3924300"/>
                <a:gd name="connsiteX13622" fmla="*/ 8696160 w 9867415"/>
                <a:gd name="connsiteY13622" fmla="*/ 731837 h 3924300"/>
                <a:gd name="connsiteX13623" fmla="*/ 8666526 w 9867415"/>
                <a:gd name="connsiteY13623" fmla="*/ 705908 h 3924300"/>
                <a:gd name="connsiteX13624" fmla="*/ 8666526 w 9867415"/>
                <a:gd name="connsiteY13624" fmla="*/ 687387 h 3924300"/>
                <a:gd name="connsiteX13625" fmla="*/ 7848302 w 9867415"/>
                <a:gd name="connsiteY13625" fmla="*/ 687387 h 3924300"/>
                <a:gd name="connsiteX13626" fmla="*/ 7878994 w 9867415"/>
                <a:gd name="connsiteY13626" fmla="*/ 709612 h 3924300"/>
                <a:gd name="connsiteX13627" fmla="*/ 7871322 w 9867415"/>
                <a:gd name="connsiteY13627" fmla="*/ 728133 h 3924300"/>
                <a:gd name="connsiteX13628" fmla="*/ 7844466 w 9867415"/>
                <a:gd name="connsiteY13628" fmla="*/ 705908 h 3924300"/>
                <a:gd name="connsiteX13629" fmla="*/ 7848302 w 9867415"/>
                <a:gd name="connsiteY13629" fmla="*/ 687387 h 3924300"/>
                <a:gd name="connsiteX13630" fmla="*/ 7309744 w 9867415"/>
                <a:gd name="connsiteY13630" fmla="*/ 687387 h 3924300"/>
                <a:gd name="connsiteX13631" fmla="*/ 7335673 w 9867415"/>
                <a:gd name="connsiteY13631" fmla="*/ 709901 h 3924300"/>
                <a:gd name="connsiteX13632" fmla="*/ 7328264 w 9867415"/>
                <a:gd name="connsiteY13632" fmla="*/ 728662 h 3924300"/>
                <a:gd name="connsiteX13633" fmla="*/ 7302335 w 9867415"/>
                <a:gd name="connsiteY13633" fmla="*/ 706148 h 3924300"/>
                <a:gd name="connsiteX13634" fmla="*/ 7309744 w 9867415"/>
                <a:gd name="connsiteY13634" fmla="*/ 687387 h 3924300"/>
                <a:gd name="connsiteX13635" fmla="*/ 6529414 w 9867415"/>
                <a:gd name="connsiteY13635" fmla="*/ 687387 h 3924300"/>
                <a:gd name="connsiteX13636" fmla="*/ 6551928 w 9867415"/>
                <a:gd name="connsiteY13636" fmla="*/ 706148 h 3924300"/>
                <a:gd name="connsiteX13637" fmla="*/ 6540671 w 9867415"/>
                <a:gd name="connsiteY13637" fmla="*/ 728662 h 3924300"/>
                <a:gd name="connsiteX13638" fmla="*/ 6518158 w 9867415"/>
                <a:gd name="connsiteY13638" fmla="*/ 706148 h 3924300"/>
                <a:gd name="connsiteX13639" fmla="*/ 6529414 w 9867415"/>
                <a:gd name="connsiteY13639" fmla="*/ 687387 h 3924300"/>
                <a:gd name="connsiteX13640" fmla="*/ 2448955 w 9867415"/>
                <a:gd name="connsiteY13640" fmla="*/ 687387 h 3924300"/>
                <a:gd name="connsiteX13641" fmla="*/ 2452658 w 9867415"/>
                <a:gd name="connsiteY13641" fmla="*/ 705908 h 3924300"/>
                <a:gd name="connsiteX13642" fmla="*/ 2426731 w 9867415"/>
                <a:gd name="connsiteY13642" fmla="*/ 728133 h 3924300"/>
                <a:gd name="connsiteX13643" fmla="*/ 2423027 w 9867415"/>
                <a:gd name="connsiteY13643" fmla="*/ 709612 h 3924300"/>
                <a:gd name="connsiteX13644" fmla="*/ 2448955 w 9867415"/>
                <a:gd name="connsiteY13644" fmla="*/ 687387 h 3924300"/>
                <a:gd name="connsiteX13645" fmla="*/ 2015550 w 9867415"/>
                <a:gd name="connsiteY13645" fmla="*/ 687387 h 3924300"/>
                <a:gd name="connsiteX13646" fmla="*/ 2019254 w 9867415"/>
                <a:gd name="connsiteY13646" fmla="*/ 705908 h 3924300"/>
                <a:gd name="connsiteX13647" fmla="*/ 1993326 w 9867415"/>
                <a:gd name="connsiteY13647" fmla="*/ 728133 h 3924300"/>
                <a:gd name="connsiteX13648" fmla="*/ 1989622 w 9867415"/>
                <a:gd name="connsiteY13648" fmla="*/ 709612 h 3924300"/>
                <a:gd name="connsiteX13649" fmla="*/ 2015550 w 9867415"/>
                <a:gd name="connsiteY13649" fmla="*/ 687387 h 3924300"/>
                <a:gd name="connsiteX13650" fmla="*/ 7799090 w 9867415"/>
                <a:gd name="connsiteY13650" fmla="*/ 683153 h 3924300"/>
                <a:gd name="connsiteX13651" fmla="*/ 7825946 w 9867415"/>
                <a:gd name="connsiteY13651" fmla="*/ 705378 h 3924300"/>
                <a:gd name="connsiteX13652" fmla="*/ 7822110 w 9867415"/>
                <a:gd name="connsiteY13652" fmla="*/ 723899 h 3924300"/>
                <a:gd name="connsiteX13653" fmla="*/ 7791418 w 9867415"/>
                <a:gd name="connsiteY13653" fmla="*/ 701674 h 3924300"/>
                <a:gd name="connsiteX13654" fmla="*/ 7799090 w 9867415"/>
                <a:gd name="connsiteY13654" fmla="*/ 683153 h 3924300"/>
                <a:gd name="connsiteX13655" fmla="*/ 2502532 w 9867415"/>
                <a:gd name="connsiteY13655" fmla="*/ 683153 h 3924300"/>
                <a:gd name="connsiteX13656" fmla="*/ 2506372 w 9867415"/>
                <a:gd name="connsiteY13656" fmla="*/ 701674 h 3924300"/>
                <a:gd name="connsiteX13657" fmla="*/ 2479513 w 9867415"/>
                <a:gd name="connsiteY13657" fmla="*/ 723899 h 3924300"/>
                <a:gd name="connsiteX13658" fmla="*/ 2475678 w 9867415"/>
                <a:gd name="connsiteY13658" fmla="*/ 705378 h 3924300"/>
                <a:gd name="connsiteX13659" fmla="*/ 2502532 w 9867415"/>
                <a:gd name="connsiteY13659" fmla="*/ 683153 h 3924300"/>
                <a:gd name="connsiteX13660" fmla="*/ 8267006 w 9867415"/>
                <a:gd name="connsiteY13660" fmla="*/ 682624 h 3924300"/>
                <a:gd name="connsiteX13661" fmla="*/ 8292935 w 9867415"/>
                <a:gd name="connsiteY13661" fmla="*/ 709480 h 3924300"/>
                <a:gd name="connsiteX13662" fmla="*/ 8292935 w 9867415"/>
                <a:gd name="connsiteY13662" fmla="*/ 728662 h 3924300"/>
                <a:gd name="connsiteX13663" fmla="*/ 8263301 w 9867415"/>
                <a:gd name="connsiteY13663" fmla="*/ 701807 h 3924300"/>
                <a:gd name="connsiteX13664" fmla="*/ 8267006 w 9867415"/>
                <a:gd name="connsiteY13664" fmla="*/ 682624 h 3924300"/>
                <a:gd name="connsiteX13665" fmla="*/ 7257500 w 9867415"/>
                <a:gd name="connsiteY13665" fmla="*/ 682624 h 3924300"/>
                <a:gd name="connsiteX13666" fmla="*/ 7283766 w 9867415"/>
                <a:gd name="connsiteY13666" fmla="*/ 705138 h 3924300"/>
                <a:gd name="connsiteX13667" fmla="*/ 7276261 w 9867415"/>
                <a:gd name="connsiteY13667" fmla="*/ 723899 h 3924300"/>
                <a:gd name="connsiteX13668" fmla="*/ 7249995 w 9867415"/>
                <a:gd name="connsiteY13668" fmla="*/ 701385 h 3924300"/>
                <a:gd name="connsiteX13669" fmla="*/ 7257500 w 9867415"/>
                <a:gd name="connsiteY13669" fmla="*/ 682624 h 3924300"/>
                <a:gd name="connsiteX13670" fmla="*/ 6473852 w 9867415"/>
                <a:gd name="connsiteY13670" fmla="*/ 682624 h 3924300"/>
                <a:gd name="connsiteX13671" fmla="*/ 6496366 w 9867415"/>
                <a:gd name="connsiteY13671" fmla="*/ 705138 h 3924300"/>
                <a:gd name="connsiteX13672" fmla="*/ 6488861 w 9867415"/>
                <a:gd name="connsiteY13672" fmla="*/ 723899 h 3924300"/>
                <a:gd name="connsiteX13673" fmla="*/ 6462596 w 9867415"/>
                <a:gd name="connsiteY13673" fmla="*/ 701385 h 3924300"/>
                <a:gd name="connsiteX13674" fmla="*/ 6473852 w 9867415"/>
                <a:gd name="connsiteY13674" fmla="*/ 682624 h 3924300"/>
                <a:gd name="connsiteX13675" fmla="*/ 8617313 w 9867415"/>
                <a:gd name="connsiteY13675" fmla="*/ 679449 h 3924300"/>
                <a:gd name="connsiteX13676" fmla="*/ 8646947 w 9867415"/>
                <a:gd name="connsiteY13676" fmla="*/ 701674 h 3924300"/>
                <a:gd name="connsiteX13677" fmla="*/ 8646947 w 9867415"/>
                <a:gd name="connsiteY13677" fmla="*/ 720195 h 3924300"/>
                <a:gd name="connsiteX13678" fmla="*/ 8617313 w 9867415"/>
                <a:gd name="connsiteY13678" fmla="*/ 697970 h 3924300"/>
                <a:gd name="connsiteX13679" fmla="*/ 8617313 w 9867415"/>
                <a:gd name="connsiteY13679" fmla="*/ 679449 h 3924300"/>
                <a:gd name="connsiteX13680" fmla="*/ 6419877 w 9867415"/>
                <a:gd name="connsiteY13680" fmla="*/ 679449 h 3924300"/>
                <a:gd name="connsiteX13681" fmla="*/ 6442391 w 9867415"/>
                <a:gd name="connsiteY13681" fmla="*/ 701963 h 3924300"/>
                <a:gd name="connsiteX13682" fmla="*/ 6431134 w 9867415"/>
                <a:gd name="connsiteY13682" fmla="*/ 720724 h 3924300"/>
                <a:gd name="connsiteX13683" fmla="*/ 6408621 w 9867415"/>
                <a:gd name="connsiteY13683" fmla="*/ 698210 h 3924300"/>
                <a:gd name="connsiteX13684" fmla="*/ 6419877 w 9867415"/>
                <a:gd name="connsiteY13684" fmla="*/ 679449 h 3924300"/>
                <a:gd name="connsiteX13685" fmla="*/ 8217792 w 9867415"/>
                <a:gd name="connsiteY13685" fmla="*/ 674687 h 3924300"/>
                <a:gd name="connsiteX13686" fmla="*/ 8243722 w 9867415"/>
                <a:gd name="connsiteY13686" fmla="*/ 701543 h 3924300"/>
                <a:gd name="connsiteX13687" fmla="*/ 8240018 w 9867415"/>
                <a:gd name="connsiteY13687" fmla="*/ 720725 h 3924300"/>
                <a:gd name="connsiteX13688" fmla="*/ 8214088 w 9867415"/>
                <a:gd name="connsiteY13688" fmla="*/ 693870 h 3924300"/>
                <a:gd name="connsiteX13689" fmla="*/ 8217792 w 9867415"/>
                <a:gd name="connsiteY13689" fmla="*/ 674687 h 3924300"/>
                <a:gd name="connsiteX13690" fmla="*/ 7746702 w 9867415"/>
                <a:gd name="connsiteY13690" fmla="*/ 674687 h 3924300"/>
                <a:gd name="connsiteX13691" fmla="*/ 7773558 w 9867415"/>
                <a:gd name="connsiteY13691" fmla="*/ 698067 h 3924300"/>
                <a:gd name="connsiteX13692" fmla="*/ 7769722 w 9867415"/>
                <a:gd name="connsiteY13692" fmla="*/ 717550 h 3924300"/>
                <a:gd name="connsiteX13693" fmla="*/ 7742866 w 9867415"/>
                <a:gd name="connsiteY13693" fmla="*/ 694170 h 3924300"/>
                <a:gd name="connsiteX13694" fmla="*/ 7746702 w 9867415"/>
                <a:gd name="connsiteY13694" fmla="*/ 674687 h 3924300"/>
                <a:gd name="connsiteX13695" fmla="*/ 7203525 w 9867415"/>
                <a:gd name="connsiteY13695" fmla="*/ 674687 h 3924300"/>
                <a:gd name="connsiteX13696" fmla="*/ 7229791 w 9867415"/>
                <a:gd name="connsiteY13696" fmla="*/ 697706 h 3924300"/>
                <a:gd name="connsiteX13697" fmla="*/ 7222286 w 9867415"/>
                <a:gd name="connsiteY13697" fmla="*/ 716889 h 3924300"/>
                <a:gd name="connsiteX13698" fmla="*/ 7196021 w 9867415"/>
                <a:gd name="connsiteY13698" fmla="*/ 693870 h 3924300"/>
                <a:gd name="connsiteX13699" fmla="*/ 7203525 w 9867415"/>
                <a:gd name="connsiteY13699" fmla="*/ 674687 h 3924300"/>
                <a:gd name="connsiteX13700" fmla="*/ 6364314 w 9867415"/>
                <a:gd name="connsiteY13700" fmla="*/ 674687 h 3924300"/>
                <a:gd name="connsiteX13701" fmla="*/ 6386828 w 9867415"/>
                <a:gd name="connsiteY13701" fmla="*/ 698067 h 3924300"/>
                <a:gd name="connsiteX13702" fmla="*/ 6375571 w 9867415"/>
                <a:gd name="connsiteY13702" fmla="*/ 717550 h 3924300"/>
                <a:gd name="connsiteX13703" fmla="*/ 6353058 w 9867415"/>
                <a:gd name="connsiteY13703" fmla="*/ 694170 h 3924300"/>
                <a:gd name="connsiteX13704" fmla="*/ 6364314 w 9867415"/>
                <a:gd name="connsiteY13704" fmla="*/ 674687 h 3924300"/>
                <a:gd name="connsiteX13705" fmla="*/ 2554919 w 9867415"/>
                <a:gd name="connsiteY13705" fmla="*/ 674687 h 3924300"/>
                <a:gd name="connsiteX13706" fmla="*/ 2558756 w 9867415"/>
                <a:gd name="connsiteY13706" fmla="*/ 694170 h 3924300"/>
                <a:gd name="connsiteX13707" fmla="*/ 2531899 w 9867415"/>
                <a:gd name="connsiteY13707" fmla="*/ 717550 h 3924300"/>
                <a:gd name="connsiteX13708" fmla="*/ 2528063 w 9867415"/>
                <a:gd name="connsiteY13708" fmla="*/ 698067 h 3924300"/>
                <a:gd name="connsiteX13709" fmla="*/ 2554919 w 9867415"/>
                <a:gd name="connsiteY13709" fmla="*/ 674687 h 3924300"/>
                <a:gd name="connsiteX13710" fmla="*/ 8164876 w 9867415"/>
                <a:gd name="connsiteY13710" fmla="*/ 672041 h 3924300"/>
                <a:gd name="connsiteX13711" fmla="*/ 8194510 w 9867415"/>
                <a:gd name="connsiteY13711" fmla="*/ 694266 h 3924300"/>
                <a:gd name="connsiteX13712" fmla="*/ 8190806 w 9867415"/>
                <a:gd name="connsiteY13712" fmla="*/ 712787 h 3924300"/>
                <a:gd name="connsiteX13713" fmla="*/ 8161172 w 9867415"/>
                <a:gd name="connsiteY13713" fmla="*/ 690562 h 3924300"/>
                <a:gd name="connsiteX13714" fmla="*/ 8164876 w 9867415"/>
                <a:gd name="connsiteY13714" fmla="*/ 672041 h 3924300"/>
                <a:gd name="connsiteX13715" fmla="*/ 8571806 w 9867415"/>
                <a:gd name="connsiteY13715" fmla="*/ 671512 h 3924300"/>
                <a:gd name="connsiteX13716" fmla="*/ 8597735 w 9867415"/>
                <a:gd name="connsiteY13716" fmla="*/ 694531 h 3924300"/>
                <a:gd name="connsiteX13717" fmla="*/ 8597735 w 9867415"/>
                <a:gd name="connsiteY13717" fmla="*/ 713714 h 3924300"/>
                <a:gd name="connsiteX13718" fmla="*/ 8568101 w 9867415"/>
                <a:gd name="connsiteY13718" fmla="*/ 690695 h 3924300"/>
                <a:gd name="connsiteX13719" fmla="*/ 8571806 w 9867415"/>
                <a:gd name="connsiteY13719" fmla="*/ 671512 h 3924300"/>
                <a:gd name="connsiteX13720" fmla="*/ 7151138 w 9867415"/>
                <a:gd name="connsiteY13720" fmla="*/ 671512 h 3924300"/>
                <a:gd name="connsiteX13721" fmla="*/ 7177404 w 9867415"/>
                <a:gd name="connsiteY13721" fmla="*/ 694026 h 3924300"/>
                <a:gd name="connsiteX13722" fmla="*/ 7169899 w 9867415"/>
                <a:gd name="connsiteY13722" fmla="*/ 712787 h 3924300"/>
                <a:gd name="connsiteX13723" fmla="*/ 7143634 w 9867415"/>
                <a:gd name="connsiteY13723" fmla="*/ 690273 h 3924300"/>
                <a:gd name="connsiteX13724" fmla="*/ 7151138 w 9867415"/>
                <a:gd name="connsiteY13724" fmla="*/ 671512 h 3924300"/>
                <a:gd name="connsiteX13725" fmla="*/ 6307164 w 9867415"/>
                <a:gd name="connsiteY13725" fmla="*/ 671512 h 3924300"/>
                <a:gd name="connsiteX13726" fmla="*/ 6329678 w 9867415"/>
                <a:gd name="connsiteY13726" fmla="*/ 694026 h 3924300"/>
                <a:gd name="connsiteX13727" fmla="*/ 6318421 w 9867415"/>
                <a:gd name="connsiteY13727" fmla="*/ 712787 h 3924300"/>
                <a:gd name="connsiteX13728" fmla="*/ 6295908 w 9867415"/>
                <a:gd name="connsiteY13728" fmla="*/ 694026 h 3924300"/>
                <a:gd name="connsiteX13729" fmla="*/ 6307164 w 9867415"/>
                <a:gd name="connsiteY13729" fmla="*/ 671512 h 3924300"/>
                <a:gd name="connsiteX13730" fmla="*/ 6254777 w 9867415"/>
                <a:gd name="connsiteY13730" fmla="*/ 671512 h 3924300"/>
                <a:gd name="connsiteX13731" fmla="*/ 6277291 w 9867415"/>
                <a:gd name="connsiteY13731" fmla="*/ 690273 h 3924300"/>
                <a:gd name="connsiteX13732" fmla="*/ 6266034 w 9867415"/>
                <a:gd name="connsiteY13732" fmla="*/ 709035 h 3924300"/>
                <a:gd name="connsiteX13733" fmla="*/ 6243521 w 9867415"/>
                <a:gd name="connsiteY13733" fmla="*/ 690273 h 3924300"/>
                <a:gd name="connsiteX13734" fmla="*/ 6254777 w 9867415"/>
                <a:gd name="connsiteY13734" fmla="*/ 671512 h 3924300"/>
                <a:gd name="connsiteX13735" fmla="*/ 2117147 w 9867415"/>
                <a:gd name="connsiteY13735" fmla="*/ 671512 h 3924300"/>
                <a:gd name="connsiteX13736" fmla="*/ 2120851 w 9867415"/>
                <a:gd name="connsiteY13736" fmla="*/ 690695 h 3924300"/>
                <a:gd name="connsiteX13737" fmla="*/ 2094921 w 9867415"/>
                <a:gd name="connsiteY13737" fmla="*/ 713714 h 3924300"/>
                <a:gd name="connsiteX13738" fmla="*/ 2091218 w 9867415"/>
                <a:gd name="connsiteY13738" fmla="*/ 694531 h 3924300"/>
                <a:gd name="connsiteX13739" fmla="*/ 2117147 w 9867415"/>
                <a:gd name="connsiteY13739" fmla="*/ 671512 h 3924300"/>
                <a:gd name="connsiteX13740" fmla="*/ 7693918 w 9867415"/>
                <a:gd name="connsiteY13740" fmla="*/ 668337 h 3924300"/>
                <a:gd name="connsiteX13741" fmla="*/ 7723552 w 9867415"/>
                <a:gd name="connsiteY13741" fmla="*/ 690851 h 3924300"/>
                <a:gd name="connsiteX13742" fmla="*/ 7716144 w 9867415"/>
                <a:gd name="connsiteY13742" fmla="*/ 709612 h 3924300"/>
                <a:gd name="connsiteX13743" fmla="*/ 7690214 w 9867415"/>
                <a:gd name="connsiteY13743" fmla="*/ 687098 h 3924300"/>
                <a:gd name="connsiteX13744" fmla="*/ 7693918 w 9867415"/>
                <a:gd name="connsiteY13744" fmla="*/ 668337 h 3924300"/>
                <a:gd name="connsiteX13745" fmla="*/ 7098077 w 9867415"/>
                <a:gd name="connsiteY13745" fmla="*/ 668337 h 3924300"/>
                <a:gd name="connsiteX13746" fmla="*/ 7124933 w 9867415"/>
                <a:gd name="connsiteY13746" fmla="*/ 690851 h 3924300"/>
                <a:gd name="connsiteX13747" fmla="*/ 7117260 w 9867415"/>
                <a:gd name="connsiteY13747" fmla="*/ 709612 h 3924300"/>
                <a:gd name="connsiteX13748" fmla="*/ 7090404 w 9867415"/>
                <a:gd name="connsiteY13748" fmla="*/ 687098 h 3924300"/>
                <a:gd name="connsiteX13749" fmla="*/ 7098077 w 9867415"/>
                <a:gd name="connsiteY13749" fmla="*/ 668337 h 3924300"/>
                <a:gd name="connsiteX13750" fmla="*/ 6197627 w 9867415"/>
                <a:gd name="connsiteY13750" fmla="*/ 668337 h 3924300"/>
                <a:gd name="connsiteX13751" fmla="*/ 6220141 w 9867415"/>
                <a:gd name="connsiteY13751" fmla="*/ 690851 h 3924300"/>
                <a:gd name="connsiteX13752" fmla="*/ 6208884 w 9867415"/>
                <a:gd name="connsiteY13752" fmla="*/ 709612 h 3924300"/>
                <a:gd name="connsiteX13753" fmla="*/ 6186371 w 9867415"/>
                <a:gd name="connsiteY13753" fmla="*/ 687098 h 3924300"/>
                <a:gd name="connsiteX13754" fmla="*/ 6197627 w 9867415"/>
                <a:gd name="connsiteY13754" fmla="*/ 668337 h 3924300"/>
                <a:gd name="connsiteX13755" fmla="*/ 2607303 w 9867415"/>
                <a:gd name="connsiteY13755" fmla="*/ 668337 h 3924300"/>
                <a:gd name="connsiteX13756" fmla="*/ 2611137 w 9867415"/>
                <a:gd name="connsiteY13756" fmla="*/ 687098 h 3924300"/>
                <a:gd name="connsiteX13757" fmla="*/ 2584287 w 9867415"/>
                <a:gd name="connsiteY13757" fmla="*/ 709612 h 3924300"/>
                <a:gd name="connsiteX13758" fmla="*/ 2580453 w 9867415"/>
                <a:gd name="connsiteY13758" fmla="*/ 690851 h 3924300"/>
                <a:gd name="connsiteX13759" fmla="*/ 2607303 w 9867415"/>
                <a:gd name="connsiteY13759" fmla="*/ 668337 h 3924300"/>
                <a:gd name="connsiteX13760" fmla="*/ 8116192 w 9867415"/>
                <a:gd name="connsiteY13760" fmla="*/ 664103 h 3924300"/>
                <a:gd name="connsiteX13761" fmla="*/ 8145826 w 9867415"/>
                <a:gd name="connsiteY13761" fmla="*/ 686328 h 3924300"/>
                <a:gd name="connsiteX13762" fmla="*/ 8142122 w 9867415"/>
                <a:gd name="connsiteY13762" fmla="*/ 704849 h 3924300"/>
                <a:gd name="connsiteX13763" fmla="*/ 8112488 w 9867415"/>
                <a:gd name="connsiteY13763" fmla="*/ 682624 h 3924300"/>
                <a:gd name="connsiteX13764" fmla="*/ 8116192 w 9867415"/>
                <a:gd name="connsiteY13764" fmla="*/ 664103 h 3924300"/>
                <a:gd name="connsiteX13765" fmla="*/ 7644850 w 9867415"/>
                <a:gd name="connsiteY13765" fmla="*/ 664103 h 3924300"/>
                <a:gd name="connsiteX13766" fmla="*/ 7671116 w 9867415"/>
                <a:gd name="connsiteY13766" fmla="*/ 686328 h 3924300"/>
                <a:gd name="connsiteX13767" fmla="*/ 7663611 w 9867415"/>
                <a:gd name="connsiteY13767" fmla="*/ 704849 h 3924300"/>
                <a:gd name="connsiteX13768" fmla="*/ 7637345 w 9867415"/>
                <a:gd name="connsiteY13768" fmla="*/ 682624 h 3924300"/>
                <a:gd name="connsiteX13769" fmla="*/ 7644850 w 9867415"/>
                <a:gd name="connsiteY13769" fmla="*/ 664103 h 3924300"/>
                <a:gd name="connsiteX13770" fmla="*/ 7045689 w 9867415"/>
                <a:gd name="connsiteY13770" fmla="*/ 664103 h 3924300"/>
                <a:gd name="connsiteX13771" fmla="*/ 7068708 w 9867415"/>
                <a:gd name="connsiteY13771" fmla="*/ 682624 h 3924300"/>
                <a:gd name="connsiteX13772" fmla="*/ 7061035 w 9867415"/>
                <a:gd name="connsiteY13772" fmla="*/ 701145 h 3924300"/>
                <a:gd name="connsiteX13773" fmla="*/ 7034180 w 9867415"/>
                <a:gd name="connsiteY13773" fmla="*/ 682624 h 3924300"/>
                <a:gd name="connsiteX13774" fmla="*/ 7045689 w 9867415"/>
                <a:gd name="connsiteY13774" fmla="*/ 664103 h 3924300"/>
                <a:gd name="connsiteX13775" fmla="*/ 6088320 w 9867415"/>
                <a:gd name="connsiteY13775" fmla="*/ 664103 h 3924300"/>
                <a:gd name="connsiteX13776" fmla="*/ 6111180 w 9867415"/>
                <a:gd name="connsiteY13776" fmla="*/ 682624 h 3924300"/>
                <a:gd name="connsiteX13777" fmla="*/ 6095940 w 9867415"/>
                <a:gd name="connsiteY13777" fmla="*/ 701145 h 3924300"/>
                <a:gd name="connsiteX13778" fmla="*/ 6076890 w 9867415"/>
                <a:gd name="connsiteY13778" fmla="*/ 682624 h 3924300"/>
                <a:gd name="connsiteX13779" fmla="*/ 6088320 w 9867415"/>
                <a:gd name="connsiteY13779" fmla="*/ 664103 h 3924300"/>
                <a:gd name="connsiteX13780" fmla="*/ 2660090 w 9867415"/>
                <a:gd name="connsiteY13780" fmla="*/ 664103 h 3924300"/>
                <a:gd name="connsiteX13781" fmla="*/ 2667497 w 9867415"/>
                <a:gd name="connsiteY13781" fmla="*/ 682624 h 3924300"/>
                <a:gd name="connsiteX13782" fmla="*/ 2641568 w 9867415"/>
                <a:gd name="connsiteY13782" fmla="*/ 704849 h 3924300"/>
                <a:gd name="connsiteX13783" fmla="*/ 2634159 w 9867415"/>
                <a:gd name="connsiteY13783" fmla="*/ 686328 h 3924300"/>
                <a:gd name="connsiteX13784" fmla="*/ 2660090 w 9867415"/>
                <a:gd name="connsiteY13784" fmla="*/ 664103 h 3924300"/>
                <a:gd name="connsiteX13785" fmla="*/ 8522990 w 9867415"/>
                <a:gd name="connsiteY13785" fmla="*/ 663574 h 3924300"/>
                <a:gd name="connsiteX13786" fmla="*/ 8549845 w 9867415"/>
                <a:gd name="connsiteY13786" fmla="*/ 686593 h 3924300"/>
                <a:gd name="connsiteX13787" fmla="*/ 8549845 w 9867415"/>
                <a:gd name="connsiteY13787" fmla="*/ 705776 h 3924300"/>
                <a:gd name="connsiteX13788" fmla="*/ 8519153 w 9867415"/>
                <a:gd name="connsiteY13788" fmla="*/ 682757 h 3924300"/>
                <a:gd name="connsiteX13789" fmla="*/ 8522990 w 9867415"/>
                <a:gd name="connsiteY13789" fmla="*/ 663574 h 3924300"/>
                <a:gd name="connsiteX13790" fmla="*/ 6142064 w 9867415"/>
                <a:gd name="connsiteY13790" fmla="*/ 663574 h 3924300"/>
                <a:gd name="connsiteX13791" fmla="*/ 6164578 w 9867415"/>
                <a:gd name="connsiteY13791" fmla="*/ 686088 h 3924300"/>
                <a:gd name="connsiteX13792" fmla="*/ 6153321 w 9867415"/>
                <a:gd name="connsiteY13792" fmla="*/ 704849 h 3924300"/>
                <a:gd name="connsiteX13793" fmla="*/ 6130808 w 9867415"/>
                <a:gd name="connsiteY13793" fmla="*/ 682335 h 3924300"/>
                <a:gd name="connsiteX13794" fmla="*/ 6142064 w 9867415"/>
                <a:gd name="connsiteY13794" fmla="*/ 663574 h 3924300"/>
                <a:gd name="connsiteX13795" fmla="*/ 2170725 w 9867415"/>
                <a:gd name="connsiteY13795" fmla="*/ 663574 h 3924300"/>
                <a:gd name="connsiteX13796" fmla="*/ 2174562 w 9867415"/>
                <a:gd name="connsiteY13796" fmla="*/ 682757 h 3924300"/>
                <a:gd name="connsiteX13797" fmla="*/ 2147705 w 9867415"/>
                <a:gd name="connsiteY13797" fmla="*/ 705776 h 3924300"/>
                <a:gd name="connsiteX13798" fmla="*/ 2143870 w 9867415"/>
                <a:gd name="connsiteY13798" fmla="*/ 686593 h 3924300"/>
                <a:gd name="connsiteX13799" fmla="*/ 2170725 w 9867415"/>
                <a:gd name="connsiteY13799" fmla="*/ 663574 h 3924300"/>
                <a:gd name="connsiteX13800" fmla="*/ 6032527 w 9867415"/>
                <a:gd name="connsiteY13800" fmla="*/ 660399 h 3924300"/>
                <a:gd name="connsiteX13801" fmla="*/ 6055041 w 9867415"/>
                <a:gd name="connsiteY13801" fmla="*/ 682913 h 3924300"/>
                <a:gd name="connsiteX13802" fmla="*/ 6043784 w 9867415"/>
                <a:gd name="connsiteY13802" fmla="*/ 701674 h 3924300"/>
                <a:gd name="connsiteX13803" fmla="*/ 6021271 w 9867415"/>
                <a:gd name="connsiteY13803" fmla="*/ 679160 h 3924300"/>
                <a:gd name="connsiteX13804" fmla="*/ 6032527 w 9867415"/>
                <a:gd name="connsiteY13804" fmla="*/ 660399 h 3924300"/>
                <a:gd name="connsiteX13805" fmla="*/ 8473778 w 9867415"/>
                <a:gd name="connsiteY13805" fmla="*/ 655637 h 3924300"/>
                <a:gd name="connsiteX13806" fmla="*/ 8500633 w 9867415"/>
                <a:gd name="connsiteY13806" fmla="*/ 679017 h 3924300"/>
                <a:gd name="connsiteX13807" fmla="*/ 8500633 w 9867415"/>
                <a:gd name="connsiteY13807" fmla="*/ 698500 h 3924300"/>
                <a:gd name="connsiteX13808" fmla="*/ 8469941 w 9867415"/>
                <a:gd name="connsiteY13808" fmla="*/ 675120 h 3924300"/>
                <a:gd name="connsiteX13809" fmla="*/ 8473778 w 9867415"/>
                <a:gd name="connsiteY13809" fmla="*/ 655637 h 3924300"/>
                <a:gd name="connsiteX13810" fmla="*/ 8066980 w 9867415"/>
                <a:gd name="connsiteY13810" fmla="*/ 655637 h 3924300"/>
                <a:gd name="connsiteX13811" fmla="*/ 8092910 w 9867415"/>
                <a:gd name="connsiteY13811" fmla="*/ 679017 h 3924300"/>
                <a:gd name="connsiteX13812" fmla="*/ 8089206 w 9867415"/>
                <a:gd name="connsiteY13812" fmla="*/ 698500 h 3924300"/>
                <a:gd name="connsiteX13813" fmla="*/ 8063276 w 9867415"/>
                <a:gd name="connsiteY13813" fmla="*/ 675120 h 3924300"/>
                <a:gd name="connsiteX13814" fmla="*/ 8066980 w 9867415"/>
                <a:gd name="connsiteY13814" fmla="*/ 655637 h 3924300"/>
                <a:gd name="connsiteX13815" fmla="*/ 7592318 w 9867415"/>
                <a:gd name="connsiteY13815" fmla="*/ 655637 h 3924300"/>
                <a:gd name="connsiteX13816" fmla="*/ 7618248 w 9867415"/>
                <a:gd name="connsiteY13816" fmla="*/ 679017 h 3924300"/>
                <a:gd name="connsiteX13817" fmla="*/ 7614544 w 9867415"/>
                <a:gd name="connsiteY13817" fmla="*/ 698500 h 3924300"/>
                <a:gd name="connsiteX13818" fmla="*/ 7584910 w 9867415"/>
                <a:gd name="connsiteY13818" fmla="*/ 675120 h 3924300"/>
                <a:gd name="connsiteX13819" fmla="*/ 7592318 w 9867415"/>
                <a:gd name="connsiteY13819" fmla="*/ 655637 h 3924300"/>
                <a:gd name="connsiteX13820" fmla="*/ 6989213 w 9867415"/>
                <a:gd name="connsiteY13820" fmla="*/ 655637 h 3924300"/>
                <a:gd name="connsiteX13821" fmla="*/ 7015479 w 9867415"/>
                <a:gd name="connsiteY13821" fmla="*/ 679017 h 3924300"/>
                <a:gd name="connsiteX13822" fmla="*/ 7007974 w 9867415"/>
                <a:gd name="connsiteY13822" fmla="*/ 698500 h 3924300"/>
                <a:gd name="connsiteX13823" fmla="*/ 6981709 w 9867415"/>
                <a:gd name="connsiteY13823" fmla="*/ 675120 h 3924300"/>
                <a:gd name="connsiteX13824" fmla="*/ 6989213 w 9867415"/>
                <a:gd name="connsiteY13824" fmla="*/ 655637 h 3924300"/>
                <a:gd name="connsiteX13825" fmla="*/ 5975377 w 9867415"/>
                <a:gd name="connsiteY13825" fmla="*/ 655637 h 3924300"/>
                <a:gd name="connsiteX13826" fmla="*/ 5997891 w 9867415"/>
                <a:gd name="connsiteY13826" fmla="*/ 679017 h 3924300"/>
                <a:gd name="connsiteX13827" fmla="*/ 5986634 w 9867415"/>
                <a:gd name="connsiteY13827" fmla="*/ 698500 h 3924300"/>
                <a:gd name="connsiteX13828" fmla="*/ 5964121 w 9867415"/>
                <a:gd name="connsiteY13828" fmla="*/ 679017 h 3924300"/>
                <a:gd name="connsiteX13829" fmla="*/ 5975377 w 9867415"/>
                <a:gd name="connsiteY13829" fmla="*/ 655637 h 3924300"/>
                <a:gd name="connsiteX13830" fmla="*/ 5923220 w 9867415"/>
                <a:gd name="connsiteY13830" fmla="*/ 655637 h 3924300"/>
                <a:gd name="connsiteX13831" fmla="*/ 5946080 w 9867415"/>
                <a:gd name="connsiteY13831" fmla="*/ 675120 h 3924300"/>
                <a:gd name="connsiteX13832" fmla="*/ 5930840 w 9867415"/>
                <a:gd name="connsiteY13832" fmla="*/ 698500 h 3924300"/>
                <a:gd name="connsiteX13833" fmla="*/ 5907980 w 9867415"/>
                <a:gd name="connsiteY13833" fmla="*/ 675120 h 3924300"/>
                <a:gd name="connsiteX13834" fmla="*/ 5923220 w 9867415"/>
                <a:gd name="connsiteY13834" fmla="*/ 655637 h 3924300"/>
                <a:gd name="connsiteX13835" fmla="*/ 2712477 w 9867415"/>
                <a:gd name="connsiteY13835" fmla="*/ 655637 h 3924300"/>
                <a:gd name="connsiteX13836" fmla="*/ 2719885 w 9867415"/>
                <a:gd name="connsiteY13836" fmla="*/ 675120 h 3924300"/>
                <a:gd name="connsiteX13837" fmla="*/ 2693957 w 9867415"/>
                <a:gd name="connsiteY13837" fmla="*/ 698500 h 3924300"/>
                <a:gd name="connsiteX13838" fmla="*/ 2686548 w 9867415"/>
                <a:gd name="connsiteY13838" fmla="*/ 679017 h 3924300"/>
                <a:gd name="connsiteX13839" fmla="*/ 2712477 w 9867415"/>
                <a:gd name="connsiteY13839" fmla="*/ 655637 h 3924300"/>
                <a:gd name="connsiteX13840" fmla="*/ 5756880 w 9867415"/>
                <a:gd name="connsiteY13840" fmla="*/ 653039 h 3924300"/>
                <a:gd name="connsiteX13841" fmla="*/ 5775641 w 9867415"/>
                <a:gd name="connsiteY13841" fmla="*/ 671801 h 3924300"/>
                <a:gd name="connsiteX13842" fmla="*/ 5760632 w 9867415"/>
                <a:gd name="connsiteY13842" fmla="*/ 690562 h 3924300"/>
                <a:gd name="connsiteX13843" fmla="*/ 5741871 w 9867415"/>
                <a:gd name="connsiteY13843" fmla="*/ 671801 h 3924300"/>
                <a:gd name="connsiteX13844" fmla="*/ 5756880 w 9867415"/>
                <a:gd name="connsiteY13844" fmla="*/ 653039 h 3924300"/>
                <a:gd name="connsiteX13845" fmla="*/ 2272324 w 9867415"/>
                <a:gd name="connsiteY13845" fmla="*/ 652991 h 3924300"/>
                <a:gd name="connsiteX13846" fmla="*/ 2279997 w 9867415"/>
                <a:gd name="connsiteY13846" fmla="*/ 667808 h 3924300"/>
                <a:gd name="connsiteX13847" fmla="*/ 2249305 w 9867415"/>
                <a:gd name="connsiteY13847" fmla="*/ 693737 h 3924300"/>
                <a:gd name="connsiteX13848" fmla="*/ 2245470 w 9867415"/>
                <a:gd name="connsiteY13848" fmla="*/ 675216 h 3924300"/>
                <a:gd name="connsiteX13849" fmla="*/ 2272324 w 9867415"/>
                <a:gd name="connsiteY13849" fmla="*/ 652991 h 3924300"/>
                <a:gd name="connsiteX13850" fmla="*/ 6936825 w 9867415"/>
                <a:gd name="connsiteY13850" fmla="*/ 652462 h 3924300"/>
                <a:gd name="connsiteX13851" fmla="*/ 6963091 w 9867415"/>
                <a:gd name="connsiteY13851" fmla="*/ 674976 h 3924300"/>
                <a:gd name="connsiteX13852" fmla="*/ 6955586 w 9867415"/>
                <a:gd name="connsiteY13852" fmla="*/ 693737 h 3924300"/>
                <a:gd name="connsiteX13853" fmla="*/ 6929321 w 9867415"/>
                <a:gd name="connsiteY13853" fmla="*/ 671223 h 3924300"/>
                <a:gd name="connsiteX13854" fmla="*/ 6936825 w 9867415"/>
                <a:gd name="connsiteY13854" fmla="*/ 652462 h 3924300"/>
                <a:gd name="connsiteX13855" fmla="*/ 5866070 w 9867415"/>
                <a:gd name="connsiteY13855" fmla="*/ 652462 h 3924300"/>
                <a:gd name="connsiteX13856" fmla="*/ 5888930 w 9867415"/>
                <a:gd name="connsiteY13856" fmla="*/ 674976 h 3924300"/>
                <a:gd name="connsiteX13857" fmla="*/ 5873690 w 9867415"/>
                <a:gd name="connsiteY13857" fmla="*/ 693737 h 3924300"/>
                <a:gd name="connsiteX13858" fmla="*/ 5850830 w 9867415"/>
                <a:gd name="connsiteY13858" fmla="*/ 674976 h 3924300"/>
                <a:gd name="connsiteX13859" fmla="*/ 5866070 w 9867415"/>
                <a:gd name="connsiteY13859" fmla="*/ 652462 h 3924300"/>
                <a:gd name="connsiteX13860" fmla="*/ 5810277 w 9867415"/>
                <a:gd name="connsiteY13860" fmla="*/ 652462 h 3924300"/>
                <a:gd name="connsiteX13861" fmla="*/ 5832791 w 9867415"/>
                <a:gd name="connsiteY13861" fmla="*/ 671223 h 3924300"/>
                <a:gd name="connsiteX13862" fmla="*/ 5817782 w 9867415"/>
                <a:gd name="connsiteY13862" fmla="*/ 693737 h 3924300"/>
                <a:gd name="connsiteX13863" fmla="*/ 5799021 w 9867415"/>
                <a:gd name="connsiteY13863" fmla="*/ 671223 h 3924300"/>
                <a:gd name="connsiteX13864" fmla="*/ 5810277 w 9867415"/>
                <a:gd name="connsiteY13864" fmla="*/ 652462 h 3924300"/>
                <a:gd name="connsiteX13865" fmla="*/ 8420728 w 9867415"/>
                <a:gd name="connsiteY13865" fmla="*/ 649287 h 3924300"/>
                <a:gd name="connsiteX13866" fmla="*/ 8451420 w 9867415"/>
                <a:gd name="connsiteY13866" fmla="*/ 671801 h 3924300"/>
                <a:gd name="connsiteX13867" fmla="*/ 8451420 w 9867415"/>
                <a:gd name="connsiteY13867" fmla="*/ 690562 h 3924300"/>
                <a:gd name="connsiteX13868" fmla="*/ 8420728 w 9867415"/>
                <a:gd name="connsiteY13868" fmla="*/ 668048 h 3924300"/>
                <a:gd name="connsiteX13869" fmla="*/ 8420728 w 9867415"/>
                <a:gd name="connsiteY13869" fmla="*/ 649287 h 3924300"/>
                <a:gd name="connsiteX13870" fmla="*/ 8014470 w 9867415"/>
                <a:gd name="connsiteY13870" fmla="*/ 649287 h 3924300"/>
                <a:gd name="connsiteX13871" fmla="*/ 8043778 w 9867415"/>
                <a:gd name="connsiteY13871" fmla="*/ 671801 h 3924300"/>
                <a:gd name="connsiteX13872" fmla="*/ 8040115 w 9867415"/>
                <a:gd name="connsiteY13872" fmla="*/ 690562 h 3924300"/>
                <a:gd name="connsiteX13873" fmla="*/ 8010807 w 9867415"/>
                <a:gd name="connsiteY13873" fmla="*/ 668048 h 3924300"/>
                <a:gd name="connsiteX13874" fmla="*/ 8014470 w 9867415"/>
                <a:gd name="connsiteY13874" fmla="*/ 649287 h 3924300"/>
                <a:gd name="connsiteX13875" fmla="*/ 7539930 w 9867415"/>
                <a:gd name="connsiteY13875" fmla="*/ 649287 h 3924300"/>
                <a:gd name="connsiteX13876" fmla="*/ 7565860 w 9867415"/>
                <a:gd name="connsiteY13876" fmla="*/ 671512 h 3924300"/>
                <a:gd name="connsiteX13877" fmla="*/ 7562156 w 9867415"/>
                <a:gd name="connsiteY13877" fmla="*/ 690033 h 3924300"/>
                <a:gd name="connsiteX13878" fmla="*/ 7536226 w 9867415"/>
                <a:gd name="connsiteY13878" fmla="*/ 667808 h 3924300"/>
                <a:gd name="connsiteX13879" fmla="*/ 7539930 w 9867415"/>
                <a:gd name="connsiteY13879" fmla="*/ 649287 h 3924300"/>
                <a:gd name="connsiteX13880" fmla="*/ 6884438 w 9867415"/>
                <a:gd name="connsiteY13880" fmla="*/ 649287 h 3924300"/>
                <a:gd name="connsiteX13881" fmla="*/ 6910704 w 9867415"/>
                <a:gd name="connsiteY13881" fmla="*/ 671801 h 3924300"/>
                <a:gd name="connsiteX13882" fmla="*/ 6899447 w 9867415"/>
                <a:gd name="connsiteY13882" fmla="*/ 690562 h 3924300"/>
                <a:gd name="connsiteX13883" fmla="*/ 6876934 w 9867415"/>
                <a:gd name="connsiteY13883" fmla="*/ 668048 h 3924300"/>
                <a:gd name="connsiteX13884" fmla="*/ 6884438 w 9867415"/>
                <a:gd name="connsiteY13884" fmla="*/ 649287 h 3924300"/>
                <a:gd name="connsiteX13885" fmla="*/ 5700970 w 9867415"/>
                <a:gd name="connsiteY13885" fmla="*/ 649287 h 3924300"/>
                <a:gd name="connsiteX13886" fmla="*/ 5720020 w 9867415"/>
                <a:gd name="connsiteY13886" fmla="*/ 671801 h 3924300"/>
                <a:gd name="connsiteX13887" fmla="*/ 5708590 w 9867415"/>
                <a:gd name="connsiteY13887" fmla="*/ 690562 h 3924300"/>
                <a:gd name="connsiteX13888" fmla="*/ 5685730 w 9867415"/>
                <a:gd name="connsiteY13888" fmla="*/ 668048 h 3924300"/>
                <a:gd name="connsiteX13889" fmla="*/ 5700970 w 9867415"/>
                <a:gd name="connsiteY13889" fmla="*/ 649287 h 3924300"/>
                <a:gd name="connsiteX13890" fmla="*/ 5643820 w 9867415"/>
                <a:gd name="connsiteY13890" fmla="*/ 649287 h 3924300"/>
                <a:gd name="connsiteX13891" fmla="*/ 5666680 w 9867415"/>
                <a:gd name="connsiteY13891" fmla="*/ 668048 h 3924300"/>
                <a:gd name="connsiteX13892" fmla="*/ 5651440 w 9867415"/>
                <a:gd name="connsiteY13892" fmla="*/ 690562 h 3924300"/>
                <a:gd name="connsiteX13893" fmla="*/ 5628580 w 9867415"/>
                <a:gd name="connsiteY13893" fmla="*/ 668048 h 3924300"/>
                <a:gd name="connsiteX13894" fmla="*/ 5643820 w 9867415"/>
                <a:gd name="connsiteY13894" fmla="*/ 649287 h 3924300"/>
                <a:gd name="connsiteX13895" fmla="*/ 4698941 w 9867415"/>
                <a:gd name="connsiteY13895" fmla="*/ 649287 h 3924300"/>
                <a:gd name="connsiteX13896" fmla="*/ 4714181 w 9867415"/>
                <a:gd name="connsiteY13896" fmla="*/ 668337 h 3924300"/>
                <a:gd name="connsiteX13897" fmla="*/ 4695131 w 9867415"/>
                <a:gd name="connsiteY13897" fmla="*/ 687387 h 3924300"/>
                <a:gd name="connsiteX13898" fmla="*/ 4679891 w 9867415"/>
                <a:gd name="connsiteY13898" fmla="*/ 668337 h 3924300"/>
                <a:gd name="connsiteX13899" fmla="*/ 4698941 w 9867415"/>
                <a:gd name="connsiteY13899" fmla="*/ 649287 h 3924300"/>
                <a:gd name="connsiteX13900" fmla="*/ 4641791 w 9867415"/>
                <a:gd name="connsiteY13900" fmla="*/ 649287 h 3924300"/>
                <a:gd name="connsiteX13901" fmla="*/ 4657031 w 9867415"/>
                <a:gd name="connsiteY13901" fmla="*/ 668048 h 3924300"/>
                <a:gd name="connsiteX13902" fmla="*/ 4637981 w 9867415"/>
                <a:gd name="connsiteY13902" fmla="*/ 690562 h 3924300"/>
                <a:gd name="connsiteX13903" fmla="*/ 4622741 w 9867415"/>
                <a:gd name="connsiteY13903" fmla="*/ 668048 h 3924300"/>
                <a:gd name="connsiteX13904" fmla="*/ 4641791 w 9867415"/>
                <a:gd name="connsiteY13904" fmla="*/ 649287 h 3924300"/>
                <a:gd name="connsiteX13905" fmla="*/ 2324711 w 9867415"/>
                <a:gd name="connsiteY13905" fmla="*/ 645186 h 3924300"/>
                <a:gd name="connsiteX13906" fmla="*/ 2328548 w 9867415"/>
                <a:gd name="connsiteY13906" fmla="*/ 664368 h 3924300"/>
                <a:gd name="connsiteX13907" fmla="*/ 2301692 w 9867415"/>
                <a:gd name="connsiteY13907" fmla="*/ 687387 h 3924300"/>
                <a:gd name="connsiteX13908" fmla="*/ 2297857 w 9867415"/>
                <a:gd name="connsiteY13908" fmla="*/ 668205 h 3924300"/>
                <a:gd name="connsiteX13909" fmla="*/ 2324711 w 9867415"/>
                <a:gd name="connsiteY13909" fmla="*/ 645186 h 3924300"/>
                <a:gd name="connsiteX13910" fmla="*/ 7486352 w 9867415"/>
                <a:gd name="connsiteY13910" fmla="*/ 644524 h 3924300"/>
                <a:gd name="connsiteX13911" fmla="*/ 7513208 w 9867415"/>
                <a:gd name="connsiteY13911" fmla="*/ 667904 h 3924300"/>
                <a:gd name="connsiteX13912" fmla="*/ 7509372 w 9867415"/>
                <a:gd name="connsiteY13912" fmla="*/ 687387 h 3924300"/>
                <a:gd name="connsiteX13913" fmla="*/ 7482516 w 9867415"/>
                <a:gd name="connsiteY13913" fmla="*/ 664007 h 3924300"/>
                <a:gd name="connsiteX13914" fmla="*/ 7486352 w 9867415"/>
                <a:gd name="connsiteY13914" fmla="*/ 644524 h 3924300"/>
                <a:gd name="connsiteX13915" fmla="*/ 6830848 w 9867415"/>
                <a:gd name="connsiteY13915" fmla="*/ 644524 h 3924300"/>
                <a:gd name="connsiteX13916" fmla="*/ 6853073 w 9867415"/>
                <a:gd name="connsiteY13916" fmla="*/ 667904 h 3924300"/>
                <a:gd name="connsiteX13917" fmla="*/ 6845665 w 9867415"/>
                <a:gd name="connsiteY13917" fmla="*/ 687387 h 3924300"/>
                <a:gd name="connsiteX13918" fmla="*/ 6819735 w 9867415"/>
                <a:gd name="connsiteY13918" fmla="*/ 664007 h 3924300"/>
                <a:gd name="connsiteX13919" fmla="*/ 6830848 w 9867415"/>
                <a:gd name="connsiteY13919" fmla="*/ 644524 h 3924300"/>
                <a:gd name="connsiteX13920" fmla="*/ 5587623 w 9867415"/>
                <a:gd name="connsiteY13920" fmla="*/ 644524 h 3924300"/>
                <a:gd name="connsiteX13921" fmla="*/ 5609531 w 9867415"/>
                <a:gd name="connsiteY13921" fmla="*/ 667904 h 3924300"/>
                <a:gd name="connsiteX13922" fmla="*/ 5594926 w 9867415"/>
                <a:gd name="connsiteY13922" fmla="*/ 687387 h 3924300"/>
                <a:gd name="connsiteX13923" fmla="*/ 5573018 w 9867415"/>
                <a:gd name="connsiteY13923" fmla="*/ 667904 h 3924300"/>
                <a:gd name="connsiteX13924" fmla="*/ 5587623 w 9867415"/>
                <a:gd name="connsiteY13924" fmla="*/ 644524 h 3924300"/>
                <a:gd name="connsiteX13925" fmla="*/ 5534918 w 9867415"/>
                <a:gd name="connsiteY13925" fmla="*/ 644524 h 3924300"/>
                <a:gd name="connsiteX13926" fmla="*/ 5553968 w 9867415"/>
                <a:gd name="connsiteY13926" fmla="*/ 667904 h 3924300"/>
                <a:gd name="connsiteX13927" fmla="*/ 5538728 w 9867415"/>
                <a:gd name="connsiteY13927" fmla="*/ 687387 h 3924300"/>
                <a:gd name="connsiteX13928" fmla="*/ 5519678 w 9867415"/>
                <a:gd name="connsiteY13928" fmla="*/ 664007 h 3924300"/>
                <a:gd name="connsiteX13929" fmla="*/ 5534918 w 9867415"/>
                <a:gd name="connsiteY13929" fmla="*/ 644524 h 3924300"/>
                <a:gd name="connsiteX13930" fmla="*/ 5478297 w 9867415"/>
                <a:gd name="connsiteY13930" fmla="*/ 644524 h 3924300"/>
                <a:gd name="connsiteX13931" fmla="*/ 5496818 w 9867415"/>
                <a:gd name="connsiteY13931" fmla="*/ 664007 h 3924300"/>
                <a:gd name="connsiteX13932" fmla="*/ 5482001 w 9867415"/>
                <a:gd name="connsiteY13932" fmla="*/ 687387 h 3924300"/>
                <a:gd name="connsiteX13933" fmla="*/ 5463480 w 9867415"/>
                <a:gd name="connsiteY13933" fmla="*/ 664007 h 3924300"/>
                <a:gd name="connsiteX13934" fmla="*/ 5478297 w 9867415"/>
                <a:gd name="connsiteY13934" fmla="*/ 644524 h 3924300"/>
                <a:gd name="connsiteX13935" fmla="*/ 5421570 w 9867415"/>
                <a:gd name="connsiteY13935" fmla="*/ 644524 h 3924300"/>
                <a:gd name="connsiteX13936" fmla="*/ 5440620 w 9867415"/>
                <a:gd name="connsiteY13936" fmla="*/ 664007 h 3924300"/>
                <a:gd name="connsiteX13937" fmla="*/ 5425380 w 9867415"/>
                <a:gd name="connsiteY13937" fmla="*/ 687387 h 3924300"/>
                <a:gd name="connsiteX13938" fmla="*/ 5406330 w 9867415"/>
                <a:gd name="connsiteY13938" fmla="*/ 664007 h 3924300"/>
                <a:gd name="connsiteX13939" fmla="*/ 5421570 w 9867415"/>
                <a:gd name="connsiteY13939" fmla="*/ 644524 h 3924300"/>
                <a:gd name="connsiteX13940" fmla="*/ 5365373 w 9867415"/>
                <a:gd name="connsiteY13940" fmla="*/ 644524 h 3924300"/>
                <a:gd name="connsiteX13941" fmla="*/ 5383630 w 9867415"/>
                <a:gd name="connsiteY13941" fmla="*/ 663574 h 3924300"/>
                <a:gd name="connsiteX13942" fmla="*/ 5369025 w 9867415"/>
                <a:gd name="connsiteY13942" fmla="*/ 682624 h 3924300"/>
                <a:gd name="connsiteX13943" fmla="*/ 5350768 w 9867415"/>
                <a:gd name="connsiteY13943" fmla="*/ 663574 h 3924300"/>
                <a:gd name="connsiteX13944" fmla="*/ 5365373 w 9867415"/>
                <a:gd name="connsiteY13944" fmla="*/ 644524 h 3924300"/>
                <a:gd name="connsiteX13945" fmla="*/ 4975325 w 9867415"/>
                <a:gd name="connsiteY13945" fmla="*/ 644524 h 3924300"/>
                <a:gd name="connsiteX13946" fmla="*/ 4991994 w 9867415"/>
                <a:gd name="connsiteY13946" fmla="*/ 663574 h 3924300"/>
                <a:gd name="connsiteX13947" fmla="*/ 4975325 w 9867415"/>
                <a:gd name="connsiteY13947" fmla="*/ 682624 h 3924300"/>
                <a:gd name="connsiteX13948" fmla="*/ 4958656 w 9867415"/>
                <a:gd name="connsiteY13948" fmla="*/ 663574 h 3924300"/>
                <a:gd name="connsiteX13949" fmla="*/ 4975325 w 9867415"/>
                <a:gd name="connsiteY13949" fmla="*/ 644524 h 3924300"/>
                <a:gd name="connsiteX13950" fmla="*/ 8371516 w 9867415"/>
                <a:gd name="connsiteY13950" fmla="*/ 641349 h 3924300"/>
                <a:gd name="connsiteX13951" fmla="*/ 8402208 w 9867415"/>
                <a:gd name="connsiteY13951" fmla="*/ 663863 h 3924300"/>
                <a:gd name="connsiteX13952" fmla="*/ 8398372 w 9867415"/>
                <a:gd name="connsiteY13952" fmla="*/ 682624 h 3924300"/>
                <a:gd name="connsiteX13953" fmla="*/ 8371516 w 9867415"/>
                <a:gd name="connsiteY13953" fmla="*/ 660110 h 3924300"/>
                <a:gd name="connsiteX13954" fmla="*/ 8371516 w 9867415"/>
                <a:gd name="connsiteY13954" fmla="*/ 641349 h 3924300"/>
                <a:gd name="connsiteX13955" fmla="*/ 7965380 w 9867415"/>
                <a:gd name="connsiteY13955" fmla="*/ 641349 h 3924300"/>
                <a:gd name="connsiteX13956" fmla="*/ 7991310 w 9867415"/>
                <a:gd name="connsiteY13956" fmla="*/ 664368 h 3924300"/>
                <a:gd name="connsiteX13957" fmla="*/ 7987606 w 9867415"/>
                <a:gd name="connsiteY13957" fmla="*/ 683551 h 3924300"/>
                <a:gd name="connsiteX13958" fmla="*/ 7961676 w 9867415"/>
                <a:gd name="connsiteY13958" fmla="*/ 660532 h 3924300"/>
                <a:gd name="connsiteX13959" fmla="*/ 7965380 w 9867415"/>
                <a:gd name="connsiteY13959" fmla="*/ 641349 h 3924300"/>
                <a:gd name="connsiteX13960" fmla="*/ 6778652 w 9867415"/>
                <a:gd name="connsiteY13960" fmla="*/ 641349 h 3924300"/>
                <a:gd name="connsiteX13961" fmla="*/ 6801166 w 9867415"/>
                <a:gd name="connsiteY13961" fmla="*/ 663863 h 3924300"/>
                <a:gd name="connsiteX13962" fmla="*/ 6793661 w 9867415"/>
                <a:gd name="connsiteY13962" fmla="*/ 682624 h 3924300"/>
                <a:gd name="connsiteX13963" fmla="*/ 6767396 w 9867415"/>
                <a:gd name="connsiteY13963" fmla="*/ 660110 h 3924300"/>
                <a:gd name="connsiteX13964" fmla="*/ 6778652 w 9867415"/>
                <a:gd name="connsiteY13964" fmla="*/ 641349 h 3924300"/>
                <a:gd name="connsiteX13965" fmla="*/ 5312668 w 9867415"/>
                <a:gd name="connsiteY13965" fmla="*/ 641349 h 3924300"/>
                <a:gd name="connsiteX13966" fmla="*/ 5331718 w 9867415"/>
                <a:gd name="connsiteY13966" fmla="*/ 663863 h 3924300"/>
                <a:gd name="connsiteX13967" fmla="*/ 5312668 w 9867415"/>
                <a:gd name="connsiteY13967" fmla="*/ 682624 h 3924300"/>
                <a:gd name="connsiteX13968" fmla="*/ 5293618 w 9867415"/>
                <a:gd name="connsiteY13968" fmla="*/ 663863 h 3924300"/>
                <a:gd name="connsiteX13969" fmla="*/ 5312668 w 9867415"/>
                <a:gd name="connsiteY13969" fmla="*/ 641349 h 3924300"/>
                <a:gd name="connsiteX13970" fmla="*/ 5256313 w 9867415"/>
                <a:gd name="connsiteY13970" fmla="*/ 641349 h 3924300"/>
                <a:gd name="connsiteX13971" fmla="*/ 5274569 w 9867415"/>
                <a:gd name="connsiteY13971" fmla="*/ 663863 h 3924300"/>
                <a:gd name="connsiteX13972" fmla="*/ 5256313 w 9867415"/>
                <a:gd name="connsiteY13972" fmla="*/ 682624 h 3924300"/>
                <a:gd name="connsiteX13973" fmla="*/ 5238056 w 9867415"/>
                <a:gd name="connsiteY13973" fmla="*/ 663863 h 3924300"/>
                <a:gd name="connsiteX13974" fmla="*/ 5256313 w 9867415"/>
                <a:gd name="connsiteY13974" fmla="*/ 641349 h 3924300"/>
                <a:gd name="connsiteX13975" fmla="*/ 5199956 w 9867415"/>
                <a:gd name="connsiteY13975" fmla="*/ 641349 h 3924300"/>
                <a:gd name="connsiteX13976" fmla="*/ 5219006 w 9867415"/>
                <a:gd name="connsiteY13976" fmla="*/ 663863 h 3924300"/>
                <a:gd name="connsiteX13977" fmla="*/ 5199956 w 9867415"/>
                <a:gd name="connsiteY13977" fmla="*/ 682624 h 3924300"/>
                <a:gd name="connsiteX13978" fmla="*/ 5184716 w 9867415"/>
                <a:gd name="connsiteY13978" fmla="*/ 663863 h 3924300"/>
                <a:gd name="connsiteX13979" fmla="*/ 5199956 w 9867415"/>
                <a:gd name="connsiteY13979" fmla="*/ 641349 h 3924300"/>
                <a:gd name="connsiteX13980" fmla="*/ 5143335 w 9867415"/>
                <a:gd name="connsiteY13980" fmla="*/ 641349 h 3924300"/>
                <a:gd name="connsiteX13981" fmla="*/ 5161856 w 9867415"/>
                <a:gd name="connsiteY13981" fmla="*/ 663863 h 3924300"/>
                <a:gd name="connsiteX13982" fmla="*/ 5147039 w 9867415"/>
                <a:gd name="connsiteY13982" fmla="*/ 682624 h 3924300"/>
                <a:gd name="connsiteX13983" fmla="*/ 5128518 w 9867415"/>
                <a:gd name="connsiteY13983" fmla="*/ 663863 h 3924300"/>
                <a:gd name="connsiteX13984" fmla="*/ 5143335 w 9867415"/>
                <a:gd name="connsiteY13984" fmla="*/ 641349 h 3924300"/>
                <a:gd name="connsiteX13985" fmla="*/ 5086185 w 9867415"/>
                <a:gd name="connsiteY13985" fmla="*/ 641349 h 3924300"/>
                <a:gd name="connsiteX13986" fmla="*/ 5104706 w 9867415"/>
                <a:gd name="connsiteY13986" fmla="*/ 663863 h 3924300"/>
                <a:gd name="connsiteX13987" fmla="*/ 5089889 w 9867415"/>
                <a:gd name="connsiteY13987" fmla="*/ 682624 h 3924300"/>
                <a:gd name="connsiteX13988" fmla="*/ 5071368 w 9867415"/>
                <a:gd name="connsiteY13988" fmla="*/ 663863 h 3924300"/>
                <a:gd name="connsiteX13989" fmla="*/ 5086185 w 9867415"/>
                <a:gd name="connsiteY13989" fmla="*/ 641349 h 3924300"/>
                <a:gd name="connsiteX13990" fmla="*/ 5031681 w 9867415"/>
                <a:gd name="connsiteY13990" fmla="*/ 641349 h 3924300"/>
                <a:gd name="connsiteX13991" fmla="*/ 5049144 w 9867415"/>
                <a:gd name="connsiteY13991" fmla="*/ 661987 h 3924300"/>
                <a:gd name="connsiteX13992" fmla="*/ 5031681 w 9867415"/>
                <a:gd name="connsiteY13992" fmla="*/ 682625 h 3924300"/>
                <a:gd name="connsiteX13993" fmla="*/ 5014218 w 9867415"/>
                <a:gd name="connsiteY13993" fmla="*/ 661987 h 3924300"/>
                <a:gd name="connsiteX13994" fmla="*/ 5031681 w 9867415"/>
                <a:gd name="connsiteY13994" fmla="*/ 641349 h 3924300"/>
                <a:gd name="connsiteX13995" fmla="*/ 7433966 w 9867415"/>
                <a:gd name="connsiteY13995" fmla="*/ 638174 h 3924300"/>
                <a:gd name="connsiteX13996" fmla="*/ 7464658 w 9867415"/>
                <a:gd name="connsiteY13996" fmla="*/ 660399 h 3924300"/>
                <a:gd name="connsiteX13997" fmla="*/ 7456984 w 9867415"/>
                <a:gd name="connsiteY13997" fmla="*/ 678920 h 3924300"/>
                <a:gd name="connsiteX13998" fmla="*/ 7430129 w 9867415"/>
                <a:gd name="connsiteY13998" fmla="*/ 656695 h 3924300"/>
                <a:gd name="connsiteX13999" fmla="*/ 7433966 w 9867415"/>
                <a:gd name="connsiteY13999" fmla="*/ 638174 h 3924300"/>
                <a:gd name="connsiteX14000" fmla="*/ 6722513 w 9867415"/>
                <a:gd name="connsiteY14000" fmla="*/ 638174 h 3924300"/>
                <a:gd name="connsiteX14001" fmla="*/ 6748779 w 9867415"/>
                <a:gd name="connsiteY14001" fmla="*/ 656935 h 3924300"/>
                <a:gd name="connsiteX14002" fmla="*/ 6737522 w 9867415"/>
                <a:gd name="connsiteY14002" fmla="*/ 679449 h 3924300"/>
                <a:gd name="connsiteX14003" fmla="*/ 6715009 w 9867415"/>
                <a:gd name="connsiteY14003" fmla="*/ 656935 h 3924300"/>
                <a:gd name="connsiteX14004" fmla="*/ 6722513 w 9867415"/>
                <a:gd name="connsiteY14004" fmla="*/ 638174 h 3924300"/>
                <a:gd name="connsiteX14005" fmla="*/ 3548811 w 9867415"/>
                <a:gd name="connsiteY14005" fmla="*/ 638174 h 3924300"/>
                <a:gd name="connsiteX14006" fmla="*/ 3560068 w 9867415"/>
                <a:gd name="connsiteY14006" fmla="*/ 660688 h 3924300"/>
                <a:gd name="connsiteX14007" fmla="*/ 3533802 w 9867415"/>
                <a:gd name="connsiteY14007" fmla="*/ 679449 h 3924300"/>
                <a:gd name="connsiteX14008" fmla="*/ 3522545 w 9867415"/>
                <a:gd name="connsiteY14008" fmla="*/ 660688 h 3924300"/>
                <a:gd name="connsiteX14009" fmla="*/ 3548811 w 9867415"/>
                <a:gd name="connsiteY14009" fmla="*/ 638174 h 3924300"/>
                <a:gd name="connsiteX14010" fmla="*/ 2871082 w 9867415"/>
                <a:gd name="connsiteY14010" fmla="*/ 638174 h 3924300"/>
                <a:gd name="connsiteX14011" fmla="*/ 2878587 w 9867415"/>
                <a:gd name="connsiteY14011" fmla="*/ 656935 h 3924300"/>
                <a:gd name="connsiteX14012" fmla="*/ 2852321 w 9867415"/>
                <a:gd name="connsiteY14012" fmla="*/ 679449 h 3924300"/>
                <a:gd name="connsiteX14013" fmla="*/ 2844817 w 9867415"/>
                <a:gd name="connsiteY14013" fmla="*/ 660688 h 3924300"/>
                <a:gd name="connsiteX14014" fmla="*/ 2871082 w 9867415"/>
                <a:gd name="connsiteY14014" fmla="*/ 638174 h 3924300"/>
                <a:gd name="connsiteX14015" fmla="*/ 2377497 w 9867415"/>
                <a:gd name="connsiteY14015" fmla="*/ 638174 h 3924300"/>
                <a:gd name="connsiteX14016" fmla="*/ 2381201 w 9867415"/>
                <a:gd name="connsiteY14016" fmla="*/ 656935 h 3924300"/>
                <a:gd name="connsiteX14017" fmla="*/ 2355270 w 9867415"/>
                <a:gd name="connsiteY14017" fmla="*/ 679449 h 3924300"/>
                <a:gd name="connsiteX14018" fmla="*/ 2351565 w 9867415"/>
                <a:gd name="connsiteY14018" fmla="*/ 660688 h 3924300"/>
                <a:gd name="connsiteX14019" fmla="*/ 2377497 w 9867415"/>
                <a:gd name="connsiteY14019" fmla="*/ 638174 h 3924300"/>
                <a:gd name="connsiteX14020" fmla="*/ 7912463 w 9867415"/>
                <a:gd name="connsiteY14020" fmla="*/ 637249 h 3924300"/>
                <a:gd name="connsiteX14021" fmla="*/ 7942097 w 9867415"/>
                <a:gd name="connsiteY14021" fmla="*/ 660268 h 3924300"/>
                <a:gd name="connsiteX14022" fmla="*/ 7938392 w 9867415"/>
                <a:gd name="connsiteY14022" fmla="*/ 679450 h 3924300"/>
                <a:gd name="connsiteX14023" fmla="*/ 7908759 w 9867415"/>
                <a:gd name="connsiteY14023" fmla="*/ 652595 h 3924300"/>
                <a:gd name="connsiteX14024" fmla="*/ 7912463 w 9867415"/>
                <a:gd name="connsiteY14024" fmla="*/ 637249 h 3924300"/>
                <a:gd name="connsiteX14025" fmla="*/ 8323626 w 9867415"/>
                <a:gd name="connsiteY14025" fmla="*/ 633412 h 3924300"/>
                <a:gd name="connsiteX14026" fmla="*/ 8353260 w 9867415"/>
                <a:gd name="connsiteY14026" fmla="*/ 655926 h 3924300"/>
                <a:gd name="connsiteX14027" fmla="*/ 8349556 w 9867415"/>
                <a:gd name="connsiteY14027" fmla="*/ 674687 h 3924300"/>
                <a:gd name="connsiteX14028" fmla="*/ 8323626 w 9867415"/>
                <a:gd name="connsiteY14028" fmla="*/ 652173 h 3924300"/>
                <a:gd name="connsiteX14029" fmla="*/ 8323626 w 9867415"/>
                <a:gd name="connsiteY14029" fmla="*/ 633412 h 3924300"/>
                <a:gd name="connsiteX14030" fmla="*/ 7384500 w 9867415"/>
                <a:gd name="connsiteY14030" fmla="*/ 633412 h 3924300"/>
                <a:gd name="connsiteX14031" fmla="*/ 7410766 w 9867415"/>
                <a:gd name="connsiteY14031" fmla="*/ 655926 h 3924300"/>
                <a:gd name="connsiteX14032" fmla="*/ 7403261 w 9867415"/>
                <a:gd name="connsiteY14032" fmla="*/ 674687 h 3924300"/>
                <a:gd name="connsiteX14033" fmla="*/ 7376995 w 9867415"/>
                <a:gd name="connsiteY14033" fmla="*/ 652173 h 3924300"/>
                <a:gd name="connsiteX14034" fmla="*/ 7384500 w 9867415"/>
                <a:gd name="connsiteY14034" fmla="*/ 633412 h 3924300"/>
                <a:gd name="connsiteX14035" fmla="*/ 6668923 w 9867415"/>
                <a:gd name="connsiteY14035" fmla="*/ 633412 h 3924300"/>
                <a:gd name="connsiteX14036" fmla="*/ 6691148 w 9867415"/>
                <a:gd name="connsiteY14036" fmla="*/ 652173 h 3924300"/>
                <a:gd name="connsiteX14037" fmla="*/ 6683740 w 9867415"/>
                <a:gd name="connsiteY14037" fmla="*/ 674687 h 3924300"/>
                <a:gd name="connsiteX14038" fmla="*/ 6657810 w 9867415"/>
                <a:gd name="connsiteY14038" fmla="*/ 652173 h 3924300"/>
                <a:gd name="connsiteX14039" fmla="*/ 6668923 w 9867415"/>
                <a:gd name="connsiteY14039" fmla="*/ 633412 h 3924300"/>
                <a:gd name="connsiteX14040" fmla="*/ 3602209 w 9867415"/>
                <a:gd name="connsiteY14040" fmla="*/ 633412 h 3924300"/>
                <a:gd name="connsiteX14041" fmla="*/ 3613465 w 9867415"/>
                <a:gd name="connsiteY14041" fmla="*/ 652173 h 3924300"/>
                <a:gd name="connsiteX14042" fmla="*/ 3590952 w 9867415"/>
                <a:gd name="connsiteY14042" fmla="*/ 674687 h 3924300"/>
                <a:gd name="connsiteX14043" fmla="*/ 3579695 w 9867415"/>
                <a:gd name="connsiteY14043" fmla="*/ 655926 h 3924300"/>
                <a:gd name="connsiteX14044" fmla="*/ 3602209 w 9867415"/>
                <a:gd name="connsiteY14044" fmla="*/ 633412 h 3924300"/>
                <a:gd name="connsiteX14045" fmla="*/ 2924144 w 9867415"/>
                <a:gd name="connsiteY14045" fmla="*/ 633412 h 3924300"/>
                <a:gd name="connsiteX14046" fmla="*/ 2931817 w 9867415"/>
                <a:gd name="connsiteY14046" fmla="*/ 652173 h 3924300"/>
                <a:gd name="connsiteX14047" fmla="*/ 2904961 w 9867415"/>
                <a:gd name="connsiteY14047" fmla="*/ 674687 h 3924300"/>
                <a:gd name="connsiteX14048" fmla="*/ 2897289 w 9867415"/>
                <a:gd name="connsiteY14048" fmla="*/ 655926 h 3924300"/>
                <a:gd name="connsiteX14049" fmla="*/ 2924144 w 9867415"/>
                <a:gd name="connsiteY14049" fmla="*/ 633412 h 3924300"/>
                <a:gd name="connsiteX14050" fmla="*/ 6616727 w 9867415"/>
                <a:gd name="connsiteY14050" fmla="*/ 630237 h 3924300"/>
                <a:gd name="connsiteX14051" fmla="*/ 6639241 w 9867415"/>
                <a:gd name="connsiteY14051" fmla="*/ 648998 h 3924300"/>
                <a:gd name="connsiteX14052" fmla="*/ 6631736 w 9867415"/>
                <a:gd name="connsiteY14052" fmla="*/ 671512 h 3924300"/>
                <a:gd name="connsiteX14053" fmla="*/ 6605471 w 9867415"/>
                <a:gd name="connsiteY14053" fmla="*/ 648998 h 3924300"/>
                <a:gd name="connsiteX14054" fmla="*/ 6616727 w 9867415"/>
                <a:gd name="connsiteY14054" fmla="*/ 630237 h 3924300"/>
                <a:gd name="connsiteX14055" fmla="*/ 2429880 w 9867415"/>
                <a:gd name="connsiteY14055" fmla="*/ 630237 h 3924300"/>
                <a:gd name="connsiteX14056" fmla="*/ 2433584 w 9867415"/>
                <a:gd name="connsiteY14056" fmla="*/ 648998 h 3924300"/>
                <a:gd name="connsiteX14057" fmla="*/ 2407654 w 9867415"/>
                <a:gd name="connsiteY14057" fmla="*/ 671512 h 3924300"/>
                <a:gd name="connsiteX14058" fmla="*/ 2400248 w 9867415"/>
                <a:gd name="connsiteY14058" fmla="*/ 652751 h 3924300"/>
                <a:gd name="connsiteX14059" fmla="*/ 2429880 w 9867415"/>
                <a:gd name="connsiteY14059" fmla="*/ 630237 h 3924300"/>
                <a:gd name="connsiteX14060" fmla="*/ 2000841 w 9867415"/>
                <a:gd name="connsiteY14060" fmla="*/ 630237 h 3924300"/>
                <a:gd name="connsiteX14061" fmla="*/ 2004677 w 9867415"/>
                <a:gd name="connsiteY14061" fmla="*/ 648998 h 3924300"/>
                <a:gd name="connsiteX14062" fmla="*/ 1977824 w 9867415"/>
                <a:gd name="connsiteY14062" fmla="*/ 671512 h 3924300"/>
                <a:gd name="connsiteX14063" fmla="*/ 1973987 w 9867415"/>
                <a:gd name="connsiteY14063" fmla="*/ 652751 h 3924300"/>
                <a:gd name="connsiteX14064" fmla="*/ 2000841 w 9867415"/>
                <a:gd name="connsiteY14064" fmla="*/ 630237 h 3924300"/>
                <a:gd name="connsiteX14065" fmla="*/ 7863780 w 9867415"/>
                <a:gd name="connsiteY14065" fmla="*/ 629312 h 3924300"/>
                <a:gd name="connsiteX14066" fmla="*/ 7889710 w 9867415"/>
                <a:gd name="connsiteY14066" fmla="*/ 652330 h 3924300"/>
                <a:gd name="connsiteX14067" fmla="*/ 7886006 w 9867415"/>
                <a:gd name="connsiteY14067" fmla="*/ 671512 h 3924300"/>
                <a:gd name="connsiteX14068" fmla="*/ 7860076 w 9867415"/>
                <a:gd name="connsiteY14068" fmla="*/ 648493 h 3924300"/>
                <a:gd name="connsiteX14069" fmla="*/ 7863780 w 9867415"/>
                <a:gd name="connsiteY14069" fmla="*/ 629312 h 3924300"/>
                <a:gd name="connsiteX14070" fmla="*/ 7332113 w 9867415"/>
                <a:gd name="connsiteY14070" fmla="*/ 629312 h 3924300"/>
                <a:gd name="connsiteX14071" fmla="*/ 7358379 w 9867415"/>
                <a:gd name="connsiteY14071" fmla="*/ 648493 h 3924300"/>
                <a:gd name="connsiteX14072" fmla="*/ 7350874 w 9867415"/>
                <a:gd name="connsiteY14072" fmla="*/ 667676 h 3924300"/>
                <a:gd name="connsiteX14073" fmla="*/ 7324608 w 9867415"/>
                <a:gd name="connsiteY14073" fmla="*/ 648493 h 3924300"/>
                <a:gd name="connsiteX14074" fmla="*/ 7332113 w 9867415"/>
                <a:gd name="connsiteY14074" fmla="*/ 629312 h 3924300"/>
                <a:gd name="connsiteX14075" fmla="*/ 8274413 w 9867415"/>
                <a:gd name="connsiteY14075" fmla="*/ 625475 h 3924300"/>
                <a:gd name="connsiteX14076" fmla="*/ 8304047 w 9867415"/>
                <a:gd name="connsiteY14076" fmla="*/ 648854 h 3924300"/>
                <a:gd name="connsiteX14077" fmla="*/ 8300342 w 9867415"/>
                <a:gd name="connsiteY14077" fmla="*/ 668337 h 3924300"/>
                <a:gd name="connsiteX14078" fmla="*/ 8274413 w 9867415"/>
                <a:gd name="connsiteY14078" fmla="*/ 644957 h 3924300"/>
                <a:gd name="connsiteX14079" fmla="*/ 8274413 w 9867415"/>
                <a:gd name="connsiteY14079" fmla="*/ 625475 h 3924300"/>
                <a:gd name="connsiteX14080" fmla="*/ 6559433 w 9867415"/>
                <a:gd name="connsiteY14080" fmla="*/ 625475 h 3924300"/>
                <a:gd name="connsiteX14081" fmla="*/ 6586710 w 9867415"/>
                <a:gd name="connsiteY14081" fmla="*/ 648854 h 3924300"/>
                <a:gd name="connsiteX14082" fmla="*/ 6575020 w 9867415"/>
                <a:gd name="connsiteY14082" fmla="*/ 668337 h 3924300"/>
                <a:gd name="connsiteX14083" fmla="*/ 6551640 w 9867415"/>
                <a:gd name="connsiteY14083" fmla="*/ 644957 h 3924300"/>
                <a:gd name="connsiteX14084" fmla="*/ 6559433 w 9867415"/>
                <a:gd name="connsiteY14084" fmla="*/ 625475 h 3924300"/>
                <a:gd name="connsiteX14085" fmla="*/ 2976530 w 9867415"/>
                <a:gd name="connsiteY14085" fmla="*/ 625475 h 3924300"/>
                <a:gd name="connsiteX14086" fmla="*/ 2984202 w 9867415"/>
                <a:gd name="connsiteY14086" fmla="*/ 644657 h 3924300"/>
                <a:gd name="connsiteX14087" fmla="*/ 2961184 w 9867415"/>
                <a:gd name="connsiteY14087" fmla="*/ 667676 h 3924300"/>
                <a:gd name="connsiteX14088" fmla="*/ 2953511 w 9867415"/>
                <a:gd name="connsiteY14088" fmla="*/ 648493 h 3924300"/>
                <a:gd name="connsiteX14089" fmla="*/ 2976530 w 9867415"/>
                <a:gd name="connsiteY14089" fmla="*/ 625475 h 3924300"/>
                <a:gd name="connsiteX14090" fmla="*/ 7814568 w 9867415"/>
                <a:gd name="connsiteY14090" fmla="*/ 622300 h 3924300"/>
                <a:gd name="connsiteX14091" fmla="*/ 7840497 w 9867415"/>
                <a:gd name="connsiteY14091" fmla="*/ 644813 h 3924300"/>
                <a:gd name="connsiteX14092" fmla="*/ 7836792 w 9867415"/>
                <a:gd name="connsiteY14092" fmla="*/ 663574 h 3924300"/>
                <a:gd name="connsiteX14093" fmla="*/ 7807159 w 9867415"/>
                <a:gd name="connsiteY14093" fmla="*/ 641060 h 3924300"/>
                <a:gd name="connsiteX14094" fmla="*/ 7814568 w 9867415"/>
                <a:gd name="connsiteY14094" fmla="*/ 622300 h 3924300"/>
                <a:gd name="connsiteX14095" fmla="*/ 7279725 w 9867415"/>
                <a:gd name="connsiteY14095" fmla="*/ 622300 h 3924300"/>
                <a:gd name="connsiteX14096" fmla="*/ 7305991 w 9867415"/>
                <a:gd name="connsiteY14096" fmla="*/ 644813 h 3924300"/>
                <a:gd name="connsiteX14097" fmla="*/ 7298486 w 9867415"/>
                <a:gd name="connsiteY14097" fmla="*/ 663574 h 3924300"/>
                <a:gd name="connsiteX14098" fmla="*/ 7272220 w 9867415"/>
                <a:gd name="connsiteY14098" fmla="*/ 641060 h 3924300"/>
                <a:gd name="connsiteX14099" fmla="*/ 7279725 w 9867415"/>
                <a:gd name="connsiteY14099" fmla="*/ 622300 h 3924300"/>
                <a:gd name="connsiteX14100" fmla="*/ 6507190 w 9867415"/>
                <a:gd name="connsiteY14100" fmla="*/ 622300 h 3924300"/>
                <a:gd name="connsiteX14101" fmla="*/ 6529704 w 9867415"/>
                <a:gd name="connsiteY14101" fmla="*/ 644813 h 3924300"/>
                <a:gd name="connsiteX14102" fmla="*/ 6522199 w 9867415"/>
                <a:gd name="connsiteY14102" fmla="*/ 663574 h 3924300"/>
                <a:gd name="connsiteX14103" fmla="*/ 6495934 w 9867415"/>
                <a:gd name="connsiteY14103" fmla="*/ 641060 h 3924300"/>
                <a:gd name="connsiteX14104" fmla="*/ 6507190 w 9867415"/>
                <a:gd name="connsiteY14104" fmla="*/ 622300 h 3924300"/>
                <a:gd name="connsiteX14105" fmla="*/ 3029313 w 9867415"/>
                <a:gd name="connsiteY14105" fmla="*/ 622300 h 3924300"/>
                <a:gd name="connsiteX14106" fmla="*/ 3040426 w 9867415"/>
                <a:gd name="connsiteY14106" fmla="*/ 641060 h 3924300"/>
                <a:gd name="connsiteX14107" fmla="*/ 3014629 w 9867415"/>
                <a:gd name="connsiteY14107" fmla="*/ 663574 h 3924300"/>
                <a:gd name="connsiteX14108" fmla="*/ 3007221 w 9867415"/>
                <a:gd name="connsiteY14108" fmla="*/ 644813 h 3924300"/>
                <a:gd name="connsiteX14109" fmla="*/ 3029313 w 9867415"/>
                <a:gd name="connsiteY14109" fmla="*/ 622300 h 3924300"/>
                <a:gd name="connsiteX14110" fmla="*/ 2478949 w 9867415"/>
                <a:gd name="connsiteY14110" fmla="*/ 622300 h 3924300"/>
                <a:gd name="connsiteX14111" fmla="*/ 2486452 w 9867415"/>
                <a:gd name="connsiteY14111" fmla="*/ 641482 h 3924300"/>
                <a:gd name="connsiteX14112" fmla="*/ 2460186 w 9867415"/>
                <a:gd name="connsiteY14112" fmla="*/ 664501 h 3924300"/>
                <a:gd name="connsiteX14113" fmla="*/ 2452682 w 9867415"/>
                <a:gd name="connsiteY14113" fmla="*/ 645318 h 3924300"/>
                <a:gd name="connsiteX14114" fmla="*/ 2478949 w 9867415"/>
                <a:gd name="connsiteY14114" fmla="*/ 622300 h 3924300"/>
                <a:gd name="connsiteX14115" fmla="*/ 2053623 w 9867415"/>
                <a:gd name="connsiteY14115" fmla="*/ 622300 h 3924300"/>
                <a:gd name="connsiteX14116" fmla="*/ 2057327 w 9867415"/>
                <a:gd name="connsiteY14116" fmla="*/ 641060 h 3924300"/>
                <a:gd name="connsiteX14117" fmla="*/ 2031399 w 9867415"/>
                <a:gd name="connsiteY14117" fmla="*/ 663574 h 3924300"/>
                <a:gd name="connsiteX14118" fmla="*/ 2023991 w 9867415"/>
                <a:gd name="connsiteY14118" fmla="*/ 644813 h 3924300"/>
                <a:gd name="connsiteX14119" fmla="*/ 2053623 w 9867415"/>
                <a:gd name="connsiteY14119" fmla="*/ 622300 h 3924300"/>
                <a:gd name="connsiteX14120" fmla="*/ 8225608 w 9867415"/>
                <a:gd name="connsiteY14120" fmla="*/ 619126 h 3924300"/>
                <a:gd name="connsiteX14121" fmla="*/ 8254916 w 9867415"/>
                <a:gd name="connsiteY14121" fmla="*/ 641638 h 3924300"/>
                <a:gd name="connsiteX14122" fmla="*/ 8251253 w 9867415"/>
                <a:gd name="connsiteY14122" fmla="*/ 660399 h 3924300"/>
                <a:gd name="connsiteX14123" fmla="*/ 8221945 w 9867415"/>
                <a:gd name="connsiteY14123" fmla="*/ 637885 h 3924300"/>
                <a:gd name="connsiteX14124" fmla="*/ 8225608 w 9867415"/>
                <a:gd name="connsiteY14124" fmla="*/ 619126 h 3924300"/>
                <a:gd name="connsiteX14125" fmla="*/ 7227338 w 9867415"/>
                <a:gd name="connsiteY14125" fmla="*/ 619126 h 3924300"/>
                <a:gd name="connsiteX14126" fmla="*/ 7253604 w 9867415"/>
                <a:gd name="connsiteY14126" fmla="*/ 641638 h 3924300"/>
                <a:gd name="connsiteX14127" fmla="*/ 7246099 w 9867415"/>
                <a:gd name="connsiteY14127" fmla="*/ 660399 h 3924300"/>
                <a:gd name="connsiteX14128" fmla="*/ 7219834 w 9867415"/>
                <a:gd name="connsiteY14128" fmla="*/ 637885 h 3924300"/>
                <a:gd name="connsiteX14129" fmla="*/ 7227338 w 9867415"/>
                <a:gd name="connsiteY14129" fmla="*/ 619126 h 3924300"/>
                <a:gd name="connsiteX14130" fmla="*/ 6454802 w 9867415"/>
                <a:gd name="connsiteY14130" fmla="*/ 619126 h 3924300"/>
                <a:gd name="connsiteX14131" fmla="*/ 6477316 w 9867415"/>
                <a:gd name="connsiteY14131" fmla="*/ 641638 h 3924300"/>
                <a:gd name="connsiteX14132" fmla="*/ 6466059 w 9867415"/>
                <a:gd name="connsiteY14132" fmla="*/ 660399 h 3924300"/>
                <a:gd name="connsiteX14133" fmla="*/ 6443546 w 9867415"/>
                <a:gd name="connsiteY14133" fmla="*/ 637885 h 3924300"/>
                <a:gd name="connsiteX14134" fmla="*/ 6454802 w 9867415"/>
                <a:gd name="connsiteY14134" fmla="*/ 619126 h 3924300"/>
                <a:gd name="connsiteX14135" fmla="*/ 3085261 w 9867415"/>
                <a:gd name="connsiteY14135" fmla="*/ 618200 h 3924300"/>
                <a:gd name="connsiteX14136" fmla="*/ 3092765 w 9867415"/>
                <a:gd name="connsiteY14136" fmla="*/ 637381 h 3924300"/>
                <a:gd name="connsiteX14137" fmla="*/ 3066500 w 9867415"/>
                <a:gd name="connsiteY14137" fmla="*/ 656564 h 3924300"/>
                <a:gd name="connsiteX14138" fmla="*/ 3058995 w 9867415"/>
                <a:gd name="connsiteY14138" fmla="*/ 637381 h 3924300"/>
                <a:gd name="connsiteX14139" fmla="*/ 3085261 w 9867415"/>
                <a:gd name="connsiteY14139" fmla="*/ 618200 h 3924300"/>
                <a:gd name="connsiteX14140" fmla="*/ 8576039 w 9867415"/>
                <a:gd name="connsiteY14140" fmla="*/ 614892 h 3924300"/>
                <a:gd name="connsiteX14141" fmla="*/ 8605673 w 9867415"/>
                <a:gd name="connsiteY14141" fmla="*/ 637116 h 3924300"/>
                <a:gd name="connsiteX14142" fmla="*/ 8601968 w 9867415"/>
                <a:gd name="connsiteY14142" fmla="*/ 655637 h 3924300"/>
                <a:gd name="connsiteX14143" fmla="*/ 8576039 w 9867415"/>
                <a:gd name="connsiteY14143" fmla="*/ 633412 h 3924300"/>
                <a:gd name="connsiteX14144" fmla="*/ 8576039 w 9867415"/>
                <a:gd name="connsiteY14144" fmla="*/ 614892 h 3924300"/>
                <a:gd name="connsiteX14145" fmla="*/ 7173363 w 9867415"/>
                <a:gd name="connsiteY14145" fmla="*/ 614892 h 3924300"/>
                <a:gd name="connsiteX14146" fmla="*/ 7199629 w 9867415"/>
                <a:gd name="connsiteY14146" fmla="*/ 633412 h 3924300"/>
                <a:gd name="connsiteX14147" fmla="*/ 7192124 w 9867415"/>
                <a:gd name="connsiteY14147" fmla="*/ 651933 h 3924300"/>
                <a:gd name="connsiteX14148" fmla="*/ 7165859 w 9867415"/>
                <a:gd name="connsiteY14148" fmla="*/ 633412 h 3924300"/>
                <a:gd name="connsiteX14149" fmla="*/ 7173363 w 9867415"/>
                <a:gd name="connsiteY14149" fmla="*/ 614892 h 3924300"/>
                <a:gd name="connsiteX14150" fmla="*/ 7762180 w 9867415"/>
                <a:gd name="connsiteY14150" fmla="*/ 614363 h 3924300"/>
                <a:gd name="connsiteX14151" fmla="*/ 7788110 w 9867415"/>
                <a:gd name="connsiteY14151" fmla="*/ 637381 h 3924300"/>
                <a:gd name="connsiteX14152" fmla="*/ 7784406 w 9867415"/>
                <a:gd name="connsiteY14152" fmla="*/ 656564 h 3924300"/>
                <a:gd name="connsiteX14153" fmla="*/ 7758476 w 9867415"/>
                <a:gd name="connsiteY14153" fmla="*/ 633545 h 3924300"/>
                <a:gd name="connsiteX14154" fmla="*/ 7762180 w 9867415"/>
                <a:gd name="connsiteY14154" fmla="*/ 614363 h 3924300"/>
                <a:gd name="connsiteX14155" fmla="*/ 6397248 w 9867415"/>
                <a:gd name="connsiteY14155" fmla="*/ 614363 h 3924300"/>
                <a:gd name="connsiteX14156" fmla="*/ 6423918 w 9867415"/>
                <a:gd name="connsiteY14156" fmla="*/ 636876 h 3924300"/>
                <a:gd name="connsiteX14157" fmla="*/ 6412488 w 9867415"/>
                <a:gd name="connsiteY14157" fmla="*/ 655637 h 3924300"/>
                <a:gd name="connsiteX14158" fmla="*/ 6385818 w 9867415"/>
                <a:gd name="connsiteY14158" fmla="*/ 633123 h 3924300"/>
                <a:gd name="connsiteX14159" fmla="*/ 6397248 w 9867415"/>
                <a:gd name="connsiteY14159" fmla="*/ 614363 h 3924300"/>
                <a:gd name="connsiteX14160" fmla="*/ 2102438 w 9867415"/>
                <a:gd name="connsiteY14160" fmla="*/ 614363 h 3924300"/>
                <a:gd name="connsiteX14161" fmla="*/ 2106276 w 9867415"/>
                <a:gd name="connsiteY14161" fmla="*/ 633123 h 3924300"/>
                <a:gd name="connsiteX14162" fmla="*/ 2079419 w 9867415"/>
                <a:gd name="connsiteY14162" fmla="*/ 655637 h 3924300"/>
                <a:gd name="connsiteX14163" fmla="*/ 2075583 w 9867415"/>
                <a:gd name="connsiteY14163" fmla="*/ 636876 h 3924300"/>
                <a:gd name="connsiteX14164" fmla="*/ 2102438 w 9867415"/>
                <a:gd name="connsiteY14164" fmla="*/ 614363 h 3924300"/>
                <a:gd name="connsiteX14165" fmla="*/ 6292473 w 9867415"/>
                <a:gd name="connsiteY14165" fmla="*/ 611766 h 3924300"/>
                <a:gd name="connsiteX14166" fmla="*/ 6314381 w 9867415"/>
                <a:gd name="connsiteY14166" fmla="*/ 630526 h 3924300"/>
                <a:gd name="connsiteX14167" fmla="*/ 6303427 w 9867415"/>
                <a:gd name="connsiteY14167" fmla="*/ 649287 h 3924300"/>
                <a:gd name="connsiteX14168" fmla="*/ 6281520 w 9867415"/>
                <a:gd name="connsiteY14168" fmla="*/ 630526 h 3924300"/>
                <a:gd name="connsiteX14169" fmla="*/ 6292473 w 9867415"/>
                <a:gd name="connsiteY14169" fmla="*/ 611766 h 3924300"/>
                <a:gd name="connsiteX14170" fmla="*/ 7709360 w 9867415"/>
                <a:gd name="connsiteY14170" fmla="*/ 611718 h 3924300"/>
                <a:gd name="connsiteX14171" fmla="*/ 7739378 w 9867415"/>
                <a:gd name="connsiteY14171" fmla="*/ 633941 h 3924300"/>
                <a:gd name="connsiteX14172" fmla="*/ 7735625 w 9867415"/>
                <a:gd name="connsiteY14172" fmla="*/ 652462 h 3924300"/>
                <a:gd name="connsiteX14173" fmla="*/ 7705607 w 9867415"/>
                <a:gd name="connsiteY14173" fmla="*/ 630237 h 3924300"/>
                <a:gd name="connsiteX14174" fmla="*/ 7709360 w 9867415"/>
                <a:gd name="connsiteY14174" fmla="*/ 611718 h 3924300"/>
                <a:gd name="connsiteX14175" fmla="*/ 8176518 w 9867415"/>
                <a:gd name="connsiteY14175" fmla="*/ 611188 h 3924300"/>
                <a:gd name="connsiteX14176" fmla="*/ 8202447 w 9867415"/>
                <a:gd name="connsiteY14176" fmla="*/ 633412 h 3924300"/>
                <a:gd name="connsiteX14177" fmla="*/ 8202447 w 9867415"/>
                <a:gd name="connsiteY14177" fmla="*/ 651933 h 3924300"/>
                <a:gd name="connsiteX14178" fmla="*/ 8172813 w 9867415"/>
                <a:gd name="connsiteY14178" fmla="*/ 629709 h 3924300"/>
                <a:gd name="connsiteX14179" fmla="*/ 8176518 w 9867415"/>
                <a:gd name="connsiteY14179" fmla="*/ 611188 h 3924300"/>
                <a:gd name="connsiteX14180" fmla="*/ 6345265 w 9867415"/>
                <a:gd name="connsiteY14180" fmla="*/ 611188 h 3924300"/>
                <a:gd name="connsiteX14181" fmla="*/ 6367779 w 9867415"/>
                <a:gd name="connsiteY14181" fmla="*/ 633701 h 3924300"/>
                <a:gd name="connsiteX14182" fmla="*/ 6356522 w 9867415"/>
                <a:gd name="connsiteY14182" fmla="*/ 652462 h 3924300"/>
                <a:gd name="connsiteX14183" fmla="*/ 6334009 w 9867415"/>
                <a:gd name="connsiteY14183" fmla="*/ 629949 h 3924300"/>
                <a:gd name="connsiteX14184" fmla="*/ 6345265 w 9867415"/>
                <a:gd name="connsiteY14184" fmla="*/ 611188 h 3924300"/>
                <a:gd name="connsiteX14185" fmla="*/ 3139236 w 9867415"/>
                <a:gd name="connsiteY14185" fmla="*/ 611188 h 3924300"/>
                <a:gd name="connsiteX14186" fmla="*/ 3146740 w 9867415"/>
                <a:gd name="connsiteY14186" fmla="*/ 629949 h 3924300"/>
                <a:gd name="connsiteX14187" fmla="*/ 3124227 w 9867415"/>
                <a:gd name="connsiteY14187" fmla="*/ 652462 h 3924300"/>
                <a:gd name="connsiteX14188" fmla="*/ 3112970 w 9867415"/>
                <a:gd name="connsiteY14188" fmla="*/ 633701 h 3924300"/>
                <a:gd name="connsiteX14189" fmla="*/ 3139236 w 9867415"/>
                <a:gd name="connsiteY14189" fmla="*/ 611188 h 3924300"/>
                <a:gd name="connsiteX14190" fmla="*/ 2585309 w 9867415"/>
                <a:gd name="connsiteY14190" fmla="*/ 611188 h 3924300"/>
                <a:gd name="connsiteX14191" fmla="*/ 2592810 w 9867415"/>
                <a:gd name="connsiteY14191" fmla="*/ 629949 h 3924300"/>
                <a:gd name="connsiteX14192" fmla="*/ 2566547 w 9867415"/>
                <a:gd name="connsiteY14192" fmla="*/ 652462 h 3924300"/>
                <a:gd name="connsiteX14193" fmla="*/ 2559045 w 9867415"/>
                <a:gd name="connsiteY14193" fmla="*/ 633701 h 3924300"/>
                <a:gd name="connsiteX14194" fmla="*/ 2585309 w 9867415"/>
                <a:gd name="connsiteY14194" fmla="*/ 611188 h 3924300"/>
                <a:gd name="connsiteX14195" fmla="*/ 7120975 w 9867415"/>
                <a:gd name="connsiteY14195" fmla="*/ 608013 h 3924300"/>
                <a:gd name="connsiteX14196" fmla="*/ 7147241 w 9867415"/>
                <a:gd name="connsiteY14196" fmla="*/ 630526 h 3924300"/>
                <a:gd name="connsiteX14197" fmla="*/ 7139736 w 9867415"/>
                <a:gd name="connsiteY14197" fmla="*/ 649287 h 3924300"/>
                <a:gd name="connsiteX14198" fmla="*/ 7113471 w 9867415"/>
                <a:gd name="connsiteY14198" fmla="*/ 626775 h 3924300"/>
                <a:gd name="connsiteX14199" fmla="*/ 7120975 w 9867415"/>
                <a:gd name="connsiteY14199" fmla="*/ 608013 h 3924300"/>
                <a:gd name="connsiteX14200" fmla="*/ 6235727 w 9867415"/>
                <a:gd name="connsiteY14200" fmla="*/ 608013 h 3924300"/>
                <a:gd name="connsiteX14201" fmla="*/ 6258241 w 9867415"/>
                <a:gd name="connsiteY14201" fmla="*/ 626775 h 3924300"/>
                <a:gd name="connsiteX14202" fmla="*/ 6246984 w 9867415"/>
                <a:gd name="connsiteY14202" fmla="*/ 649287 h 3924300"/>
                <a:gd name="connsiteX14203" fmla="*/ 6224471 w 9867415"/>
                <a:gd name="connsiteY14203" fmla="*/ 626775 h 3924300"/>
                <a:gd name="connsiteX14204" fmla="*/ 6235727 w 9867415"/>
                <a:gd name="connsiteY14204" fmla="*/ 608013 h 3924300"/>
                <a:gd name="connsiteX14205" fmla="*/ 2155221 w 9867415"/>
                <a:gd name="connsiteY14205" fmla="*/ 608013 h 3924300"/>
                <a:gd name="connsiteX14206" fmla="*/ 2158926 w 9867415"/>
                <a:gd name="connsiteY14206" fmla="*/ 626775 h 3924300"/>
                <a:gd name="connsiteX14207" fmla="*/ 2132997 w 9867415"/>
                <a:gd name="connsiteY14207" fmla="*/ 649287 h 3924300"/>
                <a:gd name="connsiteX14208" fmla="*/ 2129293 w 9867415"/>
                <a:gd name="connsiteY14208" fmla="*/ 630526 h 3924300"/>
                <a:gd name="connsiteX14209" fmla="*/ 2155221 w 9867415"/>
                <a:gd name="connsiteY14209" fmla="*/ 608013 h 3924300"/>
                <a:gd name="connsiteX14210" fmla="*/ 8526826 w 9867415"/>
                <a:gd name="connsiteY14210" fmla="*/ 607087 h 3924300"/>
                <a:gd name="connsiteX14211" fmla="*/ 8556460 w 9867415"/>
                <a:gd name="connsiteY14211" fmla="*/ 630106 h 3924300"/>
                <a:gd name="connsiteX14212" fmla="*/ 8552756 w 9867415"/>
                <a:gd name="connsiteY14212" fmla="*/ 649287 h 3924300"/>
                <a:gd name="connsiteX14213" fmla="*/ 8526826 w 9867415"/>
                <a:gd name="connsiteY14213" fmla="*/ 622433 h 3924300"/>
                <a:gd name="connsiteX14214" fmla="*/ 8526826 w 9867415"/>
                <a:gd name="connsiteY14214" fmla="*/ 607087 h 3924300"/>
                <a:gd name="connsiteX14215" fmla="*/ 6126190 w 9867415"/>
                <a:gd name="connsiteY14215" fmla="*/ 603827 h 3924300"/>
                <a:gd name="connsiteX14216" fmla="*/ 6148704 w 9867415"/>
                <a:gd name="connsiteY14216" fmla="*/ 622588 h 3924300"/>
                <a:gd name="connsiteX14217" fmla="*/ 6137447 w 9867415"/>
                <a:gd name="connsiteY14217" fmla="*/ 641349 h 3924300"/>
                <a:gd name="connsiteX14218" fmla="*/ 6114934 w 9867415"/>
                <a:gd name="connsiteY14218" fmla="*/ 622588 h 3924300"/>
                <a:gd name="connsiteX14219" fmla="*/ 6126190 w 9867415"/>
                <a:gd name="connsiteY14219" fmla="*/ 603827 h 3924300"/>
                <a:gd name="connsiteX14220" fmla="*/ 8127306 w 9867415"/>
                <a:gd name="connsiteY14220" fmla="*/ 603250 h 3924300"/>
                <a:gd name="connsiteX14221" fmla="*/ 8153235 w 9867415"/>
                <a:gd name="connsiteY14221" fmla="*/ 626269 h 3924300"/>
                <a:gd name="connsiteX14222" fmla="*/ 8149530 w 9867415"/>
                <a:gd name="connsiteY14222" fmla="*/ 645451 h 3924300"/>
                <a:gd name="connsiteX14223" fmla="*/ 8123601 w 9867415"/>
                <a:gd name="connsiteY14223" fmla="*/ 622433 h 3924300"/>
                <a:gd name="connsiteX14224" fmla="*/ 8127306 w 9867415"/>
                <a:gd name="connsiteY14224" fmla="*/ 603250 h 3924300"/>
                <a:gd name="connsiteX14225" fmla="*/ 7660580 w 9867415"/>
                <a:gd name="connsiteY14225" fmla="*/ 603250 h 3924300"/>
                <a:gd name="connsiteX14226" fmla="*/ 7686510 w 9867415"/>
                <a:gd name="connsiteY14226" fmla="*/ 625763 h 3924300"/>
                <a:gd name="connsiteX14227" fmla="*/ 7682806 w 9867415"/>
                <a:gd name="connsiteY14227" fmla="*/ 644524 h 3924300"/>
                <a:gd name="connsiteX14228" fmla="*/ 7656876 w 9867415"/>
                <a:gd name="connsiteY14228" fmla="*/ 622012 h 3924300"/>
                <a:gd name="connsiteX14229" fmla="*/ 7660580 w 9867415"/>
                <a:gd name="connsiteY14229" fmla="*/ 603250 h 3924300"/>
                <a:gd name="connsiteX14230" fmla="*/ 7068588 w 9867415"/>
                <a:gd name="connsiteY14230" fmla="*/ 603250 h 3924300"/>
                <a:gd name="connsiteX14231" fmla="*/ 7094854 w 9867415"/>
                <a:gd name="connsiteY14231" fmla="*/ 625763 h 3924300"/>
                <a:gd name="connsiteX14232" fmla="*/ 7087349 w 9867415"/>
                <a:gd name="connsiteY14232" fmla="*/ 644524 h 3924300"/>
                <a:gd name="connsiteX14233" fmla="*/ 7061084 w 9867415"/>
                <a:gd name="connsiteY14233" fmla="*/ 622012 h 3924300"/>
                <a:gd name="connsiteX14234" fmla="*/ 7068588 w 9867415"/>
                <a:gd name="connsiteY14234" fmla="*/ 603250 h 3924300"/>
                <a:gd name="connsiteX14235" fmla="*/ 6182936 w 9867415"/>
                <a:gd name="connsiteY14235" fmla="*/ 603250 h 3924300"/>
                <a:gd name="connsiteX14236" fmla="*/ 6204844 w 9867415"/>
                <a:gd name="connsiteY14236" fmla="*/ 625763 h 3924300"/>
                <a:gd name="connsiteX14237" fmla="*/ 6193890 w 9867415"/>
                <a:gd name="connsiteY14237" fmla="*/ 644524 h 3924300"/>
                <a:gd name="connsiteX14238" fmla="*/ 6171983 w 9867415"/>
                <a:gd name="connsiteY14238" fmla="*/ 622012 h 3924300"/>
                <a:gd name="connsiteX14239" fmla="*/ 6182936 w 9867415"/>
                <a:gd name="connsiteY14239" fmla="*/ 603250 h 3924300"/>
                <a:gd name="connsiteX14240" fmla="*/ 2637440 w 9867415"/>
                <a:gd name="connsiteY14240" fmla="*/ 603250 h 3924300"/>
                <a:gd name="connsiteX14241" fmla="*/ 2645116 w 9867415"/>
                <a:gd name="connsiteY14241" fmla="*/ 622012 h 3924300"/>
                <a:gd name="connsiteX14242" fmla="*/ 2618259 w 9867415"/>
                <a:gd name="connsiteY14242" fmla="*/ 644524 h 3924300"/>
                <a:gd name="connsiteX14243" fmla="*/ 2610587 w 9867415"/>
                <a:gd name="connsiteY14243" fmla="*/ 625763 h 3924300"/>
                <a:gd name="connsiteX14244" fmla="*/ 2637440 w 9867415"/>
                <a:gd name="connsiteY14244" fmla="*/ 603250 h 3924300"/>
                <a:gd name="connsiteX14245" fmla="*/ 7016200 w 9867415"/>
                <a:gd name="connsiteY14245" fmla="*/ 600075 h 3924300"/>
                <a:gd name="connsiteX14246" fmla="*/ 7042466 w 9867415"/>
                <a:gd name="connsiteY14246" fmla="*/ 618837 h 3924300"/>
                <a:gd name="connsiteX14247" fmla="*/ 7034961 w 9867415"/>
                <a:gd name="connsiteY14247" fmla="*/ 641349 h 3924300"/>
                <a:gd name="connsiteX14248" fmla="*/ 7008696 w 9867415"/>
                <a:gd name="connsiteY14248" fmla="*/ 618837 h 3924300"/>
                <a:gd name="connsiteX14249" fmla="*/ 7016200 w 9867415"/>
                <a:gd name="connsiteY14249" fmla="*/ 600075 h 3924300"/>
                <a:gd name="connsiteX14250" fmla="*/ 6074033 w 9867415"/>
                <a:gd name="connsiteY14250" fmla="*/ 600075 h 3924300"/>
                <a:gd name="connsiteX14251" fmla="*/ 6096893 w 9867415"/>
                <a:gd name="connsiteY14251" fmla="*/ 618837 h 3924300"/>
                <a:gd name="connsiteX14252" fmla="*/ 6081653 w 9867415"/>
                <a:gd name="connsiteY14252" fmla="*/ 641349 h 3924300"/>
                <a:gd name="connsiteX14253" fmla="*/ 6062603 w 9867415"/>
                <a:gd name="connsiteY14253" fmla="*/ 618837 h 3924300"/>
                <a:gd name="connsiteX14254" fmla="*/ 6074033 w 9867415"/>
                <a:gd name="connsiteY14254" fmla="*/ 600075 h 3924300"/>
                <a:gd name="connsiteX14255" fmla="*/ 8477614 w 9867415"/>
                <a:gd name="connsiteY14255" fmla="*/ 599150 h 3924300"/>
                <a:gd name="connsiteX14256" fmla="*/ 8507248 w 9867415"/>
                <a:gd name="connsiteY14256" fmla="*/ 622169 h 3924300"/>
                <a:gd name="connsiteX14257" fmla="*/ 8503544 w 9867415"/>
                <a:gd name="connsiteY14257" fmla="*/ 641350 h 3924300"/>
                <a:gd name="connsiteX14258" fmla="*/ 8477614 w 9867415"/>
                <a:gd name="connsiteY14258" fmla="*/ 614496 h 3924300"/>
                <a:gd name="connsiteX14259" fmla="*/ 8477614 w 9867415"/>
                <a:gd name="connsiteY14259" fmla="*/ 599150 h 3924300"/>
                <a:gd name="connsiteX14260" fmla="*/ 7607002 w 9867415"/>
                <a:gd name="connsiteY14260" fmla="*/ 599150 h 3924300"/>
                <a:gd name="connsiteX14261" fmla="*/ 7637694 w 9867415"/>
                <a:gd name="connsiteY14261" fmla="*/ 622169 h 3924300"/>
                <a:gd name="connsiteX14262" fmla="*/ 7630022 w 9867415"/>
                <a:gd name="connsiteY14262" fmla="*/ 637514 h 3924300"/>
                <a:gd name="connsiteX14263" fmla="*/ 7603166 w 9867415"/>
                <a:gd name="connsiteY14263" fmla="*/ 618332 h 3924300"/>
                <a:gd name="connsiteX14264" fmla="*/ 7607002 w 9867415"/>
                <a:gd name="connsiteY14264" fmla="*/ 599150 h 3924300"/>
                <a:gd name="connsiteX14265" fmla="*/ 6962658 w 9867415"/>
                <a:gd name="connsiteY14265" fmla="*/ 595974 h 3924300"/>
                <a:gd name="connsiteX14266" fmla="*/ 6989935 w 9867415"/>
                <a:gd name="connsiteY14266" fmla="*/ 615158 h 3924300"/>
                <a:gd name="connsiteX14267" fmla="*/ 6982141 w 9867415"/>
                <a:gd name="connsiteY14267" fmla="*/ 634339 h 3924300"/>
                <a:gd name="connsiteX14268" fmla="*/ 6954865 w 9867415"/>
                <a:gd name="connsiteY14268" fmla="*/ 615158 h 3924300"/>
                <a:gd name="connsiteX14269" fmla="*/ 6962658 w 9867415"/>
                <a:gd name="connsiteY14269" fmla="*/ 595974 h 3924300"/>
                <a:gd name="connsiteX14270" fmla="*/ 8078092 w 9867415"/>
                <a:gd name="connsiteY14270" fmla="*/ 595313 h 3924300"/>
                <a:gd name="connsiteX14271" fmla="*/ 8104022 w 9867415"/>
                <a:gd name="connsiteY14271" fmla="*/ 622169 h 3924300"/>
                <a:gd name="connsiteX14272" fmla="*/ 8100318 w 9867415"/>
                <a:gd name="connsiteY14272" fmla="*/ 637514 h 3924300"/>
                <a:gd name="connsiteX14273" fmla="*/ 8074388 w 9867415"/>
                <a:gd name="connsiteY14273" fmla="*/ 614496 h 3924300"/>
                <a:gd name="connsiteX14274" fmla="*/ 8078092 w 9867415"/>
                <a:gd name="connsiteY14274" fmla="*/ 595313 h 3924300"/>
                <a:gd name="connsiteX14275" fmla="*/ 6016652 w 9867415"/>
                <a:gd name="connsiteY14275" fmla="*/ 595313 h 3924300"/>
                <a:gd name="connsiteX14276" fmla="*/ 6039166 w 9867415"/>
                <a:gd name="connsiteY14276" fmla="*/ 618693 h 3924300"/>
                <a:gd name="connsiteX14277" fmla="*/ 6027909 w 9867415"/>
                <a:gd name="connsiteY14277" fmla="*/ 638175 h 3924300"/>
                <a:gd name="connsiteX14278" fmla="*/ 6005396 w 9867415"/>
                <a:gd name="connsiteY14278" fmla="*/ 614796 h 3924300"/>
                <a:gd name="connsiteX14279" fmla="*/ 6016652 w 9867415"/>
                <a:gd name="connsiteY14279" fmla="*/ 595313 h 3924300"/>
                <a:gd name="connsiteX14280" fmla="*/ 5964496 w 9867415"/>
                <a:gd name="connsiteY14280" fmla="*/ 595313 h 3924300"/>
                <a:gd name="connsiteX14281" fmla="*/ 5987356 w 9867415"/>
                <a:gd name="connsiteY14281" fmla="*/ 614363 h 3924300"/>
                <a:gd name="connsiteX14282" fmla="*/ 5972116 w 9867415"/>
                <a:gd name="connsiteY14282" fmla="*/ 633412 h 3924300"/>
                <a:gd name="connsiteX14283" fmla="*/ 5949256 w 9867415"/>
                <a:gd name="connsiteY14283" fmla="*/ 614363 h 3924300"/>
                <a:gd name="connsiteX14284" fmla="*/ 5964496 w 9867415"/>
                <a:gd name="connsiteY14284" fmla="*/ 595313 h 3924300"/>
                <a:gd name="connsiteX14285" fmla="*/ 8025441 w 9867415"/>
                <a:gd name="connsiteY14285" fmla="*/ 592667 h 3924300"/>
                <a:gd name="connsiteX14286" fmla="*/ 8056133 w 9867415"/>
                <a:gd name="connsiteY14286" fmla="*/ 614892 h 3924300"/>
                <a:gd name="connsiteX14287" fmla="*/ 8052296 w 9867415"/>
                <a:gd name="connsiteY14287" fmla="*/ 633412 h 3924300"/>
                <a:gd name="connsiteX14288" fmla="*/ 8021604 w 9867415"/>
                <a:gd name="connsiteY14288" fmla="*/ 611188 h 3924300"/>
                <a:gd name="connsiteX14289" fmla="*/ 8025441 w 9867415"/>
                <a:gd name="connsiteY14289" fmla="*/ 592667 h 3924300"/>
                <a:gd name="connsiteX14290" fmla="*/ 7557790 w 9867415"/>
                <a:gd name="connsiteY14290" fmla="*/ 592138 h 3924300"/>
                <a:gd name="connsiteX14291" fmla="*/ 7584645 w 9867415"/>
                <a:gd name="connsiteY14291" fmla="*/ 614652 h 3924300"/>
                <a:gd name="connsiteX14292" fmla="*/ 7580808 w 9867415"/>
                <a:gd name="connsiteY14292" fmla="*/ 633412 h 3924300"/>
                <a:gd name="connsiteX14293" fmla="*/ 7550116 w 9867415"/>
                <a:gd name="connsiteY14293" fmla="*/ 610899 h 3924300"/>
                <a:gd name="connsiteX14294" fmla="*/ 7557790 w 9867415"/>
                <a:gd name="connsiteY14294" fmla="*/ 592138 h 3924300"/>
                <a:gd name="connsiteX14295" fmla="*/ 5907693 w 9867415"/>
                <a:gd name="connsiteY14295" fmla="*/ 592138 h 3924300"/>
                <a:gd name="connsiteX14296" fmla="*/ 5931073 w 9867415"/>
                <a:gd name="connsiteY14296" fmla="*/ 614652 h 3924300"/>
                <a:gd name="connsiteX14297" fmla="*/ 5919383 w 9867415"/>
                <a:gd name="connsiteY14297" fmla="*/ 633412 h 3924300"/>
                <a:gd name="connsiteX14298" fmla="*/ 5896003 w 9867415"/>
                <a:gd name="connsiteY14298" fmla="*/ 610899 h 3924300"/>
                <a:gd name="connsiteX14299" fmla="*/ 5907693 w 9867415"/>
                <a:gd name="connsiteY14299" fmla="*/ 592138 h 3924300"/>
                <a:gd name="connsiteX14300" fmla="*/ 5854958 w 9867415"/>
                <a:gd name="connsiteY14300" fmla="*/ 592138 h 3924300"/>
                <a:gd name="connsiteX14301" fmla="*/ 5874008 w 9867415"/>
                <a:gd name="connsiteY14301" fmla="*/ 611188 h 3924300"/>
                <a:gd name="connsiteX14302" fmla="*/ 5862578 w 9867415"/>
                <a:gd name="connsiteY14302" fmla="*/ 630237 h 3924300"/>
                <a:gd name="connsiteX14303" fmla="*/ 5839718 w 9867415"/>
                <a:gd name="connsiteY14303" fmla="*/ 611188 h 3924300"/>
                <a:gd name="connsiteX14304" fmla="*/ 5854958 w 9867415"/>
                <a:gd name="connsiteY14304" fmla="*/ 592138 h 3924300"/>
                <a:gd name="connsiteX14305" fmla="*/ 2742615 w 9867415"/>
                <a:gd name="connsiteY14305" fmla="*/ 592138 h 3924300"/>
                <a:gd name="connsiteX14306" fmla="*/ 2750024 w 9867415"/>
                <a:gd name="connsiteY14306" fmla="*/ 610899 h 3924300"/>
                <a:gd name="connsiteX14307" fmla="*/ 2724093 w 9867415"/>
                <a:gd name="connsiteY14307" fmla="*/ 633412 h 3924300"/>
                <a:gd name="connsiteX14308" fmla="*/ 2716687 w 9867415"/>
                <a:gd name="connsiteY14308" fmla="*/ 614652 h 3924300"/>
                <a:gd name="connsiteX14309" fmla="*/ 2742615 w 9867415"/>
                <a:gd name="connsiteY14309" fmla="*/ 592138 h 3924300"/>
                <a:gd name="connsiteX14310" fmla="*/ 8428666 w 9867415"/>
                <a:gd name="connsiteY14310" fmla="*/ 588963 h 3924300"/>
                <a:gd name="connsiteX14311" fmla="*/ 8459358 w 9867415"/>
                <a:gd name="connsiteY14311" fmla="*/ 614892 h 3924300"/>
                <a:gd name="connsiteX14312" fmla="*/ 8455522 w 9867415"/>
                <a:gd name="connsiteY14312" fmla="*/ 633412 h 3924300"/>
                <a:gd name="connsiteX14313" fmla="*/ 8428666 w 9867415"/>
                <a:gd name="connsiteY14313" fmla="*/ 607484 h 3924300"/>
                <a:gd name="connsiteX14314" fmla="*/ 8428666 w 9867415"/>
                <a:gd name="connsiteY14314" fmla="*/ 588963 h 3924300"/>
                <a:gd name="connsiteX14315" fmla="*/ 6909838 w 9867415"/>
                <a:gd name="connsiteY14315" fmla="*/ 588963 h 3924300"/>
                <a:gd name="connsiteX14316" fmla="*/ 6936104 w 9867415"/>
                <a:gd name="connsiteY14316" fmla="*/ 611477 h 3924300"/>
                <a:gd name="connsiteX14317" fmla="*/ 6928599 w 9867415"/>
                <a:gd name="connsiteY14317" fmla="*/ 630237 h 3924300"/>
                <a:gd name="connsiteX14318" fmla="*/ 6902334 w 9867415"/>
                <a:gd name="connsiteY14318" fmla="*/ 607724 h 3924300"/>
                <a:gd name="connsiteX14319" fmla="*/ 6909838 w 9867415"/>
                <a:gd name="connsiteY14319" fmla="*/ 588963 h 3924300"/>
                <a:gd name="connsiteX14320" fmla="*/ 5798761 w 9867415"/>
                <a:gd name="connsiteY14320" fmla="*/ 588963 h 3924300"/>
                <a:gd name="connsiteX14321" fmla="*/ 5820669 w 9867415"/>
                <a:gd name="connsiteY14321" fmla="*/ 611477 h 3924300"/>
                <a:gd name="connsiteX14322" fmla="*/ 5806064 w 9867415"/>
                <a:gd name="connsiteY14322" fmla="*/ 630237 h 3924300"/>
                <a:gd name="connsiteX14323" fmla="*/ 5787808 w 9867415"/>
                <a:gd name="connsiteY14323" fmla="*/ 607724 h 3924300"/>
                <a:gd name="connsiteX14324" fmla="*/ 5798761 w 9867415"/>
                <a:gd name="connsiteY14324" fmla="*/ 588963 h 3924300"/>
                <a:gd name="connsiteX14325" fmla="*/ 5745421 w 9867415"/>
                <a:gd name="connsiteY14325" fmla="*/ 588963 h 3924300"/>
                <a:gd name="connsiteX14326" fmla="*/ 5764471 w 9867415"/>
                <a:gd name="connsiteY14326" fmla="*/ 607724 h 3924300"/>
                <a:gd name="connsiteX14327" fmla="*/ 5753041 w 9867415"/>
                <a:gd name="connsiteY14327" fmla="*/ 630237 h 3924300"/>
                <a:gd name="connsiteX14328" fmla="*/ 5730181 w 9867415"/>
                <a:gd name="connsiteY14328" fmla="*/ 607724 h 3924300"/>
                <a:gd name="connsiteX14329" fmla="*/ 5745421 w 9867415"/>
                <a:gd name="connsiteY14329" fmla="*/ 588963 h 3924300"/>
                <a:gd name="connsiteX14330" fmla="*/ 4588768 w 9867415"/>
                <a:gd name="connsiteY14330" fmla="*/ 588963 h 3924300"/>
                <a:gd name="connsiteX14331" fmla="*/ 4607818 w 9867415"/>
                <a:gd name="connsiteY14331" fmla="*/ 607220 h 3924300"/>
                <a:gd name="connsiteX14332" fmla="*/ 4584958 w 9867415"/>
                <a:gd name="connsiteY14332" fmla="*/ 625476 h 3924300"/>
                <a:gd name="connsiteX14333" fmla="*/ 4569718 w 9867415"/>
                <a:gd name="connsiteY14333" fmla="*/ 607220 h 3924300"/>
                <a:gd name="connsiteX14334" fmla="*/ 4588768 w 9867415"/>
                <a:gd name="connsiteY14334" fmla="*/ 588963 h 3924300"/>
                <a:gd name="connsiteX14335" fmla="*/ 7505402 w 9867415"/>
                <a:gd name="connsiteY14335" fmla="*/ 588036 h 3924300"/>
                <a:gd name="connsiteX14336" fmla="*/ 7532258 w 9867415"/>
                <a:gd name="connsiteY14336" fmla="*/ 607220 h 3924300"/>
                <a:gd name="connsiteX14337" fmla="*/ 7528422 w 9867415"/>
                <a:gd name="connsiteY14337" fmla="*/ 626402 h 3924300"/>
                <a:gd name="connsiteX14338" fmla="*/ 7501566 w 9867415"/>
                <a:gd name="connsiteY14338" fmla="*/ 603383 h 3924300"/>
                <a:gd name="connsiteX14339" fmla="*/ 7505402 w 9867415"/>
                <a:gd name="connsiteY14339" fmla="*/ 588036 h 3924300"/>
                <a:gd name="connsiteX14340" fmla="*/ 2796192 w 9867415"/>
                <a:gd name="connsiteY14340" fmla="*/ 588036 h 3924300"/>
                <a:gd name="connsiteX14341" fmla="*/ 2800031 w 9867415"/>
                <a:gd name="connsiteY14341" fmla="*/ 603383 h 3924300"/>
                <a:gd name="connsiteX14342" fmla="*/ 2777012 w 9867415"/>
                <a:gd name="connsiteY14342" fmla="*/ 626402 h 3924300"/>
                <a:gd name="connsiteX14343" fmla="*/ 2769338 w 9867415"/>
                <a:gd name="connsiteY14343" fmla="*/ 607220 h 3924300"/>
                <a:gd name="connsiteX14344" fmla="*/ 2796192 w 9867415"/>
                <a:gd name="connsiteY14344" fmla="*/ 588036 h 3924300"/>
                <a:gd name="connsiteX14345" fmla="*/ 8379454 w 9867415"/>
                <a:gd name="connsiteY14345" fmla="*/ 584729 h 3924300"/>
                <a:gd name="connsiteX14346" fmla="*/ 8410146 w 9867415"/>
                <a:gd name="connsiteY14346" fmla="*/ 606954 h 3924300"/>
                <a:gd name="connsiteX14347" fmla="*/ 8406310 w 9867415"/>
                <a:gd name="connsiteY14347" fmla="*/ 625475 h 3924300"/>
                <a:gd name="connsiteX14348" fmla="*/ 8379454 w 9867415"/>
                <a:gd name="connsiteY14348" fmla="*/ 599546 h 3924300"/>
                <a:gd name="connsiteX14349" fmla="*/ 8379454 w 9867415"/>
                <a:gd name="connsiteY14349" fmla="*/ 584729 h 3924300"/>
                <a:gd name="connsiteX14350" fmla="*/ 7976492 w 9867415"/>
                <a:gd name="connsiteY14350" fmla="*/ 584200 h 3924300"/>
                <a:gd name="connsiteX14351" fmla="*/ 8002422 w 9867415"/>
                <a:gd name="connsiteY14351" fmla="*/ 606713 h 3924300"/>
                <a:gd name="connsiteX14352" fmla="*/ 8002422 w 9867415"/>
                <a:gd name="connsiteY14352" fmla="*/ 625475 h 3924300"/>
                <a:gd name="connsiteX14353" fmla="*/ 7972788 w 9867415"/>
                <a:gd name="connsiteY14353" fmla="*/ 602962 h 3924300"/>
                <a:gd name="connsiteX14354" fmla="*/ 7976492 w 9867415"/>
                <a:gd name="connsiteY14354" fmla="*/ 584200 h 3924300"/>
                <a:gd name="connsiteX14355" fmla="*/ 6857450 w 9867415"/>
                <a:gd name="connsiteY14355" fmla="*/ 584200 h 3924300"/>
                <a:gd name="connsiteX14356" fmla="*/ 6883716 w 9867415"/>
                <a:gd name="connsiteY14356" fmla="*/ 606713 h 3924300"/>
                <a:gd name="connsiteX14357" fmla="*/ 6876211 w 9867415"/>
                <a:gd name="connsiteY14357" fmla="*/ 625475 h 3924300"/>
                <a:gd name="connsiteX14358" fmla="*/ 6849946 w 9867415"/>
                <a:gd name="connsiteY14358" fmla="*/ 602962 h 3924300"/>
                <a:gd name="connsiteX14359" fmla="*/ 6857450 w 9867415"/>
                <a:gd name="connsiteY14359" fmla="*/ 584200 h 3924300"/>
                <a:gd name="connsiteX14360" fmla="*/ 5689858 w 9867415"/>
                <a:gd name="connsiteY14360" fmla="*/ 584200 h 3924300"/>
                <a:gd name="connsiteX14361" fmla="*/ 5712718 w 9867415"/>
                <a:gd name="connsiteY14361" fmla="*/ 606713 h 3924300"/>
                <a:gd name="connsiteX14362" fmla="*/ 5697478 w 9867415"/>
                <a:gd name="connsiteY14362" fmla="*/ 625475 h 3924300"/>
                <a:gd name="connsiteX14363" fmla="*/ 5678428 w 9867415"/>
                <a:gd name="connsiteY14363" fmla="*/ 606713 h 3924300"/>
                <a:gd name="connsiteX14364" fmla="*/ 5689858 w 9867415"/>
                <a:gd name="connsiteY14364" fmla="*/ 584200 h 3924300"/>
                <a:gd name="connsiteX14365" fmla="*/ 5636836 w 9867415"/>
                <a:gd name="connsiteY14365" fmla="*/ 584200 h 3924300"/>
                <a:gd name="connsiteX14366" fmla="*/ 5655093 w 9867415"/>
                <a:gd name="connsiteY14366" fmla="*/ 606713 h 3924300"/>
                <a:gd name="connsiteX14367" fmla="*/ 5640488 w 9867415"/>
                <a:gd name="connsiteY14367" fmla="*/ 625475 h 3924300"/>
                <a:gd name="connsiteX14368" fmla="*/ 5622231 w 9867415"/>
                <a:gd name="connsiteY14368" fmla="*/ 602962 h 3924300"/>
                <a:gd name="connsiteX14369" fmla="*/ 5636836 w 9867415"/>
                <a:gd name="connsiteY14369" fmla="*/ 584200 h 3924300"/>
                <a:gd name="connsiteX14370" fmla="*/ 5580321 w 9867415"/>
                <a:gd name="connsiteY14370" fmla="*/ 584200 h 3924300"/>
                <a:gd name="connsiteX14371" fmla="*/ 5599371 w 9867415"/>
                <a:gd name="connsiteY14371" fmla="*/ 602962 h 3924300"/>
                <a:gd name="connsiteX14372" fmla="*/ 5587941 w 9867415"/>
                <a:gd name="connsiteY14372" fmla="*/ 621723 h 3924300"/>
                <a:gd name="connsiteX14373" fmla="*/ 5565081 w 9867415"/>
                <a:gd name="connsiteY14373" fmla="*/ 602962 h 3924300"/>
                <a:gd name="connsiteX14374" fmla="*/ 5580321 w 9867415"/>
                <a:gd name="connsiteY14374" fmla="*/ 584200 h 3924300"/>
                <a:gd name="connsiteX14375" fmla="*/ 5526981 w 9867415"/>
                <a:gd name="connsiteY14375" fmla="*/ 584200 h 3924300"/>
                <a:gd name="connsiteX14376" fmla="*/ 5546031 w 9867415"/>
                <a:gd name="connsiteY14376" fmla="*/ 603250 h 3924300"/>
                <a:gd name="connsiteX14377" fmla="*/ 5530791 w 9867415"/>
                <a:gd name="connsiteY14377" fmla="*/ 622300 h 3924300"/>
                <a:gd name="connsiteX14378" fmla="*/ 5511741 w 9867415"/>
                <a:gd name="connsiteY14378" fmla="*/ 603250 h 3924300"/>
                <a:gd name="connsiteX14379" fmla="*/ 5526981 w 9867415"/>
                <a:gd name="connsiteY14379" fmla="*/ 584200 h 3924300"/>
                <a:gd name="connsiteX14380" fmla="*/ 4645389 w 9867415"/>
                <a:gd name="connsiteY14380" fmla="*/ 584200 h 3924300"/>
                <a:gd name="connsiteX14381" fmla="*/ 4660206 w 9867415"/>
                <a:gd name="connsiteY14381" fmla="*/ 602962 h 3924300"/>
                <a:gd name="connsiteX14382" fmla="*/ 4641685 w 9867415"/>
                <a:gd name="connsiteY14382" fmla="*/ 625475 h 3924300"/>
                <a:gd name="connsiteX14383" fmla="*/ 4626868 w 9867415"/>
                <a:gd name="connsiteY14383" fmla="*/ 606713 h 3924300"/>
                <a:gd name="connsiteX14384" fmla="*/ 4645389 w 9867415"/>
                <a:gd name="connsiteY14384" fmla="*/ 584200 h 3924300"/>
                <a:gd name="connsiteX14385" fmla="*/ 2358419 w 9867415"/>
                <a:gd name="connsiteY14385" fmla="*/ 581554 h 3924300"/>
                <a:gd name="connsiteX14386" fmla="*/ 2365830 w 9867415"/>
                <a:gd name="connsiteY14386" fmla="*/ 600075 h 3924300"/>
                <a:gd name="connsiteX14387" fmla="*/ 2336195 w 9867415"/>
                <a:gd name="connsiteY14387" fmla="*/ 622300 h 3924300"/>
                <a:gd name="connsiteX14388" fmla="*/ 2332492 w 9867415"/>
                <a:gd name="connsiteY14388" fmla="*/ 603779 h 3924300"/>
                <a:gd name="connsiteX14389" fmla="*/ 2358419 w 9867415"/>
                <a:gd name="connsiteY14389" fmla="*/ 581554 h 3924300"/>
                <a:gd name="connsiteX14390" fmla="*/ 7455937 w 9867415"/>
                <a:gd name="connsiteY14390" fmla="*/ 581025 h 3924300"/>
                <a:gd name="connsiteX14391" fmla="*/ 7482203 w 9867415"/>
                <a:gd name="connsiteY14391" fmla="*/ 603539 h 3924300"/>
                <a:gd name="connsiteX14392" fmla="*/ 7474698 w 9867415"/>
                <a:gd name="connsiteY14392" fmla="*/ 622300 h 3924300"/>
                <a:gd name="connsiteX14393" fmla="*/ 7448432 w 9867415"/>
                <a:gd name="connsiteY14393" fmla="*/ 599786 h 3924300"/>
                <a:gd name="connsiteX14394" fmla="*/ 7455937 w 9867415"/>
                <a:gd name="connsiteY14394" fmla="*/ 581025 h 3924300"/>
                <a:gd name="connsiteX14395" fmla="*/ 6805063 w 9867415"/>
                <a:gd name="connsiteY14395" fmla="*/ 581025 h 3924300"/>
                <a:gd name="connsiteX14396" fmla="*/ 6831329 w 9867415"/>
                <a:gd name="connsiteY14396" fmla="*/ 603539 h 3924300"/>
                <a:gd name="connsiteX14397" fmla="*/ 6820072 w 9867415"/>
                <a:gd name="connsiteY14397" fmla="*/ 622300 h 3924300"/>
                <a:gd name="connsiteX14398" fmla="*/ 6797559 w 9867415"/>
                <a:gd name="connsiteY14398" fmla="*/ 599786 h 3924300"/>
                <a:gd name="connsiteX14399" fmla="*/ 6805063 w 9867415"/>
                <a:gd name="connsiteY14399" fmla="*/ 581025 h 3924300"/>
                <a:gd name="connsiteX14400" fmla="*/ 5470783 w 9867415"/>
                <a:gd name="connsiteY14400" fmla="*/ 581025 h 3924300"/>
                <a:gd name="connsiteX14401" fmla="*/ 5489833 w 9867415"/>
                <a:gd name="connsiteY14401" fmla="*/ 603539 h 3924300"/>
                <a:gd name="connsiteX14402" fmla="*/ 5474593 w 9867415"/>
                <a:gd name="connsiteY14402" fmla="*/ 622300 h 3924300"/>
                <a:gd name="connsiteX14403" fmla="*/ 5455543 w 9867415"/>
                <a:gd name="connsiteY14403" fmla="*/ 603539 h 3924300"/>
                <a:gd name="connsiteX14404" fmla="*/ 5470783 w 9867415"/>
                <a:gd name="connsiteY14404" fmla="*/ 581025 h 3924300"/>
                <a:gd name="connsiteX14405" fmla="*/ 5414586 w 9867415"/>
                <a:gd name="connsiteY14405" fmla="*/ 581025 h 3924300"/>
                <a:gd name="connsiteX14406" fmla="*/ 5436494 w 9867415"/>
                <a:gd name="connsiteY14406" fmla="*/ 599786 h 3924300"/>
                <a:gd name="connsiteX14407" fmla="*/ 5421889 w 9867415"/>
                <a:gd name="connsiteY14407" fmla="*/ 622300 h 3924300"/>
                <a:gd name="connsiteX14408" fmla="*/ 5399981 w 9867415"/>
                <a:gd name="connsiteY14408" fmla="*/ 599786 h 3924300"/>
                <a:gd name="connsiteX14409" fmla="*/ 5414586 w 9867415"/>
                <a:gd name="connsiteY14409" fmla="*/ 581025 h 3924300"/>
                <a:gd name="connsiteX14410" fmla="*/ 5361528 w 9867415"/>
                <a:gd name="connsiteY14410" fmla="*/ 581025 h 3924300"/>
                <a:gd name="connsiteX14411" fmla="*/ 5380931 w 9867415"/>
                <a:gd name="connsiteY14411" fmla="*/ 599786 h 3924300"/>
                <a:gd name="connsiteX14412" fmla="*/ 5365409 w 9867415"/>
                <a:gd name="connsiteY14412" fmla="*/ 622300 h 3924300"/>
                <a:gd name="connsiteX14413" fmla="*/ 5346006 w 9867415"/>
                <a:gd name="connsiteY14413" fmla="*/ 599786 h 3924300"/>
                <a:gd name="connsiteX14414" fmla="*/ 5361528 w 9867415"/>
                <a:gd name="connsiteY14414" fmla="*/ 581025 h 3924300"/>
                <a:gd name="connsiteX14415" fmla="*/ 5305048 w 9867415"/>
                <a:gd name="connsiteY14415" fmla="*/ 581025 h 3924300"/>
                <a:gd name="connsiteX14416" fmla="*/ 5323305 w 9867415"/>
                <a:gd name="connsiteY14416" fmla="*/ 599786 h 3924300"/>
                <a:gd name="connsiteX14417" fmla="*/ 5308700 w 9867415"/>
                <a:gd name="connsiteY14417" fmla="*/ 618548 h 3924300"/>
                <a:gd name="connsiteX14418" fmla="*/ 5290443 w 9867415"/>
                <a:gd name="connsiteY14418" fmla="*/ 599786 h 3924300"/>
                <a:gd name="connsiteX14419" fmla="*/ 5305048 w 9867415"/>
                <a:gd name="connsiteY14419" fmla="*/ 581025 h 3924300"/>
                <a:gd name="connsiteX14420" fmla="*/ 5252343 w 9867415"/>
                <a:gd name="connsiteY14420" fmla="*/ 581025 h 3924300"/>
                <a:gd name="connsiteX14421" fmla="*/ 5271393 w 9867415"/>
                <a:gd name="connsiteY14421" fmla="*/ 600075 h 3924300"/>
                <a:gd name="connsiteX14422" fmla="*/ 5252343 w 9867415"/>
                <a:gd name="connsiteY14422" fmla="*/ 619126 h 3924300"/>
                <a:gd name="connsiteX14423" fmla="*/ 5233293 w 9867415"/>
                <a:gd name="connsiteY14423" fmla="*/ 600075 h 3924300"/>
                <a:gd name="connsiteX14424" fmla="*/ 5252343 w 9867415"/>
                <a:gd name="connsiteY14424" fmla="*/ 581025 h 3924300"/>
                <a:gd name="connsiteX14425" fmla="*/ 5195723 w 9867415"/>
                <a:gd name="connsiteY14425" fmla="*/ 581025 h 3924300"/>
                <a:gd name="connsiteX14426" fmla="*/ 5214244 w 9867415"/>
                <a:gd name="connsiteY14426" fmla="*/ 600075 h 3924300"/>
                <a:gd name="connsiteX14427" fmla="*/ 5199427 w 9867415"/>
                <a:gd name="connsiteY14427" fmla="*/ 619126 h 3924300"/>
                <a:gd name="connsiteX14428" fmla="*/ 5180906 w 9867415"/>
                <a:gd name="connsiteY14428" fmla="*/ 600075 h 3924300"/>
                <a:gd name="connsiteX14429" fmla="*/ 5195723 w 9867415"/>
                <a:gd name="connsiteY14429" fmla="*/ 581025 h 3924300"/>
                <a:gd name="connsiteX14430" fmla="*/ 5141219 w 9867415"/>
                <a:gd name="connsiteY14430" fmla="*/ 581025 h 3924300"/>
                <a:gd name="connsiteX14431" fmla="*/ 5158682 w 9867415"/>
                <a:gd name="connsiteY14431" fmla="*/ 600075 h 3924300"/>
                <a:gd name="connsiteX14432" fmla="*/ 5141219 w 9867415"/>
                <a:gd name="connsiteY14432" fmla="*/ 619126 h 3924300"/>
                <a:gd name="connsiteX14433" fmla="*/ 5123756 w 9867415"/>
                <a:gd name="connsiteY14433" fmla="*/ 600075 h 3924300"/>
                <a:gd name="connsiteX14434" fmla="*/ 5141219 w 9867415"/>
                <a:gd name="connsiteY14434" fmla="*/ 581025 h 3924300"/>
                <a:gd name="connsiteX14435" fmla="*/ 7927678 w 9867415"/>
                <a:gd name="connsiteY14435" fmla="*/ 577850 h 3924300"/>
                <a:gd name="connsiteX14436" fmla="*/ 7954533 w 9867415"/>
                <a:gd name="connsiteY14436" fmla="*/ 600364 h 3924300"/>
                <a:gd name="connsiteX14437" fmla="*/ 7950696 w 9867415"/>
                <a:gd name="connsiteY14437" fmla="*/ 619126 h 3924300"/>
                <a:gd name="connsiteX14438" fmla="*/ 7923841 w 9867415"/>
                <a:gd name="connsiteY14438" fmla="*/ 596612 h 3924300"/>
                <a:gd name="connsiteX14439" fmla="*/ 7927678 w 9867415"/>
                <a:gd name="connsiteY14439" fmla="*/ 577850 h 3924300"/>
                <a:gd name="connsiteX14440" fmla="*/ 6752675 w 9867415"/>
                <a:gd name="connsiteY14440" fmla="*/ 577850 h 3924300"/>
                <a:gd name="connsiteX14441" fmla="*/ 6778941 w 9867415"/>
                <a:gd name="connsiteY14441" fmla="*/ 600364 h 3924300"/>
                <a:gd name="connsiteX14442" fmla="*/ 6767684 w 9867415"/>
                <a:gd name="connsiteY14442" fmla="*/ 619126 h 3924300"/>
                <a:gd name="connsiteX14443" fmla="*/ 6745171 w 9867415"/>
                <a:gd name="connsiteY14443" fmla="*/ 596612 h 3924300"/>
                <a:gd name="connsiteX14444" fmla="*/ 6752675 w 9867415"/>
                <a:gd name="connsiteY14444" fmla="*/ 577850 h 3924300"/>
                <a:gd name="connsiteX14445" fmla="*/ 3568294 w 9867415"/>
                <a:gd name="connsiteY14445" fmla="*/ 577850 h 3924300"/>
                <a:gd name="connsiteX14446" fmla="*/ 3579984 w 9867415"/>
                <a:gd name="connsiteY14446" fmla="*/ 596612 h 3924300"/>
                <a:gd name="connsiteX14447" fmla="*/ 3552708 w 9867415"/>
                <a:gd name="connsiteY14447" fmla="*/ 615372 h 3924300"/>
                <a:gd name="connsiteX14448" fmla="*/ 3544914 w 9867415"/>
                <a:gd name="connsiteY14448" fmla="*/ 596612 h 3924300"/>
                <a:gd name="connsiteX14449" fmla="*/ 3568294 w 9867415"/>
                <a:gd name="connsiteY14449" fmla="*/ 577850 h 3924300"/>
                <a:gd name="connsiteX14450" fmla="*/ 8330241 w 9867415"/>
                <a:gd name="connsiteY14450" fmla="*/ 576924 h 3924300"/>
                <a:gd name="connsiteX14451" fmla="*/ 8360933 w 9867415"/>
                <a:gd name="connsiteY14451" fmla="*/ 599943 h 3924300"/>
                <a:gd name="connsiteX14452" fmla="*/ 8357096 w 9867415"/>
                <a:gd name="connsiteY14452" fmla="*/ 619127 h 3924300"/>
                <a:gd name="connsiteX14453" fmla="*/ 8330241 w 9867415"/>
                <a:gd name="connsiteY14453" fmla="*/ 592270 h 3924300"/>
                <a:gd name="connsiteX14454" fmla="*/ 8330241 w 9867415"/>
                <a:gd name="connsiteY14454" fmla="*/ 576924 h 3924300"/>
                <a:gd name="connsiteX14455" fmla="*/ 7403550 w 9867415"/>
                <a:gd name="connsiteY14455" fmla="*/ 576924 h 3924300"/>
                <a:gd name="connsiteX14456" fmla="*/ 7429816 w 9867415"/>
                <a:gd name="connsiteY14456" fmla="*/ 596107 h 3924300"/>
                <a:gd name="connsiteX14457" fmla="*/ 7422311 w 9867415"/>
                <a:gd name="connsiteY14457" fmla="*/ 615289 h 3924300"/>
                <a:gd name="connsiteX14458" fmla="*/ 7396045 w 9867415"/>
                <a:gd name="connsiteY14458" fmla="*/ 596107 h 3924300"/>
                <a:gd name="connsiteX14459" fmla="*/ 7403550 w 9867415"/>
                <a:gd name="connsiteY14459" fmla="*/ 576924 h 3924300"/>
                <a:gd name="connsiteX14460" fmla="*/ 2897661 w 9867415"/>
                <a:gd name="connsiteY14460" fmla="*/ 576924 h 3924300"/>
                <a:gd name="connsiteX14461" fmla="*/ 2905069 w 9867415"/>
                <a:gd name="connsiteY14461" fmla="*/ 592270 h 3924300"/>
                <a:gd name="connsiteX14462" fmla="*/ 2882845 w 9867415"/>
                <a:gd name="connsiteY14462" fmla="*/ 615289 h 3924300"/>
                <a:gd name="connsiteX14463" fmla="*/ 2875436 w 9867415"/>
                <a:gd name="connsiteY14463" fmla="*/ 596107 h 3924300"/>
                <a:gd name="connsiteX14464" fmla="*/ 2897661 w 9867415"/>
                <a:gd name="connsiteY14464" fmla="*/ 576924 h 3924300"/>
                <a:gd name="connsiteX14465" fmla="*/ 6699085 w 9867415"/>
                <a:gd name="connsiteY14465" fmla="*/ 573088 h 3924300"/>
                <a:gd name="connsiteX14466" fmla="*/ 6721310 w 9867415"/>
                <a:gd name="connsiteY14466" fmla="*/ 595601 h 3924300"/>
                <a:gd name="connsiteX14467" fmla="*/ 6713902 w 9867415"/>
                <a:gd name="connsiteY14467" fmla="*/ 614363 h 3924300"/>
                <a:gd name="connsiteX14468" fmla="*/ 6691677 w 9867415"/>
                <a:gd name="connsiteY14468" fmla="*/ 591849 h 3924300"/>
                <a:gd name="connsiteX14469" fmla="*/ 6699085 w 9867415"/>
                <a:gd name="connsiteY14469" fmla="*/ 573088 h 3924300"/>
                <a:gd name="connsiteX14470" fmla="*/ 3621259 w 9867415"/>
                <a:gd name="connsiteY14470" fmla="*/ 573088 h 3924300"/>
                <a:gd name="connsiteX14471" fmla="*/ 3632515 w 9867415"/>
                <a:gd name="connsiteY14471" fmla="*/ 591849 h 3924300"/>
                <a:gd name="connsiteX14472" fmla="*/ 3610002 w 9867415"/>
                <a:gd name="connsiteY14472" fmla="*/ 610611 h 3924300"/>
                <a:gd name="connsiteX14473" fmla="*/ 3598745 w 9867415"/>
                <a:gd name="connsiteY14473" fmla="*/ 591849 h 3924300"/>
                <a:gd name="connsiteX14474" fmla="*/ 3621259 w 9867415"/>
                <a:gd name="connsiteY14474" fmla="*/ 573088 h 3924300"/>
                <a:gd name="connsiteX14475" fmla="*/ 7874628 w 9867415"/>
                <a:gd name="connsiteY14475" fmla="*/ 569913 h 3924300"/>
                <a:gd name="connsiteX14476" fmla="*/ 7905320 w 9867415"/>
                <a:gd name="connsiteY14476" fmla="*/ 592138 h 3924300"/>
                <a:gd name="connsiteX14477" fmla="*/ 7901484 w 9867415"/>
                <a:gd name="connsiteY14477" fmla="*/ 610659 h 3924300"/>
                <a:gd name="connsiteX14478" fmla="*/ 7870792 w 9867415"/>
                <a:gd name="connsiteY14478" fmla="*/ 588434 h 3924300"/>
                <a:gd name="connsiteX14479" fmla="*/ 7874628 w 9867415"/>
                <a:gd name="connsiteY14479" fmla="*/ 569913 h 3924300"/>
                <a:gd name="connsiteX14480" fmla="*/ 7351018 w 9867415"/>
                <a:gd name="connsiteY14480" fmla="*/ 569913 h 3924300"/>
                <a:gd name="connsiteX14481" fmla="*/ 7376947 w 9867415"/>
                <a:gd name="connsiteY14481" fmla="*/ 592427 h 3924300"/>
                <a:gd name="connsiteX14482" fmla="*/ 7373242 w 9867415"/>
                <a:gd name="connsiteY14482" fmla="*/ 611188 h 3924300"/>
                <a:gd name="connsiteX14483" fmla="*/ 7347313 w 9867415"/>
                <a:gd name="connsiteY14483" fmla="*/ 588674 h 3924300"/>
                <a:gd name="connsiteX14484" fmla="*/ 7351018 w 9867415"/>
                <a:gd name="connsiteY14484" fmla="*/ 569913 h 3924300"/>
                <a:gd name="connsiteX14485" fmla="*/ 6646890 w 9867415"/>
                <a:gd name="connsiteY14485" fmla="*/ 569913 h 3924300"/>
                <a:gd name="connsiteX14486" fmla="*/ 6669404 w 9867415"/>
                <a:gd name="connsiteY14486" fmla="*/ 592427 h 3924300"/>
                <a:gd name="connsiteX14487" fmla="*/ 6661899 w 9867415"/>
                <a:gd name="connsiteY14487" fmla="*/ 611188 h 3924300"/>
                <a:gd name="connsiteX14488" fmla="*/ 6635634 w 9867415"/>
                <a:gd name="connsiteY14488" fmla="*/ 588674 h 3924300"/>
                <a:gd name="connsiteX14489" fmla="*/ 6646890 w 9867415"/>
                <a:gd name="connsiteY14489" fmla="*/ 569913 h 3924300"/>
                <a:gd name="connsiteX14490" fmla="*/ 3673646 w 9867415"/>
                <a:gd name="connsiteY14490" fmla="*/ 569913 h 3924300"/>
                <a:gd name="connsiteX14491" fmla="*/ 3684902 w 9867415"/>
                <a:gd name="connsiteY14491" fmla="*/ 588674 h 3924300"/>
                <a:gd name="connsiteX14492" fmla="*/ 3662389 w 9867415"/>
                <a:gd name="connsiteY14492" fmla="*/ 607436 h 3924300"/>
                <a:gd name="connsiteX14493" fmla="*/ 3651132 w 9867415"/>
                <a:gd name="connsiteY14493" fmla="*/ 588674 h 3924300"/>
                <a:gd name="connsiteX14494" fmla="*/ 3673646 w 9867415"/>
                <a:gd name="connsiteY14494" fmla="*/ 569913 h 3924300"/>
                <a:gd name="connsiteX14495" fmla="*/ 2950047 w 9867415"/>
                <a:gd name="connsiteY14495" fmla="*/ 569913 h 3924300"/>
                <a:gd name="connsiteX14496" fmla="*/ 2957456 w 9867415"/>
                <a:gd name="connsiteY14496" fmla="*/ 588674 h 3924300"/>
                <a:gd name="connsiteX14497" fmla="*/ 2935231 w 9867415"/>
                <a:gd name="connsiteY14497" fmla="*/ 611188 h 3924300"/>
                <a:gd name="connsiteX14498" fmla="*/ 2927823 w 9867415"/>
                <a:gd name="connsiteY14498" fmla="*/ 592427 h 3924300"/>
                <a:gd name="connsiteX14499" fmla="*/ 2950047 w 9867415"/>
                <a:gd name="connsiteY14499" fmla="*/ 569913 h 3924300"/>
                <a:gd name="connsiteX14500" fmla="*/ 8282351 w 9867415"/>
                <a:gd name="connsiteY14500" fmla="*/ 568987 h 3924300"/>
                <a:gd name="connsiteX14501" fmla="*/ 8311985 w 9867415"/>
                <a:gd name="connsiteY14501" fmla="*/ 592005 h 3924300"/>
                <a:gd name="connsiteX14502" fmla="*/ 8308280 w 9867415"/>
                <a:gd name="connsiteY14502" fmla="*/ 611188 h 3924300"/>
                <a:gd name="connsiteX14503" fmla="*/ 8282351 w 9867415"/>
                <a:gd name="connsiteY14503" fmla="*/ 588170 h 3924300"/>
                <a:gd name="connsiteX14504" fmla="*/ 8282351 w 9867415"/>
                <a:gd name="connsiteY14504" fmla="*/ 568987 h 3924300"/>
                <a:gd name="connsiteX14505" fmla="*/ 7825680 w 9867415"/>
                <a:gd name="connsiteY14505" fmla="*/ 565812 h 3924300"/>
                <a:gd name="connsiteX14506" fmla="*/ 7851610 w 9867415"/>
                <a:gd name="connsiteY14506" fmla="*/ 588830 h 3924300"/>
                <a:gd name="connsiteX14507" fmla="*/ 7847906 w 9867415"/>
                <a:gd name="connsiteY14507" fmla="*/ 608013 h 3924300"/>
                <a:gd name="connsiteX14508" fmla="*/ 7821976 w 9867415"/>
                <a:gd name="connsiteY14508" fmla="*/ 584994 h 3924300"/>
                <a:gd name="connsiteX14509" fmla="*/ 7825680 w 9867415"/>
                <a:gd name="connsiteY14509" fmla="*/ 565812 h 3924300"/>
                <a:gd name="connsiteX14510" fmla="*/ 3003493 w 9867415"/>
                <a:gd name="connsiteY14510" fmla="*/ 565812 h 3924300"/>
                <a:gd name="connsiteX14511" fmla="*/ 3015003 w 9867415"/>
                <a:gd name="connsiteY14511" fmla="*/ 584994 h 3924300"/>
                <a:gd name="connsiteX14512" fmla="*/ 2988147 w 9867415"/>
                <a:gd name="connsiteY14512" fmla="*/ 604176 h 3924300"/>
                <a:gd name="connsiteX14513" fmla="*/ 2980475 w 9867415"/>
                <a:gd name="connsiteY14513" fmla="*/ 584994 h 3924300"/>
                <a:gd name="connsiteX14514" fmla="*/ 3003493 w 9867415"/>
                <a:gd name="connsiteY14514" fmla="*/ 565812 h 3924300"/>
                <a:gd name="connsiteX14515" fmla="*/ 7302335 w 9867415"/>
                <a:gd name="connsiteY14515" fmla="*/ 565149 h 3924300"/>
                <a:gd name="connsiteX14516" fmla="*/ 7328264 w 9867415"/>
                <a:gd name="connsiteY14516" fmla="*/ 588530 h 3924300"/>
                <a:gd name="connsiteX14517" fmla="*/ 7320856 w 9867415"/>
                <a:gd name="connsiteY14517" fmla="*/ 608013 h 3924300"/>
                <a:gd name="connsiteX14518" fmla="*/ 7294926 w 9867415"/>
                <a:gd name="connsiteY14518" fmla="*/ 584633 h 3924300"/>
                <a:gd name="connsiteX14519" fmla="*/ 7302335 w 9867415"/>
                <a:gd name="connsiteY14519" fmla="*/ 565149 h 3924300"/>
                <a:gd name="connsiteX14520" fmla="*/ 6593493 w 9867415"/>
                <a:gd name="connsiteY14520" fmla="*/ 565149 h 3924300"/>
                <a:gd name="connsiteX14521" fmla="*/ 6616873 w 9867415"/>
                <a:gd name="connsiteY14521" fmla="*/ 588530 h 3924300"/>
                <a:gd name="connsiteX14522" fmla="*/ 6609079 w 9867415"/>
                <a:gd name="connsiteY14522" fmla="*/ 608013 h 3924300"/>
                <a:gd name="connsiteX14523" fmla="*/ 6581803 w 9867415"/>
                <a:gd name="connsiteY14523" fmla="*/ 584633 h 3924300"/>
                <a:gd name="connsiteX14524" fmla="*/ 6593493 w 9867415"/>
                <a:gd name="connsiteY14524" fmla="*/ 565149 h 3924300"/>
                <a:gd name="connsiteX14525" fmla="*/ 2459873 w 9867415"/>
                <a:gd name="connsiteY14525" fmla="*/ 565149 h 3924300"/>
                <a:gd name="connsiteX14526" fmla="*/ 2467379 w 9867415"/>
                <a:gd name="connsiteY14526" fmla="*/ 584633 h 3924300"/>
                <a:gd name="connsiteX14527" fmla="*/ 2441110 w 9867415"/>
                <a:gd name="connsiteY14527" fmla="*/ 608013 h 3924300"/>
                <a:gd name="connsiteX14528" fmla="*/ 2433607 w 9867415"/>
                <a:gd name="connsiteY14528" fmla="*/ 588530 h 3924300"/>
                <a:gd name="connsiteX14529" fmla="*/ 2459873 w 9867415"/>
                <a:gd name="connsiteY14529" fmla="*/ 565149 h 3924300"/>
                <a:gd name="connsiteX14530" fmla="*/ 2038918 w 9867415"/>
                <a:gd name="connsiteY14530" fmla="*/ 565149 h 3924300"/>
                <a:gd name="connsiteX14531" fmla="*/ 2042754 w 9867415"/>
                <a:gd name="connsiteY14531" fmla="*/ 584633 h 3924300"/>
                <a:gd name="connsiteX14532" fmla="*/ 2015900 w 9867415"/>
                <a:gd name="connsiteY14532" fmla="*/ 608013 h 3924300"/>
                <a:gd name="connsiteX14533" fmla="*/ 2012063 w 9867415"/>
                <a:gd name="connsiteY14533" fmla="*/ 588530 h 3924300"/>
                <a:gd name="connsiteX14534" fmla="*/ 2038918 w 9867415"/>
                <a:gd name="connsiteY14534" fmla="*/ 565149 h 3924300"/>
                <a:gd name="connsiteX14535" fmla="*/ 8233139 w 9867415"/>
                <a:gd name="connsiteY14535" fmla="*/ 562504 h 3924300"/>
                <a:gd name="connsiteX14536" fmla="*/ 8262773 w 9867415"/>
                <a:gd name="connsiteY14536" fmla="*/ 584729 h 3924300"/>
                <a:gd name="connsiteX14537" fmla="*/ 8259068 w 9867415"/>
                <a:gd name="connsiteY14537" fmla="*/ 603250 h 3924300"/>
                <a:gd name="connsiteX14538" fmla="*/ 8233139 w 9867415"/>
                <a:gd name="connsiteY14538" fmla="*/ 581025 h 3924300"/>
                <a:gd name="connsiteX14539" fmla="*/ 8233139 w 9867415"/>
                <a:gd name="connsiteY14539" fmla="*/ 562504 h 3924300"/>
                <a:gd name="connsiteX14540" fmla="*/ 6540527 w 9867415"/>
                <a:gd name="connsiteY14540" fmla="*/ 561975 h 3924300"/>
                <a:gd name="connsiteX14541" fmla="*/ 6563041 w 9867415"/>
                <a:gd name="connsiteY14541" fmla="*/ 584489 h 3924300"/>
                <a:gd name="connsiteX14542" fmla="*/ 6551784 w 9867415"/>
                <a:gd name="connsiteY14542" fmla="*/ 603250 h 3924300"/>
                <a:gd name="connsiteX14543" fmla="*/ 6529271 w 9867415"/>
                <a:gd name="connsiteY14543" fmla="*/ 580736 h 3924300"/>
                <a:gd name="connsiteX14544" fmla="*/ 6540527 w 9867415"/>
                <a:gd name="connsiteY14544" fmla="*/ 561975 h 3924300"/>
                <a:gd name="connsiteX14545" fmla="*/ 7776864 w 9867415"/>
                <a:gd name="connsiteY14545" fmla="*/ 558800 h 3924300"/>
                <a:gd name="connsiteX14546" fmla="*/ 7803720 w 9867415"/>
                <a:gd name="connsiteY14546" fmla="*/ 581313 h 3924300"/>
                <a:gd name="connsiteX14547" fmla="*/ 7799884 w 9867415"/>
                <a:gd name="connsiteY14547" fmla="*/ 600075 h 3924300"/>
                <a:gd name="connsiteX14548" fmla="*/ 7773028 w 9867415"/>
                <a:gd name="connsiteY14548" fmla="*/ 577561 h 3924300"/>
                <a:gd name="connsiteX14549" fmla="*/ 7776864 w 9867415"/>
                <a:gd name="connsiteY14549" fmla="*/ 558800 h 3924300"/>
                <a:gd name="connsiteX14550" fmla="*/ 7249562 w 9867415"/>
                <a:gd name="connsiteY14550" fmla="*/ 558800 h 3924300"/>
                <a:gd name="connsiteX14551" fmla="*/ 7275828 w 9867415"/>
                <a:gd name="connsiteY14551" fmla="*/ 581313 h 3924300"/>
                <a:gd name="connsiteX14552" fmla="*/ 7268323 w 9867415"/>
                <a:gd name="connsiteY14552" fmla="*/ 600075 h 3924300"/>
                <a:gd name="connsiteX14553" fmla="*/ 7242057 w 9867415"/>
                <a:gd name="connsiteY14553" fmla="*/ 577561 h 3924300"/>
                <a:gd name="connsiteX14554" fmla="*/ 7249562 w 9867415"/>
                <a:gd name="connsiteY14554" fmla="*/ 558800 h 3924300"/>
                <a:gd name="connsiteX14555" fmla="*/ 6488140 w 9867415"/>
                <a:gd name="connsiteY14555" fmla="*/ 558800 h 3924300"/>
                <a:gd name="connsiteX14556" fmla="*/ 6510654 w 9867415"/>
                <a:gd name="connsiteY14556" fmla="*/ 581313 h 3924300"/>
                <a:gd name="connsiteX14557" fmla="*/ 6499397 w 9867415"/>
                <a:gd name="connsiteY14557" fmla="*/ 600075 h 3924300"/>
                <a:gd name="connsiteX14558" fmla="*/ 6476884 w 9867415"/>
                <a:gd name="connsiteY14558" fmla="*/ 577561 h 3924300"/>
                <a:gd name="connsiteX14559" fmla="*/ 6488140 w 9867415"/>
                <a:gd name="connsiteY14559" fmla="*/ 558800 h 3924300"/>
                <a:gd name="connsiteX14560" fmla="*/ 3055772 w 9867415"/>
                <a:gd name="connsiteY14560" fmla="*/ 558800 h 3924300"/>
                <a:gd name="connsiteX14561" fmla="*/ 3067281 w 9867415"/>
                <a:gd name="connsiteY14561" fmla="*/ 577561 h 3924300"/>
                <a:gd name="connsiteX14562" fmla="*/ 3040426 w 9867415"/>
                <a:gd name="connsiteY14562" fmla="*/ 600075 h 3924300"/>
                <a:gd name="connsiteX14563" fmla="*/ 3032753 w 9867415"/>
                <a:gd name="connsiteY14563" fmla="*/ 581313 h 3924300"/>
                <a:gd name="connsiteX14564" fmla="*/ 3055772 w 9867415"/>
                <a:gd name="connsiteY14564" fmla="*/ 558800 h 3924300"/>
                <a:gd name="connsiteX14565" fmla="*/ 2091305 w 9867415"/>
                <a:gd name="connsiteY14565" fmla="*/ 558800 h 3924300"/>
                <a:gd name="connsiteX14566" fmla="*/ 2095140 w 9867415"/>
                <a:gd name="connsiteY14566" fmla="*/ 577561 h 3924300"/>
                <a:gd name="connsiteX14567" fmla="*/ 2064450 w 9867415"/>
                <a:gd name="connsiteY14567" fmla="*/ 600075 h 3924300"/>
                <a:gd name="connsiteX14568" fmla="*/ 2060613 w 9867415"/>
                <a:gd name="connsiteY14568" fmla="*/ 581313 h 3924300"/>
                <a:gd name="connsiteX14569" fmla="*/ 2091305 w 9867415"/>
                <a:gd name="connsiteY14569" fmla="*/ 558800 h 3924300"/>
                <a:gd name="connsiteX14570" fmla="*/ 6378602 w 9867415"/>
                <a:gd name="connsiteY14570" fmla="*/ 554615 h 3924300"/>
                <a:gd name="connsiteX14571" fmla="*/ 6401116 w 9867415"/>
                <a:gd name="connsiteY14571" fmla="*/ 573377 h 3924300"/>
                <a:gd name="connsiteX14572" fmla="*/ 6389859 w 9867415"/>
                <a:gd name="connsiteY14572" fmla="*/ 592138 h 3924300"/>
                <a:gd name="connsiteX14573" fmla="*/ 6367346 w 9867415"/>
                <a:gd name="connsiteY14573" fmla="*/ 573377 h 3924300"/>
                <a:gd name="connsiteX14574" fmla="*/ 6378602 w 9867415"/>
                <a:gd name="connsiteY14574" fmla="*/ 554615 h 3924300"/>
                <a:gd name="connsiteX14575" fmla="*/ 8183926 w 9867415"/>
                <a:gd name="connsiteY14575" fmla="*/ 554567 h 3924300"/>
                <a:gd name="connsiteX14576" fmla="*/ 8213560 w 9867415"/>
                <a:gd name="connsiteY14576" fmla="*/ 576793 h 3924300"/>
                <a:gd name="connsiteX14577" fmla="*/ 8209856 w 9867415"/>
                <a:gd name="connsiteY14577" fmla="*/ 595313 h 3924300"/>
                <a:gd name="connsiteX14578" fmla="*/ 8183926 w 9867415"/>
                <a:gd name="connsiteY14578" fmla="*/ 573088 h 3924300"/>
                <a:gd name="connsiteX14579" fmla="*/ 8183926 w 9867415"/>
                <a:gd name="connsiteY14579" fmla="*/ 554567 h 3924300"/>
                <a:gd name="connsiteX14580" fmla="*/ 7197175 w 9867415"/>
                <a:gd name="connsiteY14580" fmla="*/ 554039 h 3924300"/>
                <a:gd name="connsiteX14581" fmla="*/ 7223441 w 9867415"/>
                <a:gd name="connsiteY14581" fmla="*/ 576552 h 3924300"/>
                <a:gd name="connsiteX14582" fmla="*/ 7215936 w 9867415"/>
                <a:gd name="connsiteY14582" fmla="*/ 595313 h 3924300"/>
                <a:gd name="connsiteX14583" fmla="*/ 7189671 w 9867415"/>
                <a:gd name="connsiteY14583" fmla="*/ 572799 h 3924300"/>
                <a:gd name="connsiteX14584" fmla="*/ 7197175 w 9867415"/>
                <a:gd name="connsiteY14584" fmla="*/ 554039 h 3924300"/>
                <a:gd name="connsiteX14585" fmla="*/ 6432173 w 9867415"/>
                <a:gd name="connsiteY14585" fmla="*/ 554039 h 3924300"/>
                <a:gd name="connsiteX14586" fmla="*/ 6458843 w 9867415"/>
                <a:gd name="connsiteY14586" fmla="*/ 576552 h 3924300"/>
                <a:gd name="connsiteX14587" fmla="*/ 6447413 w 9867415"/>
                <a:gd name="connsiteY14587" fmla="*/ 595313 h 3924300"/>
                <a:gd name="connsiteX14588" fmla="*/ 6424553 w 9867415"/>
                <a:gd name="connsiteY14588" fmla="*/ 572799 h 3924300"/>
                <a:gd name="connsiteX14589" fmla="*/ 6432173 w 9867415"/>
                <a:gd name="connsiteY14589" fmla="*/ 554039 h 3924300"/>
                <a:gd name="connsiteX14590" fmla="*/ 3108496 w 9867415"/>
                <a:gd name="connsiteY14590" fmla="*/ 554039 h 3924300"/>
                <a:gd name="connsiteX14591" fmla="*/ 3119752 w 9867415"/>
                <a:gd name="connsiteY14591" fmla="*/ 572799 h 3924300"/>
                <a:gd name="connsiteX14592" fmla="*/ 3093487 w 9867415"/>
                <a:gd name="connsiteY14592" fmla="*/ 595313 h 3924300"/>
                <a:gd name="connsiteX14593" fmla="*/ 3085982 w 9867415"/>
                <a:gd name="connsiteY14593" fmla="*/ 576552 h 3924300"/>
                <a:gd name="connsiteX14594" fmla="*/ 3108496 w 9867415"/>
                <a:gd name="connsiteY14594" fmla="*/ 554039 h 3924300"/>
                <a:gd name="connsiteX14595" fmla="*/ 3160884 w 9867415"/>
                <a:gd name="connsiteY14595" fmla="*/ 551392 h 3924300"/>
                <a:gd name="connsiteX14596" fmla="*/ 3172140 w 9867415"/>
                <a:gd name="connsiteY14596" fmla="*/ 569913 h 3924300"/>
                <a:gd name="connsiteX14597" fmla="*/ 3145875 w 9867415"/>
                <a:gd name="connsiteY14597" fmla="*/ 588434 h 3924300"/>
                <a:gd name="connsiteX14598" fmla="*/ 3138370 w 9867415"/>
                <a:gd name="connsiteY14598" fmla="*/ 569913 h 3924300"/>
                <a:gd name="connsiteX14599" fmla="*/ 3160884 w 9867415"/>
                <a:gd name="connsiteY14599" fmla="*/ 551392 h 3924300"/>
                <a:gd name="connsiteX14600" fmla="*/ 7723648 w 9867415"/>
                <a:gd name="connsiteY14600" fmla="*/ 550863 h 3924300"/>
                <a:gd name="connsiteX14601" fmla="*/ 7753666 w 9867415"/>
                <a:gd name="connsiteY14601" fmla="*/ 573088 h 3924300"/>
                <a:gd name="connsiteX14602" fmla="*/ 7749913 w 9867415"/>
                <a:gd name="connsiteY14602" fmla="*/ 591609 h 3924300"/>
                <a:gd name="connsiteX14603" fmla="*/ 7719895 w 9867415"/>
                <a:gd name="connsiteY14603" fmla="*/ 569384 h 3924300"/>
                <a:gd name="connsiteX14604" fmla="*/ 7723648 w 9867415"/>
                <a:gd name="connsiteY14604" fmla="*/ 550863 h 3924300"/>
                <a:gd name="connsiteX14605" fmla="*/ 7143453 w 9867415"/>
                <a:gd name="connsiteY14605" fmla="*/ 550863 h 3924300"/>
                <a:gd name="connsiteX14606" fmla="*/ 7170308 w 9867415"/>
                <a:gd name="connsiteY14606" fmla="*/ 573377 h 3924300"/>
                <a:gd name="connsiteX14607" fmla="*/ 7162635 w 9867415"/>
                <a:gd name="connsiteY14607" fmla="*/ 588387 h 3924300"/>
                <a:gd name="connsiteX14608" fmla="*/ 7139616 w 9867415"/>
                <a:gd name="connsiteY14608" fmla="*/ 569625 h 3924300"/>
                <a:gd name="connsiteX14609" fmla="*/ 7143453 w 9867415"/>
                <a:gd name="connsiteY14609" fmla="*/ 550863 h 3924300"/>
                <a:gd name="connsiteX14610" fmla="*/ 6326215 w 9867415"/>
                <a:gd name="connsiteY14610" fmla="*/ 550863 h 3924300"/>
                <a:gd name="connsiteX14611" fmla="*/ 6348729 w 9867415"/>
                <a:gd name="connsiteY14611" fmla="*/ 569625 h 3924300"/>
                <a:gd name="connsiteX14612" fmla="*/ 6337472 w 9867415"/>
                <a:gd name="connsiteY14612" fmla="*/ 588387 h 3924300"/>
                <a:gd name="connsiteX14613" fmla="*/ 6314959 w 9867415"/>
                <a:gd name="connsiteY14613" fmla="*/ 569625 h 3924300"/>
                <a:gd name="connsiteX14614" fmla="*/ 6326215 w 9867415"/>
                <a:gd name="connsiteY14614" fmla="*/ 550863 h 3924300"/>
                <a:gd name="connsiteX14615" fmla="*/ 8134714 w 9867415"/>
                <a:gd name="connsiteY14615" fmla="*/ 547688 h 3924300"/>
                <a:gd name="connsiteX14616" fmla="*/ 8164348 w 9867415"/>
                <a:gd name="connsiteY14616" fmla="*/ 570202 h 3924300"/>
                <a:gd name="connsiteX14617" fmla="*/ 8160644 w 9867415"/>
                <a:gd name="connsiteY14617" fmla="*/ 588963 h 3924300"/>
                <a:gd name="connsiteX14618" fmla="*/ 8134714 w 9867415"/>
                <a:gd name="connsiteY14618" fmla="*/ 566450 h 3924300"/>
                <a:gd name="connsiteX14619" fmla="*/ 8134714 w 9867415"/>
                <a:gd name="connsiteY14619" fmla="*/ 547688 h 3924300"/>
                <a:gd name="connsiteX14620" fmla="*/ 7674868 w 9867415"/>
                <a:gd name="connsiteY14620" fmla="*/ 547688 h 3924300"/>
                <a:gd name="connsiteX14621" fmla="*/ 7700797 w 9867415"/>
                <a:gd name="connsiteY14621" fmla="*/ 570202 h 3924300"/>
                <a:gd name="connsiteX14622" fmla="*/ 7697092 w 9867415"/>
                <a:gd name="connsiteY14622" fmla="*/ 588963 h 3924300"/>
                <a:gd name="connsiteX14623" fmla="*/ 7671163 w 9867415"/>
                <a:gd name="connsiteY14623" fmla="*/ 566450 h 3924300"/>
                <a:gd name="connsiteX14624" fmla="*/ 7674868 w 9867415"/>
                <a:gd name="connsiteY14624" fmla="*/ 547688 h 3924300"/>
                <a:gd name="connsiteX14625" fmla="*/ 6273827 w 9867415"/>
                <a:gd name="connsiteY14625" fmla="*/ 547688 h 3924300"/>
                <a:gd name="connsiteX14626" fmla="*/ 6296341 w 9867415"/>
                <a:gd name="connsiteY14626" fmla="*/ 570202 h 3924300"/>
                <a:gd name="connsiteX14627" fmla="*/ 6285084 w 9867415"/>
                <a:gd name="connsiteY14627" fmla="*/ 588963 h 3924300"/>
                <a:gd name="connsiteX14628" fmla="*/ 6262571 w 9867415"/>
                <a:gd name="connsiteY14628" fmla="*/ 566450 h 3924300"/>
                <a:gd name="connsiteX14629" fmla="*/ 6273827 w 9867415"/>
                <a:gd name="connsiteY14629" fmla="*/ 547688 h 3924300"/>
                <a:gd name="connsiteX14630" fmla="*/ 2615061 w 9867415"/>
                <a:gd name="connsiteY14630" fmla="*/ 547688 h 3924300"/>
                <a:gd name="connsiteX14631" fmla="*/ 2622470 w 9867415"/>
                <a:gd name="connsiteY14631" fmla="*/ 566450 h 3924300"/>
                <a:gd name="connsiteX14632" fmla="*/ 2596541 w 9867415"/>
                <a:gd name="connsiteY14632" fmla="*/ 588963 h 3924300"/>
                <a:gd name="connsiteX14633" fmla="*/ 2589132 w 9867415"/>
                <a:gd name="connsiteY14633" fmla="*/ 570202 h 3924300"/>
                <a:gd name="connsiteX14634" fmla="*/ 2615061 w 9867415"/>
                <a:gd name="connsiteY14634" fmla="*/ 547688 h 3924300"/>
                <a:gd name="connsiteX14635" fmla="*/ 7094901 w 9867415"/>
                <a:gd name="connsiteY14635" fmla="*/ 542925 h 3924300"/>
                <a:gd name="connsiteX14636" fmla="*/ 7117920 w 9867415"/>
                <a:gd name="connsiteY14636" fmla="*/ 565438 h 3924300"/>
                <a:gd name="connsiteX14637" fmla="*/ 7110247 w 9867415"/>
                <a:gd name="connsiteY14637" fmla="*/ 584200 h 3924300"/>
                <a:gd name="connsiteX14638" fmla="*/ 7087228 w 9867415"/>
                <a:gd name="connsiteY14638" fmla="*/ 561686 h 3924300"/>
                <a:gd name="connsiteX14639" fmla="*/ 7094901 w 9867415"/>
                <a:gd name="connsiteY14639" fmla="*/ 542925 h 3924300"/>
                <a:gd name="connsiteX14640" fmla="*/ 6220083 w 9867415"/>
                <a:gd name="connsiteY14640" fmla="*/ 542925 h 3924300"/>
                <a:gd name="connsiteX14641" fmla="*/ 6239133 w 9867415"/>
                <a:gd name="connsiteY14641" fmla="*/ 565438 h 3924300"/>
                <a:gd name="connsiteX14642" fmla="*/ 6227703 w 9867415"/>
                <a:gd name="connsiteY14642" fmla="*/ 584200 h 3924300"/>
                <a:gd name="connsiteX14643" fmla="*/ 6208653 w 9867415"/>
                <a:gd name="connsiteY14643" fmla="*/ 561686 h 3924300"/>
                <a:gd name="connsiteX14644" fmla="*/ 6220083 w 9867415"/>
                <a:gd name="connsiteY14644" fmla="*/ 542925 h 3924300"/>
                <a:gd name="connsiteX14645" fmla="*/ 6164289 w 9867415"/>
                <a:gd name="connsiteY14645" fmla="*/ 542925 h 3924300"/>
                <a:gd name="connsiteX14646" fmla="*/ 6186803 w 9867415"/>
                <a:gd name="connsiteY14646" fmla="*/ 561975 h 3924300"/>
                <a:gd name="connsiteX14647" fmla="*/ 6175546 w 9867415"/>
                <a:gd name="connsiteY14647" fmla="*/ 581025 h 3924300"/>
                <a:gd name="connsiteX14648" fmla="*/ 6153033 w 9867415"/>
                <a:gd name="connsiteY14648" fmla="*/ 561975 h 3924300"/>
                <a:gd name="connsiteX14649" fmla="*/ 6164289 w 9867415"/>
                <a:gd name="connsiteY14649" fmla="*/ 542925 h 3924300"/>
                <a:gd name="connsiteX14650" fmla="*/ 8085766 w 9867415"/>
                <a:gd name="connsiteY14650" fmla="*/ 539750 h 3924300"/>
                <a:gd name="connsiteX14651" fmla="*/ 8116458 w 9867415"/>
                <a:gd name="connsiteY14651" fmla="*/ 562264 h 3924300"/>
                <a:gd name="connsiteX14652" fmla="*/ 8112622 w 9867415"/>
                <a:gd name="connsiteY14652" fmla="*/ 581025 h 3924300"/>
                <a:gd name="connsiteX14653" fmla="*/ 8081930 w 9867415"/>
                <a:gd name="connsiteY14653" fmla="*/ 558511 h 3924300"/>
                <a:gd name="connsiteX14654" fmla="*/ 8085766 w 9867415"/>
                <a:gd name="connsiteY14654" fmla="*/ 539750 h 3924300"/>
                <a:gd name="connsiteX14655" fmla="*/ 7626052 w 9867415"/>
                <a:gd name="connsiteY14655" fmla="*/ 539750 h 3924300"/>
                <a:gd name="connsiteX14656" fmla="*/ 7652908 w 9867415"/>
                <a:gd name="connsiteY14656" fmla="*/ 562264 h 3924300"/>
                <a:gd name="connsiteX14657" fmla="*/ 7649072 w 9867415"/>
                <a:gd name="connsiteY14657" fmla="*/ 581025 h 3924300"/>
                <a:gd name="connsiteX14658" fmla="*/ 7618380 w 9867415"/>
                <a:gd name="connsiteY14658" fmla="*/ 558511 h 3924300"/>
                <a:gd name="connsiteX14659" fmla="*/ 7626052 w 9867415"/>
                <a:gd name="connsiteY14659" fmla="*/ 539750 h 3924300"/>
                <a:gd name="connsiteX14660" fmla="*/ 7041600 w 9867415"/>
                <a:gd name="connsiteY14660" fmla="*/ 539750 h 3924300"/>
                <a:gd name="connsiteX14661" fmla="*/ 7067866 w 9867415"/>
                <a:gd name="connsiteY14661" fmla="*/ 562264 h 3924300"/>
                <a:gd name="connsiteX14662" fmla="*/ 7060361 w 9867415"/>
                <a:gd name="connsiteY14662" fmla="*/ 581025 h 3924300"/>
                <a:gd name="connsiteX14663" fmla="*/ 7034096 w 9867415"/>
                <a:gd name="connsiteY14663" fmla="*/ 558511 h 3924300"/>
                <a:gd name="connsiteX14664" fmla="*/ 7041600 w 9867415"/>
                <a:gd name="connsiteY14664" fmla="*/ 539750 h 3924300"/>
                <a:gd name="connsiteX14665" fmla="*/ 6111902 w 9867415"/>
                <a:gd name="connsiteY14665" fmla="*/ 539750 h 3924300"/>
                <a:gd name="connsiteX14666" fmla="*/ 6134416 w 9867415"/>
                <a:gd name="connsiteY14666" fmla="*/ 558511 h 3924300"/>
                <a:gd name="connsiteX14667" fmla="*/ 6123159 w 9867415"/>
                <a:gd name="connsiteY14667" fmla="*/ 581025 h 3924300"/>
                <a:gd name="connsiteX14668" fmla="*/ 6100646 w 9867415"/>
                <a:gd name="connsiteY14668" fmla="*/ 558511 h 3924300"/>
                <a:gd name="connsiteX14669" fmla="*/ 6111902 w 9867415"/>
                <a:gd name="connsiteY14669" fmla="*/ 539750 h 3924300"/>
                <a:gd name="connsiteX14670" fmla="*/ 7573268 w 9867415"/>
                <a:gd name="connsiteY14670" fmla="*/ 535649 h 3924300"/>
                <a:gd name="connsiteX14671" fmla="*/ 7599197 w 9867415"/>
                <a:gd name="connsiteY14671" fmla="*/ 558669 h 3924300"/>
                <a:gd name="connsiteX14672" fmla="*/ 7595492 w 9867415"/>
                <a:gd name="connsiteY14672" fmla="*/ 574014 h 3924300"/>
                <a:gd name="connsiteX14673" fmla="*/ 7569563 w 9867415"/>
                <a:gd name="connsiteY14673" fmla="*/ 554832 h 3924300"/>
                <a:gd name="connsiteX14674" fmla="*/ 7573268 w 9867415"/>
                <a:gd name="connsiteY14674" fmla="*/ 535649 h 3924300"/>
                <a:gd name="connsiteX14675" fmla="*/ 6989212 w 9867415"/>
                <a:gd name="connsiteY14675" fmla="*/ 534988 h 3924300"/>
                <a:gd name="connsiteX14676" fmla="*/ 7015478 w 9867415"/>
                <a:gd name="connsiteY14676" fmla="*/ 558368 h 3924300"/>
                <a:gd name="connsiteX14677" fmla="*/ 7007973 w 9867415"/>
                <a:gd name="connsiteY14677" fmla="*/ 577851 h 3924300"/>
                <a:gd name="connsiteX14678" fmla="*/ 6981708 w 9867415"/>
                <a:gd name="connsiteY14678" fmla="*/ 554471 h 3924300"/>
                <a:gd name="connsiteX14679" fmla="*/ 6989212 w 9867415"/>
                <a:gd name="connsiteY14679" fmla="*/ 534988 h 3924300"/>
                <a:gd name="connsiteX14680" fmla="*/ 6058158 w 9867415"/>
                <a:gd name="connsiteY14680" fmla="*/ 534988 h 3924300"/>
                <a:gd name="connsiteX14681" fmla="*/ 6081018 w 9867415"/>
                <a:gd name="connsiteY14681" fmla="*/ 558368 h 3924300"/>
                <a:gd name="connsiteX14682" fmla="*/ 6065778 w 9867415"/>
                <a:gd name="connsiteY14682" fmla="*/ 577851 h 3924300"/>
                <a:gd name="connsiteX14683" fmla="*/ 6046728 w 9867415"/>
                <a:gd name="connsiteY14683" fmla="*/ 554471 h 3924300"/>
                <a:gd name="connsiteX14684" fmla="*/ 6058158 w 9867415"/>
                <a:gd name="connsiteY14684" fmla="*/ 534988 h 3924300"/>
                <a:gd name="connsiteX14685" fmla="*/ 6001960 w 9867415"/>
                <a:gd name="connsiteY14685" fmla="*/ 534988 h 3924300"/>
                <a:gd name="connsiteX14686" fmla="*/ 6024820 w 9867415"/>
                <a:gd name="connsiteY14686" fmla="*/ 554039 h 3924300"/>
                <a:gd name="connsiteX14687" fmla="*/ 6013390 w 9867415"/>
                <a:gd name="connsiteY14687" fmla="*/ 573088 h 3924300"/>
                <a:gd name="connsiteX14688" fmla="*/ 5990530 w 9867415"/>
                <a:gd name="connsiteY14688" fmla="*/ 554039 h 3924300"/>
                <a:gd name="connsiteX14689" fmla="*/ 6001960 w 9867415"/>
                <a:gd name="connsiteY14689" fmla="*/ 534988 h 3924300"/>
                <a:gd name="connsiteX14690" fmla="*/ 2720222 w 9867415"/>
                <a:gd name="connsiteY14690" fmla="*/ 534988 h 3924300"/>
                <a:gd name="connsiteX14691" fmla="*/ 2727725 w 9867415"/>
                <a:gd name="connsiteY14691" fmla="*/ 554471 h 3924300"/>
                <a:gd name="connsiteX14692" fmla="*/ 2701462 w 9867415"/>
                <a:gd name="connsiteY14692" fmla="*/ 577851 h 3924300"/>
                <a:gd name="connsiteX14693" fmla="*/ 2693957 w 9867415"/>
                <a:gd name="connsiteY14693" fmla="*/ 558368 h 3924300"/>
                <a:gd name="connsiteX14694" fmla="*/ 2720222 w 9867415"/>
                <a:gd name="connsiteY14694" fmla="*/ 534988 h 3924300"/>
                <a:gd name="connsiteX14695" fmla="*/ 2242117 w 9867415"/>
                <a:gd name="connsiteY14695" fmla="*/ 534988 h 3924300"/>
                <a:gd name="connsiteX14696" fmla="*/ 2245953 w 9867415"/>
                <a:gd name="connsiteY14696" fmla="*/ 554471 h 3924300"/>
                <a:gd name="connsiteX14697" fmla="*/ 2219096 w 9867415"/>
                <a:gd name="connsiteY14697" fmla="*/ 577851 h 3924300"/>
                <a:gd name="connsiteX14698" fmla="*/ 2215260 w 9867415"/>
                <a:gd name="connsiteY14698" fmla="*/ 558368 h 3924300"/>
                <a:gd name="connsiteX14699" fmla="*/ 2242117 w 9867415"/>
                <a:gd name="connsiteY14699" fmla="*/ 534988 h 3924300"/>
                <a:gd name="connsiteX14700" fmla="*/ 8435525 w 9867415"/>
                <a:gd name="connsiteY14700" fmla="*/ 531812 h 3924300"/>
                <a:gd name="connsiteX14701" fmla="*/ 8465810 w 9867415"/>
                <a:gd name="connsiteY14701" fmla="*/ 554832 h 3924300"/>
                <a:gd name="connsiteX14702" fmla="*/ 8462024 w 9867415"/>
                <a:gd name="connsiteY14702" fmla="*/ 574014 h 3924300"/>
                <a:gd name="connsiteX14703" fmla="*/ 8431739 w 9867415"/>
                <a:gd name="connsiteY14703" fmla="*/ 550996 h 3924300"/>
                <a:gd name="connsiteX14704" fmla="*/ 8435525 w 9867415"/>
                <a:gd name="connsiteY14704" fmla="*/ 531812 h 3924300"/>
                <a:gd name="connsiteX14705" fmla="*/ 8036818 w 9867415"/>
                <a:gd name="connsiteY14705" fmla="*/ 531812 h 3924300"/>
                <a:gd name="connsiteX14706" fmla="*/ 8066452 w 9867415"/>
                <a:gd name="connsiteY14706" fmla="*/ 554832 h 3924300"/>
                <a:gd name="connsiteX14707" fmla="*/ 8062748 w 9867415"/>
                <a:gd name="connsiteY14707" fmla="*/ 574014 h 3924300"/>
                <a:gd name="connsiteX14708" fmla="*/ 8033114 w 9867415"/>
                <a:gd name="connsiteY14708" fmla="*/ 550996 h 3924300"/>
                <a:gd name="connsiteX14709" fmla="*/ 8036818 w 9867415"/>
                <a:gd name="connsiteY14709" fmla="*/ 531812 h 3924300"/>
                <a:gd name="connsiteX14710" fmla="*/ 6936825 w 9867415"/>
                <a:gd name="connsiteY14710" fmla="*/ 531812 h 3924300"/>
                <a:gd name="connsiteX14711" fmla="*/ 6963091 w 9867415"/>
                <a:gd name="connsiteY14711" fmla="*/ 554327 h 3924300"/>
                <a:gd name="connsiteX14712" fmla="*/ 6955586 w 9867415"/>
                <a:gd name="connsiteY14712" fmla="*/ 573088 h 3924300"/>
                <a:gd name="connsiteX14713" fmla="*/ 6929321 w 9867415"/>
                <a:gd name="connsiteY14713" fmla="*/ 550574 h 3924300"/>
                <a:gd name="connsiteX14714" fmla="*/ 6936825 w 9867415"/>
                <a:gd name="connsiteY14714" fmla="*/ 531812 h 3924300"/>
                <a:gd name="connsiteX14715" fmla="*/ 5949977 w 9867415"/>
                <a:gd name="connsiteY14715" fmla="*/ 531812 h 3924300"/>
                <a:gd name="connsiteX14716" fmla="*/ 5972491 w 9867415"/>
                <a:gd name="connsiteY14716" fmla="*/ 554327 h 3924300"/>
                <a:gd name="connsiteX14717" fmla="*/ 5961234 w 9867415"/>
                <a:gd name="connsiteY14717" fmla="*/ 573088 h 3924300"/>
                <a:gd name="connsiteX14718" fmla="*/ 5938721 w 9867415"/>
                <a:gd name="connsiteY14718" fmla="*/ 550574 h 3924300"/>
                <a:gd name="connsiteX14719" fmla="*/ 5949977 w 9867415"/>
                <a:gd name="connsiteY14719" fmla="*/ 531812 h 3924300"/>
                <a:gd name="connsiteX14720" fmla="*/ 5896233 w 9867415"/>
                <a:gd name="connsiteY14720" fmla="*/ 531812 h 3924300"/>
                <a:gd name="connsiteX14721" fmla="*/ 5919093 w 9867415"/>
                <a:gd name="connsiteY14721" fmla="*/ 550863 h 3924300"/>
                <a:gd name="connsiteX14722" fmla="*/ 5903853 w 9867415"/>
                <a:gd name="connsiteY14722" fmla="*/ 569913 h 3924300"/>
                <a:gd name="connsiteX14723" fmla="*/ 5884803 w 9867415"/>
                <a:gd name="connsiteY14723" fmla="*/ 550863 h 3924300"/>
                <a:gd name="connsiteX14724" fmla="*/ 5896233 w 9867415"/>
                <a:gd name="connsiteY14724" fmla="*/ 531812 h 3924300"/>
                <a:gd name="connsiteX14725" fmla="*/ 7524452 w 9867415"/>
                <a:gd name="connsiteY14725" fmla="*/ 528638 h 3924300"/>
                <a:gd name="connsiteX14726" fmla="*/ 7551308 w 9867415"/>
                <a:gd name="connsiteY14726" fmla="*/ 551151 h 3924300"/>
                <a:gd name="connsiteX14727" fmla="*/ 7547472 w 9867415"/>
                <a:gd name="connsiteY14727" fmla="*/ 569913 h 3924300"/>
                <a:gd name="connsiteX14728" fmla="*/ 7516780 w 9867415"/>
                <a:gd name="connsiteY14728" fmla="*/ 547399 h 3924300"/>
                <a:gd name="connsiteX14729" fmla="*/ 7524452 w 9867415"/>
                <a:gd name="connsiteY14729" fmla="*/ 528638 h 3924300"/>
                <a:gd name="connsiteX14730" fmla="*/ 6884437 w 9867415"/>
                <a:gd name="connsiteY14730" fmla="*/ 528638 h 3924300"/>
                <a:gd name="connsiteX14731" fmla="*/ 6910703 w 9867415"/>
                <a:gd name="connsiteY14731" fmla="*/ 547399 h 3924300"/>
                <a:gd name="connsiteX14732" fmla="*/ 6903198 w 9867415"/>
                <a:gd name="connsiteY14732" fmla="*/ 566160 h 3924300"/>
                <a:gd name="connsiteX14733" fmla="*/ 6876933 w 9867415"/>
                <a:gd name="connsiteY14733" fmla="*/ 547399 h 3924300"/>
                <a:gd name="connsiteX14734" fmla="*/ 6884437 w 9867415"/>
                <a:gd name="connsiteY14734" fmla="*/ 528638 h 3924300"/>
                <a:gd name="connsiteX14735" fmla="*/ 5843845 w 9867415"/>
                <a:gd name="connsiteY14735" fmla="*/ 528638 h 3924300"/>
                <a:gd name="connsiteX14736" fmla="*/ 5862895 w 9867415"/>
                <a:gd name="connsiteY14736" fmla="*/ 551151 h 3924300"/>
                <a:gd name="connsiteX14737" fmla="*/ 5851465 w 9867415"/>
                <a:gd name="connsiteY14737" fmla="*/ 569913 h 3924300"/>
                <a:gd name="connsiteX14738" fmla="*/ 5828605 w 9867415"/>
                <a:gd name="connsiteY14738" fmla="*/ 547399 h 3924300"/>
                <a:gd name="connsiteX14739" fmla="*/ 5843845 w 9867415"/>
                <a:gd name="connsiteY14739" fmla="*/ 528638 h 3924300"/>
                <a:gd name="connsiteX14740" fmla="*/ 5787648 w 9867415"/>
                <a:gd name="connsiteY14740" fmla="*/ 528638 h 3924300"/>
                <a:gd name="connsiteX14741" fmla="*/ 5809556 w 9867415"/>
                <a:gd name="connsiteY14741" fmla="*/ 546895 h 3924300"/>
                <a:gd name="connsiteX14742" fmla="*/ 5794951 w 9867415"/>
                <a:gd name="connsiteY14742" fmla="*/ 565150 h 3924300"/>
                <a:gd name="connsiteX14743" fmla="*/ 5776695 w 9867415"/>
                <a:gd name="connsiteY14743" fmla="*/ 546895 h 3924300"/>
                <a:gd name="connsiteX14744" fmla="*/ 5787648 w 9867415"/>
                <a:gd name="connsiteY14744" fmla="*/ 528638 h 3924300"/>
                <a:gd name="connsiteX14745" fmla="*/ 2772755 w 9867415"/>
                <a:gd name="connsiteY14745" fmla="*/ 528638 h 3924300"/>
                <a:gd name="connsiteX14746" fmla="*/ 2776459 w 9867415"/>
                <a:gd name="connsiteY14746" fmla="*/ 547399 h 3924300"/>
                <a:gd name="connsiteX14747" fmla="*/ 2754235 w 9867415"/>
                <a:gd name="connsiteY14747" fmla="*/ 569913 h 3924300"/>
                <a:gd name="connsiteX14748" fmla="*/ 2746826 w 9867415"/>
                <a:gd name="connsiteY14748" fmla="*/ 551151 h 3924300"/>
                <a:gd name="connsiteX14749" fmla="*/ 2772755 w 9867415"/>
                <a:gd name="connsiteY14749" fmla="*/ 528638 h 3924300"/>
                <a:gd name="connsiteX14750" fmla="*/ 7987606 w 9867415"/>
                <a:gd name="connsiteY14750" fmla="*/ 527712 h 3924300"/>
                <a:gd name="connsiteX14751" fmla="*/ 8013535 w 9867415"/>
                <a:gd name="connsiteY14751" fmla="*/ 550731 h 3924300"/>
                <a:gd name="connsiteX14752" fmla="*/ 8013535 w 9867415"/>
                <a:gd name="connsiteY14752" fmla="*/ 569913 h 3924300"/>
                <a:gd name="connsiteX14753" fmla="*/ 7983901 w 9867415"/>
                <a:gd name="connsiteY14753" fmla="*/ 543058 h 3924300"/>
                <a:gd name="connsiteX14754" fmla="*/ 7987606 w 9867415"/>
                <a:gd name="connsiteY14754" fmla="*/ 527712 h 3924300"/>
                <a:gd name="connsiteX14755" fmla="*/ 6830462 w 9867415"/>
                <a:gd name="connsiteY14755" fmla="*/ 524452 h 3924300"/>
                <a:gd name="connsiteX14756" fmla="*/ 6856728 w 9867415"/>
                <a:gd name="connsiteY14756" fmla="*/ 543213 h 3924300"/>
                <a:gd name="connsiteX14757" fmla="*/ 6849223 w 9867415"/>
                <a:gd name="connsiteY14757" fmla="*/ 561975 h 3924300"/>
                <a:gd name="connsiteX14758" fmla="*/ 6822958 w 9867415"/>
                <a:gd name="connsiteY14758" fmla="*/ 543213 h 3924300"/>
                <a:gd name="connsiteX14759" fmla="*/ 6830462 w 9867415"/>
                <a:gd name="connsiteY14759" fmla="*/ 524452 h 3924300"/>
                <a:gd name="connsiteX14760" fmla="*/ 4705714 w 9867415"/>
                <a:gd name="connsiteY14760" fmla="*/ 524452 h 3924300"/>
                <a:gd name="connsiteX14761" fmla="*/ 4720531 w 9867415"/>
                <a:gd name="connsiteY14761" fmla="*/ 543213 h 3924300"/>
                <a:gd name="connsiteX14762" fmla="*/ 4702010 w 9867415"/>
                <a:gd name="connsiteY14762" fmla="*/ 561975 h 3924300"/>
                <a:gd name="connsiteX14763" fmla="*/ 4687193 w 9867415"/>
                <a:gd name="connsiteY14763" fmla="*/ 543213 h 3924300"/>
                <a:gd name="connsiteX14764" fmla="*/ 4705714 w 9867415"/>
                <a:gd name="connsiteY14764" fmla="*/ 524452 h 3924300"/>
                <a:gd name="connsiteX14765" fmla="*/ 7471668 w 9867415"/>
                <a:gd name="connsiteY14765" fmla="*/ 524404 h 3924300"/>
                <a:gd name="connsiteX14766" fmla="*/ 7497597 w 9867415"/>
                <a:gd name="connsiteY14766" fmla="*/ 546629 h 3924300"/>
                <a:gd name="connsiteX14767" fmla="*/ 7493892 w 9867415"/>
                <a:gd name="connsiteY14767" fmla="*/ 561447 h 3924300"/>
                <a:gd name="connsiteX14768" fmla="*/ 7467963 w 9867415"/>
                <a:gd name="connsiteY14768" fmla="*/ 542925 h 3924300"/>
                <a:gd name="connsiteX14769" fmla="*/ 7471668 w 9867415"/>
                <a:gd name="connsiteY14769" fmla="*/ 524404 h 3924300"/>
                <a:gd name="connsiteX14770" fmla="*/ 5734308 w 9867415"/>
                <a:gd name="connsiteY14770" fmla="*/ 523875 h 3924300"/>
                <a:gd name="connsiteX14771" fmla="*/ 5753358 w 9867415"/>
                <a:gd name="connsiteY14771" fmla="*/ 546389 h 3924300"/>
                <a:gd name="connsiteX14772" fmla="*/ 5741928 w 9867415"/>
                <a:gd name="connsiteY14772" fmla="*/ 565149 h 3924300"/>
                <a:gd name="connsiteX14773" fmla="*/ 5719068 w 9867415"/>
                <a:gd name="connsiteY14773" fmla="*/ 546389 h 3924300"/>
                <a:gd name="connsiteX14774" fmla="*/ 5734308 w 9867415"/>
                <a:gd name="connsiteY14774" fmla="*/ 523875 h 3924300"/>
                <a:gd name="connsiteX14775" fmla="*/ 5681762 w 9867415"/>
                <a:gd name="connsiteY14775" fmla="*/ 523875 h 3924300"/>
                <a:gd name="connsiteX14776" fmla="*/ 5700018 w 9867415"/>
                <a:gd name="connsiteY14776" fmla="*/ 542637 h 3924300"/>
                <a:gd name="connsiteX14777" fmla="*/ 5685413 w 9867415"/>
                <a:gd name="connsiteY14777" fmla="*/ 565149 h 3924300"/>
                <a:gd name="connsiteX14778" fmla="*/ 5667157 w 9867415"/>
                <a:gd name="connsiteY14778" fmla="*/ 542637 h 3924300"/>
                <a:gd name="connsiteX14779" fmla="*/ 5681762 w 9867415"/>
                <a:gd name="connsiteY14779" fmla="*/ 523875 h 3924300"/>
                <a:gd name="connsiteX14780" fmla="*/ 5624770 w 9867415"/>
                <a:gd name="connsiteY14780" fmla="*/ 523875 h 3924300"/>
                <a:gd name="connsiteX14781" fmla="*/ 5647630 w 9867415"/>
                <a:gd name="connsiteY14781" fmla="*/ 542925 h 3924300"/>
                <a:gd name="connsiteX14782" fmla="*/ 5632390 w 9867415"/>
                <a:gd name="connsiteY14782" fmla="*/ 561975 h 3924300"/>
                <a:gd name="connsiteX14783" fmla="*/ 5613340 w 9867415"/>
                <a:gd name="connsiteY14783" fmla="*/ 542925 h 3924300"/>
                <a:gd name="connsiteX14784" fmla="*/ 5624770 w 9867415"/>
                <a:gd name="connsiteY14784" fmla="*/ 523875 h 3924300"/>
                <a:gd name="connsiteX14785" fmla="*/ 2822496 w 9867415"/>
                <a:gd name="connsiteY14785" fmla="*/ 523875 h 3924300"/>
                <a:gd name="connsiteX14786" fmla="*/ 2830170 w 9867415"/>
                <a:gd name="connsiteY14786" fmla="*/ 542637 h 3924300"/>
                <a:gd name="connsiteX14787" fmla="*/ 2803314 w 9867415"/>
                <a:gd name="connsiteY14787" fmla="*/ 565149 h 3924300"/>
                <a:gd name="connsiteX14788" fmla="*/ 2799477 w 9867415"/>
                <a:gd name="connsiteY14788" fmla="*/ 546389 h 3924300"/>
                <a:gd name="connsiteX14789" fmla="*/ 2822496 w 9867415"/>
                <a:gd name="connsiteY14789" fmla="*/ 523875 h 3924300"/>
                <a:gd name="connsiteX14790" fmla="*/ 6781827 w 9867415"/>
                <a:gd name="connsiteY14790" fmla="*/ 521277 h 3924300"/>
                <a:gd name="connsiteX14791" fmla="*/ 6804341 w 9867415"/>
                <a:gd name="connsiteY14791" fmla="*/ 540039 h 3924300"/>
                <a:gd name="connsiteX14792" fmla="*/ 6796836 w 9867415"/>
                <a:gd name="connsiteY14792" fmla="*/ 558800 h 3924300"/>
                <a:gd name="connsiteX14793" fmla="*/ 6770571 w 9867415"/>
                <a:gd name="connsiteY14793" fmla="*/ 540039 h 3924300"/>
                <a:gd name="connsiteX14794" fmla="*/ 6781827 w 9867415"/>
                <a:gd name="connsiteY14794" fmla="*/ 521277 h 3924300"/>
                <a:gd name="connsiteX14795" fmla="*/ 4977176 w 9867415"/>
                <a:gd name="connsiteY14795" fmla="*/ 521277 h 3924300"/>
                <a:gd name="connsiteX14796" fmla="*/ 4991993 w 9867415"/>
                <a:gd name="connsiteY14796" fmla="*/ 540039 h 3924300"/>
                <a:gd name="connsiteX14797" fmla="*/ 4977176 w 9867415"/>
                <a:gd name="connsiteY14797" fmla="*/ 558800 h 3924300"/>
                <a:gd name="connsiteX14798" fmla="*/ 4958655 w 9867415"/>
                <a:gd name="connsiteY14798" fmla="*/ 540039 h 3924300"/>
                <a:gd name="connsiteX14799" fmla="*/ 4977176 w 9867415"/>
                <a:gd name="connsiteY14799" fmla="*/ 521277 h 3924300"/>
                <a:gd name="connsiteX14800" fmla="*/ 7938790 w 9867415"/>
                <a:gd name="connsiteY14800" fmla="*/ 520700 h 3924300"/>
                <a:gd name="connsiteX14801" fmla="*/ 7965646 w 9867415"/>
                <a:gd name="connsiteY14801" fmla="*/ 543213 h 3924300"/>
                <a:gd name="connsiteX14802" fmla="*/ 7961810 w 9867415"/>
                <a:gd name="connsiteY14802" fmla="*/ 561975 h 3924300"/>
                <a:gd name="connsiteX14803" fmla="*/ 7934954 w 9867415"/>
                <a:gd name="connsiteY14803" fmla="*/ 539461 h 3924300"/>
                <a:gd name="connsiteX14804" fmla="*/ 7938790 w 9867415"/>
                <a:gd name="connsiteY14804" fmla="*/ 520700 h 3924300"/>
                <a:gd name="connsiteX14805" fmla="*/ 5572383 w 9867415"/>
                <a:gd name="connsiteY14805" fmla="*/ 520700 h 3924300"/>
                <a:gd name="connsiteX14806" fmla="*/ 5591433 w 9867415"/>
                <a:gd name="connsiteY14806" fmla="*/ 543213 h 3924300"/>
                <a:gd name="connsiteX14807" fmla="*/ 5576193 w 9867415"/>
                <a:gd name="connsiteY14807" fmla="*/ 561975 h 3924300"/>
                <a:gd name="connsiteX14808" fmla="*/ 5557143 w 9867415"/>
                <a:gd name="connsiteY14808" fmla="*/ 543213 h 3924300"/>
                <a:gd name="connsiteX14809" fmla="*/ 5572383 w 9867415"/>
                <a:gd name="connsiteY14809" fmla="*/ 520700 h 3924300"/>
                <a:gd name="connsiteX14810" fmla="*/ 5519837 w 9867415"/>
                <a:gd name="connsiteY14810" fmla="*/ 520700 h 3924300"/>
                <a:gd name="connsiteX14811" fmla="*/ 5538093 w 9867415"/>
                <a:gd name="connsiteY14811" fmla="*/ 539461 h 3924300"/>
                <a:gd name="connsiteX14812" fmla="*/ 5523488 w 9867415"/>
                <a:gd name="connsiteY14812" fmla="*/ 561975 h 3924300"/>
                <a:gd name="connsiteX14813" fmla="*/ 5505232 w 9867415"/>
                <a:gd name="connsiteY14813" fmla="*/ 539461 h 3924300"/>
                <a:gd name="connsiteX14814" fmla="*/ 5519837 w 9867415"/>
                <a:gd name="connsiteY14814" fmla="*/ 520700 h 3924300"/>
                <a:gd name="connsiteX14815" fmla="*/ 5462845 w 9867415"/>
                <a:gd name="connsiteY14815" fmla="*/ 520700 h 3924300"/>
                <a:gd name="connsiteX14816" fmla="*/ 5481895 w 9867415"/>
                <a:gd name="connsiteY14816" fmla="*/ 539750 h 3924300"/>
                <a:gd name="connsiteX14817" fmla="*/ 5466655 w 9867415"/>
                <a:gd name="connsiteY14817" fmla="*/ 558800 h 3924300"/>
                <a:gd name="connsiteX14818" fmla="*/ 5447605 w 9867415"/>
                <a:gd name="connsiteY14818" fmla="*/ 539750 h 3924300"/>
                <a:gd name="connsiteX14819" fmla="*/ 5462845 w 9867415"/>
                <a:gd name="connsiteY14819" fmla="*/ 520700 h 3924300"/>
                <a:gd name="connsiteX14820" fmla="*/ 5410740 w 9867415"/>
                <a:gd name="connsiteY14820" fmla="*/ 520700 h 3924300"/>
                <a:gd name="connsiteX14821" fmla="*/ 5430143 w 9867415"/>
                <a:gd name="connsiteY14821" fmla="*/ 539750 h 3924300"/>
                <a:gd name="connsiteX14822" fmla="*/ 5414621 w 9867415"/>
                <a:gd name="connsiteY14822" fmla="*/ 558800 h 3924300"/>
                <a:gd name="connsiteX14823" fmla="*/ 5395218 w 9867415"/>
                <a:gd name="connsiteY14823" fmla="*/ 539750 h 3924300"/>
                <a:gd name="connsiteX14824" fmla="*/ 5410740 w 9867415"/>
                <a:gd name="connsiteY14824" fmla="*/ 520700 h 3924300"/>
                <a:gd name="connsiteX14825" fmla="*/ 5354260 w 9867415"/>
                <a:gd name="connsiteY14825" fmla="*/ 520700 h 3924300"/>
                <a:gd name="connsiteX14826" fmla="*/ 5372517 w 9867415"/>
                <a:gd name="connsiteY14826" fmla="*/ 539750 h 3924300"/>
                <a:gd name="connsiteX14827" fmla="*/ 5357912 w 9867415"/>
                <a:gd name="connsiteY14827" fmla="*/ 558800 h 3924300"/>
                <a:gd name="connsiteX14828" fmla="*/ 5339655 w 9867415"/>
                <a:gd name="connsiteY14828" fmla="*/ 539750 h 3924300"/>
                <a:gd name="connsiteX14829" fmla="*/ 5354260 w 9867415"/>
                <a:gd name="connsiteY14829" fmla="*/ 520700 h 3924300"/>
                <a:gd name="connsiteX14830" fmla="*/ 3481963 w 9867415"/>
                <a:gd name="connsiteY14830" fmla="*/ 520700 h 3924300"/>
                <a:gd name="connsiteX14831" fmla="*/ 3489583 w 9867415"/>
                <a:gd name="connsiteY14831" fmla="*/ 539461 h 3924300"/>
                <a:gd name="connsiteX14832" fmla="*/ 3466723 w 9867415"/>
                <a:gd name="connsiteY14832" fmla="*/ 561975 h 3924300"/>
                <a:gd name="connsiteX14833" fmla="*/ 3459103 w 9867415"/>
                <a:gd name="connsiteY14833" fmla="*/ 543213 h 3924300"/>
                <a:gd name="connsiteX14834" fmla="*/ 3481963 w 9867415"/>
                <a:gd name="connsiteY14834" fmla="*/ 520700 h 3924300"/>
                <a:gd name="connsiteX14835" fmla="*/ 8338179 w 9867415"/>
                <a:gd name="connsiteY14835" fmla="*/ 517525 h 3924300"/>
                <a:gd name="connsiteX14836" fmla="*/ 8368871 w 9867415"/>
                <a:gd name="connsiteY14836" fmla="*/ 539750 h 3924300"/>
                <a:gd name="connsiteX14837" fmla="*/ 8365034 w 9867415"/>
                <a:gd name="connsiteY14837" fmla="*/ 558271 h 3924300"/>
                <a:gd name="connsiteX14838" fmla="*/ 8338179 w 9867415"/>
                <a:gd name="connsiteY14838" fmla="*/ 536046 h 3924300"/>
                <a:gd name="connsiteX14839" fmla="*/ 8338179 w 9867415"/>
                <a:gd name="connsiteY14839" fmla="*/ 517525 h 3924300"/>
                <a:gd name="connsiteX14840" fmla="*/ 7422600 w 9867415"/>
                <a:gd name="connsiteY14840" fmla="*/ 517525 h 3924300"/>
                <a:gd name="connsiteX14841" fmla="*/ 7448866 w 9867415"/>
                <a:gd name="connsiteY14841" fmla="*/ 540039 h 3924300"/>
                <a:gd name="connsiteX14842" fmla="*/ 7441361 w 9867415"/>
                <a:gd name="connsiteY14842" fmla="*/ 558800 h 3924300"/>
                <a:gd name="connsiteX14843" fmla="*/ 7415095 w 9867415"/>
                <a:gd name="connsiteY14843" fmla="*/ 536287 h 3924300"/>
                <a:gd name="connsiteX14844" fmla="*/ 7422600 w 9867415"/>
                <a:gd name="connsiteY14844" fmla="*/ 517525 h 3924300"/>
                <a:gd name="connsiteX14845" fmla="*/ 5301202 w 9867415"/>
                <a:gd name="connsiteY14845" fmla="*/ 517525 h 3924300"/>
                <a:gd name="connsiteX14846" fmla="*/ 5320605 w 9867415"/>
                <a:gd name="connsiteY14846" fmla="*/ 540039 h 3924300"/>
                <a:gd name="connsiteX14847" fmla="*/ 5305083 w 9867415"/>
                <a:gd name="connsiteY14847" fmla="*/ 558800 h 3924300"/>
                <a:gd name="connsiteX14848" fmla="*/ 5285680 w 9867415"/>
                <a:gd name="connsiteY14848" fmla="*/ 540039 h 3924300"/>
                <a:gd name="connsiteX14849" fmla="*/ 5301202 w 9867415"/>
                <a:gd name="connsiteY14849" fmla="*/ 517525 h 3924300"/>
                <a:gd name="connsiteX14850" fmla="*/ 5248375 w 9867415"/>
                <a:gd name="connsiteY14850" fmla="*/ 517525 h 3924300"/>
                <a:gd name="connsiteX14851" fmla="*/ 5266631 w 9867415"/>
                <a:gd name="connsiteY14851" fmla="*/ 540039 h 3924300"/>
                <a:gd name="connsiteX14852" fmla="*/ 5248375 w 9867415"/>
                <a:gd name="connsiteY14852" fmla="*/ 558800 h 3924300"/>
                <a:gd name="connsiteX14853" fmla="*/ 5230118 w 9867415"/>
                <a:gd name="connsiteY14853" fmla="*/ 540039 h 3924300"/>
                <a:gd name="connsiteX14854" fmla="*/ 5248375 w 9867415"/>
                <a:gd name="connsiteY14854" fmla="*/ 517525 h 3924300"/>
                <a:gd name="connsiteX14855" fmla="*/ 5192547 w 9867415"/>
                <a:gd name="connsiteY14855" fmla="*/ 517525 h 3924300"/>
                <a:gd name="connsiteX14856" fmla="*/ 5211068 w 9867415"/>
                <a:gd name="connsiteY14856" fmla="*/ 540039 h 3924300"/>
                <a:gd name="connsiteX14857" fmla="*/ 5196251 w 9867415"/>
                <a:gd name="connsiteY14857" fmla="*/ 558800 h 3924300"/>
                <a:gd name="connsiteX14858" fmla="*/ 5177730 w 9867415"/>
                <a:gd name="connsiteY14858" fmla="*/ 540039 h 3924300"/>
                <a:gd name="connsiteX14859" fmla="*/ 5192547 w 9867415"/>
                <a:gd name="connsiteY14859" fmla="*/ 517525 h 3924300"/>
                <a:gd name="connsiteX14860" fmla="*/ 5139630 w 9867415"/>
                <a:gd name="connsiteY14860" fmla="*/ 517525 h 3924300"/>
                <a:gd name="connsiteX14861" fmla="*/ 5158680 w 9867415"/>
                <a:gd name="connsiteY14861" fmla="*/ 540039 h 3924300"/>
                <a:gd name="connsiteX14862" fmla="*/ 5139630 w 9867415"/>
                <a:gd name="connsiteY14862" fmla="*/ 558800 h 3924300"/>
                <a:gd name="connsiteX14863" fmla="*/ 5124390 w 9867415"/>
                <a:gd name="connsiteY14863" fmla="*/ 540039 h 3924300"/>
                <a:gd name="connsiteX14864" fmla="*/ 5139630 w 9867415"/>
                <a:gd name="connsiteY14864" fmla="*/ 517525 h 3924300"/>
                <a:gd name="connsiteX14865" fmla="*/ 5083010 w 9867415"/>
                <a:gd name="connsiteY14865" fmla="*/ 517525 h 3924300"/>
                <a:gd name="connsiteX14866" fmla="*/ 5101531 w 9867415"/>
                <a:gd name="connsiteY14866" fmla="*/ 540039 h 3924300"/>
                <a:gd name="connsiteX14867" fmla="*/ 5086714 w 9867415"/>
                <a:gd name="connsiteY14867" fmla="*/ 558800 h 3924300"/>
                <a:gd name="connsiteX14868" fmla="*/ 5068193 w 9867415"/>
                <a:gd name="connsiteY14868" fmla="*/ 540039 h 3924300"/>
                <a:gd name="connsiteX14869" fmla="*/ 5083010 w 9867415"/>
                <a:gd name="connsiteY14869" fmla="*/ 517525 h 3924300"/>
                <a:gd name="connsiteX14870" fmla="*/ 5031681 w 9867415"/>
                <a:gd name="connsiteY14870" fmla="*/ 517525 h 3924300"/>
                <a:gd name="connsiteX14871" fmla="*/ 5049144 w 9867415"/>
                <a:gd name="connsiteY14871" fmla="*/ 538163 h 3924300"/>
                <a:gd name="connsiteX14872" fmla="*/ 5031681 w 9867415"/>
                <a:gd name="connsiteY14872" fmla="*/ 558802 h 3924300"/>
                <a:gd name="connsiteX14873" fmla="*/ 5014218 w 9867415"/>
                <a:gd name="connsiteY14873" fmla="*/ 538163 h 3924300"/>
                <a:gd name="connsiteX14874" fmla="*/ 5031681 w 9867415"/>
                <a:gd name="connsiteY14874" fmla="*/ 517525 h 3924300"/>
                <a:gd name="connsiteX14875" fmla="*/ 3534350 w 9867415"/>
                <a:gd name="connsiteY14875" fmla="*/ 517525 h 3924300"/>
                <a:gd name="connsiteX14876" fmla="*/ 3545780 w 9867415"/>
                <a:gd name="connsiteY14876" fmla="*/ 536287 h 3924300"/>
                <a:gd name="connsiteX14877" fmla="*/ 3519110 w 9867415"/>
                <a:gd name="connsiteY14877" fmla="*/ 558800 h 3924300"/>
                <a:gd name="connsiteX14878" fmla="*/ 3511490 w 9867415"/>
                <a:gd name="connsiteY14878" fmla="*/ 540039 h 3924300"/>
                <a:gd name="connsiteX14879" fmla="*/ 3534350 w 9867415"/>
                <a:gd name="connsiteY14879" fmla="*/ 517525 h 3924300"/>
                <a:gd name="connsiteX14880" fmla="*/ 6729439 w 9867415"/>
                <a:gd name="connsiteY14880" fmla="*/ 516515 h 3924300"/>
                <a:gd name="connsiteX14881" fmla="*/ 6751953 w 9867415"/>
                <a:gd name="connsiteY14881" fmla="*/ 535277 h 3924300"/>
                <a:gd name="connsiteX14882" fmla="*/ 6744448 w 9867415"/>
                <a:gd name="connsiteY14882" fmla="*/ 554039 h 3924300"/>
                <a:gd name="connsiteX14883" fmla="*/ 6718183 w 9867415"/>
                <a:gd name="connsiteY14883" fmla="*/ 531524 h 3924300"/>
                <a:gd name="connsiteX14884" fmla="*/ 6729439 w 9867415"/>
                <a:gd name="connsiteY14884" fmla="*/ 516515 h 3924300"/>
                <a:gd name="connsiteX14885" fmla="*/ 6677052 w 9867415"/>
                <a:gd name="connsiteY14885" fmla="*/ 513340 h 3924300"/>
                <a:gd name="connsiteX14886" fmla="*/ 6699566 w 9867415"/>
                <a:gd name="connsiteY14886" fmla="*/ 532102 h 3924300"/>
                <a:gd name="connsiteX14887" fmla="*/ 6692061 w 9867415"/>
                <a:gd name="connsiteY14887" fmla="*/ 550863 h 3924300"/>
                <a:gd name="connsiteX14888" fmla="*/ 6665796 w 9867415"/>
                <a:gd name="connsiteY14888" fmla="*/ 528350 h 3924300"/>
                <a:gd name="connsiteX14889" fmla="*/ 6677052 w 9867415"/>
                <a:gd name="connsiteY14889" fmla="*/ 513340 h 3924300"/>
                <a:gd name="connsiteX14890" fmla="*/ 7889578 w 9867415"/>
                <a:gd name="connsiteY14890" fmla="*/ 512763 h 3924300"/>
                <a:gd name="connsiteX14891" fmla="*/ 7916433 w 9867415"/>
                <a:gd name="connsiteY14891" fmla="*/ 535277 h 3924300"/>
                <a:gd name="connsiteX14892" fmla="*/ 7912596 w 9867415"/>
                <a:gd name="connsiteY14892" fmla="*/ 554039 h 3924300"/>
                <a:gd name="connsiteX14893" fmla="*/ 7885741 w 9867415"/>
                <a:gd name="connsiteY14893" fmla="*/ 531524 h 3924300"/>
                <a:gd name="connsiteX14894" fmla="*/ 7889578 w 9867415"/>
                <a:gd name="connsiteY14894" fmla="*/ 512763 h 3924300"/>
                <a:gd name="connsiteX14895" fmla="*/ 7370068 w 9867415"/>
                <a:gd name="connsiteY14895" fmla="*/ 512763 h 3924300"/>
                <a:gd name="connsiteX14896" fmla="*/ 7395997 w 9867415"/>
                <a:gd name="connsiteY14896" fmla="*/ 535277 h 3924300"/>
                <a:gd name="connsiteX14897" fmla="*/ 7392292 w 9867415"/>
                <a:gd name="connsiteY14897" fmla="*/ 554039 h 3924300"/>
                <a:gd name="connsiteX14898" fmla="*/ 7366363 w 9867415"/>
                <a:gd name="connsiteY14898" fmla="*/ 531524 h 3924300"/>
                <a:gd name="connsiteX14899" fmla="*/ 7370068 w 9867415"/>
                <a:gd name="connsiteY14899" fmla="*/ 512763 h 3924300"/>
                <a:gd name="connsiteX14900" fmla="*/ 3586334 w 9867415"/>
                <a:gd name="connsiteY14900" fmla="*/ 512763 h 3924300"/>
                <a:gd name="connsiteX14901" fmla="*/ 3597590 w 9867415"/>
                <a:gd name="connsiteY14901" fmla="*/ 531524 h 3924300"/>
                <a:gd name="connsiteX14902" fmla="*/ 3575077 w 9867415"/>
                <a:gd name="connsiteY14902" fmla="*/ 554039 h 3924300"/>
                <a:gd name="connsiteX14903" fmla="*/ 3563820 w 9867415"/>
                <a:gd name="connsiteY14903" fmla="*/ 535277 h 3924300"/>
                <a:gd name="connsiteX14904" fmla="*/ 3586334 w 9867415"/>
                <a:gd name="connsiteY14904" fmla="*/ 512763 h 3924300"/>
                <a:gd name="connsiteX14905" fmla="*/ 2928185 w 9867415"/>
                <a:gd name="connsiteY14905" fmla="*/ 512763 h 3924300"/>
                <a:gd name="connsiteX14906" fmla="*/ 2935689 w 9867415"/>
                <a:gd name="connsiteY14906" fmla="*/ 531524 h 3924300"/>
                <a:gd name="connsiteX14907" fmla="*/ 2909424 w 9867415"/>
                <a:gd name="connsiteY14907" fmla="*/ 554039 h 3924300"/>
                <a:gd name="connsiteX14908" fmla="*/ 2901919 w 9867415"/>
                <a:gd name="connsiteY14908" fmla="*/ 535277 h 3924300"/>
                <a:gd name="connsiteX14909" fmla="*/ 2928185 w 9867415"/>
                <a:gd name="connsiteY14909" fmla="*/ 512763 h 3924300"/>
                <a:gd name="connsiteX14910" fmla="*/ 8288966 w 9867415"/>
                <a:gd name="connsiteY14910" fmla="*/ 509588 h 3924300"/>
                <a:gd name="connsiteX14911" fmla="*/ 8319658 w 9867415"/>
                <a:gd name="connsiteY14911" fmla="*/ 531812 h 3924300"/>
                <a:gd name="connsiteX14912" fmla="*/ 8315822 w 9867415"/>
                <a:gd name="connsiteY14912" fmla="*/ 550334 h 3924300"/>
                <a:gd name="connsiteX14913" fmla="*/ 8288966 w 9867415"/>
                <a:gd name="connsiteY14913" fmla="*/ 528109 h 3924300"/>
                <a:gd name="connsiteX14914" fmla="*/ 8288966 w 9867415"/>
                <a:gd name="connsiteY14914" fmla="*/ 509588 h 3924300"/>
                <a:gd name="connsiteX14915" fmla="*/ 3640309 w 9867415"/>
                <a:gd name="connsiteY14915" fmla="*/ 509588 h 3924300"/>
                <a:gd name="connsiteX14916" fmla="*/ 3651565 w 9867415"/>
                <a:gd name="connsiteY14916" fmla="*/ 528350 h 3924300"/>
                <a:gd name="connsiteX14917" fmla="*/ 3629052 w 9867415"/>
                <a:gd name="connsiteY14917" fmla="*/ 550863 h 3924300"/>
                <a:gd name="connsiteX14918" fmla="*/ 3617795 w 9867415"/>
                <a:gd name="connsiteY14918" fmla="*/ 532102 h 3924300"/>
                <a:gd name="connsiteX14919" fmla="*/ 3640309 w 9867415"/>
                <a:gd name="connsiteY14919" fmla="*/ 509588 h 3924300"/>
                <a:gd name="connsiteX14920" fmla="*/ 2445313 w 9867415"/>
                <a:gd name="connsiteY14920" fmla="*/ 509588 h 3924300"/>
                <a:gd name="connsiteX14921" fmla="*/ 2449149 w 9867415"/>
                <a:gd name="connsiteY14921" fmla="*/ 528350 h 3924300"/>
                <a:gd name="connsiteX14922" fmla="*/ 2422293 w 9867415"/>
                <a:gd name="connsiteY14922" fmla="*/ 550863 h 3924300"/>
                <a:gd name="connsiteX14923" fmla="*/ 2418457 w 9867415"/>
                <a:gd name="connsiteY14923" fmla="*/ 532102 h 3924300"/>
                <a:gd name="connsiteX14924" fmla="*/ 2445313 w 9867415"/>
                <a:gd name="connsiteY14924" fmla="*/ 509588 h 3924300"/>
                <a:gd name="connsiteX14925" fmla="*/ 6623655 w 9867415"/>
                <a:gd name="connsiteY14925" fmla="*/ 508721 h 3924300"/>
                <a:gd name="connsiteX14926" fmla="*/ 6647035 w 9867415"/>
                <a:gd name="connsiteY14926" fmla="*/ 528204 h 3924300"/>
                <a:gd name="connsiteX14927" fmla="*/ 6639241 w 9867415"/>
                <a:gd name="connsiteY14927" fmla="*/ 547688 h 3924300"/>
                <a:gd name="connsiteX14928" fmla="*/ 6611965 w 9867415"/>
                <a:gd name="connsiteY14928" fmla="*/ 524308 h 3924300"/>
                <a:gd name="connsiteX14929" fmla="*/ 6623655 w 9867415"/>
                <a:gd name="connsiteY14929" fmla="*/ 508721 h 3924300"/>
                <a:gd name="connsiteX14930" fmla="*/ 2980571 w 9867415"/>
                <a:gd name="connsiteY14930" fmla="*/ 508721 h 3924300"/>
                <a:gd name="connsiteX14931" fmla="*/ 2988076 w 9867415"/>
                <a:gd name="connsiteY14931" fmla="*/ 524308 h 3924300"/>
                <a:gd name="connsiteX14932" fmla="*/ 2961810 w 9867415"/>
                <a:gd name="connsiteY14932" fmla="*/ 547688 h 3924300"/>
                <a:gd name="connsiteX14933" fmla="*/ 2954306 w 9867415"/>
                <a:gd name="connsiteY14933" fmla="*/ 528204 h 3924300"/>
                <a:gd name="connsiteX14934" fmla="*/ 2980571 w 9867415"/>
                <a:gd name="connsiteY14934" fmla="*/ 508721 h 3924300"/>
                <a:gd name="connsiteX14935" fmla="*/ 6570689 w 9867415"/>
                <a:gd name="connsiteY14935" fmla="*/ 505402 h 3924300"/>
                <a:gd name="connsiteX14936" fmla="*/ 6593203 w 9867415"/>
                <a:gd name="connsiteY14936" fmla="*/ 524164 h 3924300"/>
                <a:gd name="connsiteX14937" fmla="*/ 6585698 w 9867415"/>
                <a:gd name="connsiteY14937" fmla="*/ 542925 h 3924300"/>
                <a:gd name="connsiteX14938" fmla="*/ 6559433 w 9867415"/>
                <a:gd name="connsiteY14938" fmla="*/ 524164 h 3924300"/>
                <a:gd name="connsiteX14939" fmla="*/ 6570689 w 9867415"/>
                <a:gd name="connsiteY14939" fmla="*/ 505402 h 3924300"/>
                <a:gd name="connsiteX14940" fmla="*/ 7840366 w 9867415"/>
                <a:gd name="connsiteY14940" fmla="*/ 504825 h 3924300"/>
                <a:gd name="connsiteX14941" fmla="*/ 7867221 w 9867415"/>
                <a:gd name="connsiteY14941" fmla="*/ 527844 h 3924300"/>
                <a:gd name="connsiteX14942" fmla="*/ 7863384 w 9867415"/>
                <a:gd name="connsiteY14942" fmla="*/ 547026 h 3924300"/>
                <a:gd name="connsiteX14943" fmla="*/ 7836529 w 9867415"/>
                <a:gd name="connsiteY14943" fmla="*/ 524008 h 3924300"/>
                <a:gd name="connsiteX14944" fmla="*/ 7840366 w 9867415"/>
                <a:gd name="connsiteY14944" fmla="*/ 504825 h 3924300"/>
                <a:gd name="connsiteX14945" fmla="*/ 7321000 w 9867415"/>
                <a:gd name="connsiteY14945" fmla="*/ 504825 h 3924300"/>
                <a:gd name="connsiteX14946" fmla="*/ 7347266 w 9867415"/>
                <a:gd name="connsiteY14946" fmla="*/ 528204 h 3924300"/>
                <a:gd name="connsiteX14947" fmla="*/ 7339761 w 9867415"/>
                <a:gd name="connsiteY14947" fmla="*/ 547688 h 3924300"/>
                <a:gd name="connsiteX14948" fmla="*/ 7313495 w 9867415"/>
                <a:gd name="connsiteY14948" fmla="*/ 524308 h 3924300"/>
                <a:gd name="connsiteX14949" fmla="*/ 7321000 w 9867415"/>
                <a:gd name="connsiteY14949" fmla="*/ 504825 h 3924300"/>
                <a:gd name="connsiteX14950" fmla="*/ 3692696 w 9867415"/>
                <a:gd name="connsiteY14950" fmla="*/ 504825 h 3924300"/>
                <a:gd name="connsiteX14951" fmla="*/ 3703952 w 9867415"/>
                <a:gd name="connsiteY14951" fmla="*/ 524308 h 3924300"/>
                <a:gd name="connsiteX14952" fmla="*/ 3681439 w 9867415"/>
                <a:gd name="connsiteY14952" fmla="*/ 547688 h 3924300"/>
                <a:gd name="connsiteX14953" fmla="*/ 3670182 w 9867415"/>
                <a:gd name="connsiteY14953" fmla="*/ 528204 h 3924300"/>
                <a:gd name="connsiteX14954" fmla="*/ 3692696 w 9867415"/>
                <a:gd name="connsiteY14954" fmla="*/ 504825 h 3924300"/>
                <a:gd name="connsiteX14955" fmla="*/ 8239754 w 9867415"/>
                <a:gd name="connsiteY14955" fmla="*/ 501650 h 3924300"/>
                <a:gd name="connsiteX14956" fmla="*/ 8270446 w 9867415"/>
                <a:gd name="connsiteY14956" fmla="*/ 524669 h 3924300"/>
                <a:gd name="connsiteX14957" fmla="*/ 8266610 w 9867415"/>
                <a:gd name="connsiteY14957" fmla="*/ 543851 h 3924300"/>
                <a:gd name="connsiteX14958" fmla="*/ 8239754 w 9867415"/>
                <a:gd name="connsiteY14958" fmla="*/ 520833 h 3924300"/>
                <a:gd name="connsiteX14959" fmla="*/ 8239754 w 9867415"/>
                <a:gd name="connsiteY14959" fmla="*/ 501650 h 3924300"/>
                <a:gd name="connsiteX14960" fmla="*/ 7788736 w 9867415"/>
                <a:gd name="connsiteY14960" fmla="*/ 501650 h 3924300"/>
                <a:gd name="connsiteX14961" fmla="*/ 7818754 w 9867415"/>
                <a:gd name="connsiteY14961" fmla="*/ 524164 h 3924300"/>
                <a:gd name="connsiteX14962" fmla="*/ 7815001 w 9867415"/>
                <a:gd name="connsiteY14962" fmla="*/ 542925 h 3924300"/>
                <a:gd name="connsiteX14963" fmla="*/ 7784983 w 9867415"/>
                <a:gd name="connsiteY14963" fmla="*/ 520411 h 3924300"/>
                <a:gd name="connsiteX14964" fmla="*/ 7788736 w 9867415"/>
                <a:gd name="connsiteY14964" fmla="*/ 501650 h 3924300"/>
                <a:gd name="connsiteX14965" fmla="*/ 7268468 w 9867415"/>
                <a:gd name="connsiteY14965" fmla="*/ 501650 h 3924300"/>
                <a:gd name="connsiteX14966" fmla="*/ 7294397 w 9867415"/>
                <a:gd name="connsiteY14966" fmla="*/ 524164 h 3924300"/>
                <a:gd name="connsiteX14967" fmla="*/ 7290692 w 9867415"/>
                <a:gd name="connsiteY14967" fmla="*/ 542925 h 3924300"/>
                <a:gd name="connsiteX14968" fmla="*/ 7264763 w 9867415"/>
                <a:gd name="connsiteY14968" fmla="*/ 520411 h 3924300"/>
                <a:gd name="connsiteX14969" fmla="*/ 7268468 w 9867415"/>
                <a:gd name="connsiteY14969" fmla="*/ 501650 h 3924300"/>
                <a:gd name="connsiteX14970" fmla="*/ 6518302 w 9867415"/>
                <a:gd name="connsiteY14970" fmla="*/ 501650 h 3924300"/>
                <a:gd name="connsiteX14971" fmla="*/ 6540816 w 9867415"/>
                <a:gd name="connsiteY14971" fmla="*/ 520700 h 3924300"/>
                <a:gd name="connsiteX14972" fmla="*/ 6533311 w 9867415"/>
                <a:gd name="connsiteY14972" fmla="*/ 539750 h 3924300"/>
                <a:gd name="connsiteX14973" fmla="*/ 6507046 w 9867415"/>
                <a:gd name="connsiteY14973" fmla="*/ 520700 h 3924300"/>
                <a:gd name="connsiteX14974" fmla="*/ 6518302 w 9867415"/>
                <a:gd name="connsiteY14974" fmla="*/ 501650 h 3924300"/>
                <a:gd name="connsiteX14975" fmla="*/ 3744853 w 9867415"/>
                <a:gd name="connsiteY14975" fmla="*/ 501650 h 3924300"/>
                <a:gd name="connsiteX14976" fmla="*/ 3756283 w 9867415"/>
                <a:gd name="connsiteY14976" fmla="*/ 520411 h 3924300"/>
                <a:gd name="connsiteX14977" fmla="*/ 3733423 w 9867415"/>
                <a:gd name="connsiteY14977" fmla="*/ 542925 h 3924300"/>
                <a:gd name="connsiteX14978" fmla="*/ 3721993 w 9867415"/>
                <a:gd name="connsiteY14978" fmla="*/ 524164 h 3924300"/>
                <a:gd name="connsiteX14979" fmla="*/ 3744853 w 9867415"/>
                <a:gd name="connsiteY14979" fmla="*/ 501650 h 3924300"/>
                <a:gd name="connsiteX14980" fmla="*/ 3029122 w 9867415"/>
                <a:gd name="connsiteY14980" fmla="*/ 501650 h 3924300"/>
                <a:gd name="connsiteX14981" fmla="*/ 3040378 w 9867415"/>
                <a:gd name="connsiteY14981" fmla="*/ 520411 h 3924300"/>
                <a:gd name="connsiteX14982" fmla="*/ 3014198 w 9867415"/>
                <a:gd name="connsiteY14982" fmla="*/ 542925 h 3924300"/>
                <a:gd name="connsiteX14983" fmla="*/ 3006693 w 9867415"/>
                <a:gd name="connsiteY14983" fmla="*/ 524164 h 3924300"/>
                <a:gd name="connsiteX14984" fmla="*/ 3029122 w 9867415"/>
                <a:gd name="connsiteY14984" fmla="*/ 501650 h 3924300"/>
                <a:gd name="connsiteX14985" fmla="*/ 2494778 w 9867415"/>
                <a:gd name="connsiteY14985" fmla="*/ 501650 h 3924300"/>
                <a:gd name="connsiteX14986" fmla="*/ 2502283 w 9867415"/>
                <a:gd name="connsiteY14986" fmla="*/ 520411 h 3924300"/>
                <a:gd name="connsiteX14987" fmla="*/ 2476016 w 9867415"/>
                <a:gd name="connsiteY14987" fmla="*/ 542925 h 3924300"/>
                <a:gd name="connsiteX14988" fmla="*/ 2468510 w 9867415"/>
                <a:gd name="connsiteY14988" fmla="*/ 524164 h 3924300"/>
                <a:gd name="connsiteX14989" fmla="*/ 2494778 w 9867415"/>
                <a:gd name="connsiteY14989" fmla="*/ 501650 h 3924300"/>
                <a:gd name="connsiteX14990" fmla="*/ 6465914 w 9867415"/>
                <a:gd name="connsiteY14990" fmla="*/ 498475 h 3924300"/>
                <a:gd name="connsiteX14991" fmla="*/ 6488428 w 9867415"/>
                <a:gd name="connsiteY14991" fmla="*/ 516731 h 3924300"/>
                <a:gd name="connsiteX14992" fmla="*/ 6480923 w 9867415"/>
                <a:gd name="connsiteY14992" fmla="*/ 534988 h 3924300"/>
                <a:gd name="connsiteX14993" fmla="*/ 6454658 w 9867415"/>
                <a:gd name="connsiteY14993" fmla="*/ 516731 h 3924300"/>
                <a:gd name="connsiteX14994" fmla="*/ 6465914 w 9867415"/>
                <a:gd name="connsiteY14994" fmla="*/ 498475 h 3924300"/>
                <a:gd name="connsiteX14995" fmla="*/ 3081701 w 9867415"/>
                <a:gd name="connsiteY14995" fmla="*/ 498475 h 3924300"/>
                <a:gd name="connsiteX14996" fmla="*/ 3089109 w 9867415"/>
                <a:gd name="connsiteY14996" fmla="*/ 517236 h 3924300"/>
                <a:gd name="connsiteX14997" fmla="*/ 3066884 w 9867415"/>
                <a:gd name="connsiteY14997" fmla="*/ 535998 h 3924300"/>
                <a:gd name="connsiteX14998" fmla="*/ 3059476 w 9867415"/>
                <a:gd name="connsiteY14998" fmla="*/ 517236 h 3924300"/>
                <a:gd name="connsiteX14999" fmla="*/ 3081701 w 9867415"/>
                <a:gd name="connsiteY14999" fmla="*/ 498475 h 3924300"/>
                <a:gd name="connsiteX15000" fmla="*/ 8195568 w 9867415"/>
                <a:gd name="connsiteY15000" fmla="*/ 497550 h 3924300"/>
                <a:gd name="connsiteX15001" fmla="*/ 8221498 w 9867415"/>
                <a:gd name="connsiteY15001" fmla="*/ 520568 h 3924300"/>
                <a:gd name="connsiteX15002" fmla="*/ 8217794 w 9867415"/>
                <a:gd name="connsiteY15002" fmla="*/ 539751 h 3924300"/>
                <a:gd name="connsiteX15003" fmla="*/ 8191864 w 9867415"/>
                <a:gd name="connsiteY15003" fmla="*/ 512895 h 3924300"/>
                <a:gd name="connsiteX15004" fmla="*/ 8195568 w 9867415"/>
                <a:gd name="connsiteY15004" fmla="*/ 497550 h 3924300"/>
                <a:gd name="connsiteX15005" fmla="*/ 7219400 w 9867415"/>
                <a:gd name="connsiteY15005" fmla="*/ 497550 h 3924300"/>
                <a:gd name="connsiteX15006" fmla="*/ 7245666 w 9867415"/>
                <a:gd name="connsiteY15006" fmla="*/ 516731 h 3924300"/>
                <a:gd name="connsiteX15007" fmla="*/ 7238161 w 9867415"/>
                <a:gd name="connsiteY15007" fmla="*/ 535914 h 3924300"/>
                <a:gd name="connsiteX15008" fmla="*/ 7211896 w 9867415"/>
                <a:gd name="connsiteY15008" fmla="*/ 516731 h 3924300"/>
                <a:gd name="connsiteX15009" fmla="*/ 7219400 w 9867415"/>
                <a:gd name="connsiteY15009" fmla="*/ 497550 h 3924300"/>
                <a:gd name="connsiteX15010" fmla="*/ 7738766 w 9867415"/>
                <a:gd name="connsiteY15010" fmla="*/ 493713 h 3924300"/>
                <a:gd name="connsiteX15011" fmla="*/ 7765621 w 9867415"/>
                <a:gd name="connsiteY15011" fmla="*/ 516226 h 3924300"/>
                <a:gd name="connsiteX15012" fmla="*/ 7761784 w 9867415"/>
                <a:gd name="connsiteY15012" fmla="*/ 534988 h 3924300"/>
                <a:gd name="connsiteX15013" fmla="*/ 7734929 w 9867415"/>
                <a:gd name="connsiteY15013" fmla="*/ 512474 h 3924300"/>
                <a:gd name="connsiteX15014" fmla="*/ 7738766 w 9867415"/>
                <a:gd name="connsiteY15014" fmla="*/ 493713 h 3924300"/>
                <a:gd name="connsiteX15015" fmla="*/ 6413527 w 9867415"/>
                <a:gd name="connsiteY15015" fmla="*/ 493713 h 3924300"/>
                <a:gd name="connsiteX15016" fmla="*/ 6436041 w 9867415"/>
                <a:gd name="connsiteY15016" fmla="*/ 512474 h 3924300"/>
                <a:gd name="connsiteX15017" fmla="*/ 6424784 w 9867415"/>
                <a:gd name="connsiteY15017" fmla="*/ 531236 h 3924300"/>
                <a:gd name="connsiteX15018" fmla="*/ 6402271 w 9867415"/>
                <a:gd name="connsiteY15018" fmla="*/ 512474 h 3924300"/>
                <a:gd name="connsiteX15019" fmla="*/ 6413527 w 9867415"/>
                <a:gd name="connsiteY15019" fmla="*/ 493713 h 3924300"/>
                <a:gd name="connsiteX15020" fmla="*/ 8146356 w 9867415"/>
                <a:gd name="connsiteY15020" fmla="*/ 491068 h 3924300"/>
                <a:gd name="connsiteX15021" fmla="*/ 8172285 w 9867415"/>
                <a:gd name="connsiteY15021" fmla="*/ 513292 h 3924300"/>
                <a:gd name="connsiteX15022" fmla="*/ 8168580 w 9867415"/>
                <a:gd name="connsiteY15022" fmla="*/ 531812 h 3924300"/>
                <a:gd name="connsiteX15023" fmla="*/ 8142651 w 9867415"/>
                <a:gd name="connsiteY15023" fmla="*/ 509588 h 3924300"/>
                <a:gd name="connsiteX15024" fmla="*/ 8146356 w 9867415"/>
                <a:gd name="connsiteY15024" fmla="*/ 491068 h 3924300"/>
                <a:gd name="connsiteX15025" fmla="*/ 7690744 w 9867415"/>
                <a:gd name="connsiteY15025" fmla="*/ 491068 h 3924300"/>
                <a:gd name="connsiteX15026" fmla="*/ 7716673 w 9867415"/>
                <a:gd name="connsiteY15026" fmla="*/ 509588 h 3924300"/>
                <a:gd name="connsiteX15027" fmla="*/ 7712968 w 9867415"/>
                <a:gd name="connsiteY15027" fmla="*/ 528109 h 3924300"/>
                <a:gd name="connsiteX15028" fmla="*/ 7687039 w 9867415"/>
                <a:gd name="connsiteY15028" fmla="*/ 505884 h 3924300"/>
                <a:gd name="connsiteX15029" fmla="*/ 7690744 w 9867415"/>
                <a:gd name="connsiteY15029" fmla="*/ 491068 h 3924300"/>
                <a:gd name="connsiteX15030" fmla="*/ 7167012 w 9867415"/>
                <a:gd name="connsiteY15030" fmla="*/ 490538 h 3924300"/>
                <a:gd name="connsiteX15031" fmla="*/ 7193278 w 9867415"/>
                <a:gd name="connsiteY15031" fmla="*/ 513052 h 3924300"/>
                <a:gd name="connsiteX15032" fmla="*/ 7185773 w 9867415"/>
                <a:gd name="connsiteY15032" fmla="*/ 531812 h 3924300"/>
                <a:gd name="connsiteX15033" fmla="*/ 7159508 w 9867415"/>
                <a:gd name="connsiteY15033" fmla="*/ 509299 h 3924300"/>
                <a:gd name="connsiteX15034" fmla="*/ 7167012 w 9867415"/>
                <a:gd name="connsiteY15034" fmla="*/ 490538 h 3924300"/>
                <a:gd name="connsiteX15035" fmla="*/ 6359552 w 9867415"/>
                <a:gd name="connsiteY15035" fmla="*/ 490538 h 3924300"/>
                <a:gd name="connsiteX15036" fmla="*/ 6382066 w 9867415"/>
                <a:gd name="connsiteY15036" fmla="*/ 513052 h 3924300"/>
                <a:gd name="connsiteX15037" fmla="*/ 6370809 w 9867415"/>
                <a:gd name="connsiteY15037" fmla="*/ 531812 h 3924300"/>
                <a:gd name="connsiteX15038" fmla="*/ 6348296 w 9867415"/>
                <a:gd name="connsiteY15038" fmla="*/ 509299 h 3924300"/>
                <a:gd name="connsiteX15039" fmla="*/ 6359552 w 9867415"/>
                <a:gd name="connsiteY15039" fmla="*/ 490538 h 3924300"/>
                <a:gd name="connsiteX15040" fmla="*/ 3134474 w 9867415"/>
                <a:gd name="connsiteY15040" fmla="*/ 490538 h 3924300"/>
                <a:gd name="connsiteX15041" fmla="*/ 3141978 w 9867415"/>
                <a:gd name="connsiteY15041" fmla="*/ 509299 h 3924300"/>
                <a:gd name="connsiteX15042" fmla="*/ 3119465 w 9867415"/>
                <a:gd name="connsiteY15042" fmla="*/ 531812 h 3924300"/>
                <a:gd name="connsiteX15043" fmla="*/ 3111960 w 9867415"/>
                <a:gd name="connsiteY15043" fmla="*/ 513052 h 3924300"/>
                <a:gd name="connsiteX15044" fmla="*/ 3134474 w 9867415"/>
                <a:gd name="connsiteY15044" fmla="*/ 490538 h 3924300"/>
                <a:gd name="connsiteX15045" fmla="*/ 2596377 w 9867415"/>
                <a:gd name="connsiteY15045" fmla="*/ 490538 h 3924300"/>
                <a:gd name="connsiteX15046" fmla="*/ 2603880 w 9867415"/>
                <a:gd name="connsiteY15046" fmla="*/ 509299 h 3924300"/>
                <a:gd name="connsiteX15047" fmla="*/ 2577618 w 9867415"/>
                <a:gd name="connsiteY15047" fmla="*/ 531812 h 3924300"/>
                <a:gd name="connsiteX15048" fmla="*/ 2570114 w 9867415"/>
                <a:gd name="connsiteY15048" fmla="*/ 513052 h 3924300"/>
                <a:gd name="connsiteX15049" fmla="*/ 2596377 w 9867415"/>
                <a:gd name="connsiteY15049" fmla="*/ 490538 h 3924300"/>
                <a:gd name="connsiteX15050" fmla="*/ 7117126 w 9867415"/>
                <a:gd name="connsiteY15050" fmla="*/ 487363 h 3924300"/>
                <a:gd name="connsiteX15051" fmla="*/ 7140145 w 9867415"/>
                <a:gd name="connsiteY15051" fmla="*/ 509876 h 3924300"/>
                <a:gd name="connsiteX15052" fmla="*/ 7136309 w 9867415"/>
                <a:gd name="connsiteY15052" fmla="*/ 528638 h 3924300"/>
                <a:gd name="connsiteX15053" fmla="*/ 7109453 w 9867415"/>
                <a:gd name="connsiteY15053" fmla="*/ 506124 h 3924300"/>
                <a:gd name="connsiteX15054" fmla="*/ 7117126 w 9867415"/>
                <a:gd name="connsiteY15054" fmla="*/ 487363 h 3924300"/>
                <a:gd name="connsiteX15055" fmla="*/ 6307164 w 9867415"/>
                <a:gd name="connsiteY15055" fmla="*/ 487363 h 3924300"/>
                <a:gd name="connsiteX15056" fmla="*/ 6329678 w 9867415"/>
                <a:gd name="connsiteY15056" fmla="*/ 509876 h 3924300"/>
                <a:gd name="connsiteX15057" fmla="*/ 6318421 w 9867415"/>
                <a:gd name="connsiteY15057" fmla="*/ 528638 h 3924300"/>
                <a:gd name="connsiteX15058" fmla="*/ 6295908 w 9867415"/>
                <a:gd name="connsiteY15058" fmla="*/ 506124 h 3924300"/>
                <a:gd name="connsiteX15059" fmla="*/ 6307164 w 9867415"/>
                <a:gd name="connsiteY15059" fmla="*/ 487363 h 3924300"/>
                <a:gd name="connsiteX15060" fmla="*/ 6254777 w 9867415"/>
                <a:gd name="connsiteY15060" fmla="*/ 487363 h 3924300"/>
                <a:gd name="connsiteX15061" fmla="*/ 6277291 w 9867415"/>
                <a:gd name="connsiteY15061" fmla="*/ 505620 h 3924300"/>
                <a:gd name="connsiteX15062" fmla="*/ 6266034 w 9867415"/>
                <a:gd name="connsiteY15062" fmla="*/ 523876 h 3924300"/>
                <a:gd name="connsiteX15063" fmla="*/ 6243521 w 9867415"/>
                <a:gd name="connsiteY15063" fmla="*/ 505620 h 3924300"/>
                <a:gd name="connsiteX15064" fmla="*/ 6254777 w 9867415"/>
                <a:gd name="connsiteY15064" fmla="*/ 487363 h 3924300"/>
                <a:gd name="connsiteX15065" fmla="*/ 8097144 w 9867415"/>
                <a:gd name="connsiteY15065" fmla="*/ 482600 h 3924300"/>
                <a:gd name="connsiteX15066" fmla="*/ 8123073 w 9867415"/>
                <a:gd name="connsiteY15066" fmla="*/ 505114 h 3924300"/>
                <a:gd name="connsiteX15067" fmla="*/ 8119368 w 9867415"/>
                <a:gd name="connsiteY15067" fmla="*/ 523875 h 3924300"/>
                <a:gd name="connsiteX15068" fmla="*/ 8093439 w 9867415"/>
                <a:gd name="connsiteY15068" fmla="*/ 501361 h 3924300"/>
                <a:gd name="connsiteX15069" fmla="*/ 8097144 w 9867415"/>
                <a:gd name="connsiteY15069" fmla="*/ 482600 h 3924300"/>
                <a:gd name="connsiteX15070" fmla="*/ 7641530 w 9867415"/>
                <a:gd name="connsiteY15070" fmla="*/ 482600 h 3924300"/>
                <a:gd name="connsiteX15071" fmla="*/ 7667460 w 9867415"/>
                <a:gd name="connsiteY15071" fmla="*/ 505114 h 3924300"/>
                <a:gd name="connsiteX15072" fmla="*/ 7663756 w 9867415"/>
                <a:gd name="connsiteY15072" fmla="*/ 523875 h 3924300"/>
                <a:gd name="connsiteX15073" fmla="*/ 7634122 w 9867415"/>
                <a:gd name="connsiteY15073" fmla="*/ 501361 h 3924300"/>
                <a:gd name="connsiteX15074" fmla="*/ 7641530 w 9867415"/>
                <a:gd name="connsiteY15074" fmla="*/ 482600 h 3924300"/>
                <a:gd name="connsiteX15075" fmla="*/ 7065412 w 9867415"/>
                <a:gd name="connsiteY15075" fmla="*/ 482600 h 3924300"/>
                <a:gd name="connsiteX15076" fmla="*/ 7091678 w 9867415"/>
                <a:gd name="connsiteY15076" fmla="*/ 505114 h 3924300"/>
                <a:gd name="connsiteX15077" fmla="*/ 7084173 w 9867415"/>
                <a:gd name="connsiteY15077" fmla="*/ 523875 h 3924300"/>
                <a:gd name="connsiteX15078" fmla="*/ 7057908 w 9867415"/>
                <a:gd name="connsiteY15078" fmla="*/ 501361 h 3924300"/>
                <a:gd name="connsiteX15079" fmla="*/ 7065412 w 9867415"/>
                <a:gd name="connsiteY15079" fmla="*/ 482600 h 3924300"/>
                <a:gd name="connsiteX15080" fmla="*/ 6202389 w 9867415"/>
                <a:gd name="connsiteY15080" fmla="*/ 482600 h 3924300"/>
                <a:gd name="connsiteX15081" fmla="*/ 6224903 w 9867415"/>
                <a:gd name="connsiteY15081" fmla="*/ 501361 h 3924300"/>
                <a:gd name="connsiteX15082" fmla="*/ 6213646 w 9867415"/>
                <a:gd name="connsiteY15082" fmla="*/ 520123 h 3924300"/>
                <a:gd name="connsiteX15083" fmla="*/ 6191133 w 9867415"/>
                <a:gd name="connsiteY15083" fmla="*/ 501361 h 3924300"/>
                <a:gd name="connsiteX15084" fmla="*/ 6202389 w 9867415"/>
                <a:gd name="connsiteY15084" fmla="*/ 482600 h 3924300"/>
                <a:gd name="connsiteX15085" fmla="*/ 7011437 w 9867415"/>
                <a:gd name="connsiteY15085" fmla="*/ 479424 h 3924300"/>
                <a:gd name="connsiteX15086" fmla="*/ 7037703 w 9867415"/>
                <a:gd name="connsiteY15086" fmla="*/ 498475 h 3924300"/>
                <a:gd name="connsiteX15087" fmla="*/ 7030198 w 9867415"/>
                <a:gd name="connsiteY15087" fmla="*/ 517525 h 3924300"/>
                <a:gd name="connsiteX15088" fmla="*/ 7003933 w 9867415"/>
                <a:gd name="connsiteY15088" fmla="*/ 498475 h 3924300"/>
                <a:gd name="connsiteX15089" fmla="*/ 7011437 w 9867415"/>
                <a:gd name="connsiteY15089" fmla="*/ 479424 h 3924300"/>
                <a:gd name="connsiteX15090" fmla="*/ 6148414 w 9867415"/>
                <a:gd name="connsiteY15090" fmla="*/ 479424 h 3924300"/>
                <a:gd name="connsiteX15091" fmla="*/ 6170928 w 9867415"/>
                <a:gd name="connsiteY15091" fmla="*/ 501939 h 3924300"/>
                <a:gd name="connsiteX15092" fmla="*/ 6159671 w 9867415"/>
                <a:gd name="connsiteY15092" fmla="*/ 520700 h 3924300"/>
                <a:gd name="connsiteX15093" fmla="*/ 6137158 w 9867415"/>
                <a:gd name="connsiteY15093" fmla="*/ 498186 h 3924300"/>
                <a:gd name="connsiteX15094" fmla="*/ 6148414 w 9867415"/>
                <a:gd name="connsiteY15094" fmla="*/ 479424 h 3924300"/>
                <a:gd name="connsiteX15095" fmla="*/ 6096258 w 9867415"/>
                <a:gd name="connsiteY15095" fmla="*/ 479424 h 3924300"/>
                <a:gd name="connsiteX15096" fmla="*/ 6119118 w 9867415"/>
                <a:gd name="connsiteY15096" fmla="*/ 498475 h 3924300"/>
                <a:gd name="connsiteX15097" fmla="*/ 6107688 w 9867415"/>
                <a:gd name="connsiteY15097" fmla="*/ 517525 h 3924300"/>
                <a:gd name="connsiteX15098" fmla="*/ 6084828 w 9867415"/>
                <a:gd name="connsiteY15098" fmla="*/ 498475 h 3924300"/>
                <a:gd name="connsiteX15099" fmla="*/ 6096258 w 9867415"/>
                <a:gd name="connsiteY15099" fmla="*/ 479424 h 3924300"/>
                <a:gd name="connsiteX15100" fmla="*/ 2697977 w 9867415"/>
                <a:gd name="connsiteY15100" fmla="*/ 479424 h 3924300"/>
                <a:gd name="connsiteX15101" fmla="*/ 2705482 w 9867415"/>
                <a:gd name="connsiteY15101" fmla="*/ 498186 h 3924300"/>
                <a:gd name="connsiteX15102" fmla="*/ 2679216 w 9867415"/>
                <a:gd name="connsiteY15102" fmla="*/ 520700 h 3924300"/>
                <a:gd name="connsiteX15103" fmla="*/ 2671710 w 9867415"/>
                <a:gd name="connsiteY15103" fmla="*/ 501939 h 3924300"/>
                <a:gd name="connsiteX15104" fmla="*/ 2697977 w 9867415"/>
                <a:gd name="connsiteY15104" fmla="*/ 479424 h 3924300"/>
                <a:gd name="connsiteX15105" fmla="*/ 6963139 w 9867415"/>
                <a:gd name="connsiteY15105" fmla="*/ 475240 h 3924300"/>
                <a:gd name="connsiteX15106" fmla="*/ 6986158 w 9867415"/>
                <a:gd name="connsiteY15106" fmla="*/ 494001 h 3924300"/>
                <a:gd name="connsiteX15107" fmla="*/ 6978485 w 9867415"/>
                <a:gd name="connsiteY15107" fmla="*/ 512763 h 3924300"/>
                <a:gd name="connsiteX15108" fmla="*/ 6955466 w 9867415"/>
                <a:gd name="connsiteY15108" fmla="*/ 490250 h 3924300"/>
                <a:gd name="connsiteX15109" fmla="*/ 6963139 w 9867415"/>
                <a:gd name="connsiteY15109" fmla="*/ 475240 h 3924300"/>
                <a:gd name="connsiteX15110" fmla="*/ 8047930 w 9867415"/>
                <a:gd name="connsiteY15110" fmla="*/ 474663 h 3924300"/>
                <a:gd name="connsiteX15111" fmla="*/ 8073860 w 9867415"/>
                <a:gd name="connsiteY15111" fmla="*/ 498043 h 3924300"/>
                <a:gd name="connsiteX15112" fmla="*/ 8070156 w 9867415"/>
                <a:gd name="connsiteY15112" fmla="*/ 517526 h 3924300"/>
                <a:gd name="connsiteX15113" fmla="*/ 8044226 w 9867415"/>
                <a:gd name="connsiteY15113" fmla="*/ 494146 h 3924300"/>
                <a:gd name="connsiteX15114" fmla="*/ 8047930 w 9867415"/>
                <a:gd name="connsiteY15114" fmla="*/ 474663 h 3924300"/>
                <a:gd name="connsiteX15115" fmla="*/ 7588711 w 9867415"/>
                <a:gd name="connsiteY15115" fmla="*/ 474663 h 3924300"/>
                <a:gd name="connsiteX15116" fmla="*/ 7618729 w 9867415"/>
                <a:gd name="connsiteY15116" fmla="*/ 498043 h 3924300"/>
                <a:gd name="connsiteX15117" fmla="*/ 7611224 w 9867415"/>
                <a:gd name="connsiteY15117" fmla="*/ 517526 h 3924300"/>
                <a:gd name="connsiteX15118" fmla="*/ 7584958 w 9867415"/>
                <a:gd name="connsiteY15118" fmla="*/ 494146 h 3924300"/>
                <a:gd name="connsiteX15119" fmla="*/ 7588711 w 9867415"/>
                <a:gd name="connsiteY15119" fmla="*/ 474663 h 3924300"/>
                <a:gd name="connsiteX15120" fmla="*/ 6043870 w 9867415"/>
                <a:gd name="connsiteY15120" fmla="*/ 474663 h 3924300"/>
                <a:gd name="connsiteX15121" fmla="*/ 6062920 w 9867415"/>
                <a:gd name="connsiteY15121" fmla="*/ 494146 h 3924300"/>
                <a:gd name="connsiteX15122" fmla="*/ 6051490 w 9867415"/>
                <a:gd name="connsiteY15122" fmla="*/ 513630 h 3924300"/>
                <a:gd name="connsiteX15123" fmla="*/ 6032440 w 9867415"/>
                <a:gd name="connsiteY15123" fmla="*/ 494146 h 3924300"/>
                <a:gd name="connsiteX15124" fmla="*/ 6043870 w 9867415"/>
                <a:gd name="connsiteY15124" fmla="*/ 474663 h 3924300"/>
                <a:gd name="connsiteX15125" fmla="*/ 4279840 w 9867415"/>
                <a:gd name="connsiteY15125" fmla="*/ 474663 h 3924300"/>
                <a:gd name="connsiteX15126" fmla="*/ 4295080 w 9867415"/>
                <a:gd name="connsiteY15126" fmla="*/ 493713 h 3924300"/>
                <a:gd name="connsiteX15127" fmla="*/ 4272220 w 9867415"/>
                <a:gd name="connsiteY15127" fmla="*/ 512763 h 3924300"/>
                <a:gd name="connsiteX15128" fmla="*/ 4260790 w 9867415"/>
                <a:gd name="connsiteY15128" fmla="*/ 493713 h 3924300"/>
                <a:gd name="connsiteX15129" fmla="*/ 4279840 w 9867415"/>
                <a:gd name="connsiteY15129" fmla="*/ 474663 h 3924300"/>
                <a:gd name="connsiteX15130" fmla="*/ 4227453 w 9867415"/>
                <a:gd name="connsiteY15130" fmla="*/ 474663 h 3924300"/>
                <a:gd name="connsiteX15131" fmla="*/ 4238883 w 9867415"/>
                <a:gd name="connsiteY15131" fmla="*/ 494146 h 3924300"/>
                <a:gd name="connsiteX15132" fmla="*/ 4219833 w 9867415"/>
                <a:gd name="connsiteY15132" fmla="*/ 517526 h 3924300"/>
                <a:gd name="connsiteX15133" fmla="*/ 4204593 w 9867415"/>
                <a:gd name="connsiteY15133" fmla="*/ 498043 h 3924300"/>
                <a:gd name="connsiteX15134" fmla="*/ 4227453 w 9867415"/>
                <a:gd name="connsiteY15134" fmla="*/ 474663 h 3924300"/>
                <a:gd name="connsiteX15135" fmla="*/ 7539930 w 9867415"/>
                <a:gd name="connsiteY15135" fmla="*/ 471488 h 3924300"/>
                <a:gd name="connsiteX15136" fmla="*/ 7565860 w 9867415"/>
                <a:gd name="connsiteY15136" fmla="*/ 494001 h 3924300"/>
                <a:gd name="connsiteX15137" fmla="*/ 7562156 w 9867415"/>
                <a:gd name="connsiteY15137" fmla="*/ 512763 h 3924300"/>
                <a:gd name="connsiteX15138" fmla="*/ 7536226 w 9867415"/>
                <a:gd name="connsiteY15138" fmla="*/ 490250 h 3924300"/>
                <a:gd name="connsiteX15139" fmla="*/ 7539930 w 9867415"/>
                <a:gd name="connsiteY15139" fmla="*/ 471488 h 3924300"/>
                <a:gd name="connsiteX15140" fmla="*/ 5990848 w 9867415"/>
                <a:gd name="connsiteY15140" fmla="*/ 471488 h 3924300"/>
                <a:gd name="connsiteX15141" fmla="*/ 6009105 w 9867415"/>
                <a:gd name="connsiteY15141" fmla="*/ 494001 h 3924300"/>
                <a:gd name="connsiteX15142" fmla="*/ 5998151 w 9867415"/>
                <a:gd name="connsiteY15142" fmla="*/ 512763 h 3924300"/>
                <a:gd name="connsiteX15143" fmla="*/ 5976243 w 9867415"/>
                <a:gd name="connsiteY15143" fmla="*/ 490250 h 3924300"/>
                <a:gd name="connsiteX15144" fmla="*/ 5990848 w 9867415"/>
                <a:gd name="connsiteY15144" fmla="*/ 471488 h 3924300"/>
                <a:gd name="connsiteX15145" fmla="*/ 5937508 w 9867415"/>
                <a:gd name="connsiteY15145" fmla="*/ 471488 h 3924300"/>
                <a:gd name="connsiteX15146" fmla="*/ 5956558 w 9867415"/>
                <a:gd name="connsiteY15146" fmla="*/ 490538 h 3924300"/>
                <a:gd name="connsiteX15147" fmla="*/ 5945128 w 9867415"/>
                <a:gd name="connsiteY15147" fmla="*/ 509588 h 3924300"/>
                <a:gd name="connsiteX15148" fmla="*/ 5922268 w 9867415"/>
                <a:gd name="connsiteY15148" fmla="*/ 490538 h 3924300"/>
                <a:gd name="connsiteX15149" fmla="*/ 5937508 w 9867415"/>
                <a:gd name="connsiteY15149" fmla="*/ 471488 h 3924300"/>
                <a:gd name="connsiteX15150" fmla="*/ 2750364 w 9867415"/>
                <a:gd name="connsiteY15150" fmla="*/ 471488 h 3924300"/>
                <a:gd name="connsiteX15151" fmla="*/ 2757869 w 9867415"/>
                <a:gd name="connsiteY15151" fmla="*/ 490250 h 3924300"/>
                <a:gd name="connsiteX15152" fmla="*/ 2731604 w 9867415"/>
                <a:gd name="connsiteY15152" fmla="*/ 512763 h 3924300"/>
                <a:gd name="connsiteX15153" fmla="*/ 2724099 w 9867415"/>
                <a:gd name="connsiteY15153" fmla="*/ 494001 h 3924300"/>
                <a:gd name="connsiteX15154" fmla="*/ 2750364 w 9867415"/>
                <a:gd name="connsiteY15154" fmla="*/ 471488 h 3924300"/>
                <a:gd name="connsiteX15155" fmla="*/ 2275686 w 9867415"/>
                <a:gd name="connsiteY15155" fmla="*/ 471488 h 3924300"/>
                <a:gd name="connsiteX15156" fmla="*/ 2283189 w 9867415"/>
                <a:gd name="connsiteY15156" fmla="*/ 490670 h 3924300"/>
                <a:gd name="connsiteX15157" fmla="*/ 2253171 w 9867415"/>
                <a:gd name="connsiteY15157" fmla="*/ 513690 h 3924300"/>
                <a:gd name="connsiteX15158" fmla="*/ 2249419 w 9867415"/>
                <a:gd name="connsiteY15158" fmla="*/ 494507 h 3924300"/>
                <a:gd name="connsiteX15159" fmla="*/ 2275686 w 9867415"/>
                <a:gd name="connsiteY15159" fmla="*/ 471488 h 3924300"/>
                <a:gd name="connsiteX15160" fmla="*/ 7999116 w 9867415"/>
                <a:gd name="connsiteY15160" fmla="*/ 468312 h 3924300"/>
                <a:gd name="connsiteX15161" fmla="*/ 8025971 w 9867415"/>
                <a:gd name="connsiteY15161" fmla="*/ 490538 h 3924300"/>
                <a:gd name="connsiteX15162" fmla="*/ 8022134 w 9867415"/>
                <a:gd name="connsiteY15162" fmla="*/ 509059 h 3924300"/>
                <a:gd name="connsiteX15163" fmla="*/ 7995279 w 9867415"/>
                <a:gd name="connsiteY15163" fmla="*/ 486833 h 3924300"/>
                <a:gd name="connsiteX15164" fmla="*/ 7999116 w 9867415"/>
                <a:gd name="connsiteY15164" fmla="*/ 468312 h 3924300"/>
                <a:gd name="connsiteX15165" fmla="*/ 6909837 w 9867415"/>
                <a:gd name="connsiteY15165" fmla="*/ 468312 h 3924300"/>
                <a:gd name="connsiteX15166" fmla="*/ 6936103 w 9867415"/>
                <a:gd name="connsiteY15166" fmla="*/ 490826 h 3924300"/>
                <a:gd name="connsiteX15167" fmla="*/ 6928598 w 9867415"/>
                <a:gd name="connsiteY15167" fmla="*/ 509588 h 3924300"/>
                <a:gd name="connsiteX15168" fmla="*/ 6902333 w 9867415"/>
                <a:gd name="connsiteY15168" fmla="*/ 487075 h 3924300"/>
                <a:gd name="connsiteX15169" fmla="*/ 6909837 w 9867415"/>
                <a:gd name="connsiteY15169" fmla="*/ 468312 h 3924300"/>
                <a:gd name="connsiteX15170" fmla="*/ 5881310 w 9867415"/>
                <a:gd name="connsiteY15170" fmla="*/ 468312 h 3924300"/>
                <a:gd name="connsiteX15171" fmla="*/ 5904170 w 9867415"/>
                <a:gd name="connsiteY15171" fmla="*/ 490826 h 3924300"/>
                <a:gd name="connsiteX15172" fmla="*/ 5892740 w 9867415"/>
                <a:gd name="connsiteY15172" fmla="*/ 509588 h 3924300"/>
                <a:gd name="connsiteX15173" fmla="*/ 5869880 w 9867415"/>
                <a:gd name="connsiteY15173" fmla="*/ 487075 h 3924300"/>
                <a:gd name="connsiteX15174" fmla="*/ 5881310 w 9867415"/>
                <a:gd name="connsiteY15174" fmla="*/ 468312 h 3924300"/>
                <a:gd name="connsiteX15175" fmla="*/ 5828923 w 9867415"/>
                <a:gd name="connsiteY15175" fmla="*/ 468312 h 3924300"/>
                <a:gd name="connsiteX15176" fmla="*/ 5850831 w 9867415"/>
                <a:gd name="connsiteY15176" fmla="*/ 486570 h 3924300"/>
                <a:gd name="connsiteX15177" fmla="*/ 5836226 w 9867415"/>
                <a:gd name="connsiteY15177" fmla="*/ 504826 h 3924300"/>
                <a:gd name="connsiteX15178" fmla="*/ 5817970 w 9867415"/>
                <a:gd name="connsiteY15178" fmla="*/ 486570 h 3924300"/>
                <a:gd name="connsiteX15179" fmla="*/ 5828923 w 9867415"/>
                <a:gd name="connsiteY15179" fmla="*/ 468312 h 3924300"/>
                <a:gd name="connsiteX15180" fmla="*/ 2799193 w 9867415"/>
                <a:gd name="connsiteY15180" fmla="*/ 468312 h 3924300"/>
                <a:gd name="connsiteX15181" fmla="*/ 2806600 w 9867415"/>
                <a:gd name="connsiteY15181" fmla="*/ 487075 h 3924300"/>
                <a:gd name="connsiteX15182" fmla="*/ 2780673 w 9867415"/>
                <a:gd name="connsiteY15182" fmla="*/ 505836 h 3924300"/>
                <a:gd name="connsiteX15183" fmla="*/ 2776968 w 9867415"/>
                <a:gd name="connsiteY15183" fmla="*/ 490826 h 3924300"/>
                <a:gd name="connsiteX15184" fmla="*/ 2799193 w 9867415"/>
                <a:gd name="connsiteY15184" fmla="*/ 468312 h 3924300"/>
                <a:gd name="connsiteX15185" fmla="*/ 5775583 w 9867415"/>
                <a:gd name="connsiteY15185" fmla="*/ 467302 h 3924300"/>
                <a:gd name="connsiteX15186" fmla="*/ 5798443 w 9867415"/>
                <a:gd name="connsiteY15186" fmla="*/ 486064 h 3924300"/>
                <a:gd name="connsiteX15187" fmla="*/ 5783203 w 9867415"/>
                <a:gd name="connsiteY15187" fmla="*/ 504825 h 3924300"/>
                <a:gd name="connsiteX15188" fmla="*/ 5764153 w 9867415"/>
                <a:gd name="connsiteY15188" fmla="*/ 486064 h 3924300"/>
                <a:gd name="connsiteX15189" fmla="*/ 5775583 w 9867415"/>
                <a:gd name="connsiteY15189" fmla="*/ 467302 h 3924300"/>
                <a:gd name="connsiteX15190" fmla="*/ 7949902 w 9867415"/>
                <a:gd name="connsiteY15190" fmla="*/ 464079 h 3924300"/>
                <a:gd name="connsiteX15191" fmla="*/ 7976758 w 9867415"/>
                <a:gd name="connsiteY15191" fmla="*/ 486304 h 3924300"/>
                <a:gd name="connsiteX15192" fmla="*/ 7972922 w 9867415"/>
                <a:gd name="connsiteY15192" fmla="*/ 501121 h 3924300"/>
                <a:gd name="connsiteX15193" fmla="*/ 7946066 w 9867415"/>
                <a:gd name="connsiteY15193" fmla="*/ 482600 h 3924300"/>
                <a:gd name="connsiteX15194" fmla="*/ 7949902 w 9867415"/>
                <a:gd name="connsiteY15194" fmla="*/ 464079 h 3924300"/>
                <a:gd name="connsiteX15195" fmla="*/ 7490863 w 9867415"/>
                <a:gd name="connsiteY15195" fmla="*/ 463550 h 3924300"/>
                <a:gd name="connsiteX15196" fmla="*/ 7517129 w 9867415"/>
                <a:gd name="connsiteY15196" fmla="*/ 486064 h 3924300"/>
                <a:gd name="connsiteX15197" fmla="*/ 7513376 w 9867415"/>
                <a:gd name="connsiteY15197" fmla="*/ 504825 h 3924300"/>
                <a:gd name="connsiteX15198" fmla="*/ 7483358 w 9867415"/>
                <a:gd name="connsiteY15198" fmla="*/ 482312 h 3924300"/>
                <a:gd name="connsiteX15199" fmla="*/ 7490863 w 9867415"/>
                <a:gd name="connsiteY15199" fmla="*/ 463550 h 3924300"/>
                <a:gd name="connsiteX15200" fmla="*/ 6857450 w 9867415"/>
                <a:gd name="connsiteY15200" fmla="*/ 463550 h 3924300"/>
                <a:gd name="connsiteX15201" fmla="*/ 6883716 w 9867415"/>
                <a:gd name="connsiteY15201" fmla="*/ 486064 h 3924300"/>
                <a:gd name="connsiteX15202" fmla="*/ 6876211 w 9867415"/>
                <a:gd name="connsiteY15202" fmla="*/ 504825 h 3924300"/>
                <a:gd name="connsiteX15203" fmla="*/ 6849946 w 9867415"/>
                <a:gd name="connsiteY15203" fmla="*/ 482312 h 3924300"/>
                <a:gd name="connsiteX15204" fmla="*/ 6857450 w 9867415"/>
                <a:gd name="connsiteY15204" fmla="*/ 463550 h 3924300"/>
                <a:gd name="connsiteX15205" fmla="*/ 5723195 w 9867415"/>
                <a:gd name="connsiteY15205" fmla="*/ 463550 h 3924300"/>
                <a:gd name="connsiteX15206" fmla="*/ 5742245 w 9867415"/>
                <a:gd name="connsiteY15206" fmla="*/ 482312 h 3924300"/>
                <a:gd name="connsiteX15207" fmla="*/ 5730815 w 9867415"/>
                <a:gd name="connsiteY15207" fmla="*/ 504825 h 3924300"/>
                <a:gd name="connsiteX15208" fmla="*/ 5711765 w 9867415"/>
                <a:gd name="connsiteY15208" fmla="*/ 482312 h 3924300"/>
                <a:gd name="connsiteX15209" fmla="*/ 5723195 w 9867415"/>
                <a:gd name="connsiteY15209" fmla="*/ 463550 h 3924300"/>
                <a:gd name="connsiteX15210" fmla="*/ 5670808 w 9867415"/>
                <a:gd name="connsiteY15210" fmla="*/ 463550 h 3924300"/>
                <a:gd name="connsiteX15211" fmla="*/ 5689858 w 9867415"/>
                <a:gd name="connsiteY15211" fmla="*/ 482600 h 3924300"/>
                <a:gd name="connsiteX15212" fmla="*/ 5678428 w 9867415"/>
                <a:gd name="connsiteY15212" fmla="*/ 501650 h 3924300"/>
                <a:gd name="connsiteX15213" fmla="*/ 5655568 w 9867415"/>
                <a:gd name="connsiteY15213" fmla="*/ 482600 h 3924300"/>
                <a:gd name="connsiteX15214" fmla="*/ 5670808 w 9867415"/>
                <a:gd name="connsiteY15214" fmla="*/ 463550 h 3924300"/>
                <a:gd name="connsiteX15215" fmla="*/ 5402520 w 9867415"/>
                <a:gd name="connsiteY15215" fmla="*/ 460952 h 3924300"/>
                <a:gd name="connsiteX15216" fmla="*/ 5421570 w 9867415"/>
                <a:gd name="connsiteY15216" fmla="*/ 479714 h 3924300"/>
                <a:gd name="connsiteX15217" fmla="*/ 5406330 w 9867415"/>
                <a:gd name="connsiteY15217" fmla="*/ 498475 h 3924300"/>
                <a:gd name="connsiteX15218" fmla="*/ 5387280 w 9867415"/>
                <a:gd name="connsiteY15218" fmla="*/ 479714 h 3924300"/>
                <a:gd name="connsiteX15219" fmla="*/ 5402520 w 9867415"/>
                <a:gd name="connsiteY15219" fmla="*/ 460952 h 3924300"/>
                <a:gd name="connsiteX15220" fmla="*/ 7437898 w 9867415"/>
                <a:gd name="connsiteY15220" fmla="*/ 460375 h 3924300"/>
                <a:gd name="connsiteX15221" fmla="*/ 7467916 w 9867415"/>
                <a:gd name="connsiteY15221" fmla="*/ 482889 h 3924300"/>
                <a:gd name="connsiteX15222" fmla="*/ 7460411 w 9867415"/>
                <a:gd name="connsiteY15222" fmla="*/ 501650 h 3924300"/>
                <a:gd name="connsiteX15223" fmla="*/ 7434145 w 9867415"/>
                <a:gd name="connsiteY15223" fmla="*/ 479136 h 3924300"/>
                <a:gd name="connsiteX15224" fmla="*/ 7437898 w 9867415"/>
                <a:gd name="connsiteY15224" fmla="*/ 460375 h 3924300"/>
                <a:gd name="connsiteX15225" fmla="*/ 6808814 w 9867415"/>
                <a:gd name="connsiteY15225" fmla="*/ 460375 h 3924300"/>
                <a:gd name="connsiteX15226" fmla="*/ 6831328 w 9867415"/>
                <a:gd name="connsiteY15226" fmla="*/ 482889 h 3924300"/>
                <a:gd name="connsiteX15227" fmla="*/ 6823823 w 9867415"/>
                <a:gd name="connsiteY15227" fmla="*/ 501650 h 3924300"/>
                <a:gd name="connsiteX15228" fmla="*/ 6801310 w 9867415"/>
                <a:gd name="connsiteY15228" fmla="*/ 479136 h 3924300"/>
                <a:gd name="connsiteX15229" fmla="*/ 6808814 w 9867415"/>
                <a:gd name="connsiteY15229" fmla="*/ 460375 h 3924300"/>
                <a:gd name="connsiteX15230" fmla="*/ 5617785 w 9867415"/>
                <a:gd name="connsiteY15230" fmla="*/ 460375 h 3924300"/>
                <a:gd name="connsiteX15231" fmla="*/ 5636042 w 9867415"/>
                <a:gd name="connsiteY15231" fmla="*/ 482889 h 3924300"/>
                <a:gd name="connsiteX15232" fmla="*/ 5621437 w 9867415"/>
                <a:gd name="connsiteY15232" fmla="*/ 501650 h 3924300"/>
                <a:gd name="connsiteX15233" fmla="*/ 5603180 w 9867415"/>
                <a:gd name="connsiteY15233" fmla="*/ 482889 h 3924300"/>
                <a:gd name="connsiteX15234" fmla="*/ 5617785 w 9867415"/>
                <a:gd name="connsiteY15234" fmla="*/ 460375 h 3924300"/>
                <a:gd name="connsiteX15235" fmla="*/ 5565610 w 9867415"/>
                <a:gd name="connsiteY15235" fmla="*/ 460375 h 3924300"/>
                <a:gd name="connsiteX15236" fmla="*/ 5584131 w 9867415"/>
                <a:gd name="connsiteY15236" fmla="*/ 479136 h 3924300"/>
                <a:gd name="connsiteX15237" fmla="*/ 5569314 w 9867415"/>
                <a:gd name="connsiteY15237" fmla="*/ 501650 h 3924300"/>
                <a:gd name="connsiteX15238" fmla="*/ 5550793 w 9867415"/>
                <a:gd name="connsiteY15238" fmla="*/ 479136 h 3924300"/>
                <a:gd name="connsiteX15239" fmla="*/ 5565610 w 9867415"/>
                <a:gd name="connsiteY15239" fmla="*/ 460375 h 3924300"/>
                <a:gd name="connsiteX15240" fmla="*/ 5512693 w 9867415"/>
                <a:gd name="connsiteY15240" fmla="*/ 460375 h 3924300"/>
                <a:gd name="connsiteX15241" fmla="*/ 5531743 w 9867415"/>
                <a:gd name="connsiteY15241" fmla="*/ 479424 h 3924300"/>
                <a:gd name="connsiteX15242" fmla="*/ 5516503 w 9867415"/>
                <a:gd name="connsiteY15242" fmla="*/ 498475 h 3924300"/>
                <a:gd name="connsiteX15243" fmla="*/ 5497453 w 9867415"/>
                <a:gd name="connsiteY15243" fmla="*/ 479424 h 3924300"/>
                <a:gd name="connsiteX15244" fmla="*/ 5512693 w 9867415"/>
                <a:gd name="connsiteY15244" fmla="*/ 460375 h 3924300"/>
                <a:gd name="connsiteX15245" fmla="*/ 5455860 w 9867415"/>
                <a:gd name="connsiteY15245" fmla="*/ 460375 h 3924300"/>
                <a:gd name="connsiteX15246" fmla="*/ 5474117 w 9867415"/>
                <a:gd name="connsiteY15246" fmla="*/ 479424 h 3924300"/>
                <a:gd name="connsiteX15247" fmla="*/ 5463163 w 9867415"/>
                <a:gd name="connsiteY15247" fmla="*/ 498475 h 3924300"/>
                <a:gd name="connsiteX15248" fmla="*/ 5441255 w 9867415"/>
                <a:gd name="connsiteY15248" fmla="*/ 479424 h 3924300"/>
                <a:gd name="connsiteX15249" fmla="*/ 5455860 w 9867415"/>
                <a:gd name="connsiteY15249" fmla="*/ 460375 h 3924300"/>
                <a:gd name="connsiteX15250" fmla="*/ 3500609 w 9867415"/>
                <a:gd name="connsiteY15250" fmla="*/ 460375 h 3924300"/>
                <a:gd name="connsiteX15251" fmla="*/ 3511865 w 9867415"/>
                <a:gd name="connsiteY15251" fmla="*/ 479136 h 3924300"/>
                <a:gd name="connsiteX15252" fmla="*/ 3489352 w 9867415"/>
                <a:gd name="connsiteY15252" fmla="*/ 501650 h 3924300"/>
                <a:gd name="connsiteX15253" fmla="*/ 3478095 w 9867415"/>
                <a:gd name="connsiteY15253" fmla="*/ 482889 h 3924300"/>
                <a:gd name="connsiteX15254" fmla="*/ 3500609 w 9867415"/>
                <a:gd name="connsiteY15254" fmla="*/ 460375 h 3924300"/>
                <a:gd name="connsiteX15255" fmla="*/ 2851966 w 9867415"/>
                <a:gd name="connsiteY15255" fmla="*/ 460375 h 3924300"/>
                <a:gd name="connsiteX15256" fmla="*/ 2859470 w 9867415"/>
                <a:gd name="connsiteY15256" fmla="*/ 479136 h 3924300"/>
                <a:gd name="connsiteX15257" fmla="*/ 2833204 w 9867415"/>
                <a:gd name="connsiteY15257" fmla="*/ 501650 h 3924300"/>
                <a:gd name="connsiteX15258" fmla="*/ 2825699 w 9867415"/>
                <a:gd name="connsiteY15258" fmla="*/ 482889 h 3924300"/>
                <a:gd name="connsiteX15259" fmla="*/ 2851966 w 9867415"/>
                <a:gd name="connsiteY15259" fmla="*/ 460375 h 3924300"/>
                <a:gd name="connsiteX15260" fmla="*/ 7900690 w 9867415"/>
                <a:gd name="connsiteY15260" fmla="*/ 457200 h 3924300"/>
                <a:gd name="connsiteX15261" fmla="*/ 7927546 w 9867415"/>
                <a:gd name="connsiteY15261" fmla="*/ 479714 h 3924300"/>
                <a:gd name="connsiteX15262" fmla="*/ 7923710 w 9867415"/>
                <a:gd name="connsiteY15262" fmla="*/ 498475 h 3924300"/>
                <a:gd name="connsiteX15263" fmla="*/ 7896854 w 9867415"/>
                <a:gd name="connsiteY15263" fmla="*/ 475961 h 3924300"/>
                <a:gd name="connsiteX15264" fmla="*/ 7900690 w 9867415"/>
                <a:gd name="connsiteY15264" fmla="*/ 457200 h 3924300"/>
                <a:gd name="connsiteX15265" fmla="*/ 6755850 w 9867415"/>
                <a:gd name="connsiteY15265" fmla="*/ 457200 h 3924300"/>
                <a:gd name="connsiteX15266" fmla="*/ 6778364 w 9867415"/>
                <a:gd name="connsiteY15266" fmla="*/ 479714 h 3924300"/>
                <a:gd name="connsiteX15267" fmla="*/ 6770859 w 9867415"/>
                <a:gd name="connsiteY15267" fmla="*/ 498475 h 3924300"/>
                <a:gd name="connsiteX15268" fmla="*/ 6748346 w 9867415"/>
                <a:gd name="connsiteY15268" fmla="*/ 475961 h 3924300"/>
                <a:gd name="connsiteX15269" fmla="*/ 6755850 w 9867415"/>
                <a:gd name="connsiteY15269" fmla="*/ 457200 h 3924300"/>
                <a:gd name="connsiteX15270" fmla="*/ 5350415 w 9867415"/>
                <a:gd name="connsiteY15270" fmla="*/ 457200 h 3924300"/>
                <a:gd name="connsiteX15271" fmla="*/ 5369818 w 9867415"/>
                <a:gd name="connsiteY15271" fmla="*/ 479714 h 3924300"/>
                <a:gd name="connsiteX15272" fmla="*/ 5354296 w 9867415"/>
                <a:gd name="connsiteY15272" fmla="*/ 498475 h 3924300"/>
                <a:gd name="connsiteX15273" fmla="*/ 5334893 w 9867415"/>
                <a:gd name="connsiteY15273" fmla="*/ 475961 h 3924300"/>
                <a:gd name="connsiteX15274" fmla="*/ 5350415 w 9867415"/>
                <a:gd name="connsiteY15274" fmla="*/ 457200 h 3924300"/>
                <a:gd name="connsiteX15275" fmla="*/ 5297322 w 9867415"/>
                <a:gd name="connsiteY15275" fmla="*/ 457200 h 3924300"/>
                <a:gd name="connsiteX15276" fmla="*/ 5315843 w 9867415"/>
                <a:gd name="connsiteY15276" fmla="*/ 475961 h 3924300"/>
                <a:gd name="connsiteX15277" fmla="*/ 5301026 w 9867415"/>
                <a:gd name="connsiteY15277" fmla="*/ 498475 h 3924300"/>
                <a:gd name="connsiteX15278" fmla="*/ 5282505 w 9867415"/>
                <a:gd name="connsiteY15278" fmla="*/ 475961 h 3924300"/>
                <a:gd name="connsiteX15279" fmla="*/ 5297322 w 9867415"/>
                <a:gd name="connsiteY15279" fmla="*/ 457200 h 3924300"/>
                <a:gd name="connsiteX15280" fmla="*/ 5244405 w 9867415"/>
                <a:gd name="connsiteY15280" fmla="*/ 457200 h 3924300"/>
                <a:gd name="connsiteX15281" fmla="*/ 5259645 w 9867415"/>
                <a:gd name="connsiteY15281" fmla="*/ 475961 h 3924300"/>
                <a:gd name="connsiteX15282" fmla="*/ 5244405 w 9867415"/>
                <a:gd name="connsiteY15282" fmla="*/ 498475 h 3924300"/>
                <a:gd name="connsiteX15283" fmla="*/ 5229165 w 9867415"/>
                <a:gd name="connsiteY15283" fmla="*/ 475961 h 3924300"/>
                <a:gd name="connsiteX15284" fmla="*/ 5244405 w 9867415"/>
                <a:gd name="connsiteY15284" fmla="*/ 457200 h 3924300"/>
                <a:gd name="connsiteX15285" fmla="*/ 5188490 w 9867415"/>
                <a:gd name="connsiteY15285" fmla="*/ 457200 h 3924300"/>
                <a:gd name="connsiteX15286" fmla="*/ 5207893 w 9867415"/>
                <a:gd name="connsiteY15286" fmla="*/ 475456 h 3924300"/>
                <a:gd name="connsiteX15287" fmla="*/ 5192371 w 9867415"/>
                <a:gd name="connsiteY15287" fmla="*/ 493713 h 3924300"/>
                <a:gd name="connsiteX15288" fmla="*/ 5172968 w 9867415"/>
                <a:gd name="connsiteY15288" fmla="*/ 475456 h 3924300"/>
                <a:gd name="connsiteX15289" fmla="*/ 5188490 w 9867415"/>
                <a:gd name="connsiteY15289" fmla="*/ 457200 h 3924300"/>
                <a:gd name="connsiteX15290" fmla="*/ 5135397 w 9867415"/>
                <a:gd name="connsiteY15290" fmla="*/ 457200 h 3924300"/>
                <a:gd name="connsiteX15291" fmla="*/ 5153918 w 9867415"/>
                <a:gd name="connsiteY15291" fmla="*/ 475456 h 3924300"/>
                <a:gd name="connsiteX15292" fmla="*/ 5139101 w 9867415"/>
                <a:gd name="connsiteY15292" fmla="*/ 493713 h 3924300"/>
                <a:gd name="connsiteX15293" fmla="*/ 5120580 w 9867415"/>
                <a:gd name="connsiteY15293" fmla="*/ 475456 h 3924300"/>
                <a:gd name="connsiteX15294" fmla="*/ 5135397 w 9867415"/>
                <a:gd name="connsiteY15294" fmla="*/ 457200 h 3924300"/>
                <a:gd name="connsiteX15295" fmla="*/ 5083010 w 9867415"/>
                <a:gd name="connsiteY15295" fmla="*/ 457200 h 3924300"/>
                <a:gd name="connsiteX15296" fmla="*/ 5101531 w 9867415"/>
                <a:gd name="connsiteY15296" fmla="*/ 475961 h 3924300"/>
                <a:gd name="connsiteX15297" fmla="*/ 5083010 w 9867415"/>
                <a:gd name="connsiteY15297" fmla="*/ 494723 h 3924300"/>
                <a:gd name="connsiteX15298" fmla="*/ 5068193 w 9867415"/>
                <a:gd name="connsiteY15298" fmla="*/ 475961 h 3924300"/>
                <a:gd name="connsiteX15299" fmla="*/ 5083010 w 9867415"/>
                <a:gd name="connsiteY15299" fmla="*/ 457200 h 3924300"/>
                <a:gd name="connsiteX15300" fmla="*/ 5029564 w 9867415"/>
                <a:gd name="connsiteY15300" fmla="*/ 457200 h 3924300"/>
                <a:gd name="connsiteX15301" fmla="*/ 5044381 w 9867415"/>
                <a:gd name="connsiteY15301" fmla="*/ 475961 h 3924300"/>
                <a:gd name="connsiteX15302" fmla="*/ 5029564 w 9867415"/>
                <a:gd name="connsiteY15302" fmla="*/ 498475 h 3924300"/>
                <a:gd name="connsiteX15303" fmla="*/ 5011043 w 9867415"/>
                <a:gd name="connsiteY15303" fmla="*/ 475961 h 3924300"/>
                <a:gd name="connsiteX15304" fmla="*/ 5029564 w 9867415"/>
                <a:gd name="connsiteY15304" fmla="*/ 457200 h 3924300"/>
                <a:gd name="connsiteX15305" fmla="*/ 4977176 w 9867415"/>
                <a:gd name="connsiteY15305" fmla="*/ 457200 h 3924300"/>
                <a:gd name="connsiteX15306" fmla="*/ 4991993 w 9867415"/>
                <a:gd name="connsiteY15306" fmla="*/ 475961 h 3924300"/>
                <a:gd name="connsiteX15307" fmla="*/ 4977176 w 9867415"/>
                <a:gd name="connsiteY15307" fmla="*/ 498475 h 3924300"/>
                <a:gd name="connsiteX15308" fmla="*/ 4958655 w 9867415"/>
                <a:gd name="connsiteY15308" fmla="*/ 479714 h 3924300"/>
                <a:gd name="connsiteX15309" fmla="*/ 4977176 w 9867415"/>
                <a:gd name="connsiteY15309" fmla="*/ 457200 h 3924300"/>
                <a:gd name="connsiteX15310" fmla="*/ 4921085 w 9867415"/>
                <a:gd name="connsiteY15310" fmla="*/ 457200 h 3924300"/>
                <a:gd name="connsiteX15311" fmla="*/ 4939606 w 9867415"/>
                <a:gd name="connsiteY15311" fmla="*/ 479714 h 3924300"/>
                <a:gd name="connsiteX15312" fmla="*/ 4921085 w 9867415"/>
                <a:gd name="connsiteY15312" fmla="*/ 498475 h 3924300"/>
                <a:gd name="connsiteX15313" fmla="*/ 4906268 w 9867415"/>
                <a:gd name="connsiteY15313" fmla="*/ 479714 h 3924300"/>
                <a:gd name="connsiteX15314" fmla="*/ 4921085 w 9867415"/>
                <a:gd name="connsiteY15314" fmla="*/ 457200 h 3924300"/>
                <a:gd name="connsiteX15315" fmla="*/ 3552997 w 9867415"/>
                <a:gd name="connsiteY15315" fmla="*/ 457200 h 3924300"/>
                <a:gd name="connsiteX15316" fmla="*/ 3564253 w 9867415"/>
                <a:gd name="connsiteY15316" fmla="*/ 475961 h 3924300"/>
                <a:gd name="connsiteX15317" fmla="*/ 3541740 w 9867415"/>
                <a:gd name="connsiteY15317" fmla="*/ 494723 h 3924300"/>
                <a:gd name="connsiteX15318" fmla="*/ 3530483 w 9867415"/>
                <a:gd name="connsiteY15318" fmla="*/ 479714 h 3924300"/>
                <a:gd name="connsiteX15319" fmla="*/ 3552997 w 9867415"/>
                <a:gd name="connsiteY15319" fmla="*/ 457200 h 3924300"/>
                <a:gd name="connsiteX15320" fmla="*/ 2904353 w 9867415"/>
                <a:gd name="connsiteY15320" fmla="*/ 457200 h 3924300"/>
                <a:gd name="connsiteX15321" fmla="*/ 2911857 w 9867415"/>
                <a:gd name="connsiteY15321" fmla="*/ 475961 h 3924300"/>
                <a:gd name="connsiteX15322" fmla="*/ 2885591 w 9867415"/>
                <a:gd name="connsiteY15322" fmla="*/ 494723 h 3924300"/>
                <a:gd name="connsiteX15323" fmla="*/ 2878086 w 9867415"/>
                <a:gd name="connsiteY15323" fmla="*/ 479714 h 3924300"/>
                <a:gd name="connsiteX15324" fmla="*/ 2904353 w 9867415"/>
                <a:gd name="connsiteY15324" fmla="*/ 457200 h 3924300"/>
                <a:gd name="connsiteX15325" fmla="*/ 7389118 w 9867415"/>
                <a:gd name="connsiteY15325" fmla="*/ 456190 h 3924300"/>
                <a:gd name="connsiteX15326" fmla="*/ 7415048 w 9867415"/>
                <a:gd name="connsiteY15326" fmla="*/ 474952 h 3924300"/>
                <a:gd name="connsiteX15327" fmla="*/ 7411344 w 9867415"/>
                <a:gd name="connsiteY15327" fmla="*/ 493713 h 3924300"/>
                <a:gd name="connsiteX15328" fmla="*/ 7385414 w 9867415"/>
                <a:gd name="connsiteY15328" fmla="*/ 471199 h 3924300"/>
                <a:gd name="connsiteX15329" fmla="*/ 7389118 w 9867415"/>
                <a:gd name="connsiteY15329" fmla="*/ 456190 h 3924300"/>
                <a:gd name="connsiteX15330" fmla="*/ 6703463 w 9867415"/>
                <a:gd name="connsiteY15330" fmla="*/ 452437 h 3924300"/>
                <a:gd name="connsiteX15331" fmla="*/ 6729729 w 9867415"/>
                <a:gd name="connsiteY15331" fmla="*/ 474952 h 3924300"/>
                <a:gd name="connsiteX15332" fmla="*/ 6718472 w 9867415"/>
                <a:gd name="connsiteY15332" fmla="*/ 493713 h 3924300"/>
                <a:gd name="connsiteX15333" fmla="*/ 6695959 w 9867415"/>
                <a:gd name="connsiteY15333" fmla="*/ 471199 h 3924300"/>
                <a:gd name="connsiteX15334" fmla="*/ 6703463 w 9867415"/>
                <a:gd name="connsiteY15334" fmla="*/ 452437 h 3924300"/>
                <a:gd name="connsiteX15335" fmla="*/ 3605384 w 9867415"/>
                <a:gd name="connsiteY15335" fmla="*/ 452437 h 3924300"/>
                <a:gd name="connsiteX15336" fmla="*/ 3616640 w 9867415"/>
                <a:gd name="connsiteY15336" fmla="*/ 471199 h 3924300"/>
                <a:gd name="connsiteX15337" fmla="*/ 3594127 w 9867415"/>
                <a:gd name="connsiteY15337" fmla="*/ 489961 h 3924300"/>
                <a:gd name="connsiteX15338" fmla="*/ 3582870 w 9867415"/>
                <a:gd name="connsiteY15338" fmla="*/ 474952 h 3924300"/>
                <a:gd name="connsiteX15339" fmla="*/ 3605384 w 9867415"/>
                <a:gd name="connsiteY15339" fmla="*/ 452437 h 3924300"/>
                <a:gd name="connsiteX15340" fmla="*/ 2426496 w 9867415"/>
                <a:gd name="connsiteY15340" fmla="*/ 452437 h 3924300"/>
                <a:gd name="connsiteX15341" fmla="*/ 2434001 w 9867415"/>
                <a:gd name="connsiteY15341" fmla="*/ 471199 h 3924300"/>
                <a:gd name="connsiteX15342" fmla="*/ 2407735 w 9867415"/>
                <a:gd name="connsiteY15342" fmla="*/ 493713 h 3924300"/>
                <a:gd name="connsiteX15343" fmla="*/ 2400231 w 9867415"/>
                <a:gd name="connsiteY15343" fmla="*/ 474952 h 3924300"/>
                <a:gd name="connsiteX15344" fmla="*/ 2426496 w 9867415"/>
                <a:gd name="connsiteY15344" fmla="*/ 452437 h 3924300"/>
                <a:gd name="connsiteX15345" fmla="*/ 7852668 w 9867415"/>
                <a:gd name="connsiteY15345" fmla="*/ 449262 h 3924300"/>
                <a:gd name="connsiteX15346" fmla="*/ 7878598 w 9867415"/>
                <a:gd name="connsiteY15346" fmla="*/ 471777 h 3924300"/>
                <a:gd name="connsiteX15347" fmla="*/ 7874894 w 9867415"/>
                <a:gd name="connsiteY15347" fmla="*/ 490538 h 3924300"/>
                <a:gd name="connsiteX15348" fmla="*/ 7848964 w 9867415"/>
                <a:gd name="connsiteY15348" fmla="*/ 468025 h 3924300"/>
                <a:gd name="connsiteX15349" fmla="*/ 7852668 w 9867415"/>
                <a:gd name="connsiteY15349" fmla="*/ 449262 h 3924300"/>
                <a:gd name="connsiteX15350" fmla="*/ 7340050 w 9867415"/>
                <a:gd name="connsiteY15350" fmla="*/ 449262 h 3924300"/>
                <a:gd name="connsiteX15351" fmla="*/ 7366316 w 9867415"/>
                <a:gd name="connsiteY15351" fmla="*/ 471777 h 3924300"/>
                <a:gd name="connsiteX15352" fmla="*/ 7358811 w 9867415"/>
                <a:gd name="connsiteY15352" fmla="*/ 490538 h 3924300"/>
                <a:gd name="connsiteX15353" fmla="*/ 7332545 w 9867415"/>
                <a:gd name="connsiteY15353" fmla="*/ 468025 h 3924300"/>
                <a:gd name="connsiteX15354" fmla="*/ 7340050 w 9867415"/>
                <a:gd name="connsiteY15354" fmla="*/ 449262 h 3924300"/>
                <a:gd name="connsiteX15355" fmla="*/ 6653818 w 9867415"/>
                <a:gd name="connsiteY15355" fmla="*/ 449262 h 3924300"/>
                <a:gd name="connsiteX15356" fmla="*/ 6677198 w 9867415"/>
                <a:gd name="connsiteY15356" fmla="*/ 471777 h 3924300"/>
                <a:gd name="connsiteX15357" fmla="*/ 6669404 w 9867415"/>
                <a:gd name="connsiteY15357" fmla="*/ 490538 h 3924300"/>
                <a:gd name="connsiteX15358" fmla="*/ 6642128 w 9867415"/>
                <a:gd name="connsiteY15358" fmla="*/ 468025 h 3924300"/>
                <a:gd name="connsiteX15359" fmla="*/ 6653818 w 9867415"/>
                <a:gd name="connsiteY15359" fmla="*/ 449262 h 3924300"/>
                <a:gd name="connsiteX15360" fmla="*/ 3658782 w 9867415"/>
                <a:gd name="connsiteY15360" fmla="*/ 449262 h 3924300"/>
                <a:gd name="connsiteX15361" fmla="*/ 3670472 w 9867415"/>
                <a:gd name="connsiteY15361" fmla="*/ 468025 h 3924300"/>
                <a:gd name="connsiteX15362" fmla="*/ 3647092 w 9867415"/>
                <a:gd name="connsiteY15362" fmla="*/ 486785 h 3924300"/>
                <a:gd name="connsiteX15363" fmla="*/ 3635402 w 9867415"/>
                <a:gd name="connsiteY15363" fmla="*/ 471777 h 3924300"/>
                <a:gd name="connsiteX15364" fmla="*/ 3658782 w 9867415"/>
                <a:gd name="connsiteY15364" fmla="*/ 449262 h 3924300"/>
                <a:gd name="connsiteX15365" fmla="*/ 7803456 w 9867415"/>
                <a:gd name="connsiteY15365" fmla="*/ 445161 h 3924300"/>
                <a:gd name="connsiteX15366" fmla="*/ 7829385 w 9867415"/>
                <a:gd name="connsiteY15366" fmla="*/ 468180 h 3924300"/>
                <a:gd name="connsiteX15367" fmla="*/ 7825680 w 9867415"/>
                <a:gd name="connsiteY15367" fmla="*/ 483527 h 3924300"/>
                <a:gd name="connsiteX15368" fmla="*/ 7799751 w 9867415"/>
                <a:gd name="connsiteY15368" fmla="*/ 460507 h 3924300"/>
                <a:gd name="connsiteX15369" fmla="*/ 7803456 w 9867415"/>
                <a:gd name="connsiteY15369" fmla="*/ 445161 h 3924300"/>
                <a:gd name="connsiteX15370" fmla="*/ 7287518 w 9867415"/>
                <a:gd name="connsiteY15370" fmla="*/ 444500 h 3924300"/>
                <a:gd name="connsiteX15371" fmla="*/ 7313448 w 9867415"/>
                <a:gd name="connsiteY15371" fmla="*/ 467880 h 3924300"/>
                <a:gd name="connsiteX15372" fmla="*/ 7309744 w 9867415"/>
                <a:gd name="connsiteY15372" fmla="*/ 483467 h 3924300"/>
                <a:gd name="connsiteX15373" fmla="*/ 7283814 w 9867415"/>
                <a:gd name="connsiteY15373" fmla="*/ 463983 h 3924300"/>
                <a:gd name="connsiteX15374" fmla="*/ 7287518 w 9867415"/>
                <a:gd name="connsiteY15374" fmla="*/ 444500 h 3924300"/>
                <a:gd name="connsiteX15375" fmla="*/ 6600852 w 9867415"/>
                <a:gd name="connsiteY15375" fmla="*/ 444500 h 3924300"/>
                <a:gd name="connsiteX15376" fmla="*/ 6623366 w 9867415"/>
                <a:gd name="connsiteY15376" fmla="*/ 467880 h 3924300"/>
                <a:gd name="connsiteX15377" fmla="*/ 6615861 w 9867415"/>
                <a:gd name="connsiteY15377" fmla="*/ 487363 h 3924300"/>
                <a:gd name="connsiteX15378" fmla="*/ 6589596 w 9867415"/>
                <a:gd name="connsiteY15378" fmla="*/ 463983 h 3924300"/>
                <a:gd name="connsiteX15379" fmla="*/ 6600852 w 9867415"/>
                <a:gd name="connsiteY15379" fmla="*/ 444500 h 3924300"/>
                <a:gd name="connsiteX15380" fmla="*/ 3711747 w 9867415"/>
                <a:gd name="connsiteY15380" fmla="*/ 444500 h 3924300"/>
                <a:gd name="connsiteX15381" fmla="*/ 3723003 w 9867415"/>
                <a:gd name="connsiteY15381" fmla="*/ 463983 h 3924300"/>
                <a:gd name="connsiteX15382" fmla="*/ 3700490 w 9867415"/>
                <a:gd name="connsiteY15382" fmla="*/ 483467 h 3924300"/>
                <a:gd name="connsiteX15383" fmla="*/ 3689233 w 9867415"/>
                <a:gd name="connsiteY15383" fmla="*/ 467880 h 3924300"/>
                <a:gd name="connsiteX15384" fmla="*/ 3711747 w 9867415"/>
                <a:gd name="connsiteY15384" fmla="*/ 444500 h 3924300"/>
                <a:gd name="connsiteX15385" fmla="*/ 7238450 w 9867415"/>
                <a:gd name="connsiteY15385" fmla="*/ 441902 h 3924300"/>
                <a:gd name="connsiteX15386" fmla="*/ 7264716 w 9867415"/>
                <a:gd name="connsiteY15386" fmla="*/ 460664 h 3924300"/>
                <a:gd name="connsiteX15387" fmla="*/ 7257211 w 9867415"/>
                <a:gd name="connsiteY15387" fmla="*/ 479424 h 3924300"/>
                <a:gd name="connsiteX15388" fmla="*/ 7230945 w 9867415"/>
                <a:gd name="connsiteY15388" fmla="*/ 456911 h 3924300"/>
                <a:gd name="connsiteX15389" fmla="*/ 7238450 w 9867415"/>
                <a:gd name="connsiteY15389" fmla="*/ 441902 h 3924300"/>
                <a:gd name="connsiteX15390" fmla="*/ 6548061 w 9867415"/>
                <a:gd name="connsiteY15390" fmla="*/ 441326 h 3924300"/>
                <a:gd name="connsiteX15391" fmla="*/ 6570921 w 9867415"/>
                <a:gd name="connsiteY15391" fmla="*/ 463838 h 3924300"/>
                <a:gd name="connsiteX15392" fmla="*/ 6563301 w 9867415"/>
                <a:gd name="connsiteY15392" fmla="*/ 482600 h 3924300"/>
                <a:gd name="connsiteX15393" fmla="*/ 6540441 w 9867415"/>
                <a:gd name="connsiteY15393" fmla="*/ 460086 h 3924300"/>
                <a:gd name="connsiteX15394" fmla="*/ 6548061 w 9867415"/>
                <a:gd name="connsiteY15394" fmla="*/ 441326 h 3924300"/>
                <a:gd name="connsiteX15395" fmla="*/ 3764134 w 9867415"/>
                <a:gd name="connsiteY15395" fmla="*/ 441326 h 3924300"/>
                <a:gd name="connsiteX15396" fmla="*/ 3775390 w 9867415"/>
                <a:gd name="connsiteY15396" fmla="*/ 460086 h 3924300"/>
                <a:gd name="connsiteX15397" fmla="*/ 3752877 w 9867415"/>
                <a:gd name="connsiteY15397" fmla="*/ 478848 h 3924300"/>
                <a:gd name="connsiteX15398" fmla="*/ 3741620 w 9867415"/>
                <a:gd name="connsiteY15398" fmla="*/ 463838 h 3924300"/>
                <a:gd name="connsiteX15399" fmla="*/ 3764134 w 9867415"/>
                <a:gd name="connsiteY15399" fmla="*/ 441326 h 3924300"/>
                <a:gd name="connsiteX15400" fmla="*/ 2528240 w 9867415"/>
                <a:gd name="connsiteY15400" fmla="*/ 441326 h 3924300"/>
                <a:gd name="connsiteX15401" fmla="*/ 2531945 w 9867415"/>
                <a:gd name="connsiteY15401" fmla="*/ 460086 h 3924300"/>
                <a:gd name="connsiteX15402" fmla="*/ 2506016 w 9867415"/>
                <a:gd name="connsiteY15402" fmla="*/ 478848 h 3924300"/>
                <a:gd name="connsiteX15403" fmla="*/ 2502311 w 9867415"/>
                <a:gd name="connsiteY15403" fmla="*/ 463838 h 3924300"/>
                <a:gd name="connsiteX15404" fmla="*/ 2528240 w 9867415"/>
                <a:gd name="connsiteY15404" fmla="*/ 441326 h 3924300"/>
                <a:gd name="connsiteX15405" fmla="*/ 7754244 w 9867415"/>
                <a:gd name="connsiteY15405" fmla="*/ 438150 h 3924300"/>
                <a:gd name="connsiteX15406" fmla="*/ 7780173 w 9867415"/>
                <a:gd name="connsiteY15406" fmla="*/ 460664 h 3924300"/>
                <a:gd name="connsiteX15407" fmla="*/ 7776468 w 9867415"/>
                <a:gd name="connsiteY15407" fmla="*/ 479424 h 3924300"/>
                <a:gd name="connsiteX15408" fmla="*/ 7750539 w 9867415"/>
                <a:gd name="connsiteY15408" fmla="*/ 456911 h 3924300"/>
                <a:gd name="connsiteX15409" fmla="*/ 7754244 w 9867415"/>
                <a:gd name="connsiteY15409" fmla="*/ 438150 h 3924300"/>
                <a:gd name="connsiteX15410" fmla="*/ 6495673 w 9867415"/>
                <a:gd name="connsiteY15410" fmla="*/ 438150 h 3924300"/>
                <a:gd name="connsiteX15411" fmla="*/ 6518533 w 9867415"/>
                <a:gd name="connsiteY15411" fmla="*/ 460664 h 3924300"/>
                <a:gd name="connsiteX15412" fmla="*/ 6510913 w 9867415"/>
                <a:gd name="connsiteY15412" fmla="*/ 479424 h 3924300"/>
                <a:gd name="connsiteX15413" fmla="*/ 6488053 w 9867415"/>
                <a:gd name="connsiteY15413" fmla="*/ 456911 h 3924300"/>
                <a:gd name="connsiteX15414" fmla="*/ 6495673 w 9867415"/>
                <a:gd name="connsiteY15414" fmla="*/ 438150 h 3924300"/>
                <a:gd name="connsiteX15415" fmla="*/ 3816522 w 9867415"/>
                <a:gd name="connsiteY15415" fmla="*/ 438150 h 3924300"/>
                <a:gd name="connsiteX15416" fmla="*/ 3827779 w 9867415"/>
                <a:gd name="connsiteY15416" fmla="*/ 456911 h 3924300"/>
                <a:gd name="connsiteX15417" fmla="*/ 3805265 w 9867415"/>
                <a:gd name="connsiteY15417" fmla="*/ 479424 h 3924300"/>
                <a:gd name="connsiteX15418" fmla="*/ 3794008 w 9867415"/>
                <a:gd name="connsiteY15418" fmla="*/ 460664 h 3924300"/>
                <a:gd name="connsiteX15419" fmla="*/ 3816522 w 9867415"/>
                <a:gd name="connsiteY15419" fmla="*/ 438150 h 3924300"/>
                <a:gd name="connsiteX15420" fmla="*/ 6443113 w 9867415"/>
                <a:gd name="connsiteY15420" fmla="*/ 437140 h 3924300"/>
                <a:gd name="connsiteX15421" fmla="*/ 6469379 w 9867415"/>
                <a:gd name="connsiteY15421" fmla="*/ 455902 h 3924300"/>
                <a:gd name="connsiteX15422" fmla="*/ 6458122 w 9867415"/>
                <a:gd name="connsiteY15422" fmla="*/ 474663 h 3924300"/>
                <a:gd name="connsiteX15423" fmla="*/ 6435609 w 9867415"/>
                <a:gd name="connsiteY15423" fmla="*/ 452148 h 3924300"/>
                <a:gd name="connsiteX15424" fmla="*/ 6443113 w 9867415"/>
                <a:gd name="connsiteY15424" fmla="*/ 437140 h 3924300"/>
                <a:gd name="connsiteX15425" fmla="*/ 7189238 w 9867415"/>
                <a:gd name="connsiteY15425" fmla="*/ 433387 h 3924300"/>
                <a:gd name="connsiteX15426" fmla="*/ 7211752 w 9867415"/>
                <a:gd name="connsiteY15426" fmla="*/ 455902 h 3924300"/>
                <a:gd name="connsiteX15427" fmla="*/ 7207999 w 9867415"/>
                <a:gd name="connsiteY15427" fmla="*/ 474663 h 3924300"/>
                <a:gd name="connsiteX15428" fmla="*/ 7181734 w 9867415"/>
                <a:gd name="connsiteY15428" fmla="*/ 452148 h 3924300"/>
                <a:gd name="connsiteX15429" fmla="*/ 7189238 w 9867415"/>
                <a:gd name="connsiteY15429" fmla="*/ 433387 h 3924300"/>
                <a:gd name="connsiteX15430" fmla="*/ 6394477 w 9867415"/>
                <a:gd name="connsiteY15430" fmla="*/ 433387 h 3924300"/>
                <a:gd name="connsiteX15431" fmla="*/ 6416991 w 9867415"/>
                <a:gd name="connsiteY15431" fmla="*/ 452437 h 3924300"/>
                <a:gd name="connsiteX15432" fmla="*/ 6405734 w 9867415"/>
                <a:gd name="connsiteY15432" fmla="*/ 471488 h 3924300"/>
                <a:gd name="connsiteX15433" fmla="*/ 6383221 w 9867415"/>
                <a:gd name="connsiteY15433" fmla="*/ 452437 h 3924300"/>
                <a:gd name="connsiteX15434" fmla="*/ 6394477 w 9867415"/>
                <a:gd name="connsiteY15434" fmla="*/ 433387 h 3924300"/>
                <a:gd name="connsiteX15435" fmla="*/ 3868909 w 9867415"/>
                <a:gd name="connsiteY15435" fmla="*/ 433387 h 3924300"/>
                <a:gd name="connsiteX15436" fmla="*/ 3880166 w 9867415"/>
                <a:gd name="connsiteY15436" fmla="*/ 452148 h 3924300"/>
                <a:gd name="connsiteX15437" fmla="*/ 3857652 w 9867415"/>
                <a:gd name="connsiteY15437" fmla="*/ 474663 h 3924300"/>
                <a:gd name="connsiteX15438" fmla="*/ 3846396 w 9867415"/>
                <a:gd name="connsiteY15438" fmla="*/ 455902 h 3924300"/>
                <a:gd name="connsiteX15439" fmla="*/ 3868909 w 9867415"/>
                <a:gd name="connsiteY15439" fmla="*/ 433387 h 3924300"/>
                <a:gd name="connsiteX15440" fmla="*/ 2629841 w 9867415"/>
                <a:gd name="connsiteY15440" fmla="*/ 430790 h 3924300"/>
                <a:gd name="connsiteX15441" fmla="*/ 2633545 w 9867415"/>
                <a:gd name="connsiteY15441" fmla="*/ 445799 h 3924300"/>
                <a:gd name="connsiteX15442" fmla="*/ 2607613 w 9867415"/>
                <a:gd name="connsiteY15442" fmla="*/ 468312 h 3924300"/>
                <a:gd name="connsiteX15443" fmla="*/ 2603910 w 9867415"/>
                <a:gd name="connsiteY15443" fmla="*/ 449551 h 3924300"/>
                <a:gd name="connsiteX15444" fmla="*/ 2629841 w 9867415"/>
                <a:gd name="connsiteY15444" fmla="*/ 430790 h 3924300"/>
                <a:gd name="connsiteX15445" fmla="*/ 7701423 w 9867415"/>
                <a:gd name="connsiteY15445" fmla="*/ 430213 h 3924300"/>
                <a:gd name="connsiteX15446" fmla="*/ 7731441 w 9867415"/>
                <a:gd name="connsiteY15446" fmla="*/ 452726 h 3924300"/>
                <a:gd name="connsiteX15447" fmla="*/ 7727688 w 9867415"/>
                <a:gd name="connsiteY15447" fmla="*/ 471488 h 3924300"/>
                <a:gd name="connsiteX15448" fmla="*/ 7697670 w 9867415"/>
                <a:gd name="connsiteY15448" fmla="*/ 448974 h 3924300"/>
                <a:gd name="connsiteX15449" fmla="*/ 7701423 w 9867415"/>
                <a:gd name="connsiteY15449" fmla="*/ 430213 h 3924300"/>
                <a:gd name="connsiteX15450" fmla="*/ 7136850 w 9867415"/>
                <a:gd name="connsiteY15450" fmla="*/ 430213 h 3924300"/>
                <a:gd name="connsiteX15451" fmla="*/ 7163116 w 9867415"/>
                <a:gd name="connsiteY15451" fmla="*/ 452726 h 3924300"/>
                <a:gd name="connsiteX15452" fmla="*/ 7155611 w 9867415"/>
                <a:gd name="connsiteY15452" fmla="*/ 467735 h 3924300"/>
                <a:gd name="connsiteX15453" fmla="*/ 7133098 w 9867415"/>
                <a:gd name="connsiteY15453" fmla="*/ 448974 h 3924300"/>
                <a:gd name="connsiteX15454" fmla="*/ 7136850 w 9867415"/>
                <a:gd name="connsiteY15454" fmla="*/ 430213 h 3924300"/>
                <a:gd name="connsiteX15455" fmla="*/ 6341080 w 9867415"/>
                <a:gd name="connsiteY15455" fmla="*/ 430213 h 3924300"/>
                <a:gd name="connsiteX15456" fmla="*/ 6364460 w 9867415"/>
                <a:gd name="connsiteY15456" fmla="*/ 449262 h 3924300"/>
                <a:gd name="connsiteX15457" fmla="*/ 6352770 w 9867415"/>
                <a:gd name="connsiteY15457" fmla="*/ 468312 h 3924300"/>
                <a:gd name="connsiteX15458" fmla="*/ 6329390 w 9867415"/>
                <a:gd name="connsiteY15458" fmla="*/ 449262 h 3924300"/>
                <a:gd name="connsiteX15459" fmla="*/ 6341080 w 9867415"/>
                <a:gd name="connsiteY15459" fmla="*/ 430213 h 3924300"/>
                <a:gd name="connsiteX15460" fmla="*/ 7652211 w 9867415"/>
                <a:gd name="connsiteY15460" fmla="*/ 427038 h 3924300"/>
                <a:gd name="connsiteX15461" fmla="*/ 7682229 w 9867415"/>
                <a:gd name="connsiteY15461" fmla="*/ 449551 h 3924300"/>
                <a:gd name="connsiteX15462" fmla="*/ 7674724 w 9867415"/>
                <a:gd name="connsiteY15462" fmla="*/ 468312 h 3924300"/>
                <a:gd name="connsiteX15463" fmla="*/ 7648458 w 9867415"/>
                <a:gd name="connsiteY15463" fmla="*/ 445799 h 3924300"/>
                <a:gd name="connsiteX15464" fmla="*/ 7652211 w 9867415"/>
                <a:gd name="connsiteY15464" fmla="*/ 427038 h 3924300"/>
                <a:gd name="connsiteX15465" fmla="*/ 7087638 w 9867415"/>
                <a:gd name="connsiteY15465" fmla="*/ 427038 h 3924300"/>
                <a:gd name="connsiteX15466" fmla="*/ 7113904 w 9867415"/>
                <a:gd name="connsiteY15466" fmla="*/ 445294 h 3924300"/>
                <a:gd name="connsiteX15467" fmla="*/ 7106399 w 9867415"/>
                <a:gd name="connsiteY15467" fmla="*/ 463551 h 3924300"/>
                <a:gd name="connsiteX15468" fmla="*/ 7080134 w 9867415"/>
                <a:gd name="connsiteY15468" fmla="*/ 445294 h 3924300"/>
                <a:gd name="connsiteX15469" fmla="*/ 7087638 w 9867415"/>
                <a:gd name="connsiteY15469" fmla="*/ 427038 h 3924300"/>
                <a:gd name="connsiteX15470" fmla="*/ 6288115 w 9867415"/>
                <a:gd name="connsiteY15470" fmla="*/ 427038 h 3924300"/>
                <a:gd name="connsiteX15471" fmla="*/ 6310629 w 9867415"/>
                <a:gd name="connsiteY15471" fmla="*/ 449551 h 3924300"/>
                <a:gd name="connsiteX15472" fmla="*/ 6299372 w 9867415"/>
                <a:gd name="connsiteY15472" fmla="*/ 468312 h 3924300"/>
                <a:gd name="connsiteX15473" fmla="*/ 6276859 w 9867415"/>
                <a:gd name="connsiteY15473" fmla="*/ 445799 h 3924300"/>
                <a:gd name="connsiteX15474" fmla="*/ 6288115 w 9867415"/>
                <a:gd name="connsiteY15474" fmla="*/ 427038 h 3924300"/>
                <a:gd name="connsiteX15475" fmla="*/ 7035250 w 9867415"/>
                <a:gd name="connsiteY15475" fmla="*/ 422852 h 3924300"/>
                <a:gd name="connsiteX15476" fmla="*/ 7061516 w 9867415"/>
                <a:gd name="connsiteY15476" fmla="*/ 441614 h 3924300"/>
                <a:gd name="connsiteX15477" fmla="*/ 7054011 w 9867415"/>
                <a:gd name="connsiteY15477" fmla="*/ 460375 h 3924300"/>
                <a:gd name="connsiteX15478" fmla="*/ 7031498 w 9867415"/>
                <a:gd name="connsiteY15478" fmla="*/ 437861 h 3924300"/>
                <a:gd name="connsiteX15479" fmla="*/ 7035250 w 9867415"/>
                <a:gd name="connsiteY15479" fmla="*/ 422852 h 3924300"/>
                <a:gd name="connsiteX15480" fmla="*/ 6235323 w 9867415"/>
                <a:gd name="connsiteY15480" fmla="*/ 422275 h 3924300"/>
                <a:gd name="connsiteX15481" fmla="*/ 6258183 w 9867415"/>
                <a:gd name="connsiteY15481" fmla="*/ 444788 h 3924300"/>
                <a:gd name="connsiteX15482" fmla="*/ 6246753 w 9867415"/>
                <a:gd name="connsiteY15482" fmla="*/ 463550 h 3924300"/>
                <a:gd name="connsiteX15483" fmla="*/ 6223893 w 9867415"/>
                <a:gd name="connsiteY15483" fmla="*/ 441036 h 3924300"/>
                <a:gd name="connsiteX15484" fmla="*/ 6235323 w 9867415"/>
                <a:gd name="connsiteY15484" fmla="*/ 422275 h 3924300"/>
                <a:gd name="connsiteX15485" fmla="*/ 6182936 w 9867415"/>
                <a:gd name="connsiteY15485" fmla="*/ 422275 h 3924300"/>
                <a:gd name="connsiteX15486" fmla="*/ 6205796 w 9867415"/>
                <a:gd name="connsiteY15486" fmla="*/ 441326 h 3924300"/>
                <a:gd name="connsiteX15487" fmla="*/ 6194366 w 9867415"/>
                <a:gd name="connsiteY15487" fmla="*/ 460375 h 3924300"/>
                <a:gd name="connsiteX15488" fmla="*/ 6171506 w 9867415"/>
                <a:gd name="connsiteY15488" fmla="*/ 441326 h 3924300"/>
                <a:gd name="connsiteX15489" fmla="*/ 6182936 w 9867415"/>
                <a:gd name="connsiteY15489" fmla="*/ 422275 h 3924300"/>
                <a:gd name="connsiteX15490" fmla="*/ 7603430 w 9867415"/>
                <a:gd name="connsiteY15490" fmla="*/ 419100 h 3924300"/>
                <a:gd name="connsiteX15491" fmla="*/ 7629360 w 9867415"/>
                <a:gd name="connsiteY15491" fmla="*/ 441614 h 3924300"/>
                <a:gd name="connsiteX15492" fmla="*/ 7625656 w 9867415"/>
                <a:gd name="connsiteY15492" fmla="*/ 460375 h 3924300"/>
                <a:gd name="connsiteX15493" fmla="*/ 7599726 w 9867415"/>
                <a:gd name="connsiteY15493" fmla="*/ 437861 h 3924300"/>
                <a:gd name="connsiteX15494" fmla="*/ 7603430 w 9867415"/>
                <a:gd name="connsiteY15494" fmla="*/ 419100 h 3924300"/>
                <a:gd name="connsiteX15495" fmla="*/ 6130548 w 9867415"/>
                <a:gd name="connsiteY15495" fmla="*/ 419100 h 3924300"/>
                <a:gd name="connsiteX15496" fmla="*/ 6153408 w 9867415"/>
                <a:gd name="connsiteY15496" fmla="*/ 437861 h 3924300"/>
                <a:gd name="connsiteX15497" fmla="*/ 6141978 w 9867415"/>
                <a:gd name="connsiteY15497" fmla="*/ 456623 h 3924300"/>
                <a:gd name="connsiteX15498" fmla="*/ 6122928 w 9867415"/>
                <a:gd name="connsiteY15498" fmla="*/ 437861 h 3924300"/>
                <a:gd name="connsiteX15499" fmla="*/ 6130548 w 9867415"/>
                <a:gd name="connsiteY15499" fmla="*/ 419100 h 3924300"/>
                <a:gd name="connsiteX15500" fmla="*/ 7554616 w 9867415"/>
                <a:gd name="connsiteY15500" fmla="*/ 414338 h 3924300"/>
                <a:gd name="connsiteX15501" fmla="*/ 7581471 w 9867415"/>
                <a:gd name="connsiteY15501" fmla="*/ 437717 h 3924300"/>
                <a:gd name="connsiteX15502" fmla="*/ 7577634 w 9867415"/>
                <a:gd name="connsiteY15502" fmla="*/ 453305 h 3924300"/>
                <a:gd name="connsiteX15503" fmla="*/ 7550779 w 9867415"/>
                <a:gd name="connsiteY15503" fmla="*/ 433821 h 3924300"/>
                <a:gd name="connsiteX15504" fmla="*/ 7554616 w 9867415"/>
                <a:gd name="connsiteY15504" fmla="*/ 414338 h 3924300"/>
                <a:gd name="connsiteX15505" fmla="*/ 6986038 w 9867415"/>
                <a:gd name="connsiteY15505" fmla="*/ 414338 h 3924300"/>
                <a:gd name="connsiteX15506" fmla="*/ 7012304 w 9867415"/>
                <a:gd name="connsiteY15506" fmla="*/ 437717 h 3924300"/>
                <a:gd name="connsiteX15507" fmla="*/ 7004799 w 9867415"/>
                <a:gd name="connsiteY15507" fmla="*/ 457201 h 3924300"/>
                <a:gd name="connsiteX15508" fmla="*/ 6978534 w 9867415"/>
                <a:gd name="connsiteY15508" fmla="*/ 433821 h 3924300"/>
                <a:gd name="connsiteX15509" fmla="*/ 6986038 w 9867415"/>
                <a:gd name="connsiteY15509" fmla="*/ 414338 h 3924300"/>
                <a:gd name="connsiteX15510" fmla="*/ 6081336 w 9867415"/>
                <a:gd name="connsiteY15510" fmla="*/ 414338 h 3924300"/>
                <a:gd name="connsiteX15511" fmla="*/ 6099593 w 9867415"/>
                <a:gd name="connsiteY15511" fmla="*/ 437717 h 3924300"/>
                <a:gd name="connsiteX15512" fmla="*/ 6088639 w 9867415"/>
                <a:gd name="connsiteY15512" fmla="*/ 457201 h 3924300"/>
                <a:gd name="connsiteX15513" fmla="*/ 6070383 w 9867415"/>
                <a:gd name="connsiteY15513" fmla="*/ 433821 h 3924300"/>
                <a:gd name="connsiteX15514" fmla="*/ 6081336 w 9867415"/>
                <a:gd name="connsiteY15514" fmla="*/ 414338 h 3924300"/>
                <a:gd name="connsiteX15515" fmla="*/ 6027996 w 9867415"/>
                <a:gd name="connsiteY15515" fmla="*/ 414338 h 3924300"/>
                <a:gd name="connsiteX15516" fmla="*/ 6047046 w 9867415"/>
                <a:gd name="connsiteY15516" fmla="*/ 433387 h 3924300"/>
                <a:gd name="connsiteX15517" fmla="*/ 6035616 w 9867415"/>
                <a:gd name="connsiteY15517" fmla="*/ 452437 h 3924300"/>
                <a:gd name="connsiteX15518" fmla="*/ 6016566 w 9867415"/>
                <a:gd name="connsiteY15518" fmla="*/ 433387 h 3924300"/>
                <a:gd name="connsiteX15519" fmla="*/ 6027996 w 9867415"/>
                <a:gd name="connsiteY15519" fmla="*/ 414338 h 3924300"/>
                <a:gd name="connsiteX15520" fmla="*/ 4291589 w 9867415"/>
                <a:gd name="connsiteY15520" fmla="*/ 414338 h 3924300"/>
                <a:gd name="connsiteX15521" fmla="*/ 4302543 w 9867415"/>
                <a:gd name="connsiteY15521" fmla="*/ 433387 h 3924300"/>
                <a:gd name="connsiteX15522" fmla="*/ 4284286 w 9867415"/>
                <a:gd name="connsiteY15522" fmla="*/ 452437 h 3924300"/>
                <a:gd name="connsiteX15523" fmla="*/ 4269681 w 9867415"/>
                <a:gd name="connsiteY15523" fmla="*/ 433387 h 3924300"/>
                <a:gd name="connsiteX15524" fmla="*/ 4291589 w 9867415"/>
                <a:gd name="connsiteY15524" fmla="*/ 414338 h 3924300"/>
                <a:gd name="connsiteX15525" fmla="*/ 4238566 w 9867415"/>
                <a:gd name="connsiteY15525" fmla="*/ 414338 h 3924300"/>
                <a:gd name="connsiteX15526" fmla="*/ 4249996 w 9867415"/>
                <a:gd name="connsiteY15526" fmla="*/ 433821 h 3924300"/>
                <a:gd name="connsiteX15527" fmla="*/ 4230946 w 9867415"/>
                <a:gd name="connsiteY15527" fmla="*/ 457201 h 3924300"/>
                <a:gd name="connsiteX15528" fmla="*/ 4215706 w 9867415"/>
                <a:gd name="connsiteY15528" fmla="*/ 437717 h 3924300"/>
                <a:gd name="connsiteX15529" fmla="*/ 4238566 w 9867415"/>
                <a:gd name="connsiteY15529" fmla="*/ 414338 h 3924300"/>
                <a:gd name="connsiteX15530" fmla="*/ 8006223 w 9867415"/>
                <a:gd name="connsiteY15530" fmla="*/ 411163 h 3924300"/>
                <a:gd name="connsiteX15531" fmla="*/ 8036241 w 9867415"/>
                <a:gd name="connsiteY15531" fmla="*/ 433677 h 3924300"/>
                <a:gd name="connsiteX15532" fmla="*/ 8032488 w 9867415"/>
                <a:gd name="connsiteY15532" fmla="*/ 452437 h 3924300"/>
                <a:gd name="connsiteX15533" fmla="*/ 8006223 w 9867415"/>
                <a:gd name="connsiteY15533" fmla="*/ 429924 h 3924300"/>
                <a:gd name="connsiteX15534" fmla="*/ 8006223 w 9867415"/>
                <a:gd name="connsiteY15534" fmla="*/ 411163 h 3924300"/>
                <a:gd name="connsiteX15535" fmla="*/ 6932496 w 9867415"/>
                <a:gd name="connsiteY15535" fmla="*/ 411163 h 3924300"/>
                <a:gd name="connsiteX15536" fmla="*/ 6959773 w 9867415"/>
                <a:gd name="connsiteY15536" fmla="*/ 433677 h 3924300"/>
                <a:gd name="connsiteX15537" fmla="*/ 6951979 w 9867415"/>
                <a:gd name="connsiteY15537" fmla="*/ 452437 h 3924300"/>
                <a:gd name="connsiteX15538" fmla="*/ 6924703 w 9867415"/>
                <a:gd name="connsiteY15538" fmla="*/ 429924 h 3924300"/>
                <a:gd name="connsiteX15539" fmla="*/ 6932496 w 9867415"/>
                <a:gd name="connsiteY15539" fmla="*/ 411163 h 3924300"/>
                <a:gd name="connsiteX15540" fmla="*/ 5975608 w 9867415"/>
                <a:gd name="connsiteY15540" fmla="*/ 411163 h 3924300"/>
                <a:gd name="connsiteX15541" fmla="*/ 5994658 w 9867415"/>
                <a:gd name="connsiteY15541" fmla="*/ 433677 h 3924300"/>
                <a:gd name="connsiteX15542" fmla="*/ 5983228 w 9867415"/>
                <a:gd name="connsiteY15542" fmla="*/ 452437 h 3924300"/>
                <a:gd name="connsiteX15543" fmla="*/ 5964178 w 9867415"/>
                <a:gd name="connsiteY15543" fmla="*/ 429924 h 3924300"/>
                <a:gd name="connsiteX15544" fmla="*/ 5975608 w 9867415"/>
                <a:gd name="connsiteY15544" fmla="*/ 411163 h 3924300"/>
                <a:gd name="connsiteX15545" fmla="*/ 5923221 w 9867415"/>
                <a:gd name="connsiteY15545" fmla="*/ 411163 h 3924300"/>
                <a:gd name="connsiteX15546" fmla="*/ 5946081 w 9867415"/>
                <a:gd name="connsiteY15546" fmla="*/ 430213 h 3924300"/>
                <a:gd name="connsiteX15547" fmla="*/ 5930841 w 9867415"/>
                <a:gd name="connsiteY15547" fmla="*/ 449262 h 3924300"/>
                <a:gd name="connsiteX15548" fmla="*/ 5911791 w 9867415"/>
                <a:gd name="connsiteY15548" fmla="*/ 430213 h 3924300"/>
                <a:gd name="connsiteX15549" fmla="*/ 5923221 w 9867415"/>
                <a:gd name="connsiteY15549" fmla="*/ 411163 h 3924300"/>
                <a:gd name="connsiteX15550" fmla="*/ 4397316 w 9867415"/>
                <a:gd name="connsiteY15550" fmla="*/ 411163 h 3924300"/>
                <a:gd name="connsiteX15551" fmla="*/ 4408746 w 9867415"/>
                <a:gd name="connsiteY15551" fmla="*/ 430213 h 3924300"/>
                <a:gd name="connsiteX15552" fmla="*/ 4389696 w 9867415"/>
                <a:gd name="connsiteY15552" fmla="*/ 449262 h 3924300"/>
                <a:gd name="connsiteX15553" fmla="*/ 4374456 w 9867415"/>
                <a:gd name="connsiteY15553" fmla="*/ 430213 h 3924300"/>
                <a:gd name="connsiteX15554" fmla="*/ 4397316 w 9867415"/>
                <a:gd name="connsiteY15554" fmla="*/ 411163 h 3924300"/>
                <a:gd name="connsiteX15555" fmla="*/ 4343976 w 9867415"/>
                <a:gd name="connsiteY15555" fmla="*/ 411163 h 3924300"/>
                <a:gd name="connsiteX15556" fmla="*/ 4354930 w 9867415"/>
                <a:gd name="connsiteY15556" fmla="*/ 429924 h 3924300"/>
                <a:gd name="connsiteX15557" fmla="*/ 4336673 w 9867415"/>
                <a:gd name="connsiteY15557" fmla="*/ 448686 h 3924300"/>
                <a:gd name="connsiteX15558" fmla="*/ 4322068 w 9867415"/>
                <a:gd name="connsiteY15558" fmla="*/ 429924 h 3924300"/>
                <a:gd name="connsiteX15559" fmla="*/ 4343976 w 9867415"/>
                <a:gd name="connsiteY15559" fmla="*/ 411163 h 3924300"/>
                <a:gd name="connsiteX15560" fmla="*/ 7505402 w 9867415"/>
                <a:gd name="connsiteY15560" fmla="*/ 407988 h 3924300"/>
                <a:gd name="connsiteX15561" fmla="*/ 7532258 w 9867415"/>
                <a:gd name="connsiteY15561" fmla="*/ 430501 h 3924300"/>
                <a:gd name="connsiteX15562" fmla="*/ 7528422 w 9867415"/>
                <a:gd name="connsiteY15562" fmla="*/ 449262 h 3924300"/>
                <a:gd name="connsiteX15563" fmla="*/ 7501566 w 9867415"/>
                <a:gd name="connsiteY15563" fmla="*/ 426750 h 3924300"/>
                <a:gd name="connsiteX15564" fmla="*/ 7505402 w 9867415"/>
                <a:gd name="connsiteY15564" fmla="*/ 407988 h 3924300"/>
                <a:gd name="connsiteX15565" fmla="*/ 6884438 w 9867415"/>
                <a:gd name="connsiteY15565" fmla="*/ 407988 h 3924300"/>
                <a:gd name="connsiteX15566" fmla="*/ 6906952 w 9867415"/>
                <a:gd name="connsiteY15566" fmla="*/ 430501 h 3924300"/>
                <a:gd name="connsiteX15567" fmla="*/ 6899447 w 9867415"/>
                <a:gd name="connsiteY15567" fmla="*/ 449262 h 3924300"/>
                <a:gd name="connsiteX15568" fmla="*/ 6876934 w 9867415"/>
                <a:gd name="connsiteY15568" fmla="*/ 426750 h 3924300"/>
                <a:gd name="connsiteX15569" fmla="*/ 6884438 w 9867415"/>
                <a:gd name="connsiteY15569" fmla="*/ 407988 h 3924300"/>
                <a:gd name="connsiteX15570" fmla="*/ 5870198 w 9867415"/>
                <a:gd name="connsiteY15570" fmla="*/ 407988 h 3924300"/>
                <a:gd name="connsiteX15571" fmla="*/ 5892106 w 9867415"/>
                <a:gd name="connsiteY15571" fmla="*/ 430501 h 3924300"/>
                <a:gd name="connsiteX15572" fmla="*/ 5877501 w 9867415"/>
                <a:gd name="connsiteY15572" fmla="*/ 449262 h 3924300"/>
                <a:gd name="connsiteX15573" fmla="*/ 5859245 w 9867415"/>
                <a:gd name="connsiteY15573" fmla="*/ 426750 h 3924300"/>
                <a:gd name="connsiteX15574" fmla="*/ 5870198 w 9867415"/>
                <a:gd name="connsiteY15574" fmla="*/ 407988 h 3924300"/>
                <a:gd name="connsiteX15575" fmla="*/ 5817811 w 9867415"/>
                <a:gd name="connsiteY15575" fmla="*/ 407988 h 3924300"/>
                <a:gd name="connsiteX15576" fmla="*/ 5839719 w 9867415"/>
                <a:gd name="connsiteY15576" fmla="*/ 426244 h 3924300"/>
                <a:gd name="connsiteX15577" fmla="*/ 5825114 w 9867415"/>
                <a:gd name="connsiteY15577" fmla="*/ 444501 h 3924300"/>
                <a:gd name="connsiteX15578" fmla="*/ 5806858 w 9867415"/>
                <a:gd name="connsiteY15578" fmla="*/ 426244 h 3924300"/>
                <a:gd name="connsiteX15579" fmla="*/ 5817811 w 9867415"/>
                <a:gd name="connsiteY15579" fmla="*/ 407988 h 3924300"/>
                <a:gd name="connsiteX15580" fmla="*/ 4449703 w 9867415"/>
                <a:gd name="connsiteY15580" fmla="*/ 407988 h 3924300"/>
                <a:gd name="connsiteX15581" fmla="*/ 4461133 w 9867415"/>
                <a:gd name="connsiteY15581" fmla="*/ 426750 h 3924300"/>
                <a:gd name="connsiteX15582" fmla="*/ 4442083 w 9867415"/>
                <a:gd name="connsiteY15582" fmla="*/ 445511 h 3924300"/>
                <a:gd name="connsiteX15583" fmla="*/ 4430653 w 9867415"/>
                <a:gd name="connsiteY15583" fmla="*/ 426750 h 3924300"/>
                <a:gd name="connsiteX15584" fmla="*/ 4449703 w 9867415"/>
                <a:gd name="connsiteY15584" fmla="*/ 407988 h 3924300"/>
                <a:gd name="connsiteX15585" fmla="*/ 7957179 w 9867415"/>
                <a:gd name="connsiteY15585" fmla="*/ 403225 h 3924300"/>
                <a:gd name="connsiteX15586" fmla="*/ 7987871 w 9867415"/>
                <a:gd name="connsiteY15586" fmla="*/ 426244 h 3924300"/>
                <a:gd name="connsiteX15587" fmla="*/ 7984034 w 9867415"/>
                <a:gd name="connsiteY15587" fmla="*/ 445427 h 3924300"/>
                <a:gd name="connsiteX15588" fmla="*/ 7957179 w 9867415"/>
                <a:gd name="connsiteY15588" fmla="*/ 422408 h 3924300"/>
                <a:gd name="connsiteX15589" fmla="*/ 7957179 w 9867415"/>
                <a:gd name="connsiteY15589" fmla="*/ 403225 h 3924300"/>
                <a:gd name="connsiteX15590" fmla="*/ 7455938 w 9867415"/>
                <a:gd name="connsiteY15590" fmla="*/ 403225 h 3924300"/>
                <a:gd name="connsiteX15591" fmla="*/ 7482204 w 9867415"/>
                <a:gd name="connsiteY15591" fmla="*/ 425738 h 3924300"/>
                <a:gd name="connsiteX15592" fmla="*/ 7478451 w 9867415"/>
                <a:gd name="connsiteY15592" fmla="*/ 444500 h 3924300"/>
                <a:gd name="connsiteX15593" fmla="*/ 7452186 w 9867415"/>
                <a:gd name="connsiteY15593" fmla="*/ 421986 h 3924300"/>
                <a:gd name="connsiteX15594" fmla="*/ 7455938 w 9867415"/>
                <a:gd name="connsiteY15594" fmla="*/ 403225 h 3924300"/>
                <a:gd name="connsiteX15595" fmla="*/ 6830463 w 9867415"/>
                <a:gd name="connsiteY15595" fmla="*/ 403225 h 3924300"/>
                <a:gd name="connsiteX15596" fmla="*/ 6856729 w 9867415"/>
                <a:gd name="connsiteY15596" fmla="*/ 425738 h 3924300"/>
                <a:gd name="connsiteX15597" fmla="*/ 6849224 w 9867415"/>
                <a:gd name="connsiteY15597" fmla="*/ 440748 h 3924300"/>
                <a:gd name="connsiteX15598" fmla="*/ 6822959 w 9867415"/>
                <a:gd name="connsiteY15598" fmla="*/ 421986 h 3924300"/>
                <a:gd name="connsiteX15599" fmla="*/ 6830463 w 9867415"/>
                <a:gd name="connsiteY15599" fmla="*/ 403225 h 3924300"/>
                <a:gd name="connsiteX15600" fmla="*/ 5764471 w 9867415"/>
                <a:gd name="connsiteY15600" fmla="*/ 403225 h 3924300"/>
                <a:gd name="connsiteX15601" fmla="*/ 5787331 w 9867415"/>
                <a:gd name="connsiteY15601" fmla="*/ 425738 h 3924300"/>
                <a:gd name="connsiteX15602" fmla="*/ 5772091 w 9867415"/>
                <a:gd name="connsiteY15602" fmla="*/ 444500 h 3924300"/>
                <a:gd name="connsiteX15603" fmla="*/ 5753041 w 9867415"/>
                <a:gd name="connsiteY15603" fmla="*/ 421986 h 3924300"/>
                <a:gd name="connsiteX15604" fmla="*/ 5764471 w 9867415"/>
                <a:gd name="connsiteY15604" fmla="*/ 403225 h 3924300"/>
                <a:gd name="connsiteX15605" fmla="*/ 5712083 w 9867415"/>
                <a:gd name="connsiteY15605" fmla="*/ 403225 h 3924300"/>
                <a:gd name="connsiteX15606" fmla="*/ 5734943 w 9867415"/>
                <a:gd name="connsiteY15606" fmla="*/ 422275 h 3924300"/>
                <a:gd name="connsiteX15607" fmla="*/ 5719703 w 9867415"/>
                <a:gd name="connsiteY15607" fmla="*/ 441326 h 3924300"/>
                <a:gd name="connsiteX15608" fmla="*/ 5700653 w 9867415"/>
                <a:gd name="connsiteY15608" fmla="*/ 422275 h 3924300"/>
                <a:gd name="connsiteX15609" fmla="*/ 5712083 w 9867415"/>
                <a:gd name="connsiteY15609" fmla="*/ 403225 h 3924300"/>
                <a:gd name="connsiteX15610" fmla="*/ 5659696 w 9867415"/>
                <a:gd name="connsiteY15610" fmla="*/ 403225 h 3924300"/>
                <a:gd name="connsiteX15611" fmla="*/ 5682556 w 9867415"/>
                <a:gd name="connsiteY15611" fmla="*/ 422275 h 3924300"/>
                <a:gd name="connsiteX15612" fmla="*/ 5667316 w 9867415"/>
                <a:gd name="connsiteY15612" fmla="*/ 441326 h 3924300"/>
                <a:gd name="connsiteX15613" fmla="*/ 5648266 w 9867415"/>
                <a:gd name="connsiteY15613" fmla="*/ 422275 h 3924300"/>
                <a:gd name="connsiteX15614" fmla="*/ 5659696 w 9867415"/>
                <a:gd name="connsiteY15614" fmla="*/ 403225 h 3924300"/>
                <a:gd name="connsiteX15615" fmla="*/ 3470447 w 9867415"/>
                <a:gd name="connsiteY15615" fmla="*/ 403225 h 3924300"/>
                <a:gd name="connsiteX15616" fmla="*/ 3481703 w 9867415"/>
                <a:gd name="connsiteY15616" fmla="*/ 421986 h 3924300"/>
                <a:gd name="connsiteX15617" fmla="*/ 3455438 w 9867415"/>
                <a:gd name="connsiteY15617" fmla="*/ 440748 h 3924300"/>
                <a:gd name="connsiteX15618" fmla="*/ 3447933 w 9867415"/>
                <a:gd name="connsiteY15618" fmla="*/ 425738 h 3924300"/>
                <a:gd name="connsiteX15619" fmla="*/ 3470447 w 9867415"/>
                <a:gd name="connsiteY15619" fmla="*/ 403225 h 3924300"/>
                <a:gd name="connsiteX15620" fmla="*/ 2829722 w 9867415"/>
                <a:gd name="connsiteY15620" fmla="*/ 403225 h 3924300"/>
                <a:gd name="connsiteX15621" fmla="*/ 2837225 w 9867415"/>
                <a:gd name="connsiteY15621" fmla="*/ 421986 h 3924300"/>
                <a:gd name="connsiteX15622" fmla="*/ 2810960 w 9867415"/>
                <a:gd name="connsiteY15622" fmla="*/ 444500 h 3924300"/>
                <a:gd name="connsiteX15623" fmla="*/ 2807207 w 9867415"/>
                <a:gd name="connsiteY15623" fmla="*/ 425738 h 3924300"/>
                <a:gd name="connsiteX15624" fmla="*/ 2829722 w 9867415"/>
                <a:gd name="connsiteY15624" fmla="*/ 403225 h 3924300"/>
                <a:gd name="connsiteX15625" fmla="*/ 7407158 w 9867415"/>
                <a:gd name="connsiteY15625" fmla="*/ 400627 h 3924300"/>
                <a:gd name="connsiteX15626" fmla="*/ 7434434 w 9867415"/>
                <a:gd name="connsiteY15626" fmla="*/ 419388 h 3924300"/>
                <a:gd name="connsiteX15627" fmla="*/ 7426641 w 9867415"/>
                <a:gd name="connsiteY15627" fmla="*/ 438150 h 3924300"/>
                <a:gd name="connsiteX15628" fmla="*/ 7399365 w 9867415"/>
                <a:gd name="connsiteY15628" fmla="*/ 415636 h 3924300"/>
                <a:gd name="connsiteX15629" fmla="*/ 7407158 w 9867415"/>
                <a:gd name="connsiteY15629" fmla="*/ 400627 h 3924300"/>
                <a:gd name="connsiteX15630" fmla="*/ 5399188 w 9867415"/>
                <a:gd name="connsiteY15630" fmla="*/ 400627 h 3924300"/>
                <a:gd name="connsiteX15631" fmla="*/ 5417444 w 9867415"/>
                <a:gd name="connsiteY15631" fmla="*/ 419388 h 3924300"/>
                <a:gd name="connsiteX15632" fmla="*/ 5402839 w 9867415"/>
                <a:gd name="connsiteY15632" fmla="*/ 438150 h 3924300"/>
                <a:gd name="connsiteX15633" fmla="*/ 5384583 w 9867415"/>
                <a:gd name="connsiteY15633" fmla="*/ 419388 h 3924300"/>
                <a:gd name="connsiteX15634" fmla="*/ 5399188 w 9867415"/>
                <a:gd name="connsiteY15634" fmla="*/ 400627 h 3924300"/>
                <a:gd name="connsiteX15635" fmla="*/ 6782838 w 9867415"/>
                <a:gd name="connsiteY15635" fmla="*/ 400049 h 3924300"/>
                <a:gd name="connsiteX15636" fmla="*/ 6805352 w 9867415"/>
                <a:gd name="connsiteY15636" fmla="*/ 418811 h 3924300"/>
                <a:gd name="connsiteX15637" fmla="*/ 6797847 w 9867415"/>
                <a:gd name="connsiteY15637" fmla="*/ 437572 h 3924300"/>
                <a:gd name="connsiteX15638" fmla="*/ 6775334 w 9867415"/>
                <a:gd name="connsiteY15638" fmla="*/ 418811 h 3924300"/>
                <a:gd name="connsiteX15639" fmla="*/ 6782838 w 9867415"/>
                <a:gd name="connsiteY15639" fmla="*/ 400049 h 3924300"/>
                <a:gd name="connsiteX15640" fmla="*/ 5606673 w 9867415"/>
                <a:gd name="connsiteY15640" fmla="*/ 400049 h 3924300"/>
                <a:gd name="connsiteX15641" fmla="*/ 5628581 w 9867415"/>
                <a:gd name="connsiteY15641" fmla="*/ 422563 h 3924300"/>
                <a:gd name="connsiteX15642" fmla="*/ 5613976 w 9867415"/>
                <a:gd name="connsiteY15642" fmla="*/ 441326 h 3924300"/>
                <a:gd name="connsiteX15643" fmla="*/ 5595720 w 9867415"/>
                <a:gd name="connsiteY15643" fmla="*/ 418811 h 3924300"/>
                <a:gd name="connsiteX15644" fmla="*/ 5606673 w 9867415"/>
                <a:gd name="connsiteY15644" fmla="*/ 400049 h 3924300"/>
                <a:gd name="connsiteX15645" fmla="*/ 5553333 w 9867415"/>
                <a:gd name="connsiteY15645" fmla="*/ 400049 h 3924300"/>
                <a:gd name="connsiteX15646" fmla="*/ 5576193 w 9867415"/>
                <a:gd name="connsiteY15646" fmla="*/ 419100 h 3924300"/>
                <a:gd name="connsiteX15647" fmla="*/ 5560953 w 9867415"/>
                <a:gd name="connsiteY15647" fmla="*/ 438150 h 3924300"/>
                <a:gd name="connsiteX15648" fmla="*/ 5541903 w 9867415"/>
                <a:gd name="connsiteY15648" fmla="*/ 419100 h 3924300"/>
                <a:gd name="connsiteX15649" fmla="*/ 5553333 w 9867415"/>
                <a:gd name="connsiteY15649" fmla="*/ 400049 h 3924300"/>
                <a:gd name="connsiteX15650" fmla="*/ 5504756 w 9867415"/>
                <a:gd name="connsiteY15650" fmla="*/ 400049 h 3924300"/>
                <a:gd name="connsiteX15651" fmla="*/ 5523806 w 9867415"/>
                <a:gd name="connsiteY15651" fmla="*/ 419100 h 3924300"/>
                <a:gd name="connsiteX15652" fmla="*/ 5508566 w 9867415"/>
                <a:gd name="connsiteY15652" fmla="*/ 438150 h 3924300"/>
                <a:gd name="connsiteX15653" fmla="*/ 5489516 w 9867415"/>
                <a:gd name="connsiteY15653" fmla="*/ 419100 h 3924300"/>
                <a:gd name="connsiteX15654" fmla="*/ 5504756 w 9867415"/>
                <a:gd name="connsiteY15654" fmla="*/ 400049 h 3924300"/>
                <a:gd name="connsiteX15655" fmla="*/ 5452368 w 9867415"/>
                <a:gd name="connsiteY15655" fmla="*/ 400049 h 3924300"/>
                <a:gd name="connsiteX15656" fmla="*/ 5471418 w 9867415"/>
                <a:gd name="connsiteY15656" fmla="*/ 419100 h 3924300"/>
                <a:gd name="connsiteX15657" fmla="*/ 5456178 w 9867415"/>
                <a:gd name="connsiteY15657" fmla="*/ 438150 h 3924300"/>
                <a:gd name="connsiteX15658" fmla="*/ 5437128 w 9867415"/>
                <a:gd name="connsiteY15658" fmla="*/ 419100 h 3924300"/>
                <a:gd name="connsiteX15659" fmla="*/ 5452368 w 9867415"/>
                <a:gd name="connsiteY15659" fmla="*/ 400049 h 3924300"/>
                <a:gd name="connsiteX15660" fmla="*/ 6728863 w 9867415"/>
                <a:gd name="connsiteY15660" fmla="*/ 396875 h 3924300"/>
                <a:gd name="connsiteX15661" fmla="*/ 6755129 w 9867415"/>
                <a:gd name="connsiteY15661" fmla="*/ 415131 h 3924300"/>
                <a:gd name="connsiteX15662" fmla="*/ 6747624 w 9867415"/>
                <a:gd name="connsiteY15662" fmla="*/ 433387 h 3924300"/>
                <a:gd name="connsiteX15663" fmla="*/ 6721359 w 9867415"/>
                <a:gd name="connsiteY15663" fmla="*/ 415131 h 3924300"/>
                <a:gd name="connsiteX15664" fmla="*/ 6728863 w 9867415"/>
                <a:gd name="connsiteY15664" fmla="*/ 396875 h 3924300"/>
                <a:gd name="connsiteX15665" fmla="*/ 5346006 w 9867415"/>
                <a:gd name="connsiteY15665" fmla="*/ 396875 h 3924300"/>
                <a:gd name="connsiteX15666" fmla="*/ 5361246 w 9867415"/>
                <a:gd name="connsiteY15666" fmla="*/ 419388 h 3924300"/>
                <a:gd name="connsiteX15667" fmla="*/ 5349816 w 9867415"/>
                <a:gd name="connsiteY15667" fmla="*/ 438150 h 3924300"/>
                <a:gd name="connsiteX15668" fmla="*/ 5330766 w 9867415"/>
                <a:gd name="connsiteY15668" fmla="*/ 415636 h 3924300"/>
                <a:gd name="connsiteX15669" fmla="*/ 5346006 w 9867415"/>
                <a:gd name="connsiteY15669" fmla="*/ 396875 h 3924300"/>
                <a:gd name="connsiteX15670" fmla="*/ 5293618 w 9867415"/>
                <a:gd name="connsiteY15670" fmla="*/ 396875 h 3924300"/>
                <a:gd name="connsiteX15671" fmla="*/ 5308858 w 9867415"/>
                <a:gd name="connsiteY15671" fmla="*/ 415131 h 3924300"/>
                <a:gd name="connsiteX15672" fmla="*/ 5293618 w 9867415"/>
                <a:gd name="connsiteY15672" fmla="*/ 433387 h 3924300"/>
                <a:gd name="connsiteX15673" fmla="*/ 5278378 w 9867415"/>
                <a:gd name="connsiteY15673" fmla="*/ 415131 h 3924300"/>
                <a:gd name="connsiteX15674" fmla="*/ 5293618 w 9867415"/>
                <a:gd name="connsiteY15674" fmla="*/ 396875 h 3924300"/>
                <a:gd name="connsiteX15675" fmla="*/ 5241231 w 9867415"/>
                <a:gd name="connsiteY15675" fmla="*/ 396875 h 3924300"/>
                <a:gd name="connsiteX15676" fmla="*/ 5256471 w 9867415"/>
                <a:gd name="connsiteY15676" fmla="*/ 415131 h 3924300"/>
                <a:gd name="connsiteX15677" fmla="*/ 5241231 w 9867415"/>
                <a:gd name="connsiteY15677" fmla="*/ 433387 h 3924300"/>
                <a:gd name="connsiteX15678" fmla="*/ 5225991 w 9867415"/>
                <a:gd name="connsiteY15678" fmla="*/ 415131 h 3924300"/>
                <a:gd name="connsiteX15679" fmla="*/ 5241231 w 9867415"/>
                <a:gd name="connsiteY15679" fmla="*/ 396875 h 3924300"/>
                <a:gd name="connsiteX15680" fmla="*/ 5188314 w 9867415"/>
                <a:gd name="connsiteY15680" fmla="*/ 396875 h 3924300"/>
                <a:gd name="connsiteX15681" fmla="*/ 5203131 w 9867415"/>
                <a:gd name="connsiteY15681" fmla="*/ 415131 h 3924300"/>
                <a:gd name="connsiteX15682" fmla="*/ 5188314 w 9867415"/>
                <a:gd name="connsiteY15682" fmla="*/ 433387 h 3924300"/>
                <a:gd name="connsiteX15683" fmla="*/ 5173497 w 9867415"/>
                <a:gd name="connsiteY15683" fmla="*/ 415131 h 3924300"/>
                <a:gd name="connsiteX15684" fmla="*/ 5188314 w 9867415"/>
                <a:gd name="connsiteY15684" fmla="*/ 396875 h 3924300"/>
                <a:gd name="connsiteX15685" fmla="*/ 5135927 w 9867415"/>
                <a:gd name="connsiteY15685" fmla="*/ 396875 h 3924300"/>
                <a:gd name="connsiteX15686" fmla="*/ 5150744 w 9867415"/>
                <a:gd name="connsiteY15686" fmla="*/ 415131 h 3924300"/>
                <a:gd name="connsiteX15687" fmla="*/ 5135927 w 9867415"/>
                <a:gd name="connsiteY15687" fmla="*/ 433387 h 3924300"/>
                <a:gd name="connsiteX15688" fmla="*/ 5117406 w 9867415"/>
                <a:gd name="connsiteY15688" fmla="*/ 415131 h 3924300"/>
                <a:gd name="connsiteX15689" fmla="*/ 5135927 w 9867415"/>
                <a:gd name="connsiteY15689" fmla="*/ 396875 h 3924300"/>
                <a:gd name="connsiteX15690" fmla="*/ 5080894 w 9867415"/>
                <a:gd name="connsiteY15690" fmla="*/ 396875 h 3924300"/>
                <a:gd name="connsiteX15691" fmla="*/ 5098357 w 9867415"/>
                <a:gd name="connsiteY15691" fmla="*/ 415131 h 3924300"/>
                <a:gd name="connsiteX15692" fmla="*/ 5080894 w 9867415"/>
                <a:gd name="connsiteY15692" fmla="*/ 433389 h 3924300"/>
                <a:gd name="connsiteX15693" fmla="*/ 5063431 w 9867415"/>
                <a:gd name="connsiteY15693" fmla="*/ 415131 h 3924300"/>
                <a:gd name="connsiteX15694" fmla="*/ 5080894 w 9867415"/>
                <a:gd name="connsiteY15694" fmla="*/ 396875 h 3924300"/>
                <a:gd name="connsiteX15695" fmla="*/ 5029564 w 9867415"/>
                <a:gd name="connsiteY15695" fmla="*/ 396875 h 3924300"/>
                <a:gd name="connsiteX15696" fmla="*/ 5044381 w 9867415"/>
                <a:gd name="connsiteY15696" fmla="*/ 415131 h 3924300"/>
                <a:gd name="connsiteX15697" fmla="*/ 5029564 w 9867415"/>
                <a:gd name="connsiteY15697" fmla="*/ 433387 h 3924300"/>
                <a:gd name="connsiteX15698" fmla="*/ 5011043 w 9867415"/>
                <a:gd name="connsiteY15698" fmla="*/ 415131 h 3924300"/>
                <a:gd name="connsiteX15699" fmla="*/ 5029564 w 9867415"/>
                <a:gd name="connsiteY15699" fmla="*/ 396875 h 3924300"/>
                <a:gd name="connsiteX15700" fmla="*/ 3572047 w 9867415"/>
                <a:gd name="connsiteY15700" fmla="*/ 396875 h 3924300"/>
                <a:gd name="connsiteX15701" fmla="*/ 3583303 w 9867415"/>
                <a:gd name="connsiteY15701" fmla="*/ 415131 h 3924300"/>
                <a:gd name="connsiteX15702" fmla="*/ 3560790 w 9867415"/>
                <a:gd name="connsiteY15702" fmla="*/ 433387 h 3924300"/>
                <a:gd name="connsiteX15703" fmla="*/ 3549533 w 9867415"/>
                <a:gd name="connsiteY15703" fmla="*/ 415131 h 3924300"/>
                <a:gd name="connsiteX15704" fmla="*/ 3572047 w 9867415"/>
                <a:gd name="connsiteY15704" fmla="*/ 396875 h 3924300"/>
                <a:gd name="connsiteX15705" fmla="*/ 7355348 w 9867415"/>
                <a:gd name="connsiteY15705" fmla="*/ 392113 h 3924300"/>
                <a:gd name="connsiteX15706" fmla="*/ 7381613 w 9867415"/>
                <a:gd name="connsiteY15706" fmla="*/ 414627 h 3924300"/>
                <a:gd name="connsiteX15707" fmla="*/ 7377861 w 9867415"/>
                <a:gd name="connsiteY15707" fmla="*/ 433387 h 3924300"/>
                <a:gd name="connsiteX15708" fmla="*/ 7351595 w 9867415"/>
                <a:gd name="connsiteY15708" fmla="*/ 410874 h 3924300"/>
                <a:gd name="connsiteX15709" fmla="*/ 7355348 w 9867415"/>
                <a:gd name="connsiteY15709" fmla="*/ 392113 h 3924300"/>
                <a:gd name="connsiteX15710" fmla="*/ 6680227 w 9867415"/>
                <a:gd name="connsiteY15710" fmla="*/ 392113 h 3924300"/>
                <a:gd name="connsiteX15711" fmla="*/ 6702741 w 9867415"/>
                <a:gd name="connsiteY15711" fmla="*/ 411163 h 3924300"/>
                <a:gd name="connsiteX15712" fmla="*/ 6695236 w 9867415"/>
                <a:gd name="connsiteY15712" fmla="*/ 430213 h 3924300"/>
                <a:gd name="connsiteX15713" fmla="*/ 6672723 w 9867415"/>
                <a:gd name="connsiteY15713" fmla="*/ 411163 h 3924300"/>
                <a:gd name="connsiteX15714" fmla="*/ 6680227 w 9867415"/>
                <a:gd name="connsiteY15714" fmla="*/ 392113 h 3924300"/>
                <a:gd name="connsiteX15715" fmla="*/ 3624434 w 9867415"/>
                <a:gd name="connsiteY15715" fmla="*/ 392113 h 3924300"/>
                <a:gd name="connsiteX15716" fmla="*/ 3635690 w 9867415"/>
                <a:gd name="connsiteY15716" fmla="*/ 411163 h 3924300"/>
                <a:gd name="connsiteX15717" fmla="*/ 3613177 w 9867415"/>
                <a:gd name="connsiteY15717" fmla="*/ 430213 h 3924300"/>
                <a:gd name="connsiteX15718" fmla="*/ 3601920 w 9867415"/>
                <a:gd name="connsiteY15718" fmla="*/ 411163 h 3924300"/>
                <a:gd name="connsiteX15719" fmla="*/ 3624434 w 9867415"/>
                <a:gd name="connsiteY15719" fmla="*/ 392113 h 3924300"/>
                <a:gd name="connsiteX15720" fmla="*/ 7305378 w 9867415"/>
                <a:gd name="connsiteY15720" fmla="*/ 388938 h 3924300"/>
                <a:gd name="connsiteX15721" fmla="*/ 7332233 w 9867415"/>
                <a:gd name="connsiteY15721" fmla="*/ 407700 h 3924300"/>
                <a:gd name="connsiteX15722" fmla="*/ 7328396 w 9867415"/>
                <a:gd name="connsiteY15722" fmla="*/ 426461 h 3924300"/>
                <a:gd name="connsiteX15723" fmla="*/ 7301541 w 9867415"/>
                <a:gd name="connsiteY15723" fmla="*/ 407700 h 3924300"/>
                <a:gd name="connsiteX15724" fmla="*/ 7305378 w 9867415"/>
                <a:gd name="connsiteY15724" fmla="*/ 388938 h 3924300"/>
                <a:gd name="connsiteX15725" fmla="*/ 6627263 w 9867415"/>
                <a:gd name="connsiteY15725" fmla="*/ 388938 h 3924300"/>
                <a:gd name="connsiteX15726" fmla="*/ 6653529 w 9867415"/>
                <a:gd name="connsiteY15726" fmla="*/ 407988 h 3924300"/>
                <a:gd name="connsiteX15727" fmla="*/ 6642272 w 9867415"/>
                <a:gd name="connsiteY15727" fmla="*/ 427038 h 3924300"/>
                <a:gd name="connsiteX15728" fmla="*/ 6619759 w 9867415"/>
                <a:gd name="connsiteY15728" fmla="*/ 407988 h 3924300"/>
                <a:gd name="connsiteX15729" fmla="*/ 6627263 w 9867415"/>
                <a:gd name="connsiteY15729" fmla="*/ 388938 h 3924300"/>
                <a:gd name="connsiteX15730" fmla="*/ 3676822 w 9867415"/>
                <a:gd name="connsiteY15730" fmla="*/ 388938 h 3924300"/>
                <a:gd name="connsiteX15731" fmla="*/ 3688078 w 9867415"/>
                <a:gd name="connsiteY15731" fmla="*/ 407988 h 3924300"/>
                <a:gd name="connsiteX15732" fmla="*/ 3665565 w 9867415"/>
                <a:gd name="connsiteY15732" fmla="*/ 427038 h 3924300"/>
                <a:gd name="connsiteX15733" fmla="*/ 3654308 w 9867415"/>
                <a:gd name="connsiteY15733" fmla="*/ 407988 h 3924300"/>
                <a:gd name="connsiteX15734" fmla="*/ 3676822 w 9867415"/>
                <a:gd name="connsiteY15734" fmla="*/ 388938 h 3924300"/>
                <a:gd name="connsiteX15735" fmla="*/ 6578627 w 9867415"/>
                <a:gd name="connsiteY15735" fmla="*/ 384175 h 3924300"/>
                <a:gd name="connsiteX15736" fmla="*/ 6601141 w 9867415"/>
                <a:gd name="connsiteY15736" fmla="*/ 407554 h 3924300"/>
                <a:gd name="connsiteX15737" fmla="*/ 6593636 w 9867415"/>
                <a:gd name="connsiteY15737" fmla="*/ 423141 h 3924300"/>
                <a:gd name="connsiteX15738" fmla="*/ 6567371 w 9867415"/>
                <a:gd name="connsiteY15738" fmla="*/ 403658 h 3924300"/>
                <a:gd name="connsiteX15739" fmla="*/ 6578627 w 9867415"/>
                <a:gd name="connsiteY15739" fmla="*/ 384175 h 3924300"/>
                <a:gd name="connsiteX15740" fmla="*/ 3730090 w 9867415"/>
                <a:gd name="connsiteY15740" fmla="*/ 384175 h 3924300"/>
                <a:gd name="connsiteX15741" fmla="*/ 3741044 w 9867415"/>
                <a:gd name="connsiteY15741" fmla="*/ 403225 h 3924300"/>
                <a:gd name="connsiteX15742" fmla="*/ 3719136 w 9867415"/>
                <a:gd name="connsiteY15742" fmla="*/ 422275 h 3924300"/>
                <a:gd name="connsiteX15743" fmla="*/ 3708182 w 9867415"/>
                <a:gd name="connsiteY15743" fmla="*/ 403225 h 3924300"/>
                <a:gd name="connsiteX15744" fmla="*/ 3730090 w 9867415"/>
                <a:gd name="connsiteY15744" fmla="*/ 384175 h 3924300"/>
                <a:gd name="connsiteX15745" fmla="*/ 2512784 w 9867415"/>
                <a:gd name="connsiteY15745" fmla="*/ 384175 h 3924300"/>
                <a:gd name="connsiteX15746" fmla="*/ 2516536 w 9867415"/>
                <a:gd name="connsiteY15746" fmla="*/ 403658 h 3924300"/>
                <a:gd name="connsiteX15747" fmla="*/ 2490270 w 9867415"/>
                <a:gd name="connsiteY15747" fmla="*/ 427038 h 3924300"/>
                <a:gd name="connsiteX15748" fmla="*/ 2486517 w 9867415"/>
                <a:gd name="connsiteY15748" fmla="*/ 407554 h 3924300"/>
                <a:gd name="connsiteX15749" fmla="*/ 2512784 w 9867415"/>
                <a:gd name="connsiteY15749" fmla="*/ 384175 h 3924300"/>
                <a:gd name="connsiteX15750" fmla="*/ 7257500 w 9867415"/>
                <a:gd name="connsiteY15750" fmla="*/ 381000 h 3924300"/>
                <a:gd name="connsiteX15751" fmla="*/ 7283766 w 9867415"/>
                <a:gd name="connsiteY15751" fmla="*/ 403514 h 3924300"/>
                <a:gd name="connsiteX15752" fmla="*/ 7276261 w 9867415"/>
                <a:gd name="connsiteY15752" fmla="*/ 422275 h 3924300"/>
                <a:gd name="connsiteX15753" fmla="*/ 7253748 w 9867415"/>
                <a:gd name="connsiteY15753" fmla="*/ 399761 h 3924300"/>
                <a:gd name="connsiteX15754" fmla="*/ 7257500 w 9867415"/>
                <a:gd name="connsiteY15754" fmla="*/ 381000 h 3924300"/>
                <a:gd name="connsiteX15755" fmla="*/ 6525836 w 9867415"/>
                <a:gd name="connsiteY15755" fmla="*/ 381000 h 3924300"/>
                <a:gd name="connsiteX15756" fmla="*/ 6548696 w 9867415"/>
                <a:gd name="connsiteY15756" fmla="*/ 403514 h 3924300"/>
                <a:gd name="connsiteX15757" fmla="*/ 6541076 w 9867415"/>
                <a:gd name="connsiteY15757" fmla="*/ 418523 h 3924300"/>
                <a:gd name="connsiteX15758" fmla="*/ 6518216 w 9867415"/>
                <a:gd name="connsiteY15758" fmla="*/ 399761 h 3924300"/>
                <a:gd name="connsiteX15759" fmla="*/ 6525836 w 9867415"/>
                <a:gd name="connsiteY15759" fmla="*/ 381000 h 3924300"/>
                <a:gd name="connsiteX15760" fmla="*/ 3778826 w 9867415"/>
                <a:gd name="connsiteY15760" fmla="*/ 381000 h 3924300"/>
                <a:gd name="connsiteX15761" fmla="*/ 3789779 w 9867415"/>
                <a:gd name="connsiteY15761" fmla="*/ 400049 h 3924300"/>
                <a:gd name="connsiteX15762" fmla="*/ 3771523 w 9867415"/>
                <a:gd name="connsiteY15762" fmla="*/ 419100 h 3924300"/>
                <a:gd name="connsiteX15763" fmla="*/ 3760569 w 9867415"/>
                <a:gd name="connsiteY15763" fmla="*/ 400049 h 3924300"/>
                <a:gd name="connsiteX15764" fmla="*/ 3778826 w 9867415"/>
                <a:gd name="connsiteY15764" fmla="*/ 381000 h 3924300"/>
                <a:gd name="connsiteX15765" fmla="*/ 7208288 w 9867415"/>
                <a:gd name="connsiteY15765" fmla="*/ 377825 h 3924300"/>
                <a:gd name="connsiteX15766" fmla="*/ 7234554 w 9867415"/>
                <a:gd name="connsiteY15766" fmla="*/ 400339 h 3924300"/>
                <a:gd name="connsiteX15767" fmla="*/ 7227049 w 9867415"/>
                <a:gd name="connsiteY15767" fmla="*/ 419100 h 3924300"/>
                <a:gd name="connsiteX15768" fmla="*/ 7200784 w 9867415"/>
                <a:gd name="connsiteY15768" fmla="*/ 396586 h 3924300"/>
                <a:gd name="connsiteX15769" fmla="*/ 7208288 w 9867415"/>
                <a:gd name="connsiteY15769" fmla="*/ 377825 h 3924300"/>
                <a:gd name="connsiteX15770" fmla="*/ 6477027 w 9867415"/>
                <a:gd name="connsiteY15770" fmla="*/ 377825 h 3924300"/>
                <a:gd name="connsiteX15771" fmla="*/ 6499541 w 9867415"/>
                <a:gd name="connsiteY15771" fmla="*/ 400339 h 3924300"/>
                <a:gd name="connsiteX15772" fmla="*/ 6488284 w 9867415"/>
                <a:gd name="connsiteY15772" fmla="*/ 419100 h 3924300"/>
                <a:gd name="connsiteX15773" fmla="*/ 6465771 w 9867415"/>
                <a:gd name="connsiteY15773" fmla="*/ 396586 h 3924300"/>
                <a:gd name="connsiteX15774" fmla="*/ 6477027 w 9867415"/>
                <a:gd name="connsiteY15774" fmla="*/ 377825 h 3924300"/>
                <a:gd name="connsiteX15775" fmla="*/ 3832166 w 9867415"/>
                <a:gd name="connsiteY15775" fmla="*/ 377825 h 3924300"/>
                <a:gd name="connsiteX15776" fmla="*/ 3843596 w 9867415"/>
                <a:gd name="connsiteY15776" fmla="*/ 396586 h 3924300"/>
                <a:gd name="connsiteX15777" fmla="*/ 3820736 w 9867415"/>
                <a:gd name="connsiteY15777" fmla="*/ 415348 h 3924300"/>
                <a:gd name="connsiteX15778" fmla="*/ 3809306 w 9867415"/>
                <a:gd name="connsiteY15778" fmla="*/ 400339 h 3924300"/>
                <a:gd name="connsiteX15779" fmla="*/ 3832166 w 9867415"/>
                <a:gd name="connsiteY15779" fmla="*/ 377825 h 3924300"/>
                <a:gd name="connsiteX15780" fmla="*/ 2561564 w 9867415"/>
                <a:gd name="connsiteY15780" fmla="*/ 377825 h 3924300"/>
                <a:gd name="connsiteX15781" fmla="*/ 2565268 w 9867415"/>
                <a:gd name="connsiteY15781" fmla="*/ 396586 h 3924300"/>
                <a:gd name="connsiteX15782" fmla="*/ 2539338 w 9867415"/>
                <a:gd name="connsiteY15782" fmla="*/ 419100 h 3924300"/>
                <a:gd name="connsiteX15783" fmla="*/ 2535634 w 9867415"/>
                <a:gd name="connsiteY15783" fmla="*/ 400339 h 3924300"/>
                <a:gd name="connsiteX15784" fmla="*/ 2561564 w 9867415"/>
                <a:gd name="connsiteY15784" fmla="*/ 377825 h 3924300"/>
                <a:gd name="connsiteX15785" fmla="*/ 3937172 w 9867415"/>
                <a:gd name="connsiteY15785" fmla="*/ 373640 h 3924300"/>
                <a:gd name="connsiteX15786" fmla="*/ 3948429 w 9867415"/>
                <a:gd name="connsiteY15786" fmla="*/ 388649 h 3924300"/>
                <a:gd name="connsiteX15787" fmla="*/ 3925915 w 9867415"/>
                <a:gd name="connsiteY15787" fmla="*/ 411163 h 3924300"/>
                <a:gd name="connsiteX15788" fmla="*/ 3914659 w 9867415"/>
                <a:gd name="connsiteY15788" fmla="*/ 392401 h 3924300"/>
                <a:gd name="connsiteX15789" fmla="*/ 3937172 w 9867415"/>
                <a:gd name="connsiteY15789" fmla="*/ 373640 h 3924300"/>
                <a:gd name="connsiteX15790" fmla="*/ 7159075 w 9867415"/>
                <a:gd name="connsiteY15790" fmla="*/ 373063 h 3924300"/>
                <a:gd name="connsiteX15791" fmla="*/ 7181589 w 9867415"/>
                <a:gd name="connsiteY15791" fmla="*/ 395576 h 3924300"/>
                <a:gd name="connsiteX15792" fmla="*/ 7177836 w 9867415"/>
                <a:gd name="connsiteY15792" fmla="*/ 410586 h 3924300"/>
                <a:gd name="connsiteX15793" fmla="*/ 7151571 w 9867415"/>
                <a:gd name="connsiteY15793" fmla="*/ 391824 h 3924300"/>
                <a:gd name="connsiteX15794" fmla="*/ 7159075 w 9867415"/>
                <a:gd name="connsiteY15794" fmla="*/ 373063 h 3924300"/>
                <a:gd name="connsiteX15795" fmla="*/ 6424640 w 9867415"/>
                <a:gd name="connsiteY15795" fmla="*/ 373063 h 3924300"/>
                <a:gd name="connsiteX15796" fmla="*/ 6447154 w 9867415"/>
                <a:gd name="connsiteY15796" fmla="*/ 395576 h 3924300"/>
                <a:gd name="connsiteX15797" fmla="*/ 6435897 w 9867415"/>
                <a:gd name="connsiteY15797" fmla="*/ 414338 h 3924300"/>
                <a:gd name="connsiteX15798" fmla="*/ 6413384 w 9867415"/>
                <a:gd name="connsiteY15798" fmla="*/ 391824 h 3924300"/>
                <a:gd name="connsiteX15799" fmla="*/ 6424640 w 9867415"/>
                <a:gd name="connsiteY15799" fmla="*/ 373063 h 3924300"/>
                <a:gd name="connsiteX15800" fmla="*/ 6371848 w 9867415"/>
                <a:gd name="connsiteY15800" fmla="*/ 373063 h 3924300"/>
                <a:gd name="connsiteX15801" fmla="*/ 6394708 w 9867415"/>
                <a:gd name="connsiteY15801" fmla="*/ 392113 h 3924300"/>
                <a:gd name="connsiteX15802" fmla="*/ 6387088 w 9867415"/>
                <a:gd name="connsiteY15802" fmla="*/ 411163 h 3924300"/>
                <a:gd name="connsiteX15803" fmla="*/ 6364228 w 9867415"/>
                <a:gd name="connsiteY15803" fmla="*/ 392113 h 3924300"/>
                <a:gd name="connsiteX15804" fmla="*/ 6371848 w 9867415"/>
                <a:gd name="connsiteY15804" fmla="*/ 373063 h 3924300"/>
                <a:gd name="connsiteX15805" fmla="*/ 3884553 w 9867415"/>
                <a:gd name="connsiteY15805" fmla="*/ 373063 h 3924300"/>
                <a:gd name="connsiteX15806" fmla="*/ 3895983 w 9867415"/>
                <a:gd name="connsiteY15806" fmla="*/ 391824 h 3924300"/>
                <a:gd name="connsiteX15807" fmla="*/ 3873123 w 9867415"/>
                <a:gd name="connsiteY15807" fmla="*/ 414338 h 3924300"/>
                <a:gd name="connsiteX15808" fmla="*/ 3861693 w 9867415"/>
                <a:gd name="connsiteY15808" fmla="*/ 395576 h 3924300"/>
                <a:gd name="connsiteX15809" fmla="*/ 3884553 w 9867415"/>
                <a:gd name="connsiteY15809" fmla="*/ 373063 h 3924300"/>
                <a:gd name="connsiteX15810" fmla="*/ 2610630 w 9867415"/>
                <a:gd name="connsiteY15810" fmla="*/ 373063 h 3924300"/>
                <a:gd name="connsiteX15811" fmla="*/ 2614382 w 9867415"/>
                <a:gd name="connsiteY15811" fmla="*/ 391824 h 3924300"/>
                <a:gd name="connsiteX15812" fmla="*/ 2588117 w 9867415"/>
                <a:gd name="connsiteY15812" fmla="*/ 410586 h 3924300"/>
                <a:gd name="connsiteX15813" fmla="*/ 2584367 w 9867415"/>
                <a:gd name="connsiteY15813" fmla="*/ 395576 h 3924300"/>
                <a:gd name="connsiteX15814" fmla="*/ 2610630 w 9867415"/>
                <a:gd name="connsiteY15814" fmla="*/ 373063 h 3924300"/>
                <a:gd name="connsiteX15815" fmla="*/ 7667328 w 9867415"/>
                <a:gd name="connsiteY15815" fmla="*/ 369888 h 3924300"/>
                <a:gd name="connsiteX15816" fmla="*/ 7694183 w 9867415"/>
                <a:gd name="connsiteY15816" fmla="*/ 392401 h 3924300"/>
                <a:gd name="connsiteX15817" fmla="*/ 7690346 w 9867415"/>
                <a:gd name="connsiteY15817" fmla="*/ 407411 h 3924300"/>
                <a:gd name="connsiteX15818" fmla="*/ 7663491 w 9867415"/>
                <a:gd name="connsiteY15818" fmla="*/ 388649 h 3924300"/>
                <a:gd name="connsiteX15819" fmla="*/ 7667328 w 9867415"/>
                <a:gd name="connsiteY15819" fmla="*/ 369888 h 3924300"/>
                <a:gd name="connsiteX15820" fmla="*/ 6323040 w 9867415"/>
                <a:gd name="connsiteY15820" fmla="*/ 369888 h 3924300"/>
                <a:gd name="connsiteX15821" fmla="*/ 6345554 w 9867415"/>
                <a:gd name="connsiteY15821" fmla="*/ 388938 h 3924300"/>
                <a:gd name="connsiteX15822" fmla="*/ 6334297 w 9867415"/>
                <a:gd name="connsiteY15822" fmla="*/ 407988 h 3924300"/>
                <a:gd name="connsiteX15823" fmla="*/ 6311784 w 9867415"/>
                <a:gd name="connsiteY15823" fmla="*/ 388938 h 3924300"/>
                <a:gd name="connsiteX15824" fmla="*/ 6323040 w 9867415"/>
                <a:gd name="connsiteY15824" fmla="*/ 369888 h 3924300"/>
                <a:gd name="connsiteX15825" fmla="*/ 3989963 w 9867415"/>
                <a:gd name="connsiteY15825" fmla="*/ 369888 h 3924300"/>
                <a:gd name="connsiteX15826" fmla="*/ 4001393 w 9867415"/>
                <a:gd name="connsiteY15826" fmla="*/ 388938 h 3924300"/>
                <a:gd name="connsiteX15827" fmla="*/ 3978533 w 9867415"/>
                <a:gd name="connsiteY15827" fmla="*/ 407988 h 3924300"/>
                <a:gd name="connsiteX15828" fmla="*/ 3967103 w 9867415"/>
                <a:gd name="connsiteY15828" fmla="*/ 388938 h 3924300"/>
                <a:gd name="connsiteX15829" fmla="*/ 3989963 w 9867415"/>
                <a:gd name="connsiteY15829" fmla="*/ 369888 h 3924300"/>
                <a:gd name="connsiteX15830" fmla="*/ 7106688 w 9867415"/>
                <a:gd name="connsiteY15830" fmla="*/ 369022 h 3924300"/>
                <a:gd name="connsiteX15831" fmla="*/ 7132954 w 9867415"/>
                <a:gd name="connsiteY15831" fmla="*/ 388505 h 3924300"/>
                <a:gd name="connsiteX15832" fmla="*/ 7125449 w 9867415"/>
                <a:gd name="connsiteY15832" fmla="*/ 407988 h 3924300"/>
                <a:gd name="connsiteX15833" fmla="*/ 7102936 w 9867415"/>
                <a:gd name="connsiteY15833" fmla="*/ 388505 h 3924300"/>
                <a:gd name="connsiteX15834" fmla="*/ 7106688 w 9867415"/>
                <a:gd name="connsiteY15834" fmla="*/ 369022 h 3924300"/>
                <a:gd name="connsiteX15835" fmla="*/ 7057475 w 9867415"/>
                <a:gd name="connsiteY15835" fmla="*/ 365701 h 3924300"/>
                <a:gd name="connsiteX15836" fmla="*/ 7083741 w 9867415"/>
                <a:gd name="connsiteY15836" fmla="*/ 384463 h 3924300"/>
                <a:gd name="connsiteX15837" fmla="*/ 7076236 w 9867415"/>
                <a:gd name="connsiteY15837" fmla="*/ 403225 h 3924300"/>
                <a:gd name="connsiteX15838" fmla="*/ 7049971 w 9867415"/>
                <a:gd name="connsiteY15838" fmla="*/ 380711 h 3924300"/>
                <a:gd name="connsiteX15839" fmla="*/ 7057475 w 9867415"/>
                <a:gd name="connsiteY15839" fmla="*/ 365701 h 3924300"/>
                <a:gd name="connsiteX15840" fmla="*/ 6269065 w 9867415"/>
                <a:gd name="connsiteY15840" fmla="*/ 365125 h 3924300"/>
                <a:gd name="connsiteX15841" fmla="*/ 6291579 w 9867415"/>
                <a:gd name="connsiteY15841" fmla="*/ 388505 h 3924300"/>
                <a:gd name="connsiteX15842" fmla="*/ 6280322 w 9867415"/>
                <a:gd name="connsiteY15842" fmla="*/ 404091 h 3924300"/>
                <a:gd name="connsiteX15843" fmla="*/ 6257809 w 9867415"/>
                <a:gd name="connsiteY15843" fmla="*/ 384608 h 3924300"/>
                <a:gd name="connsiteX15844" fmla="*/ 6269065 w 9867415"/>
                <a:gd name="connsiteY15844" fmla="*/ 365125 h 3924300"/>
                <a:gd name="connsiteX15845" fmla="*/ 4039176 w 9867415"/>
                <a:gd name="connsiteY15845" fmla="*/ 365125 h 3924300"/>
                <a:gd name="connsiteX15846" fmla="*/ 4050130 w 9867415"/>
                <a:gd name="connsiteY15846" fmla="*/ 384175 h 3924300"/>
                <a:gd name="connsiteX15847" fmla="*/ 4031873 w 9867415"/>
                <a:gd name="connsiteY15847" fmla="*/ 403225 h 3924300"/>
                <a:gd name="connsiteX15848" fmla="*/ 4020920 w 9867415"/>
                <a:gd name="connsiteY15848" fmla="*/ 384175 h 3924300"/>
                <a:gd name="connsiteX15849" fmla="*/ 4039176 w 9867415"/>
                <a:gd name="connsiteY15849" fmla="*/ 365125 h 3924300"/>
                <a:gd name="connsiteX15850" fmla="*/ 2659844 w 9867415"/>
                <a:gd name="connsiteY15850" fmla="*/ 365125 h 3924300"/>
                <a:gd name="connsiteX15851" fmla="*/ 2667347 w 9867415"/>
                <a:gd name="connsiteY15851" fmla="*/ 384608 h 3924300"/>
                <a:gd name="connsiteX15852" fmla="*/ 2641081 w 9867415"/>
                <a:gd name="connsiteY15852" fmla="*/ 407988 h 3924300"/>
                <a:gd name="connsiteX15853" fmla="*/ 2633578 w 9867415"/>
                <a:gd name="connsiteY15853" fmla="*/ 388505 h 3924300"/>
                <a:gd name="connsiteX15854" fmla="*/ 2659844 w 9867415"/>
                <a:gd name="connsiteY15854" fmla="*/ 365125 h 3924300"/>
                <a:gd name="connsiteX15855" fmla="*/ 2709057 w 9867415"/>
                <a:gd name="connsiteY15855" fmla="*/ 362527 h 3924300"/>
                <a:gd name="connsiteX15856" fmla="*/ 2716561 w 9867415"/>
                <a:gd name="connsiteY15856" fmla="*/ 377536 h 3924300"/>
                <a:gd name="connsiteX15857" fmla="*/ 2690296 w 9867415"/>
                <a:gd name="connsiteY15857" fmla="*/ 400049 h 3924300"/>
                <a:gd name="connsiteX15858" fmla="*/ 2686543 w 9867415"/>
                <a:gd name="connsiteY15858" fmla="*/ 381288 h 3924300"/>
                <a:gd name="connsiteX15859" fmla="*/ 2709057 w 9867415"/>
                <a:gd name="connsiteY15859" fmla="*/ 362527 h 3924300"/>
                <a:gd name="connsiteX15860" fmla="*/ 7618116 w 9867415"/>
                <a:gd name="connsiteY15860" fmla="*/ 361950 h 3924300"/>
                <a:gd name="connsiteX15861" fmla="*/ 7644971 w 9867415"/>
                <a:gd name="connsiteY15861" fmla="*/ 384463 h 3924300"/>
                <a:gd name="connsiteX15862" fmla="*/ 7641134 w 9867415"/>
                <a:gd name="connsiteY15862" fmla="*/ 403225 h 3924300"/>
                <a:gd name="connsiteX15863" fmla="*/ 7614279 w 9867415"/>
                <a:gd name="connsiteY15863" fmla="*/ 380711 h 3924300"/>
                <a:gd name="connsiteX15864" fmla="*/ 7618116 w 9867415"/>
                <a:gd name="connsiteY15864" fmla="*/ 361950 h 3924300"/>
                <a:gd name="connsiteX15865" fmla="*/ 6216273 w 9867415"/>
                <a:gd name="connsiteY15865" fmla="*/ 361950 h 3924300"/>
                <a:gd name="connsiteX15866" fmla="*/ 6239133 w 9867415"/>
                <a:gd name="connsiteY15866" fmla="*/ 384463 h 3924300"/>
                <a:gd name="connsiteX15867" fmla="*/ 6227703 w 9867415"/>
                <a:gd name="connsiteY15867" fmla="*/ 403225 h 3924300"/>
                <a:gd name="connsiteX15868" fmla="*/ 6208653 w 9867415"/>
                <a:gd name="connsiteY15868" fmla="*/ 380711 h 3924300"/>
                <a:gd name="connsiteX15869" fmla="*/ 6216273 w 9867415"/>
                <a:gd name="connsiteY15869" fmla="*/ 361950 h 3924300"/>
                <a:gd name="connsiteX15870" fmla="*/ 6167696 w 9867415"/>
                <a:gd name="connsiteY15870" fmla="*/ 361950 h 3924300"/>
                <a:gd name="connsiteX15871" fmla="*/ 6190556 w 9867415"/>
                <a:gd name="connsiteY15871" fmla="*/ 381000 h 3924300"/>
                <a:gd name="connsiteX15872" fmla="*/ 6179126 w 9867415"/>
                <a:gd name="connsiteY15872" fmla="*/ 400049 h 3924300"/>
                <a:gd name="connsiteX15873" fmla="*/ 6156266 w 9867415"/>
                <a:gd name="connsiteY15873" fmla="*/ 381000 h 3924300"/>
                <a:gd name="connsiteX15874" fmla="*/ 6167696 w 9867415"/>
                <a:gd name="connsiteY15874" fmla="*/ 361950 h 3924300"/>
                <a:gd name="connsiteX15875" fmla="*/ 4091564 w 9867415"/>
                <a:gd name="connsiteY15875" fmla="*/ 361950 h 3924300"/>
                <a:gd name="connsiteX15876" fmla="*/ 4102518 w 9867415"/>
                <a:gd name="connsiteY15876" fmla="*/ 380711 h 3924300"/>
                <a:gd name="connsiteX15877" fmla="*/ 4084261 w 9867415"/>
                <a:gd name="connsiteY15877" fmla="*/ 403225 h 3924300"/>
                <a:gd name="connsiteX15878" fmla="*/ 4073308 w 9867415"/>
                <a:gd name="connsiteY15878" fmla="*/ 384463 h 3924300"/>
                <a:gd name="connsiteX15879" fmla="*/ 4091564 w 9867415"/>
                <a:gd name="connsiteY15879" fmla="*/ 361950 h 3924300"/>
                <a:gd name="connsiteX15880" fmla="*/ 7570094 w 9867415"/>
                <a:gd name="connsiteY15880" fmla="*/ 358775 h 3924300"/>
                <a:gd name="connsiteX15881" fmla="*/ 7596023 w 9867415"/>
                <a:gd name="connsiteY15881" fmla="*/ 381288 h 3924300"/>
                <a:gd name="connsiteX15882" fmla="*/ 7592318 w 9867415"/>
                <a:gd name="connsiteY15882" fmla="*/ 396298 h 3924300"/>
                <a:gd name="connsiteX15883" fmla="*/ 7566389 w 9867415"/>
                <a:gd name="connsiteY15883" fmla="*/ 377536 h 3924300"/>
                <a:gd name="connsiteX15884" fmla="*/ 7570094 w 9867415"/>
                <a:gd name="connsiteY15884" fmla="*/ 358775 h 3924300"/>
                <a:gd name="connsiteX15885" fmla="*/ 7008263 w 9867415"/>
                <a:gd name="connsiteY15885" fmla="*/ 358775 h 3924300"/>
                <a:gd name="connsiteX15886" fmla="*/ 7030777 w 9867415"/>
                <a:gd name="connsiteY15886" fmla="*/ 381288 h 3924300"/>
                <a:gd name="connsiteX15887" fmla="*/ 7027024 w 9867415"/>
                <a:gd name="connsiteY15887" fmla="*/ 400049 h 3924300"/>
                <a:gd name="connsiteX15888" fmla="*/ 7000759 w 9867415"/>
                <a:gd name="connsiteY15888" fmla="*/ 377536 h 3924300"/>
                <a:gd name="connsiteX15889" fmla="*/ 7008263 w 9867415"/>
                <a:gd name="connsiteY15889" fmla="*/ 358775 h 3924300"/>
                <a:gd name="connsiteX15890" fmla="*/ 6115077 w 9867415"/>
                <a:gd name="connsiteY15890" fmla="*/ 358775 h 3924300"/>
                <a:gd name="connsiteX15891" fmla="*/ 6137591 w 9867415"/>
                <a:gd name="connsiteY15891" fmla="*/ 377825 h 3924300"/>
                <a:gd name="connsiteX15892" fmla="*/ 6126334 w 9867415"/>
                <a:gd name="connsiteY15892" fmla="*/ 396875 h 3924300"/>
                <a:gd name="connsiteX15893" fmla="*/ 6103821 w 9867415"/>
                <a:gd name="connsiteY15893" fmla="*/ 377825 h 3924300"/>
                <a:gd name="connsiteX15894" fmla="*/ 6115077 w 9867415"/>
                <a:gd name="connsiteY15894" fmla="*/ 358775 h 3924300"/>
                <a:gd name="connsiteX15895" fmla="*/ 6062286 w 9867415"/>
                <a:gd name="connsiteY15895" fmla="*/ 357909 h 3924300"/>
                <a:gd name="connsiteX15896" fmla="*/ 6085146 w 9867415"/>
                <a:gd name="connsiteY15896" fmla="*/ 377393 h 3924300"/>
                <a:gd name="connsiteX15897" fmla="*/ 6073716 w 9867415"/>
                <a:gd name="connsiteY15897" fmla="*/ 396875 h 3924300"/>
                <a:gd name="connsiteX15898" fmla="*/ 6050856 w 9867415"/>
                <a:gd name="connsiteY15898" fmla="*/ 373496 h 3924300"/>
                <a:gd name="connsiteX15899" fmla="*/ 6062286 w 9867415"/>
                <a:gd name="connsiteY15899" fmla="*/ 357909 h 3924300"/>
                <a:gd name="connsiteX15900" fmla="*/ 6955875 w 9867415"/>
                <a:gd name="connsiteY15900" fmla="*/ 354013 h 3924300"/>
                <a:gd name="connsiteX15901" fmla="*/ 6982141 w 9867415"/>
                <a:gd name="connsiteY15901" fmla="*/ 377393 h 3924300"/>
                <a:gd name="connsiteX15902" fmla="*/ 6974636 w 9867415"/>
                <a:gd name="connsiteY15902" fmla="*/ 396875 h 3924300"/>
                <a:gd name="connsiteX15903" fmla="*/ 6952123 w 9867415"/>
                <a:gd name="connsiteY15903" fmla="*/ 373496 h 3924300"/>
                <a:gd name="connsiteX15904" fmla="*/ 6955875 w 9867415"/>
                <a:gd name="connsiteY15904" fmla="*/ 354013 h 3924300"/>
                <a:gd name="connsiteX15905" fmla="*/ 6013708 w 9867415"/>
                <a:gd name="connsiteY15905" fmla="*/ 354013 h 3924300"/>
                <a:gd name="connsiteX15906" fmla="*/ 6032758 w 9867415"/>
                <a:gd name="connsiteY15906" fmla="*/ 373063 h 3924300"/>
                <a:gd name="connsiteX15907" fmla="*/ 6021328 w 9867415"/>
                <a:gd name="connsiteY15907" fmla="*/ 392113 h 3924300"/>
                <a:gd name="connsiteX15908" fmla="*/ 6002278 w 9867415"/>
                <a:gd name="connsiteY15908" fmla="*/ 373063 h 3924300"/>
                <a:gd name="connsiteX15909" fmla="*/ 6013708 w 9867415"/>
                <a:gd name="connsiteY15909" fmla="*/ 354013 h 3924300"/>
                <a:gd name="connsiteX15910" fmla="*/ 2761589 w 9867415"/>
                <a:gd name="connsiteY15910" fmla="*/ 354013 h 3924300"/>
                <a:gd name="connsiteX15911" fmla="*/ 2765293 w 9867415"/>
                <a:gd name="connsiteY15911" fmla="*/ 373496 h 3924300"/>
                <a:gd name="connsiteX15912" fmla="*/ 2739363 w 9867415"/>
                <a:gd name="connsiteY15912" fmla="*/ 396875 h 3924300"/>
                <a:gd name="connsiteX15913" fmla="*/ 2735660 w 9867415"/>
                <a:gd name="connsiteY15913" fmla="*/ 377393 h 3924300"/>
                <a:gd name="connsiteX15914" fmla="*/ 2761589 w 9867415"/>
                <a:gd name="connsiteY15914" fmla="*/ 354013 h 3924300"/>
                <a:gd name="connsiteX15915" fmla="*/ 5859086 w 9867415"/>
                <a:gd name="connsiteY15915" fmla="*/ 351415 h 3924300"/>
                <a:gd name="connsiteX15916" fmla="*/ 5877343 w 9867415"/>
                <a:gd name="connsiteY15916" fmla="*/ 370176 h 3924300"/>
                <a:gd name="connsiteX15917" fmla="*/ 5866389 w 9867415"/>
                <a:gd name="connsiteY15917" fmla="*/ 388938 h 3924300"/>
                <a:gd name="connsiteX15918" fmla="*/ 5844481 w 9867415"/>
                <a:gd name="connsiteY15918" fmla="*/ 366424 h 3924300"/>
                <a:gd name="connsiteX15919" fmla="*/ 5859086 w 9867415"/>
                <a:gd name="connsiteY15919" fmla="*/ 351415 h 3924300"/>
                <a:gd name="connsiteX15920" fmla="*/ 2810657 w 9867415"/>
                <a:gd name="connsiteY15920" fmla="*/ 351415 h 3924300"/>
                <a:gd name="connsiteX15921" fmla="*/ 2818162 w 9867415"/>
                <a:gd name="connsiteY15921" fmla="*/ 366424 h 3924300"/>
                <a:gd name="connsiteX15922" fmla="*/ 2791895 w 9867415"/>
                <a:gd name="connsiteY15922" fmla="*/ 388938 h 3924300"/>
                <a:gd name="connsiteX15923" fmla="*/ 2784391 w 9867415"/>
                <a:gd name="connsiteY15923" fmla="*/ 370176 h 3924300"/>
                <a:gd name="connsiteX15924" fmla="*/ 2810657 w 9867415"/>
                <a:gd name="connsiteY15924" fmla="*/ 351415 h 3924300"/>
                <a:gd name="connsiteX15925" fmla="*/ 7520880 w 9867415"/>
                <a:gd name="connsiteY15925" fmla="*/ 350838 h 3924300"/>
                <a:gd name="connsiteX15926" fmla="*/ 7546810 w 9867415"/>
                <a:gd name="connsiteY15926" fmla="*/ 373351 h 3924300"/>
                <a:gd name="connsiteX15927" fmla="*/ 7543106 w 9867415"/>
                <a:gd name="connsiteY15927" fmla="*/ 392113 h 3924300"/>
                <a:gd name="connsiteX15928" fmla="*/ 7517176 w 9867415"/>
                <a:gd name="connsiteY15928" fmla="*/ 369599 h 3924300"/>
                <a:gd name="connsiteX15929" fmla="*/ 7520880 w 9867415"/>
                <a:gd name="connsiteY15929" fmla="*/ 350838 h 3924300"/>
                <a:gd name="connsiteX15930" fmla="*/ 6906663 w 9867415"/>
                <a:gd name="connsiteY15930" fmla="*/ 350838 h 3924300"/>
                <a:gd name="connsiteX15931" fmla="*/ 6932929 w 9867415"/>
                <a:gd name="connsiteY15931" fmla="*/ 373351 h 3924300"/>
                <a:gd name="connsiteX15932" fmla="*/ 6925424 w 9867415"/>
                <a:gd name="connsiteY15932" fmla="*/ 388360 h 3924300"/>
                <a:gd name="connsiteX15933" fmla="*/ 6899159 w 9867415"/>
                <a:gd name="connsiteY15933" fmla="*/ 369599 h 3924300"/>
                <a:gd name="connsiteX15934" fmla="*/ 6906663 w 9867415"/>
                <a:gd name="connsiteY15934" fmla="*/ 350838 h 3924300"/>
                <a:gd name="connsiteX15935" fmla="*/ 5960686 w 9867415"/>
                <a:gd name="connsiteY15935" fmla="*/ 350838 h 3924300"/>
                <a:gd name="connsiteX15936" fmla="*/ 5982594 w 9867415"/>
                <a:gd name="connsiteY15936" fmla="*/ 373351 h 3924300"/>
                <a:gd name="connsiteX15937" fmla="*/ 5967989 w 9867415"/>
                <a:gd name="connsiteY15937" fmla="*/ 392113 h 3924300"/>
                <a:gd name="connsiteX15938" fmla="*/ 5949733 w 9867415"/>
                <a:gd name="connsiteY15938" fmla="*/ 369599 h 3924300"/>
                <a:gd name="connsiteX15939" fmla="*/ 5960686 w 9867415"/>
                <a:gd name="connsiteY15939" fmla="*/ 350838 h 3924300"/>
                <a:gd name="connsiteX15940" fmla="*/ 5907981 w 9867415"/>
                <a:gd name="connsiteY15940" fmla="*/ 350838 h 3924300"/>
                <a:gd name="connsiteX15941" fmla="*/ 5930206 w 9867415"/>
                <a:gd name="connsiteY15941" fmla="*/ 369888 h 3924300"/>
                <a:gd name="connsiteX15942" fmla="*/ 5919094 w 9867415"/>
                <a:gd name="connsiteY15942" fmla="*/ 388938 h 3924300"/>
                <a:gd name="connsiteX15943" fmla="*/ 5896868 w 9867415"/>
                <a:gd name="connsiteY15943" fmla="*/ 369888 h 3924300"/>
                <a:gd name="connsiteX15944" fmla="*/ 5907981 w 9867415"/>
                <a:gd name="connsiteY15944" fmla="*/ 350838 h 3924300"/>
                <a:gd name="connsiteX15945" fmla="*/ 6857450 w 9867415"/>
                <a:gd name="connsiteY15945" fmla="*/ 347663 h 3924300"/>
                <a:gd name="connsiteX15946" fmla="*/ 6879964 w 9867415"/>
                <a:gd name="connsiteY15946" fmla="*/ 365920 h 3924300"/>
                <a:gd name="connsiteX15947" fmla="*/ 6872459 w 9867415"/>
                <a:gd name="connsiteY15947" fmla="*/ 384176 h 3924300"/>
                <a:gd name="connsiteX15948" fmla="*/ 6849946 w 9867415"/>
                <a:gd name="connsiteY15948" fmla="*/ 365920 h 3924300"/>
                <a:gd name="connsiteX15949" fmla="*/ 6857450 w 9867415"/>
                <a:gd name="connsiteY15949" fmla="*/ 347663 h 3924300"/>
                <a:gd name="connsiteX15950" fmla="*/ 5805746 w 9867415"/>
                <a:gd name="connsiteY15950" fmla="*/ 347663 h 3924300"/>
                <a:gd name="connsiteX15951" fmla="*/ 5824796 w 9867415"/>
                <a:gd name="connsiteY15951" fmla="*/ 365920 h 3924300"/>
                <a:gd name="connsiteX15952" fmla="*/ 5813366 w 9867415"/>
                <a:gd name="connsiteY15952" fmla="*/ 384176 h 3924300"/>
                <a:gd name="connsiteX15953" fmla="*/ 5794316 w 9867415"/>
                <a:gd name="connsiteY15953" fmla="*/ 365920 h 3924300"/>
                <a:gd name="connsiteX15954" fmla="*/ 5805746 w 9867415"/>
                <a:gd name="connsiteY15954" fmla="*/ 347663 h 3924300"/>
                <a:gd name="connsiteX15955" fmla="*/ 5753358 w 9867415"/>
                <a:gd name="connsiteY15955" fmla="*/ 347663 h 3924300"/>
                <a:gd name="connsiteX15956" fmla="*/ 5776218 w 9867415"/>
                <a:gd name="connsiteY15956" fmla="*/ 365920 h 3924300"/>
                <a:gd name="connsiteX15957" fmla="*/ 5760978 w 9867415"/>
                <a:gd name="connsiteY15957" fmla="*/ 384176 h 3924300"/>
                <a:gd name="connsiteX15958" fmla="*/ 5741928 w 9867415"/>
                <a:gd name="connsiteY15958" fmla="*/ 365920 h 3924300"/>
                <a:gd name="connsiteX15959" fmla="*/ 5753358 w 9867415"/>
                <a:gd name="connsiteY15959" fmla="*/ 347663 h 3924300"/>
                <a:gd name="connsiteX15960" fmla="*/ 3440284 w 9867415"/>
                <a:gd name="connsiteY15960" fmla="*/ 347663 h 3924300"/>
                <a:gd name="connsiteX15961" fmla="*/ 3451540 w 9867415"/>
                <a:gd name="connsiteY15961" fmla="*/ 366424 h 3924300"/>
                <a:gd name="connsiteX15962" fmla="*/ 3425275 w 9867415"/>
                <a:gd name="connsiteY15962" fmla="*/ 385185 h 3924300"/>
                <a:gd name="connsiteX15963" fmla="*/ 3417770 w 9867415"/>
                <a:gd name="connsiteY15963" fmla="*/ 370176 h 3924300"/>
                <a:gd name="connsiteX15964" fmla="*/ 3440284 w 9867415"/>
                <a:gd name="connsiteY15964" fmla="*/ 347663 h 3924300"/>
                <a:gd name="connsiteX15965" fmla="*/ 7422600 w 9867415"/>
                <a:gd name="connsiteY15965" fmla="*/ 343477 h 3924300"/>
                <a:gd name="connsiteX15966" fmla="*/ 7448866 w 9867415"/>
                <a:gd name="connsiteY15966" fmla="*/ 362239 h 3924300"/>
                <a:gd name="connsiteX15967" fmla="*/ 7445113 w 9867415"/>
                <a:gd name="connsiteY15967" fmla="*/ 381000 h 3924300"/>
                <a:gd name="connsiteX15968" fmla="*/ 7418848 w 9867415"/>
                <a:gd name="connsiteY15968" fmla="*/ 358486 h 3924300"/>
                <a:gd name="connsiteX15969" fmla="*/ 7422600 w 9867415"/>
                <a:gd name="connsiteY15969" fmla="*/ 343477 h 3924300"/>
                <a:gd name="connsiteX15970" fmla="*/ 6808815 w 9867415"/>
                <a:gd name="connsiteY15970" fmla="*/ 342900 h 3924300"/>
                <a:gd name="connsiteX15971" fmla="*/ 6831329 w 9867415"/>
                <a:gd name="connsiteY15971" fmla="*/ 361950 h 3924300"/>
                <a:gd name="connsiteX15972" fmla="*/ 6823824 w 9867415"/>
                <a:gd name="connsiteY15972" fmla="*/ 381000 h 3924300"/>
                <a:gd name="connsiteX15973" fmla="*/ 6801311 w 9867415"/>
                <a:gd name="connsiteY15973" fmla="*/ 361950 h 3924300"/>
                <a:gd name="connsiteX15974" fmla="*/ 6808815 w 9867415"/>
                <a:gd name="connsiteY15974" fmla="*/ 342900 h 3924300"/>
                <a:gd name="connsiteX15975" fmla="*/ 5700548 w 9867415"/>
                <a:gd name="connsiteY15975" fmla="*/ 342900 h 3924300"/>
                <a:gd name="connsiteX15976" fmla="*/ 5723831 w 9867415"/>
                <a:gd name="connsiteY15976" fmla="*/ 361950 h 3924300"/>
                <a:gd name="connsiteX15977" fmla="*/ 5708309 w 9867415"/>
                <a:gd name="connsiteY15977" fmla="*/ 381000 h 3924300"/>
                <a:gd name="connsiteX15978" fmla="*/ 5688906 w 9867415"/>
                <a:gd name="connsiteY15978" fmla="*/ 361950 h 3924300"/>
                <a:gd name="connsiteX15979" fmla="*/ 5700548 w 9867415"/>
                <a:gd name="connsiteY15979" fmla="*/ 342900 h 3924300"/>
                <a:gd name="connsiteX15980" fmla="*/ 3493076 w 9867415"/>
                <a:gd name="connsiteY15980" fmla="*/ 342900 h 3924300"/>
                <a:gd name="connsiteX15981" fmla="*/ 3500696 w 9867415"/>
                <a:gd name="connsiteY15981" fmla="*/ 361950 h 3924300"/>
                <a:gd name="connsiteX15982" fmla="*/ 3477836 w 9867415"/>
                <a:gd name="connsiteY15982" fmla="*/ 381000 h 3924300"/>
                <a:gd name="connsiteX15983" fmla="*/ 3470216 w 9867415"/>
                <a:gd name="connsiteY15983" fmla="*/ 361950 h 3924300"/>
                <a:gd name="connsiteX15984" fmla="*/ 3493076 w 9867415"/>
                <a:gd name="connsiteY15984" fmla="*/ 342900 h 3924300"/>
                <a:gd name="connsiteX15985" fmla="*/ 2859869 w 9867415"/>
                <a:gd name="connsiteY15985" fmla="*/ 342900 h 3924300"/>
                <a:gd name="connsiteX15986" fmla="*/ 2867374 w 9867415"/>
                <a:gd name="connsiteY15986" fmla="*/ 361661 h 3924300"/>
                <a:gd name="connsiteX15987" fmla="*/ 2841108 w 9867415"/>
                <a:gd name="connsiteY15987" fmla="*/ 384175 h 3924300"/>
                <a:gd name="connsiteX15988" fmla="*/ 2837355 w 9867415"/>
                <a:gd name="connsiteY15988" fmla="*/ 365413 h 3924300"/>
                <a:gd name="connsiteX15989" fmla="*/ 2859869 w 9867415"/>
                <a:gd name="connsiteY15989" fmla="*/ 342900 h 3924300"/>
                <a:gd name="connsiteX15990" fmla="*/ 6755850 w 9867415"/>
                <a:gd name="connsiteY15990" fmla="*/ 339725 h 3924300"/>
                <a:gd name="connsiteX15991" fmla="*/ 6782116 w 9867415"/>
                <a:gd name="connsiteY15991" fmla="*/ 358775 h 3924300"/>
                <a:gd name="connsiteX15992" fmla="*/ 6770859 w 9867415"/>
                <a:gd name="connsiteY15992" fmla="*/ 377825 h 3924300"/>
                <a:gd name="connsiteX15993" fmla="*/ 6748346 w 9867415"/>
                <a:gd name="connsiteY15993" fmla="*/ 358775 h 3924300"/>
                <a:gd name="connsiteX15994" fmla="*/ 6755850 w 9867415"/>
                <a:gd name="connsiteY15994" fmla="*/ 339725 h 3924300"/>
                <a:gd name="connsiteX15995" fmla="*/ 5546348 w 9867415"/>
                <a:gd name="connsiteY15995" fmla="*/ 339725 h 3924300"/>
                <a:gd name="connsiteX15996" fmla="*/ 5564605 w 9867415"/>
                <a:gd name="connsiteY15996" fmla="*/ 358486 h 3924300"/>
                <a:gd name="connsiteX15997" fmla="*/ 5553651 w 9867415"/>
                <a:gd name="connsiteY15997" fmla="*/ 377248 h 3924300"/>
                <a:gd name="connsiteX15998" fmla="*/ 5535395 w 9867415"/>
                <a:gd name="connsiteY15998" fmla="*/ 358486 h 3924300"/>
                <a:gd name="connsiteX15999" fmla="*/ 5546348 w 9867415"/>
                <a:gd name="connsiteY15999" fmla="*/ 339725 h 3924300"/>
                <a:gd name="connsiteX16000" fmla="*/ 5496818 w 9867415"/>
                <a:gd name="connsiteY16000" fmla="*/ 339725 h 3924300"/>
                <a:gd name="connsiteX16001" fmla="*/ 5512058 w 9867415"/>
                <a:gd name="connsiteY16001" fmla="*/ 358775 h 3924300"/>
                <a:gd name="connsiteX16002" fmla="*/ 5500628 w 9867415"/>
                <a:gd name="connsiteY16002" fmla="*/ 377825 h 3924300"/>
                <a:gd name="connsiteX16003" fmla="*/ 5481578 w 9867415"/>
                <a:gd name="connsiteY16003" fmla="*/ 358775 h 3924300"/>
                <a:gd name="connsiteX16004" fmla="*/ 5496818 w 9867415"/>
                <a:gd name="connsiteY16004" fmla="*/ 339725 h 3924300"/>
                <a:gd name="connsiteX16005" fmla="*/ 5444960 w 9867415"/>
                <a:gd name="connsiteY16005" fmla="*/ 339725 h 3924300"/>
                <a:gd name="connsiteX16006" fmla="*/ 5463481 w 9867415"/>
                <a:gd name="connsiteY16006" fmla="*/ 358775 h 3924300"/>
                <a:gd name="connsiteX16007" fmla="*/ 5448664 w 9867415"/>
                <a:gd name="connsiteY16007" fmla="*/ 377825 h 3924300"/>
                <a:gd name="connsiteX16008" fmla="*/ 5430143 w 9867415"/>
                <a:gd name="connsiteY16008" fmla="*/ 358775 h 3924300"/>
                <a:gd name="connsiteX16009" fmla="*/ 5444960 w 9867415"/>
                <a:gd name="connsiteY16009" fmla="*/ 339725 h 3924300"/>
                <a:gd name="connsiteX16010" fmla="*/ 5391690 w 9867415"/>
                <a:gd name="connsiteY16010" fmla="*/ 339725 h 3924300"/>
                <a:gd name="connsiteX16011" fmla="*/ 5411093 w 9867415"/>
                <a:gd name="connsiteY16011" fmla="*/ 358775 h 3924300"/>
                <a:gd name="connsiteX16012" fmla="*/ 5395571 w 9867415"/>
                <a:gd name="connsiteY16012" fmla="*/ 377825 h 3924300"/>
                <a:gd name="connsiteX16013" fmla="*/ 5376168 w 9867415"/>
                <a:gd name="connsiteY16013" fmla="*/ 358775 h 3924300"/>
                <a:gd name="connsiteX16014" fmla="*/ 5391690 w 9867415"/>
                <a:gd name="connsiteY16014" fmla="*/ 339725 h 3924300"/>
                <a:gd name="connsiteX16015" fmla="*/ 5338598 w 9867415"/>
                <a:gd name="connsiteY16015" fmla="*/ 339725 h 3924300"/>
                <a:gd name="connsiteX16016" fmla="*/ 5357119 w 9867415"/>
                <a:gd name="connsiteY16016" fmla="*/ 358775 h 3924300"/>
                <a:gd name="connsiteX16017" fmla="*/ 5342302 w 9867415"/>
                <a:gd name="connsiteY16017" fmla="*/ 377825 h 3924300"/>
                <a:gd name="connsiteX16018" fmla="*/ 5323781 w 9867415"/>
                <a:gd name="connsiteY16018" fmla="*/ 358775 h 3924300"/>
                <a:gd name="connsiteX16019" fmla="*/ 5338598 w 9867415"/>
                <a:gd name="connsiteY16019" fmla="*/ 339725 h 3924300"/>
                <a:gd name="connsiteX16020" fmla="*/ 5286210 w 9867415"/>
                <a:gd name="connsiteY16020" fmla="*/ 339725 h 3924300"/>
                <a:gd name="connsiteX16021" fmla="*/ 5304731 w 9867415"/>
                <a:gd name="connsiteY16021" fmla="*/ 358775 h 3924300"/>
                <a:gd name="connsiteX16022" fmla="*/ 5289914 w 9867415"/>
                <a:gd name="connsiteY16022" fmla="*/ 377825 h 3924300"/>
                <a:gd name="connsiteX16023" fmla="*/ 5271393 w 9867415"/>
                <a:gd name="connsiteY16023" fmla="*/ 358775 h 3924300"/>
                <a:gd name="connsiteX16024" fmla="*/ 5286210 w 9867415"/>
                <a:gd name="connsiteY16024" fmla="*/ 339725 h 3924300"/>
                <a:gd name="connsiteX16025" fmla="*/ 3541884 w 9867415"/>
                <a:gd name="connsiteY16025" fmla="*/ 339725 h 3924300"/>
                <a:gd name="connsiteX16026" fmla="*/ 3553140 w 9867415"/>
                <a:gd name="connsiteY16026" fmla="*/ 358775 h 3924300"/>
                <a:gd name="connsiteX16027" fmla="*/ 3530627 w 9867415"/>
                <a:gd name="connsiteY16027" fmla="*/ 377825 h 3924300"/>
                <a:gd name="connsiteX16028" fmla="*/ 3519370 w 9867415"/>
                <a:gd name="connsiteY16028" fmla="*/ 358775 h 3924300"/>
                <a:gd name="connsiteX16029" fmla="*/ 3541884 w 9867415"/>
                <a:gd name="connsiteY16029" fmla="*/ 339725 h 3924300"/>
                <a:gd name="connsiteX16030" fmla="*/ 2908697 w 9867415"/>
                <a:gd name="connsiteY16030" fmla="*/ 339725 h 3924300"/>
                <a:gd name="connsiteX16031" fmla="*/ 2916106 w 9867415"/>
                <a:gd name="connsiteY16031" fmla="*/ 358775 h 3924300"/>
                <a:gd name="connsiteX16032" fmla="*/ 2893881 w 9867415"/>
                <a:gd name="connsiteY16032" fmla="*/ 377825 h 3924300"/>
                <a:gd name="connsiteX16033" fmla="*/ 2886473 w 9867415"/>
                <a:gd name="connsiteY16033" fmla="*/ 358775 h 3924300"/>
                <a:gd name="connsiteX16034" fmla="*/ 2908697 w 9867415"/>
                <a:gd name="connsiteY16034" fmla="*/ 339725 h 3924300"/>
                <a:gd name="connsiteX16035" fmla="*/ 7373388 w 9867415"/>
                <a:gd name="connsiteY16035" fmla="*/ 334963 h 3924300"/>
                <a:gd name="connsiteX16036" fmla="*/ 7399654 w 9867415"/>
                <a:gd name="connsiteY16036" fmla="*/ 358342 h 3924300"/>
                <a:gd name="connsiteX16037" fmla="*/ 7395901 w 9867415"/>
                <a:gd name="connsiteY16037" fmla="*/ 377826 h 3924300"/>
                <a:gd name="connsiteX16038" fmla="*/ 7369636 w 9867415"/>
                <a:gd name="connsiteY16038" fmla="*/ 354446 h 3924300"/>
                <a:gd name="connsiteX16039" fmla="*/ 7373388 w 9867415"/>
                <a:gd name="connsiteY16039" fmla="*/ 334963 h 3924300"/>
                <a:gd name="connsiteX16040" fmla="*/ 6706811 w 9867415"/>
                <a:gd name="connsiteY16040" fmla="*/ 334963 h 3924300"/>
                <a:gd name="connsiteX16041" fmla="*/ 6729671 w 9867415"/>
                <a:gd name="connsiteY16041" fmla="*/ 354013 h 3924300"/>
                <a:gd name="connsiteX16042" fmla="*/ 6722051 w 9867415"/>
                <a:gd name="connsiteY16042" fmla="*/ 373063 h 3924300"/>
                <a:gd name="connsiteX16043" fmla="*/ 6699191 w 9867415"/>
                <a:gd name="connsiteY16043" fmla="*/ 354013 h 3924300"/>
                <a:gd name="connsiteX16044" fmla="*/ 6706811 w 9867415"/>
                <a:gd name="connsiteY16044" fmla="*/ 334963 h 3924300"/>
                <a:gd name="connsiteX16045" fmla="*/ 5237263 w 9867415"/>
                <a:gd name="connsiteY16045" fmla="*/ 334963 h 3924300"/>
                <a:gd name="connsiteX16046" fmla="*/ 5251868 w 9867415"/>
                <a:gd name="connsiteY16046" fmla="*/ 354446 h 3924300"/>
                <a:gd name="connsiteX16047" fmla="*/ 5237263 w 9867415"/>
                <a:gd name="connsiteY16047" fmla="*/ 377826 h 3924300"/>
                <a:gd name="connsiteX16048" fmla="*/ 5222658 w 9867415"/>
                <a:gd name="connsiteY16048" fmla="*/ 354446 h 3924300"/>
                <a:gd name="connsiteX16049" fmla="*/ 5237263 w 9867415"/>
                <a:gd name="connsiteY16049" fmla="*/ 334963 h 3924300"/>
                <a:gd name="connsiteX16050" fmla="*/ 5184610 w 9867415"/>
                <a:gd name="connsiteY16050" fmla="*/ 334963 h 3924300"/>
                <a:gd name="connsiteX16051" fmla="*/ 5199427 w 9867415"/>
                <a:gd name="connsiteY16051" fmla="*/ 354013 h 3924300"/>
                <a:gd name="connsiteX16052" fmla="*/ 5184610 w 9867415"/>
                <a:gd name="connsiteY16052" fmla="*/ 373063 h 3924300"/>
                <a:gd name="connsiteX16053" fmla="*/ 5169793 w 9867415"/>
                <a:gd name="connsiteY16053" fmla="*/ 354013 h 3924300"/>
                <a:gd name="connsiteX16054" fmla="*/ 5184610 w 9867415"/>
                <a:gd name="connsiteY16054" fmla="*/ 334963 h 3924300"/>
                <a:gd name="connsiteX16055" fmla="*/ 5132223 w 9867415"/>
                <a:gd name="connsiteY16055" fmla="*/ 334963 h 3924300"/>
                <a:gd name="connsiteX16056" fmla="*/ 5150744 w 9867415"/>
                <a:gd name="connsiteY16056" fmla="*/ 354013 h 3924300"/>
                <a:gd name="connsiteX16057" fmla="*/ 5132223 w 9867415"/>
                <a:gd name="connsiteY16057" fmla="*/ 373063 h 3924300"/>
                <a:gd name="connsiteX16058" fmla="*/ 5117406 w 9867415"/>
                <a:gd name="connsiteY16058" fmla="*/ 354013 h 3924300"/>
                <a:gd name="connsiteX16059" fmla="*/ 5132223 w 9867415"/>
                <a:gd name="connsiteY16059" fmla="*/ 334963 h 3924300"/>
                <a:gd name="connsiteX16060" fmla="*/ 3594676 w 9867415"/>
                <a:gd name="connsiteY16060" fmla="*/ 334963 h 3924300"/>
                <a:gd name="connsiteX16061" fmla="*/ 3602296 w 9867415"/>
                <a:gd name="connsiteY16061" fmla="*/ 354013 h 3924300"/>
                <a:gd name="connsiteX16062" fmla="*/ 3579436 w 9867415"/>
                <a:gd name="connsiteY16062" fmla="*/ 373063 h 3924300"/>
                <a:gd name="connsiteX16063" fmla="*/ 3571816 w 9867415"/>
                <a:gd name="connsiteY16063" fmla="*/ 354013 h 3924300"/>
                <a:gd name="connsiteX16064" fmla="*/ 3594676 w 9867415"/>
                <a:gd name="connsiteY16064" fmla="*/ 334963 h 3924300"/>
                <a:gd name="connsiteX16065" fmla="*/ 7324175 w 9867415"/>
                <a:gd name="connsiteY16065" fmla="*/ 331788 h 3924300"/>
                <a:gd name="connsiteX16066" fmla="*/ 7350441 w 9867415"/>
                <a:gd name="connsiteY16066" fmla="*/ 354302 h 3924300"/>
                <a:gd name="connsiteX16067" fmla="*/ 7342936 w 9867415"/>
                <a:gd name="connsiteY16067" fmla="*/ 369310 h 3924300"/>
                <a:gd name="connsiteX16068" fmla="*/ 7320423 w 9867415"/>
                <a:gd name="connsiteY16068" fmla="*/ 350549 h 3924300"/>
                <a:gd name="connsiteX16069" fmla="*/ 7324175 w 9867415"/>
                <a:gd name="connsiteY16069" fmla="*/ 331788 h 3924300"/>
                <a:gd name="connsiteX16070" fmla="*/ 6654250 w 9867415"/>
                <a:gd name="connsiteY16070" fmla="*/ 331788 h 3924300"/>
                <a:gd name="connsiteX16071" fmla="*/ 6680516 w 9867415"/>
                <a:gd name="connsiteY16071" fmla="*/ 350838 h 3924300"/>
                <a:gd name="connsiteX16072" fmla="*/ 6673011 w 9867415"/>
                <a:gd name="connsiteY16072" fmla="*/ 369888 h 3924300"/>
                <a:gd name="connsiteX16073" fmla="*/ 6646746 w 9867415"/>
                <a:gd name="connsiteY16073" fmla="*/ 350838 h 3924300"/>
                <a:gd name="connsiteX16074" fmla="*/ 6654250 w 9867415"/>
                <a:gd name="connsiteY16074" fmla="*/ 331788 h 3924300"/>
                <a:gd name="connsiteX16075" fmla="*/ 3643484 w 9867415"/>
                <a:gd name="connsiteY16075" fmla="*/ 331788 h 3924300"/>
                <a:gd name="connsiteX16076" fmla="*/ 3654740 w 9867415"/>
                <a:gd name="connsiteY16076" fmla="*/ 350838 h 3924300"/>
                <a:gd name="connsiteX16077" fmla="*/ 3632227 w 9867415"/>
                <a:gd name="connsiteY16077" fmla="*/ 369888 h 3924300"/>
                <a:gd name="connsiteX16078" fmla="*/ 3620970 w 9867415"/>
                <a:gd name="connsiteY16078" fmla="*/ 350838 h 3924300"/>
                <a:gd name="connsiteX16079" fmla="*/ 3643484 w 9867415"/>
                <a:gd name="connsiteY16079" fmla="*/ 331788 h 3924300"/>
                <a:gd name="connsiteX16080" fmla="*/ 2961469 w 9867415"/>
                <a:gd name="connsiteY16080" fmla="*/ 331788 h 3924300"/>
                <a:gd name="connsiteX16081" fmla="*/ 2968974 w 9867415"/>
                <a:gd name="connsiteY16081" fmla="*/ 350549 h 3924300"/>
                <a:gd name="connsiteX16082" fmla="*/ 2942708 w 9867415"/>
                <a:gd name="connsiteY16082" fmla="*/ 373063 h 3924300"/>
                <a:gd name="connsiteX16083" fmla="*/ 2935203 w 9867415"/>
                <a:gd name="connsiteY16083" fmla="*/ 354302 h 3924300"/>
                <a:gd name="connsiteX16084" fmla="*/ 2961469 w 9867415"/>
                <a:gd name="connsiteY16084" fmla="*/ 331788 h 3924300"/>
                <a:gd name="connsiteX16085" fmla="*/ 6605211 w 9867415"/>
                <a:gd name="connsiteY16085" fmla="*/ 328613 h 3924300"/>
                <a:gd name="connsiteX16086" fmla="*/ 6628071 w 9867415"/>
                <a:gd name="connsiteY16086" fmla="*/ 346869 h 3924300"/>
                <a:gd name="connsiteX16087" fmla="*/ 6620451 w 9867415"/>
                <a:gd name="connsiteY16087" fmla="*/ 365125 h 3924300"/>
                <a:gd name="connsiteX16088" fmla="*/ 6597591 w 9867415"/>
                <a:gd name="connsiteY16088" fmla="*/ 346869 h 3924300"/>
                <a:gd name="connsiteX16089" fmla="*/ 6605211 w 9867415"/>
                <a:gd name="connsiteY16089" fmla="*/ 328613 h 3924300"/>
                <a:gd name="connsiteX16090" fmla="*/ 3696276 w 9867415"/>
                <a:gd name="connsiteY16090" fmla="*/ 328613 h 3924300"/>
                <a:gd name="connsiteX16091" fmla="*/ 3707706 w 9867415"/>
                <a:gd name="connsiteY16091" fmla="*/ 346869 h 3924300"/>
                <a:gd name="connsiteX16092" fmla="*/ 3684846 w 9867415"/>
                <a:gd name="connsiteY16092" fmla="*/ 365125 h 3924300"/>
                <a:gd name="connsiteX16093" fmla="*/ 3673416 w 9867415"/>
                <a:gd name="connsiteY16093" fmla="*/ 346869 h 3924300"/>
                <a:gd name="connsiteX16094" fmla="*/ 3696276 w 9867415"/>
                <a:gd name="connsiteY16094" fmla="*/ 328613 h 3924300"/>
                <a:gd name="connsiteX16095" fmla="*/ 3010682 w 9867415"/>
                <a:gd name="connsiteY16095" fmla="*/ 328613 h 3924300"/>
                <a:gd name="connsiteX16096" fmla="*/ 3018187 w 9867415"/>
                <a:gd name="connsiteY16096" fmla="*/ 347375 h 3924300"/>
                <a:gd name="connsiteX16097" fmla="*/ 2991921 w 9867415"/>
                <a:gd name="connsiteY16097" fmla="*/ 366135 h 3924300"/>
                <a:gd name="connsiteX16098" fmla="*/ 2988169 w 9867415"/>
                <a:gd name="connsiteY16098" fmla="*/ 351126 h 3924300"/>
                <a:gd name="connsiteX16099" fmla="*/ 3010682 w 9867415"/>
                <a:gd name="connsiteY16099" fmla="*/ 328613 h 3924300"/>
                <a:gd name="connsiteX16100" fmla="*/ 7275396 w 9867415"/>
                <a:gd name="connsiteY16100" fmla="*/ 327602 h 3924300"/>
                <a:gd name="connsiteX16101" fmla="*/ 7302672 w 9867415"/>
                <a:gd name="connsiteY16101" fmla="*/ 346363 h 3924300"/>
                <a:gd name="connsiteX16102" fmla="*/ 7294879 w 9867415"/>
                <a:gd name="connsiteY16102" fmla="*/ 365125 h 3924300"/>
                <a:gd name="connsiteX16103" fmla="*/ 7267603 w 9867415"/>
                <a:gd name="connsiteY16103" fmla="*/ 342612 h 3924300"/>
                <a:gd name="connsiteX16104" fmla="*/ 7275396 w 9867415"/>
                <a:gd name="connsiteY16104" fmla="*/ 327602 h 3924300"/>
                <a:gd name="connsiteX16105" fmla="*/ 6556402 w 9867415"/>
                <a:gd name="connsiteY16105" fmla="*/ 323851 h 3924300"/>
                <a:gd name="connsiteX16106" fmla="*/ 6578916 w 9867415"/>
                <a:gd name="connsiteY16106" fmla="*/ 346710 h 3924300"/>
                <a:gd name="connsiteX16107" fmla="*/ 6571411 w 9867415"/>
                <a:gd name="connsiteY16107" fmla="*/ 361950 h 3924300"/>
                <a:gd name="connsiteX16108" fmla="*/ 6545146 w 9867415"/>
                <a:gd name="connsiteY16108" fmla="*/ 342900 h 3924300"/>
                <a:gd name="connsiteX16109" fmla="*/ 6556402 w 9867415"/>
                <a:gd name="connsiteY16109" fmla="*/ 323851 h 3924300"/>
                <a:gd name="connsiteX16110" fmla="*/ 3744853 w 9867415"/>
                <a:gd name="connsiteY16110" fmla="*/ 323851 h 3924300"/>
                <a:gd name="connsiteX16111" fmla="*/ 3756283 w 9867415"/>
                <a:gd name="connsiteY16111" fmla="*/ 342900 h 3924300"/>
                <a:gd name="connsiteX16112" fmla="*/ 3733423 w 9867415"/>
                <a:gd name="connsiteY16112" fmla="*/ 361950 h 3924300"/>
                <a:gd name="connsiteX16113" fmla="*/ 3725803 w 9867415"/>
                <a:gd name="connsiteY16113" fmla="*/ 346710 h 3924300"/>
                <a:gd name="connsiteX16114" fmla="*/ 3744853 w 9867415"/>
                <a:gd name="connsiteY16114" fmla="*/ 323851 h 3924300"/>
                <a:gd name="connsiteX16115" fmla="*/ 7227338 w 9867415"/>
                <a:gd name="connsiteY16115" fmla="*/ 320675 h 3924300"/>
                <a:gd name="connsiteX16116" fmla="*/ 7253604 w 9867415"/>
                <a:gd name="connsiteY16116" fmla="*/ 343188 h 3924300"/>
                <a:gd name="connsiteX16117" fmla="*/ 7246099 w 9867415"/>
                <a:gd name="connsiteY16117" fmla="*/ 361950 h 3924300"/>
                <a:gd name="connsiteX16118" fmla="*/ 7219834 w 9867415"/>
                <a:gd name="connsiteY16118" fmla="*/ 339436 h 3924300"/>
                <a:gd name="connsiteX16119" fmla="*/ 7227338 w 9867415"/>
                <a:gd name="connsiteY16119" fmla="*/ 320675 h 3924300"/>
                <a:gd name="connsiteX16120" fmla="*/ 6503611 w 9867415"/>
                <a:gd name="connsiteY16120" fmla="*/ 320675 h 3924300"/>
                <a:gd name="connsiteX16121" fmla="*/ 6526471 w 9867415"/>
                <a:gd name="connsiteY16121" fmla="*/ 343188 h 3924300"/>
                <a:gd name="connsiteX16122" fmla="*/ 6518851 w 9867415"/>
                <a:gd name="connsiteY16122" fmla="*/ 358198 h 3924300"/>
                <a:gd name="connsiteX16123" fmla="*/ 6495991 w 9867415"/>
                <a:gd name="connsiteY16123" fmla="*/ 339436 h 3924300"/>
                <a:gd name="connsiteX16124" fmla="*/ 6503611 w 9867415"/>
                <a:gd name="connsiteY16124" fmla="*/ 320675 h 3924300"/>
                <a:gd name="connsiteX16125" fmla="*/ 3797472 w 9867415"/>
                <a:gd name="connsiteY16125" fmla="*/ 320675 h 3924300"/>
                <a:gd name="connsiteX16126" fmla="*/ 3808728 w 9867415"/>
                <a:gd name="connsiteY16126" fmla="*/ 339436 h 3924300"/>
                <a:gd name="connsiteX16127" fmla="*/ 3786215 w 9867415"/>
                <a:gd name="connsiteY16127" fmla="*/ 358198 h 3924300"/>
                <a:gd name="connsiteX16128" fmla="*/ 3774958 w 9867415"/>
                <a:gd name="connsiteY16128" fmla="*/ 343188 h 3924300"/>
                <a:gd name="connsiteX16129" fmla="*/ 3797472 w 9867415"/>
                <a:gd name="connsiteY16129" fmla="*/ 320675 h 3924300"/>
                <a:gd name="connsiteX16130" fmla="*/ 7178125 w 9867415"/>
                <a:gd name="connsiteY16130" fmla="*/ 317499 h 3924300"/>
                <a:gd name="connsiteX16131" fmla="*/ 7200639 w 9867415"/>
                <a:gd name="connsiteY16131" fmla="*/ 340013 h 3924300"/>
                <a:gd name="connsiteX16132" fmla="*/ 7196886 w 9867415"/>
                <a:gd name="connsiteY16132" fmla="*/ 355022 h 3924300"/>
                <a:gd name="connsiteX16133" fmla="*/ 7170621 w 9867415"/>
                <a:gd name="connsiteY16133" fmla="*/ 336261 h 3924300"/>
                <a:gd name="connsiteX16134" fmla="*/ 7178125 w 9867415"/>
                <a:gd name="connsiteY16134" fmla="*/ 317499 h 3924300"/>
                <a:gd name="connsiteX16135" fmla="*/ 6454802 w 9867415"/>
                <a:gd name="connsiteY16135" fmla="*/ 317499 h 3924300"/>
                <a:gd name="connsiteX16136" fmla="*/ 6477316 w 9867415"/>
                <a:gd name="connsiteY16136" fmla="*/ 340013 h 3924300"/>
                <a:gd name="connsiteX16137" fmla="*/ 6469811 w 9867415"/>
                <a:gd name="connsiteY16137" fmla="*/ 358775 h 3924300"/>
                <a:gd name="connsiteX16138" fmla="*/ 6443546 w 9867415"/>
                <a:gd name="connsiteY16138" fmla="*/ 336261 h 3924300"/>
                <a:gd name="connsiteX16139" fmla="*/ 6454802 w 9867415"/>
                <a:gd name="connsiteY16139" fmla="*/ 317499 h 3924300"/>
                <a:gd name="connsiteX16140" fmla="*/ 6402011 w 9867415"/>
                <a:gd name="connsiteY16140" fmla="*/ 317499 h 3924300"/>
                <a:gd name="connsiteX16141" fmla="*/ 6424871 w 9867415"/>
                <a:gd name="connsiteY16141" fmla="*/ 335757 h 3924300"/>
                <a:gd name="connsiteX16142" fmla="*/ 6417251 w 9867415"/>
                <a:gd name="connsiteY16142" fmla="*/ 354013 h 3924300"/>
                <a:gd name="connsiteX16143" fmla="*/ 6394391 w 9867415"/>
                <a:gd name="connsiteY16143" fmla="*/ 332105 h 3924300"/>
                <a:gd name="connsiteX16144" fmla="*/ 6402011 w 9867415"/>
                <a:gd name="connsiteY16144" fmla="*/ 317499 h 3924300"/>
                <a:gd name="connsiteX16145" fmla="*/ 3899476 w 9867415"/>
                <a:gd name="connsiteY16145" fmla="*/ 317499 h 3924300"/>
                <a:gd name="connsiteX16146" fmla="*/ 3910430 w 9867415"/>
                <a:gd name="connsiteY16146" fmla="*/ 332105 h 3924300"/>
                <a:gd name="connsiteX16147" fmla="*/ 3888522 w 9867415"/>
                <a:gd name="connsiteY16147" fmla="*/ 354013 h 3924300"/>
                <a:gd name="connsiteX16148" fmla="*/ 3881220 w 9867415"/>
                <a:gd name="connsiteY16148" fmla="*/ 335757 h 3924300"/>
                <a:gd name="connsiteX16149" fmla="*/ 3899476 w 9867415"/>
                <a:gd name="connsiteY16149" fmla="*/ 317499 h 3924300"/>
                <a:gd name="connsiteX16150" fmla="*/ 3850263 w 9867415"/>
                <a:gd name="connsiteY16150" fmla="*/ 317499 h 3924300"/>
                <a:gd name="connsiteX16151" fmla="*/ 3857883 w 9867415"/>
                <a:gd name="connsiteY16151" fmla="*/ 336261 h 3924300"/>
                <a:gd name="connsiteX16152" fmla="*/ 3838833 w 9867415"/>
                <a:gd name="connsiteY16152" fmla="*/ 358775 h 3924300"/>
                <a:gd name="connsiteX16153" fmla="*/ 3827403 w 9867415"/>
                <a:gd name="connsiteY16153" fmla="*/ 340013 h 3924300"/>
                <a:gd name="connsiteX16154" fmla="*/ 3850263 w 9867415"/>
                <a:gd name="connsiteY16154" fmla="*/ 317499 h 3924300"/>
                <a:gd name="connsiteX16155" fmla="*/ 7128913 w 9867415"/>
                <a:gd name="connsiteY16155" fmla="*/ 312738 h 3924300"/>
                <a:gd name="connsiteX16156" fmla="*/ 7151427 w 9867415"/>
                <a:gd name="connsiteY16156" fmla="*/ 331788 h 3924300"/>
                <a:gd name="connsiteX16157" fmla="*/ 7147674 w 9867415"/>
                <a:gd name="connsiteY16157" fmla="*/ 350838 h 3924300"/>
                <a:gd name="connsiteX16158" fmla="*/ 7121409 w 9867415"/>
                <a:gd name="connsiteY16158" fmla="*/ 331788 h 3924300"/>
                <a:gd name="connsiteX16159" fmla="*/ 7128913 w 9867415"/>
                <a:gd name="connsiteY16159" fmla="*/ 312738 h 3924300"/>
                <a:gd name="connsiteX16160" fmla="*/ 6352798 w 9867415"/>
                <a:gd name="connsiteY16160" fmla="*/ 312738 h 3924300"/>
                <a:gd name="connsiteX16161" fmla="*/ 6375658 w 9867415"/>
                <a:gd name="connsiteY16161" fmla="*/ 331788 h 3924300"/>
                <a:gd name="connsiteX16162" fmla="*/ 6364228 w 9867415"/>
                <a:gd name="connsiteY16162" fmla="*/ 350838 h 3924300"/>
                <a:gd name="connsiteX16163" fmla="*/ 6341368 w 9867415"/>
                <a:gd name="connsiteY16163" fmla="*/ 331788 h 3924300"/>
                <a:gd name="connsiteX16164" fmla="*/ 6352798 w 9867415"/>
                <a:gd name="connsiteY16164" fmla="*/ 312738 h 3924300"/>
                <a:gd name="connsiteX16165" fmla="*/ 3952340 w 9867415"/>
                <a:gd name="connsiteY16165" fmla="*/ 312738 h 3924300"/>
                <a:gd name="connsiteX16166" fmla="*/ 3963294 w 9867415"/>
                <a:gd name="connsiteY16166" fmla="*/ 331788 h 3924300"/>
                <a:gd name="connsiteX16167" fmla="*/ 3941386 w 9867415"/>
                <a:gd name="connsiteY16167" fmla="*/ 350838 h 3924300"/>
                <a:gd name="connsiteX16168" fmla="*/ 3930433 w 9867415"/>
                <a:gd name="connsiteY16168" fmla="*/ 331788 h 3924300"/>
                <a:gd name="connsiteX16169" fmla="*/ 3952340 w 9867415"/>
                <a:gd name="connsiteY16169" fmla="*/ 312738 h 3924300"/>
                <a:gd name="connsiteX16170" fmla="*/ 3161461 w 9867415"/>
                <a:gd name="connsiteY16170" fmla="*/ 312738 h 3924300"/>
                <a:gd name="connsiteX16171" fmla="*/ 3168965 w 9867415"/>
                <a:gd name="connsiteY16171" fmla="*/ 331499 h 3924300"/>
                <a:gd name="connsiteX16172" fmla="*/ 3146452 w 9867415"/>
                <a:gd name="connsiteY16172" fmla="*/ 350260 h 3924300"/>
                <a:gd name="connsiteX16173" fmla="*/ 3138947 w 9867415"/>
                <a:gd name="connsiteY16173" fmla="*/ 335252 h 3924300"/>
                <a:gd name="connsiteX16174" fmla="*/ 3161461 w 9867415"/>
                <a:gd name="connsiteY16174" fmla="*/ 312738 h 3924300"/>
                <a:gd name="connsiteX16175" fmla="*/ 6303586 w 9867415"/>
                <a:gd name="connsiteY16175" fmla="*/ 309563 h 3924300"/>
                <a:gd name="connsiteX16176" fmla="*/ 6321843 w 9867415"/>
                <a:gd name="connsiteY16176" fmla="*/ 328613 h 3924300"/>
                <a:gd name="connsiteX16177" fmla="*/ 6314540 w 9867415"/>
                <a:gd name="connsiteY16177" fmla="*/ 347663 h 3924300"/>
                <a:gd name="connsiteX16178" fmla="*/ 6292633 w 9867415"/>
                <a:gd name="connsiteY16178" fmla="*/ 328613 h 3924300"/>
                <a:gd name="connsiteX16179" fmla="*/ 6303586 w 9867415"/>
                <a:gd name="connsiteY16179" fmla="*/ 309563 h 3924300"/>
                <a:gd name="connsiteX16180" fmla="*/ 4002028 w 9867415"/>
                <a:gd name="connsiteY16180" fmla="*/ 309563 h 3924300"/>
                <a:gd name="connsiteX16181" fmla="*/ 4013458 w 9867415"/>
                <a:gd name="connsiteY16181" fmla="*/ 328613 h 3924300"/>
                <a:gd name="connsiteX16182" fmla="*/ 3994408 w 9867415"/>
                <a:gd name="connsiteY16182" fmla="*/ 347663 h 3924300"/>
                <a:gd name="connsiteX16183" fmla="*/ 3982978 w 9867415"/>
                <a:gd name="connsiteY16183" fmla="*/ 328613 h 3924300"/>
                <a:gd name="connsiteX16184" fmla="*/ 4002028 w 9867415"/>
                <a:gd name="connsiteY16184" fmla="*/ 309563 h 3924300"/>
                <a:gd name="connsiteX16185" fmla="*/ 3210097 w 9867415"/>
                <a:gd name="connsiteY16185" fmla="*/ 309563 h 3924300"/>
                <a:gd name="connsiteX16186" fmla="*/ 3217601 w 9867415"/>
                <a:gd name="connsiteY16186" fmla="*/ 328613 h 3924300"/>
                <a:gd name="connsiteX16187" fmla="*/ 3195088 w 9867415"/>
                <a:gd name="connsiteY16187" fmla="*/ 347663 h 3924300"/>
                <a:gd name="connsiteX16188" fmla="*/ 3187583 w 9867415"/>
                <a:gd name="connsiteY16188" fmla="*/ 332423 h 3924300"/>
                <a:gd name="connsiteX16189" fmla="*/ 3210097 w 9867415"/>
                <a:gd name="connsiteY16189" fmla="*/ 309563 h 3924300"/>
                <a:gd name="connsiteX16190" fmla="*/ 7076381 w 9867415"/>
                <a:gd name="connsiteY16190" fmla="*/ 308697 h 3924300"/>
                <a:gd name="connsiteX16191" fmla="*/ 7102310 w 9867415"/>
                <a:gd name="connsiteY16191" fmla="*/ 328180 h 3924300"/>
                <a:gd name="connsiteX16192" fmla="*/ 7098606 w 9867415"/>
                <a:gd name="connsiteY16192" fmla="*/ 347663 h 3924300"/>
                <a:gd name="connsiteX16193" fmla="*/ 7072677 w 9867415"/>
                <a:gd name="connsiteY16193" fmla="*/ 324283 h 3924300"/>
                <a:gd name="connsiteX16194" fmla="*/ 7076381 w 9867415"/>
                <a:gd name="connsiteY16194" fmla="*/ 308697 h 3924300"/>
                <a:gd name="connsiteX16195" fmla="*/ 6251198 w 9867415"/>
                <a:gd name="connsiteY16195" fmla="*/ 304800 h 3924300"/>
                <a:gd name="connsiteX16196" fmla="*/ 6274058 w 9867415"/>
                <a:gd name="connsiteY16196" fmla="*/ 328180 h 3924300"/>
                <a:gd name="connsiteX16197" fmla="*/ 6262628 w 9867415"/>
                <a:gd name="connsiteY16197" fmla="*/ 343766 h 3924300"/>
                <a:gd name="connsiteX16198" fmla="*/ 6239768 w 9867415"/>
                <a:gd name="connsiteY16198" fmla="*/ 324283 h 3924300"/>
                <a:gd name="connsiteX16199" fmla="*/ 6251198 w 9867415"/>
                <a:gd name="connsiteY16199" fmla="*/ 304800 h 3924300"/>
                <a:gd name="connsiteX16200" fmla="*/ 6201986 w 9867415"/>
                <a:gd name="connsiteY16200" fmla="*/ 304800 h 3924300"/>
                <a:gd name="connsiteX16201" fmla="*/ 6220243 w 9867415"/>
                <a:gd name="connsiteY16201" fmla="*/ 323851 h 3924300"/>
                <a:gd name="connsiteX16202" fmla="*/ 6212940 w 9867415"/>
                <a:gd name="connsiteY16202" fmla="*/ 342900 h 3924300"/>
                <a:gd name="connsiteX16203" fmla="*/ 6191033 w 9867415"/>
                <a:gd name="connsiteY16203" fmla="*/ 323851 h 3924300"/>
                <a:gd name="connsiteX16204" fmla="*/ 6201986 w 9867415"/>
                <a:gd name="connsiteY16204" fmla="*/ 304800 h 3924300"/>
                <a:gd name="connsiteX16205" fmla="*/ 4103628 w 9867415"/>
                <a:gd name="connsiteY16205" fmla="*/ 304800 h 3924300"/>
                <a:gd name="connsiteX16206" fmla="*/ 4118868 w 9867415"/>
                <a:gd name="connsiteY16206" fmla="*/ 320040 h 3924300"/>
                <a:gd name="connsiteX16207" fmla="*/ 4096008 w 9867415"/>
                <a:gd name="connsiteY16207" fmla="*/ 342900 h 3924300"/>
                <a:gd name="connsiteX16208" fmla="*/ 4084578 w 9867415"/>
                <a:gd name="connsiteY16208" fmla="*/ 323851 h 3924300"/>
                <a:gd name="connsiteX16209" fmla="*/ 4103628 w 9867415"/>
                <a:gd name="connsiteY16209" fmla="*/ 304800 h 3924300"/>
                <a:gd name="connsiteX16210" fmla="*/ 4054416 w 9867415"/>
                <a:gd name="connsiteY16210" fmla="*/ 304800 h 3924300"/>
                <a:gd name="connsiteX16211" fmla="*/ 4065846 w 9867415"/>
                <a:gd name="connsiteY16211" fmla="*/ 324283 h 3924300"/>
                <a:gd name="connsiteX16212" fmla="*/ 4046796 w 9867415"/>
                <a:gd name="connsiteY16212" fmla="*/ 343766 h 3924300"/>
                <a:gd name="connsiteX16213" fmla="*/ 4031556 w 9867415"/>
                <a:gd name="connsiteY16213" fmla="*/ 328180 h 3924300"/>
                <a:gd name="connsiteX16214" fmla="*/ 4054416 w 9867415"/>
                <a:gd name="connsiteY16214" fmla="*/ 304800 h 3924300"/>
                <a:gd name="connsiteX16215" fmla="*/ 3263061 w 9867415"/>
                <a:gd name="connsiteY16215" fmla="*/ 304800 h 3924300"/>
                <a:gd name="connsiteX16216" fmla="*/ 3270565 w 9867415"/>
                <a:gd name="connsiteY16216" fmla="*/ 323851 h 3924300"/>
                <a:gd name="connsiteX16217" fmla="*/ 3244300 w 9867415"/>
                <a:gd name="connsiteY16217" fmla="*/ 342900 h 3924300"/>
                <a:gd name="connsiteX16218" fmla="*/ 3236795 w 9867415"/>
                <a:gd name="connsiteY16218" fmla="*/ 323851 h 3924300"/>
                <a:gd name="connsiteX16219" fmla="*/ 3263061 w 9867415"/>
                <a:gd name="connsiteY16219" fmla="*/ 304800 h 3924300"/>
                <a:gd name="connsiteX16220" fmla="*/ 2694505 w 9867415"/>
                <a:gd name="connsiteY16220" fmla="*/ 304800 h 3924300"/>
                <a:gd name="connsiteX16221" fmla="*/ 2698341 w 9867415"/>
                <a:gd name="connsiteY16221" fmla="*/ 324283 h 3924300"/>
                <a:gd name="connsiteX16222" fmla="*/ 2671486 w 9867415"/>
                <a:gd name="connsiteY16222" fmla="*/ 343766 h 3924300"/>
                <a:gd name="connsiteX16223" fmla="*/ 2667650 w 9867415"/>
                <a:gd name="connsiteY16223" fmla="*/ 328180 h 3924300"/>
                <a:gd name="connsiteX16224" fmla="*/ 2694505 w 9867415"/>
                <a:gd name="connsiteY16224" fmla="*/ 304800 h 3924300"/>
                <a:gd name="connsiteX16225" fmla="*/ 3312101 w 9867415"/>
                <a:gd name="connsiteY16225" fmla="*/ 302202 h 3924300"/>
                <a:gd name="connsiteX16226" fmla="*/ 3319721 w 9867415"/>
                <a:gd name="connsiteY16226" fmla="*/ 317211 h 3924300"/>
                <a:gd name="connsiteX16227" fmla="*/ 3296861 w 9867415"/>
                <a:gd name="connsiteY16227" fmla="*/ 339725 h 3924300"/>
                <a:gd name="connsiteX16228" fmla="*/ 3289241 w 9867415"/>
                <a:gd name="connsiteY16228" fmla="*/ 320964 h 3924300"/>
                <a:gd name="connsiteX16229" fmla="*/ 3312101 w 9867415"/>
                <a:gd name="connsiteY16229" fmla="*/ 302202 h 3924300"/>
                <a:gd name="connsiteX16230" fmla="*/ 7027313 w 9867415"/>
                <a:gd name="connsiteY16230" fmla="*/ 301624 h 3924300"/>
                <a:gd name="connsiteX16231" fmla="*/ 7053579 w 9867415"/>
                <a:gd name="connsiteY16231" fmla="*/ 324139 h 3924300"/>
                <a:gd name="connsiteX16232" fmla="*/ 7046074 w 9867415"/>
                <a:gd name="connsiteY16232" fmla="*/ 342900 h 3924300"/>
                <a:gd name="connsiteX16233" fmla="*/ 7023561 w 9867415"/>
                <a:gd name="connsiteY16233" fmla="*/ 320386 h 3924300"/>
                <a:gd name="connsiteX16234" fmla="*/ 7027313 w 9867415"/>
                <a:gd name="connsiteY16234" fmla="*/ 301624 h 3924300"/>
                <a:gd name="connsiteX16235" fmla="*/ 6149122 w 9867415"/>
                <a:gd name="connsiteY16235" fmla="*/ 301624 h 3924300"/>
                <a:gd name="connsiteX16236" fmla="*/ 6171030 w 9867415"/>
                <a:gd name="connsiteY16236" fmla="*/ 320675 h 3924300"/>
                <a:gd name="connsiteX16237" fmla="*/ 6160076 w 9867415"/>
                <a:gd name="connsiteY16237" fmla="*/ 339725 h 3924300"/>
                <a:gd name="connsiteX16238" fmla="*/ 6138168 w 9867415"/>
                <a:gd name="connsiteY16238" fmla="*/ 320675 h 3924300"/>
                <a:gd name="connsiteX16239" fmla="*/ 6149122 w 9867415"/>
                <a:gd name="connsiteY16239" fmla="*/ 301624 h 3924300"/>
                <a:gd name="connsiteX16240" fmla="*/ 4156016 w 9867415"/>
                <a:gd name="connsiteY16240" fmla="*/ 301624 h 3924300"/>
                <a:gd name="connsiteX16241" fmla="*/ 4167446 w 9867415"/>
                <a:gd name="connsiteY16241" fmla="*/ 320675 h 3924300"/>
                <a:gd name="connsiteX16242" fmla="*/ 4148396 w 9867415"/>
                <a:gd name="connsiteY16242" fmla="*/ 339725 h 3924300"/>
                <a:gd name="connsiteX16243" fmla="*/ 4136966 w 9867415"/>
                <a:gd name="connsiteY16243" fmla="*/ 320675 h 3924300"/>
                <a:gd name="connsiteX16244" fmla="*/ 4156016 w 9867415"/>
                <a:gd name="connsiteY16244" fmla="*/ 301624 h 3924300"/>
                <a:gd name="connsiteX16245" fmla="*/ 6978100 w 9867415"/>
                <a:gd name="connsiteY16245" fmla="*/ 298449 h 3924300"/>
                <a:gd name="connsiteX16246" fmla="*/ 7004366 w 9867415"/>
                <a:gd name="connsiteY16246" fmla="*/ 320964 h 3924300"/>
                <a:gd name="connsiteX16247" fmla="*/ 6996861 w 9867415"/>
                <a:gd name="connsiteY16247" fmla="*/ 339725 h 3924300"/>
                <a:gd name="connsiteX16248" fmla="*/ 6974348 w 9867415"/>
                <a:gd name="connsiteY16248" fmla="*/ 317211 h 3924300"/>
                <a:gd name="connsiteX16249" fmla="*/ 6978100 w 9867415"/>
                <a:gd name="connsiteY16249" fmla="*/ 298449 h 3924300"/>
                <a:gd name="connsiteX16250" fmla="*/ 6100386 w 9867415"/>
                <a:gd name="connsiteY16250" fmla="*/ 298449 h 3924300"/>
                <a:gd name="connsiteX16251" fmla="*/ 6118643 w 9867415"/>
                <a:gd name="connsiteY16251" fmla="*/ 320964 h 3924300"/>
                <a:gd name="connsiteX16252" fmla="*/ 6111340 w 9867415"/>
                <a:gd name="connsiteY16252" fmla="*/ 339725 h 3924300"/>
                <a:gd name="connsiteX16253" fmla="*/ 6089433 w 9867415"/>
                <a:gd name="connsiteY16253" fmla="*/ 317211 h 3924300"/>
                <a:gd name="connsiteX16254" fmla="*/ 6100386 w 9867415"/>
                <a:gd name="connsiteY16254" fmla="*/ 298449 h 3924300"/>
                <a:gd name="connsiteX16255" fmla="*/ 6047522 w 9867415"/>
                <a:gd name="connsiteY16255" fmla="*/ 298449 h 3924300"/>
                <a:gd name="connsiteX16256" fmla="*/ 6069430 w 9867415"/>
                <a:gd name="connsiteY16256" fmla="*/ 316706 h 3924300"/>
                <a:gd name="connsiteX16257" fmla="*/ 6058476 w 9867415"/>
                <a:gd name="connsiteY16257" fmla="*/ 334963 h 3924300"/>
                <a:gd name="connsiteX16258" fmla="*/ 6036568 w 9867415"/>
                <a:gd name="connsiteY16258" fmla="*/ 316706 h 3924300"/>
                <a:gd name="connsiteX16259" fmla="*/ 6047522 w 9867415"/>
                <a:gd name="connsiteY16259" fmla="*/ 298449 h 3924300"/>
                <a:gd name="connsiteX16260" fmla="*/ 4208403 w 9867415"/>
                <a:gd name="connsiteY16260" fmla="*/ 298449 h 3924300"/>
                <a:gd name="connsiteX16261" fmla="*/ 4219833 w 9867415"/>
                <a:gd name="connsiteY16261" fmla="*/ 317211 h 3924300"/>
                <a:gd name="connsiteX16262" fmla="*/ 4200783 w 9867415"/>
                <a:gd name="connsiteY16262" fmla="*/ 335973 h 3924300"/>
                <a:gd name="connsiteX16263" fmla="*/ 4185543 w 9867415"/>
                <a:gd name="connsiteY16263" fmla="*/ 320964 h 3924300"/>
                <a:gd name="connsiteX16264" fmla="*/ 4208403 w 9867415"/>
                <a:gd name="connsiteY16264" fmla="*/ 298449 h 3924300"/>
                <a:gd name="connsiteX16265" fmla="*/ 3360909 w 9867415"/>
                <a:gd name="connsiteY16265" fmla="*/ 297440 h 3924300"/>
                <a:gd name="connsiteX16266" fmla="*/ 3372165 w 9867415"/>
                <a:gd name="connsiteY16266" fmla="*/ 312449 h 3924300"/>
                <a:gd name="connsiteX16267" fmla="*/ 3345900 w 9867415"/>
                <a:gd name="connsiteY16267" fmla="*/ 334963 h 3924300"/>
                <a:gd name="connsiteX16268" fmla="*/ 3338395 w 9867415"/>
                <a:gd name="connsiteY16268" fmla="*/ 316201 h 3924300"/>
                <a:gd name="connsiteX16269" fmla="*/ 3360909 w 9867415"/>
                <a:gd name="connsiteY16269" fmla="*/ 297440 h 3924300"/>
                <a:gd name="connsiteX16270" fmla="*/ 6928888 w 9867415"/>
                <a:gd name="connsiteY16270" fmla="*/ 293688 h 3924300"/>
                <a:gd name="connsiteX16271" fmla="*/ 6955154 w 9867415"/>
                <a:gd name="connsiteY16271" fmla="*/ 316201 h 3924300"/>
                <a:gd name="connsiteX16272" fmla="*/ 6947649 w 9867415"/>
                <a:gd name="connsiteY16272" fmla="*/ 331211 h 3924300"/>
                <a:gd name="connsiteX16273" fmla="*/ 6921384 w 9867415"/>
                <a:gd name="connsiteY16273" fmla="*/ 312449 h 3924300"/>
                <a:gd name="connsiteX16274" fmla="*/ 6928888 w 9867415"/>
                <a:gd name="connsiteY16274" fmla="*/ 293688 h 3924300"/>
                <a:gd name="connsiteX16275" fmla="*/ 5997833 w 9867415"/>
                <a:gd name="connsiteY16275" fmla="*/ 293688 h 3924300"/>
                <a:gd name="connsiteX16276" fmla="*/ 6016883 w 9867415"/>
                <a:gd name="connsiteY16276" fmla="*/ 316548 h 3924300"/>
                <a:gd name="connsiteX16277" fmla="*/ 6005453 w 9867415"/>
                <a:gd name="connsiteY16277" fmla="*/ 331788 h 3924300"/>
                <a:gd name="connsiteX16278" fmla="*/ 5986403 w 9867415"/>
                <a:gd name="connsiteY16278" fmla="*/ 312738 h 3924300"/>
                <a:gd name="connsiteX16279" fmla="*/ 5997833 w 9867415"/>
                <a:gd name="connsiteY16279" fmla="*/ 293688 h 3924300"/>
                <a:gd name="connsiteX16280" fmla="*/ 5946081 w 9867415"/>
                <a:gd name="connsiteY16280" fmla="*/ 293688 h 3924300"/>
                <a:gd name="connsiteX16281" fmla="*/ 5968306 w 9867415"/>
                <a:gd name="connsiteY16281" fmla="*/ 312738 h 3924300"/>
                <a:gd name="connsiteX16282" fmla="*/ 5957194 w 9867415"/>
                <a:gd name="connsiteY16282" fmla="*/ 331788 h 3924300"/>
                <a:gd name="connsiteX16283" fmla="*/ 5934968 w 9867415"/>
                <a:gd name="connsiteY16283" fmla="*/ 312738 h 3924300"/>
                <a:gd name="connsiteX16284" fmla="*/ 5946081 w 9867415"/>
                <a:gd name="connsiteY16284" fmla="*/ 293688 h 3924300"/>
                <a:gd name="connsiteX16285" fmla="*/ 2791594 w 9867415"/>
                <a:gd name="connsiteY16285" fmla="*/ 293688 h 3924300"/>
                <a:gd name="connsiteX16286" fmla="*/ 2795347 w 9867415"/>
                <a:gd name="connsiteY16286" fmla="*/ 312449 h 3924300"/>
                <a:gd name="connsiteX16287" fmla="*/ 2772833 w 9867415"/>
                <a:gd name="connsiteY16287" fmla="*/ 331211 h 3924300"/>
                <a:gd name="connsiteX16288" fmla="*/ 2765328 w 9867415"/>
                <a:gd name="connsiteY16288" fmla="*/ 316201 h 3924300"/>
                <a:gd name="connsiteX16289" fmla="*/ 2791594 w 9867415"/>
                <a:gd name="connsiteY16289" fmla="*/ 293688 h 3924300"/>
                <a:gd name="connsiteX16290" fmla="*/ 2840807 w 9867415"/>
                <a:gd name="connsiteY16290" fmla="*/ 291090 h 3924300"/>
                <a:gd name="connsiteX16291" fmla="*/ 2848312 w 9867415"/>
                <a:gd name="connsiteY16291" fmla="*/ 306100 h 3924300"/>
                <a:gd name="connsiteX16292" fmla="*/ 2822045 w 9867415"/>
                <a:gd name="connsiteY16292" fmla="*/ 328613 h 3924300"/>
                <a:gd name="connsiteX16293" fmla="*/ 2814541 w 9867415"/>
                <a:gd name="connsiteY16293" fmla="*/ 309852 h 3924300"/>
                <a:gd name="connsiteX16294" fmla="*/ 2840807 w 9867415"/>
                <a:gd name="connsiteY16294" fmla="*/ 291090 h 3924300"/>
                <a:gd name="connsiteX16295" fmla="*/ 6879675 w 9867415"/>
                <a:gd name="connsiteY16295" fmla="*/ 290514 h 3924300"/>
                <a:gd name="connsiteX16296" fmla="*/ 6902189 w 9867415"/>
                <a:gd name="connsiteY16296" fmla="*/ 313026 h 3924300"/>
                <a:gd name="connsiteX16297" fmla="*/ 6898436 w 9867415"/>
                <a:gd name="connsiteY16297" fmla="*/ 328036 h 3924300"/>
                <a:gd name="connsiteX16298" fmla="*/ 6872171 w 9867415"/>
                <a:gd name="connsiteY16298" fmla="*/ 309275 h 3924300"/>
                <a:gd name="connsiteX16299" fmla="*/ 6879675 w 9867415"/>
                <a:gd name="connsiteY16299" fmla="*/ 290514 h 3924300"/>
                <a:gd name="connsiteX16300" fmla="*/ 5896233 w 9867415"/>
                <a:gd name="connsiteY16300" fmla="*/ 290514 h 3924300"/>
                <a:gd name="connsiteX16301" fmla="*/ 5915283 w 9867415"/>
                <a:gd name="connsiteY16301" fmla="*/ 309563 h 3924300"/>
                <a:gd name="connsiteX16302" fmla="*/ 5903853 w 9867415"/>
                <a:gd name="connsiteY16302" fmla="*/ 328613 h 3924300"/>
                <a:gd name="connsiteX16303" fmla="*/ 5884803 w 9867415"/>
                <a:gd name="connsiteY16303" fmla="*/ 309563 h 3924300"/>
                <a:gd name="connsiteX16304" fmla="*/ 5896233 w 9867415"/>
                <a:gd name="connsiteY16304" fmla="*/ 290514 h 3924300"/>
                <a:gd name="connsiteX16305" fmla="*/ 5844481 w 9867415"/>
                <a:gd name="connsiteY16305" fmla="*/ 290514 h 3924300"/>
                <a:gd name="connsiteX16306" fmla="*/ 5866706 w 9867415"/>
                <a:gd name="connsiteY16306" fmla="*/ 309563 h 3924300"/>
                <a:gd name="connsiteX16307" fmla="*/ 5851889 w 9867415"/>
                <a:gd name="connsiteY16307" fmla="*/ 328613 h 3924300"/>
                <a:gd name="connsiteX16308" fmla="*/ 5833368 w 9867415"/>
                <a:gd name="connsiteY16308" fmla="*/ 309563 h 3924300"/>
                <a:gd name="connsiteX16309" fmla="*/ 5844481 w 9867415"/>
                <a:gd name="connsiteY16309" fmla="*/ 290514 h 3924300"/>
                <a:gd name="connsiteX16310" fmla="*/ 3413874 w 9867415"/>
                <a:gd name="connsiteY16310" fmla="*/ 290514 h 3924300"/>
                <a:gd name="connsiteX16311" fmla="*/ 3421378 w 9867415"/>
                <a:gd name="connsiteY16311" fmla="*/ 309275 h 3924300"/>
                <a:gd name="connsiteX16312" fmla="*/ 3398865 w 9867415"/>
                <a:gd name="connsiteY16312" fmla="*/ 331788 h 3924300"/>
                <a:gd name="connsiteX16313" fmla="*/ 3387608 w 9867415"/>
                <a:gd name="connsiteY16313" fmla="*/ 313026 h 3924300"/>
                <a:gd name="connsiteX16314" fmla="*/ 3413874 w 9867415"/>
                <a:gd name="connsiteY16314" fmla="*/ 290514 h 3924300"/>
                <a:gd name="connsiteX16315" fmla="*/ 7437321 w 9867415"/>
                <a:gd name="connsiteY16315" fmla="*/ 287338 h 3924300"/>
                <a:gd name="connsiteX16316" fmla="*/ 7464597 w 9867415"/>
                <a:gd name="connsiteY16316" fmla="*/ 305594 h 3924300"/>
                <a:gd name="connsiteX16317" fmla="*/ 7460701 w 9867415"/>
                <a:gd name="connsiteY16317" fmla="*/ 323851 h 3924300"/>
                <a:gd name="connsiteX16318" fmla="*/ 7433424 w 9867415"/>
                <a:gd name="connsiteY16318" fmla="*/ 301943 h 3924300"/>
                <a:gd name="connsiteX16319" fmla="*/ 7437321 w 9867415"/>
                <a:gd name="connsiteY16319" fmla="*/ 287338 h 3924300"/>
                <a:gd name="connsiteX16320" fmla="*/ 6830636 w 9867415"/>
                <a:gd name="connsiteY16320" fmla="*/ 287338 h 3924300"/>
                <a:gd name="connsiteX16321" fmla="*/ 6853496 w 9867415"/>
                <a:gd name="connsiteY16321" fmla="*/ 309245 h 3924300"/>
                <a:gd name="connsiteX16322" fmla="*/ 6845876 w 9867415"/>
                <a:gd name="connsiteY16322" fmla="*/ 323851 h 3924300"/>
                <a:gd name="connsiteX16323" fmla="*/ 6823016 w 9867415"/>
                <a:gd name="connsiteY16323" fmla="*/ 305594 h 3924300"/>
                <a:gd name="connsiteX16324" fmla="*/ 6830636 w 9867415"/>
                <a:gd name="connsiteY16324" fmla="*/ 287338 h 3924300"/>
                <a:gd name="connsiteX16325" fmla="*/ 5742246 w 9867415"/>
                <a:gd name="connsiteY16325" fmla="*/ 287338 h 3924300"/>
                <a:gd name="connsiteX16326" fmla="*/ 5761296 w 9867415"/>
                <a:gd name="connsiteY16326" fmla="*/ 305594 h 3924300"/>
                <a:gd name="connsiteX16327" fmla="*/ 5749866 w 9867415"/>
                <a:gd name="connsiteY16327" fmla="*/ 323851 h 3924300"/>
                <a:gd name="connsiteX16328" fmla="*/ 5730816 w 9867415"/>
                <a:gd name="connsiteY16328" fmla="*/ 305594 h 3924300"/>
                <a:gd name="connsiteX16329" fmla="*/ 5742246 w 9867415"/>
                <a:gd name="connsiteY16329" fmla="*/ 287338 h 3924300"/>
                <a:gd name="connsiteX16330" fmla="*/ 5693315 w 9867415"/>
                <a:gd name="connsiteY16330" fmla="*/ 287338 h 3924300"/>
                <a:gd name="connsiteX16331" fmla="*/ 5712718 w 9867415"/>
                <a:gd name="connsiteY16331" fmla="*/ 305594 h 3924300"/>
                <a:gd name="connsiteX16332" fmla="*/ 5697196 w 9867415"/>
                <a:gd name="connsiteY16332" fmla="*/ 323851 h 3924300"/>
                <a:gd name="connsiteX16333" fmla="*/ 5677793 w 9867415"/>
                <a:gd name="connsiteY16333" fmla="*/ 305594 h 3924300"/>
                <a:gd name="connsiteX16334" fmla="*/ 5693315 w 9867415"/>
                <a:gd name="connsiteY16334" fmla="*/ 287338 h 3924300"/>
                <a:gd name="connsiteX16335" fmla="*/ 3462913 w 9867415"/>
                <a:gd name="connsiteY16335" fmla="*/ 287338 h 3924300"/>
                <a:gd name="connsiteX16336" fmla="*/ 3470533 w 9867415"/>
                <a:gd name="connsiteY16336" fmla="*/ 306100 h 3924300"/>
                <a:gd name="connsiteX16337" fmla="*/ 3447673 w 9867415"/>
                <a:gd name="connsiteY16337" fmla="*/ 324861 h 3924300"/>
                <a:gd name="connsiteX16338" fmla="*/ 3440053 w 9867415"/>
                <a:gd name="connsiteY16338" fmla="*/ 309852 h 3924300"/>
                <a:gd name="connsiteX16339" fmla="*/ 3462913 w 9867415"/>
                <a:gd name="connsiteY16339" fmla="*/ 287338 h 3924300"/>
                <a:gd name="connsiteX16340" fmla="*/ 6782535 w 9867415"/>
                <a:gd name="connsiteY16340" fmla="*/ 282575 h 3924300"/>
                <a:gd name="connsiteX16341" fmla="*/ 6804443 w 9867415"/>
                <a:gd name="connsiteY16341" fmla="*/ 301624 h 3924300"/>
                <a:gd name="connsiteX16342" fmla="*/ 6797140 w 9867415"/>
                <a:gd name="connsiteY16342" fmla="*/ 320675 h 3924300"/>
                <a:gd name="connsiteX16343" fmla="*/ 6775233 w 9867415"/>
                <a:gd name="connsiteY16343" fmla="*/ 301624 h 3924300"/>
                <a:gd name="connsiteX16344" fmla="*/ 6782535 w 9867415"/>
                <a:gd name="connsiteY16344" fmla="*/ 282575 h 3924300"/>
                <a:gd name="connsiteX16345" fmla="*/ 5640646 w 9867415"/>
                <a:gd name="connsiteY16345" fmla="*/ 282575 h 3924300"/>
                <a:gd name="connsiteX16346" fmla="*/ 5659696 w 9867415"/>
                <a:gd name="connsiteY16346" fmla="*/ 301624 h 3924300"/>
                <a:gd name="connsiteX16347" fmla="*/ 5648266 w 9867415"/>
                <a:gd name="connsiteY16347" fmla="*/ 320675 h 3924300"/>
                <a:gd name="connsiteX16348" fmla="*/ 5629216 w 9867415"/>
                <a:gd name="connsiteY16348" fmla="*/ 301624 h 3924300"/>
                <a:gd name="connsiteX16349" fmla="*/ 5640646 w 9867415"/>
                <a:gd name="connsiteY16349" fmla="*/ 282575 h 3924300"/>
                <a:gd name="connsiteX16350" fmla="*/ 5591010 w 9867415"/>
                <a:gd name="connsiteY16350" fmla="*/ 282575 h 3924300"/>
                <a:gd name="connsiteX16351" fmla="*/ 5609531 w 9867415"/>
                <a:gd name="connsiteY16351" fmla="*/ 301624 h 3924300"/>
                <a:gd name="connsiteX16352" fmla="*/ 5594714 w 9867415"/>
                <a:gd name="connsiteY16352" fmla="*/ 320675 h 3924300"/>
                <a:gd name="connsiteX16353" fmla="*/ 5576193 w 9867415"/>
                <a:gd name="connsiteY16353" fmla="*/ 301624 h 3924300"/>
                <a:gd name="connsiteX16354" fmla="*/ 5591010 w 9867415"/>
                <a:gd name="connsiteY16354" fmla="*/ 282575 h 3924300"/>
                <a:gd name="connsiteX16355" fmla="*/ 5538623 w 9867415"/>
                <a:gd name="connsiteY16355" fmla="*/ 282575 h 3924300"/>
                <a:gd name="connsiteX16356" fmla="*/ 5557144 w 9867415"/>
                <a:gd name="connsiteY16356" fmla="*/ 301624 h 3924300"/>
                <a:gd name="connsiteX16357" fmla="*/ 5542327 w 9867415"/>
                <a:gd name="connsiteY16357" fmla="*/ 320675 h 3924300"/>
                <a:gd name="connsiteX16358" fmla="*/ 5523806 w 9867415"/>
                <a:gd name="connsiteY16358" fmla="*/ 301624 h 3924300"/>
                <a:gd name="connsiteX16359" fmla="*/ 5538623 w 9867415"/>
                <a:gd name="connsiteY16359" fmla="*/ 282575 h 3924300"/>
                <a:gd name="connsiteX16360" fmla="*/ 5485706 w 9867415"/>
                <a:gd name="connsiteY16360" fmla="*/ 282575 h 3924300"/>
                <a:gd name="connsiteX16361" fmla="*/ 5504227 w 9867415"/>
                <a:gd name="connsiteY16361" fmla="*/ 301624 h 3924300"/>
                <a:gd name="connsiteX16362" fmla="*/ 5493114 w 9867415"/>
                <a:gd name="connsiteY16362" fmla="*/ 320675 h 3924300"/>
                <a:gd name="connsiteX16363" fmla="*/ 5474593 w 9867415"/>
                <a:gd name="connsiteY16363" fmla="*/ 297814 h 3924300"/>
                <a:gd name="connsiteX16364" fmla="*/ 5485706 w 9867415"/>
                <a:gd name="connsiteY16364" fmla="*/ 282575 h 3924300"/>
                <a:gd name="connsiteX16365" fmla="*/ 3511722 w 9867415"/>
                <a:gd name="connsiteY16365" fmla="*/ 282575 h 3924300"/>
                <a:gd name="connsiteX16366" fmla="*/ 3522978 w 9867415"/>
                <a:gd name="connsiteY16366" fmla="*/ 301336 h 3924300"/>
                <a:gd name="connsiteX16367" fmla="*/ 3500465 w 9867415"/>
                <a:gd name="connsiteY16367" fmla="*/ 320097 h 3924300"/>
                <a:gd name="connsiteX16368" fmla="*/ 3489208 w 9867415"/>
                <a:gd name="connsiteY16368" fmla="*/ 305089 h 3924300"/>
                <a:gd name="connsiteX16369" fmla="*/ 3511722 w 9867415"/>
                <a:gd name="connsiteY16369" fmla="*/ 282575 h 3924300"/>
                <a:gd name="connsiteX16370" fmla="*/ 2890020 w 9867415"/>
                <a:gd name="connsiteY16370" fmla="*/ 282575 h 3924300"/>
                <a:gd name="connsiteX16371" fmla="*/ 2897524 w 9867415"/>
                <a:gd name="connsiteY16371" fmla="*/ 301336 h 3924300"/>
                <a:gd name="connsiteX16372" fmla="*/ 2871259 w 9867415"/>
                <a:gd name="connsiteY16372" fmla="*/ 323851 h 3924300"/>
                <a:gd name="connsiteX16373" fmla="*/ 2863754 w 9867415"/>
                <a:gd name="connsiteY16373" fmla="*/ 305089 h 3924300"/>
                <a:gd name="connsiteX16374" fmla="*/ 2890020 w 9867415"/>
                <a:gd name="connsiteY16374" fmla="*/ 282575 h 3924300"/>
                <a:gd name="connsiteX16375" fmla="*/ 7389118 w 9867415"/>
                <a:gd name="connsiteY16375" fmla="*/ 279399 h 3924300"/>
                <a:gd name="connsiteX16376" fmla="*/ 7415048 w 9867415"/>
                <a:gd name="connsiteY16376" fmla="*/ 301913 h 3924300"/>
                <a:gd name="connsiteX16377" fmla="*/ 7411344 w 9867415"/>
                <a:gd name="connsiteY16377" fmla="*/ 320675 h 3924300"/>
                <a:gd name="connsiteX16378" fmla="*/ 7385414 w 9867415"/>
                <a:gd name="connsiteY16378" fmla="*/ 298161 h 3924300"/>
                <a:gd name="connsiteX16379" fmla="*/ 7389118 w 9867415"/>
                <a:gd name="connsiteY16379" fmla="*/ 279399 h 3924300"/>
                <a:gd name="connsiteX16380" fmla="*/ 6728863 w 9867415"/>
                <a:gd name="connsiteY16380" fmla="*/ 279399 h 3924300"/>
                <a:gd name="connsiteX16381" fmla="*/ 6755129 w 9867415"/>
                <a:gd name="connsiteY16381" fmla="*/ 298449 h 3924300"/>
                <a:gd name="connsiteX16382" fmla="*/ 6747624 w 9867415"/>
                <a:gd name="connsiteY16382" fmla="*/ 317499 h 3924300"/>
                <a:gd name="connsiteX16383" fmla="*/ 6721359 w 9867415"/>
                <a:gd name="connsiteY16383" fmla="*/ 298449 h 3924300"/>
                <a:gd name="connsiteX16384" fmla="*/ 6728863 w 9867415"/>
                <a:gd name="connsiteY16384" fmla="*/ 279399 h 3924300"/>
                <a:gd name="connsiteX16385" fmla="*/ 5437023 w 9867415"/>
                <a:gd name="connsiteY16385" fmla="*/ 279399 h 3924300"/>
                <a:gd name="connsiteX16386" fmla="*/ 5455544 w 9867415"/>
                <a:gd name="connsiteY16386" fmla="*/ 298449 h 3924300"/>
                <a:gd name="connsiteX16387" fmla="*/ 5440727 w 9867415"/>
                <a:gd name="connsiteY16387" fmla="*/ 317499 h 3924300"/>
                <a:gd name="connsiteX16388" fmla="*/ 5422206 w 9867415"/>
                <a:gd name="connsiteY16388" fmla="*/ 298449 h 3924300"/>
                <a:gd name="connsiteX16389" fmla="*/ 5437023 w 9867415"/>
                <a:gd name="connsiteY16389" fmla="*/ 279399 h 3924300"/>
                <a:gd name="connsiteX16390" fmla="*/ 5384635 w 9867415"/>
                <a:gd name="connsiteY16390" fmla="*/ 279399 h 3924300"/>
                <a:gd name="connsiteX16391" fmla="*/ 5403156 w 9867415"/>
                <a:gd name="connsiteY16391" fmla="*/ 298449 h 3924300"/>
                <a:gd name="connsiteX16392" fmla="*/ 5388339 w 9867415"/>
                <a:gd name="connsiteY16392" fmla="*/ 317499 h 3924300"/>
                <a:gd name="connsiteX16393" fmla="*/ 5373522 w 9867415"/>
                <a:gd name="connsiteY16393" fmla="*/ 298449 h 3924300"/>
                <a:gd name="connsiteX16394" fmla="*/ 5384635 w 9867415"/>
                <a:gd name="connsiteY16394" fmla="*/ 279399 h 3924300"/>
                <a:gd name="connsiteX16395" fmla="*/ 5335423 w 9867415"/>
                <a:gd name="connsiteY16395" fmla="*/ 279399 h 3924300"/>
                <a:gd name="connsiteX16396" fmla="*/ 5353944 w 9867415"/>
                <a:gd name="connsiteY16396" fmla="*/ 298449 h 3924300"/>
                <a:gd name="connsiteX16397" fmla="*/ 5339127 w 9867415"/>
                <a:gd name="connsiteY16397" fmla="*/ 317499 h 3924300"/>
                <a:gd name="connsiteX16398" fmla="*/ 5320606 w 9867415"/>
                <a:gd name="connsiteY16398" fmla="*/ 298449 h 3924300"/>
                <a:gd name="connsiteX16399" fmla="*/ 5335423 w 9867415"/>
                <a:gd name="connsiteY16399" fmla="*/ 279399 h 3924300"/>
                <a:gd name="connsiteX16400" fmla="*/ 5282153 w 9867415"/>
                <a:gd name="connsiteY16400" fmla="*/ 279399 h 3924300"/>
                <a:gd name="connsiteX16401" fmla="*/ 5301556 w 9867415"/>
                <a:gd name="connsiteY16401" fmla="*/ 298449 h 3924300"/>
                <a:gd name="connsiteX16402" fmla="*/ 5286034 w 9867415"/>
                <a:gd name="connsiteY16402" fmla="*/ 317499 h 3924300"/>
                <a:gd name="connsiteX16403" fmla="*/ 5266631 w 9867415"/>
                <a:gd name="connsiteY16403" fmla="*/ 298449 h 3924300"/>
                <a:gd name="connsiteX16404" fmla="*/ 5282153 w 9867415"/>
                <a:gd name="connsiteY16404" fmla="*/ 279399 h 3924300"/>
                <a:gd name="connsiteX16405" fmla="*/ 5234088 w 9867415"/>
                <a:gd name="connsiteY16405" fmla="*/ 279399 h 3924300"/>
                <a:gd name="connsiteX16406" fmla="*/ 5249169 w 9867415"/>
                <a:gd name="connsiteY16406" fmla="*/ 298449 h 3924300"/>
                <a:gd name="connsiteX16407" fmla="*/ 5234088 w 9867415"/>
                <a:gd name="connsiteY16407" fmla="*/ 317499 h 3924300"/>
                <a:gd name="connsiteX16408" fmla="*/ 5219006 w 9867415"/>
                <a:gd name="connsiteY16408" fmla="*/ 298449 h 3924300"/>
                <a:gd name="connsiteX16409" fmla="*/ 5234088 w 9867415"/>
                <a:gd name="connsiteY16409" fmla="*/ 279399 h 3924300"/>
                <a:gd name="connsiteX16410" fmla="*/ 3564513 w 9867415"/>
                <a:gd name="connsiteY16410" fmla="*/ 279399 h 3924300"/>
                <a:gd name="connsiteX16411" fmla="*/ 3572133 w 9867415"/>
                <a:gd name="connsiteY16411" fmla="*/ 298161 h 3924300"/>
                <a:gd name="connsiteX16412" fmla="*/ 3549273 w 9867415"/>
                <a:gd name="connsiteY16412" fmla="*/ 316922 h 3924300"/>
                <a:gd name="connsiteX16413" fmla="*/ 3541653 w 9867415"/>
                <a:gd name="connsiteY16413" fmla="*/ 301913 h 3924300"/>
                <a:gd name="connsiteX16414" fmla="*/ 3564513 w 9867415"/>
                <a:gd name="connsiteY16414" fmla="*/ 279399 h 3924300"/>
                <a:gd name="connsiteX16415" fmla="*/ 2939232 w 9867415"/>
                <a:gd name="connsiteY16415" fmla="*/ 279399 h 3924300"/>
                <a:gd name="connsiteX16416" fmla="*/ 2946737 w 9867415"/>
                <a:gd name="connsiteY16416" fmla="*/ 298449 h 3924300"/>
                <a:gd name="connsiteX16417" fmla="*/ 2920471 w 9867415"/>
                <a:gd name="connsiteY16417" fmla="*/ 317499 h 3924300"/>
                <a:gd name="connsiteX16418" fmla="*/ 2916718 w 9867415"/>
                <a:gd name="connsiteY16418" fmla="*/ 298449 h 3924300"/>
                <a:gd name="connsiteX16419" fmla="*/ 2939232 w 9867415"/>
                <a:gd name="connsiteY16419" fmla="*/ 279399 h 3924300"/>
                <a:gd name="connsiteX16420" fmla="*/ 2988445 w 9867415"/>
                <a:gd name="connsiteY16420" fmla="*/ 275215 h 3924300"/>
                <a:gd name="connsiteX16421" fmla="*/ 2995950 w 9867415"/>
                <a:gd name="connsiteY16421" fmla="*/ 290225 h 3924300"/>
                <a:gd name="connsiteX16422" fmla="*/ 2969684 w 9867415"/>
                <a:gd name="connsiteY16422" fmla="*/ 312738 h 3924300"/>
                <a:gd name="connsiteX16423" fmla="*/ 2965932 w 9867415"/>
                <a:gd name="connsiteY16423" fmla="*/ 293977 h 3924300"/>
                <a:gd name="connsiteX16424" fmla="*/ 2988445 w 9867415"/>
                <a:gd name="connsiteY16424" fmla="*/ 275215 h 3924300"/>
                <a:gd name="connsiteX16425" fmla="*/ 7339906 w 9867415"/>
                <a:gd name="connsiteY16425" fmla="*/ 274638 h 3924300"/>
                <a:gd name="connsiteX16426" fmla="*/ 7365835 w 9867415"/>
                <a:gd name="connsiteY16426" fmla="*/ 298018 h 3924300"/>
                <a:gd name="connsiteX16427" fmla="*/ 7362130 w 9867415"/>
                <a:gd name="connsiteY16427" fmla="*/ 313604 h 3924300"/>
                <a:gd name="connsiteX16428" fmla="*/ 7336201 w 9867415"/>
                <a:gd name="connsiteY16428" fmla="*/ 294121 h 3924300"/>
                <a:gd name="connsiteX16429" fmla="*/ 7339906 w 9867415"/>
                <a:gd name="connsiteY16429" fmla="*/ 274638 h 3924300"/>
                <a:gd name="connsiteX16430" fmla="*/ 6680083 w 9867415"/>
                <a:gd name="connsiteY16430" fmla="*/ 274638 h 3924300"/>
                <a:gd name="connsiteX16431" fmla="*/ 6707360 w 9867415"/>
                <a:gd name="connsiteY16431" fmla="*/ 293688 h 3924300"/>
                <a:gd name="connsiteX16432" fmla="*/ 6695670 w 9867415"/>
                <a:gd name="connsiteY16432" fmla="*/ 312738 h 3924300"/>
                <a:gd name="connsiteX16433" fmla="*/ 6672290 w 9867415"/>
                <a:gd name="connsiteY16433" fmla="*/ 293688 h 3924300"/>
                <a:gd name="connsiteX16434" fmla="*/ 6680083 w 9867415"/>
                <a:gd name="connsiteY16434" fmla="*/ 274638 h 3924300"/>
                <a:gd name="connsiteX16435" fmla="*/ 3613726 w 9867415"/>
                <a:gd name="connsiteY16435" fmla="*/ 274638 h 3924300"/>
                <a:gd name="connsiteX16436" fmla="*/ 3625156 w 9867415"/>
                <a:gd name="connsiteY16436" fmla="*/ 294121 h 3924300"/>
                <a:gd name="connsiteX16437" fmla="*/ 3602296 w 9867415"/>
                <a:gd name="connsiteY16437" fmla="*/ 313604 h 3924300"/>
                <a:gd name="connsiteX16438" fmla="*/ 3590866 w 9867415"/>
                <a:gd name="connsiteY16438" fmla="*/ 298018 h 3924300"/>
                <a:gd name="connsiteX16439" fmla="*/ 3613726 w 9867415"/>
                <a:gd name="connsiteY16439" fmla="*/ 274638 h 3924300"/>
                <a:gd name="connsiteX16440" fmla="*/ 7290694 w 9867415"/>
                <a:gd name="connsiteY16440" fmla="*/ 271463 h 3924300"/>
                <a:gd name="connsiteX16441" fmla="*/ 7316623 w 9867415"/>
                <a:gd name="connsiteY16441" fmla="*/ 290514 h 3924300"/>
                <a:gd name="connsiteX16442" fmla="*/ 7312918 w 9867415"/>
                <a:gd name="connsiteY16442" fmla="*/ 309563 h 3924300"/>
                <a:gd name="connsiteX16443" fmla="*/ 7286989 w 9867415"/>
                <a:gd name="connsiteY16443" fmla="*/ 290514 h 3924300"/>
                <a:gd name="connsiteX16444" fmla="*/ 7290694 w 9867415"/>
                <a:gd name="connsiteY16444" fmla="*/ 271463 h 3924300"/>
                <a:gd name="connsiteX16445" fmla="*/ 6631722 w 9867415"/>
                <a:gd name="connsiteY16445" fmla="*/ 271463 h 3924300"/>
                <a:gd name="connsiteX16446" fmla="*/ 6653630 w 9867415"/>
                <a:gd name="connsiteY16446" fmla="*/ 294323 h 3924300"/>
                <a:gd name="connsiteX16447" fmla="*/ 6646327 w 9867415"/>
                <a:gd name="connsiteY16447" fmla="*/ 309563 h 3924300"/>
                <a:gd name="connsiteX16448" fmla="*/ 6624420 w 9867415"/>
                <a:gd name="connsiteY16448" fmla="*/ 290514 h 3924300"/>
                <a:gd name="connsiteX16449" fmla="*/ 6631722 w 9867415"/>
                <a:gd name="connsiteY16449" fmla="*/ 271463 h 3924300"/>
                <a:gd name="connsiteX16450" fmla="*/ 3662303 w 9867415"/>
                <a:gd name="connsiteY16450" fmla="*/ 271463 h 3924300"/>
                <a:gd name="connsiteX16451" fmla="*/ 3673733 w 9867415"/>
                <a:gd name="connsiteY16451" fmla="*/ 290225 h 3924300"/>
                <a:gd name="connsiteX16452" fmla="*/ 3650873 w 9867415"/>
                <a:gd name="connsiteY16452" fmla="*/ 308986 h 3924300"/>
                <a:gd name="connsiteX16453" fmla="*/ 3643253 w 9867415"/>
                <a:gd name="connsiteY16453" fmla="*/ 293977 h 3924300"/>
                <a:gd name="connsiteX16454" fmla="*/ 3662303 w 9867415"/>
                <a:gd name="connsiteY16454" fmla="*/ 271463 h 3924300"/>
                <a:gd name="connsiteX16455" fmla="*/ 6582510 w 9867415"/>
                <a:gd name="connsiteY16455" fmla="*/ 268289 h 3924300"/>
                <a:gd name="connsiteX16456" fmla="*/ 6604418 w 9867415"/>
                <a:gd name="connsiteY16456" fmla="*/ 290801 h 3924300"/>
                <a:gd name="connsiteX16457" fmla="*/ 6597115 w 9867415"/>
                <a:gd name="connsiteY16457" fmla="*/ 305811 h 3924300"/>
                <a:gd name="connsiteX16458" fmla="*/ 6575208 w 9867415"/>
                <a:gd name="connsiteY16458" fmla="*/ 287049 h 3924300"/>
                <a:gd name="connsiteX16459" fmla="*/ 6582510 w 9867415"/>
                <a:gd name="connsiteY16459" fmla="*/ 268289 h 3924300"/>
                <a:gd name="connsiteX16460" fmla="*/ 3715326 w 9867415"/>
                <a:gd name="connsiteY16460" fmla="*/ 268289 h 3924300"/>
                <a:gd name="connsiteX16461" fmla="*/ 3722946 w 9867415"/>
                <a:gd name="connsiteY16461" fmla="*/ 287049 h 3924300"/>
                <a:gd name="connsiteX16462" fmla="*/ 3703896 w 9867415"/>
                <a:gd name="connsiteY16462" fmla="*/ 305811 h 3924300"/>
                <a:gd name="connsiteX16463" fmla="*/ 3692466 w 9867415"/>
                <a:gd name="connsiteY16463" fmla="*/ 290801 h 3924300"/>
                <a:gd name="connsiteX16464" fmla="*/ 3715326 w 9867415"/>
                <a:gd name="connsiteY16464" fmla="*/ 268289 h 3924300"/>
                <a:gd name="connsiteX16465" fmla="*/ 3037463 w 9867415"/>
                <a:gd name="connsiteY16465" fmla="*/ 268289 h 3924300"/>
                <a:gd name="connsiteX16466" fmla="*/ 3045083 w 9867415"/>
                <a:gd name="connsiteY16466" fmla="*/ 287049 h 3924300"/>
                <a:gd name="connsiteX16467" fmla="*/ 3022244 w 9867415"/>
                <a:gd name="connsiteY16467" fmla="*/ 305811 h 3924300"/>
                <a:gd name="connsiteX16468" fmla="*/ 3014624 w 9867415"/>
                <a:gd name="connsiteY16468" fmla="*/ 290801 h 3924300"/>
                <a:gd name="connsiteX16469" fmla="*/ 3037463 w 9867415"/>
                <a:gd name="connsiteY16469" fmla="*/ 268289 h 3924300"/>
                <a:gd name="connsiteX16470" fmla="*/ 7241336 w 9867415"/>
                <a:gd name="connsiteY16470" fmla="*/ 267277 h 3924300"/>
                <a:gd name="connsiteX16471" fmla="*/ 7268613 w 9867415"/>
                <a:gd name="connsiteY16471" fmla="*/ 286039 h 3924300"/>
                <a:gd name="connsiteX16472" fmla="*/ 7264716 w 9867415"/>
                <a:gd name="connsiteY16472" fmla="*/ 304800 h 3924300"/>
                <a:gd name="connsiteX16473" fmla="*/ 7237440 w 9867415"/>
                <a:gd name="connsiteY16473" fmla="*/ 282286 h 3924300"/>
                <a:gd name="connsiteX16474" fmla="*/ 7241336 w 9867415"/>
                <a:gd name="connsiteY16474" fmla="*/ 267277 h 3924300"/>
                <a:gd name="connsiteX16475" fmla="*/ 3763903 w 9867415"/>
                <a:gd name="connsiteY16475" fmla="*/ 267277 h 3924300"/>
                <a:gd name="connsiteX16476" fmla="*/ 3775333 w 9867415"/>
                <a:gd name="connsiteY16476" fmla="*/ 282286 h 3924300"/>
                <a:gd name="connsiteX16477" fmla="*/ 3752473 w 9867415"/>
                <a:gd name="connsiteY16477" fmla="*/ 304800 h 3924300"/>
                <a:gd name="connsiteX16478" fmla="*/ 3741043 w 9867415"/>
                <a:gd name="connsiteY16478" fmla="*/ 286039 h 3924300"/>
                <a:gd name="connsiteX16479" fmla="*/ 3763903 w 9867415"/>
                <a:gd name="connsiteY16479" fmla="*/ 267277 h 3924300"/>
                <a:gd name="connsiteX16480" fmla="*/ 6481213 w 9867415"/>
                <a:gd name="connsiteY16480" fmla="*/ 264102 h 3924300"/>
                <a:gd name="connsiteX16481" fmla="*/ 6507479 w 9867415"/>
                <a:gd name="connsiteY16481" fmla="*/ 282864 h 3924300"/>
                <a:gd name="connsiteX16482" fmla="*/ 6496222 w 9867415"/>
                <a:gd name="connsiteY16482" fmla="*/ 301624 h 3924300"/>
                <a:gd name="connsiteX16483" fmla="*/ 6473709 w 9867415"/>
                <a:gd name="connsiteY16483" fmla="*/ 279111 h 3924300"/>
                <a:gd name="connsiteX16484" fmla="*/ 6481213 w 9867415"/>
                <a:gd name="connsiteY16484" fmla="*/ 264102 h 3924300"/>
                <a:gd name="connsiteX16485" fmla="*/ 6533168 w 9867415"/>
                <a:gd name="connsiteY16485" fmla="*/ 263526 h 3924300"/>
                <a:gd name="connsiteX16486" fmla="*/ 6556548 w 9867415"/>
                <a:gd name="connsiteY16486" fmla="*/ 286039 h 3924300"/>
                <a:gd name="connsiteX16487" fmla="*/ 6548754 w 9867415"/>
                <a:gd name="connsiteY16487" fmla="*/ 301047 h 3924300"/>
                <a:gd name="connsiteX16488" fmla="*/ 6521478 w 9867415"/>
                <a:gd name="connsiteY16488" fmla="*/ 282286 h 3924300"/>
                <a:gd name="connsiteX16489" fmla="*/ 6533168 w 9867415"/>
                <a:gd name="connsiteY16489" fmla="*/ 263526 h 3924300"/>
                <a:gd name="connsiteX16490" fmla="*/ 3816926 w 9867415"/>
                <a:gd name="connsiteY16490" fmla="*/ 263526 h 3924300"/>
                <a:gd name="connsiteX16491" fmla="*/ 3824546 w 9867415"/>
                <a:gd name="connsiteY16491" fmla="*/ 278765 h 3924300"/>
                <a:gd name="connsiteX16492" fmla="*/ 3805496 w 9867415"/>
                <a:gd name="connsiteY16492" fmla="*/ 301624 h 3924300"/>
                <a:gd name="connsiteX16493" fmla="*/ 3794066 w 9867415"/>
                <a:gd name="connsiteY16493" fmla="*/ 282575 h 3924300"/>
                <a:gd name="connsiteX16494" fmla="*/ 3816926 w 9867415"/>
                <a:gd name="connsiteY16494" fmla="*/ 263526 h 3924300"/>
                <a:gd name="connsiteX16495" fmla="*/ 7193423 w 9867415"/>
                <a:gd name="connsiteY16495" fmla="*/ 260349 h 3924300"/>
                <a:gd name="connsiteX16496" fmla="*/ 7219689 w 9867415"/>
                <a:gd name="connsiteY16496" fmla="*/ 282864 h 3924300"/>
                <a:gd name="connsiteX16497" fmla="*/ 7215936 w 9867415"/>
                <a:gd name="connsiteY16497" fmla="*/ 301624 h 3924300"/>
                <a:gd name="connsiteX16498" fmla="*/ 7189671 w 9867415"/>
                <a:gd name="connsiteY16498" fmla="*/ 279111 h 3924300"/>
                <a:gd name="connsiteX16499" fmla="*/ 7193423 w 9867415"/>
                <a:gd name="connsiteY16499" fmla="*/ 260349 h 3924300"/>
                <a:gd name="connsiteX16500" fmla="*/ 6432173 w 9867415"/>
                <a:gd name="connsiteY16500" fmla="*/ 260349 h 3924300"/>
                <a:gd name="connsiteX16501" fmla="*/ 6455033 w 9867415"/>
                <a:gd name="connsiteY16501" fmla="*/ 279399 h 3924300"/>
                <a:gd name="connsiteX16502" fmla="*/ 6447413 w 9867415"/>
                <a:gd name="connsiteY16502" fmla="*/ 298449 h 3924300"/>
                <a:gd name="connsiteX16503" fmla="*/ 6424553 w 9867415"/>
                <a:gd name="connsiteY16503" fmla="*/ 279399 h 3924300"/>
                <a:gd name="connsiteX16504" fmla="*/ 6432173 w 9867415"/>
                <a:gd name="connsiteY16504" fmla="*/ 260349 h 3924300"/>
                <a:gd name="connsiteX16505" fmla="*/ 3865503 w 9867415"/>
                <a:gd name="connsiteY16505" fmla="*/ 260349 h 3924300"/>
                <a:gd name="connsiteX16506" fmla="*/ 3876933 w 9867415"/>
                <a:gd name="connsiteY16506" fmla="*/ 279399 h 3924300"/>
                <a:gd name="connsiteX16507" fmla="*/ 3854073 w 9867415"/>
                <a:gd name="connsiteY16507" fmla="*/ 298449 h 3924300"/>
                <a:gd name="connsiteX16508" fmla="*/ 3842643 w 9867415"/>
                <a:gd name="connsiteY16508" fmla="*/ 279399 h 3924300"/>
                <a:gd name="connsiteX16509" fmla="*/ 3865503 w 9867415"/>
                <a:gd name="connsiteY16509" fmla="*/ 260349 h 3924300"/>
                <a:gd name="connsiteX16510" fmla="*/ 3139236 w 9867415"/>
                <a:gd name="connsiteY16510" fmla="*/ 260349 h 3924300"/>
                <a:gd name="connsiteX16511" fmla="*/ 3146740 w 9867415"/>
                <a:gd name="connsiteY16511" fmla="*/ 275590 h 3924300"/>
                <a:gd name="connsiteX16512" fmla="*/ 3120475 w 9867415"/>
                <a:gd name="connsiteY16512" fmla="*/ 298449 h 3924300"/>
                <a:gd name="connsiteX16513" fmla="*/ 3112970 w 9867415"/>
                <a:gd name="connsiteY16513" fmla="*/ 279399 h 3924300"/>
                <a:gd name="connsiteX16514" fmla="*/ 3139236 w 9867415"/>
                <a:gd name="connsiteY16514" fmla="*/ 260349 h 3924300"/>
                <a:gd name="connsiteX16515" fmla="*/ 7147963 w 9867415"/>
                <a:gd name="connsiteY16515" fmla="*/ 257175 h 3924300"/>
                <a:gd name="connsiteX16516" fmla="*/ 7170477 w 9867415"/>
                <a:gd name="connsiteY16516" fmla="*/ 279082 h 3924300"/>
                <a:gd name="connsiteX16517" fmla="*/ 7166724 w 9867415"/>
                <a:gd name="connsiteY16517" fmla="*/ 293688 h 3924300"/>
                <a:gd name="connsiteX16518" fmla="*/ 7140459 w 9867415"/>
                <a:gd name="connsiteY16518" fmla="*/ 275432 h 3924300"/>
                <a:gd name="connsiteX16519" fmla="*/ 7147963 w 9867415"/>
                <a:gd name="connsiteY16519" fmla="*/ 257175 h 3924300"/>
                <a:gd name="connsiteX16520" fmla="*/ 6382961 w 9867415"/>
                <a:gd name="connsiteY16520" fmla="*/ 257175 h 3924300"/>
                <a:gd name="connsiteX16521" fmla="*/ 6405821 w 9867415"/>
                <a:gd name="connsiteY16521" fmla="*/ 275432 h 3924300"/>
                <a:gd name="connsiteX16522" fmla="*/ 6398201 w 9867415"/>
                <a:gd name="connsiteY16522" fmla="*/ 293688 h 3924300"/>
                <a:gd name="connsiteX16523" fmla="*/ 6375341 w 9867415"/>
                <a:gd name="connsiteY16523" fmla="*/ 275432 h 3924300"/>
                <a:gd name="connsiteX16524" fmla="*/ 6382961 w 9867415"/>
                <a:gd name="connsiteY16524" fmla="*/ 257175 h 3924300"/>
                <a:gd name="connsiteX16525" fmla="*/ 3914716 w 9867415"/>
                <a:gd name="connsiteY16525" fmla="*/ 257175 h 3924300"/>
                <a:gd name="connsiteX16526" fmla="*/ 3926146 w 9867415"/>
                <a:gd name="connsiteY16526" fmla="*/ 275432 h 3924300"/>
                <a:gd name="connsiteX16527" fmla="*/ 3907096 w 9867415"/>
                <a:gd name="connsiteY16527" fmla="*/ 293688 h 3924300"/>
                <a:gd name="connsiteX16528" fmla="*/ 3895666 w 9867415"/>
                <a:gd name="connsiteY16528" fmla="*/ 275432 h 3924300"/>
                <a:gd name="connsiteX16529" fmla="*/ 3914716 w 9867415"/>
                <a:gd name="connsiteY16529" fmla="*/ 257175 h 3924300"/>
                <a:gd name="connsiteX16530" fmla="*/ 3186861 w 9867415"/>
                <a:gd name="connsiteY16530" fmla="*/ 256165 h 3924300"/>
                <a:gd name="connsiteX16531" fmla="*/ 3194365 w 9867415"/>
                <a:gd name="connsiteY16531" fmla="*/ 271175 h 3924300"/>
                <a:gd name="connsiteX16532" fmla="*/ 3168100 w 9867415"/>
                <a:gd name="connsiteY16532" fmla="*/ 293688 h 3924300"/>
                <a:gd name="connsiteX16533" fmla="*/ 3160595 w 9867415"/>
                <a:gd name="connsiteY16533" fmla="*/ 274926 h 3924300"/>
                <a:gd name="connsiteX16534" fmla="*/ 3186861 w 9867415"/>
                <a:gd name="connsiteY16534" fmla="*/ 256165 h 3924300"/>
                <a:gd name="connsiteX16535" fmla="*/ 7098750 w 9867415"/>
                <a:gd name="connsiteY16535" fmla="*/ 252413 h 3924300"/>
                <a:gd name="connsiteX16536" fmla="*/ 7121264 w 9867415"/>
                <a:gd name="connsiteY16536" fmla="*/ 271463 h 3924300"/>
                <a:gd name="connsiteX16537" fmla="*/ 7117511 w 9867415"/>
                <a:gd name="connsiteY16537" fmla="*/ 290514 h 3924300"/>
                <a:gd name="connsiteX16538" fmla="*/ 7091246 w 9867415"/>
                <a:gd name="connsiteY16538" fmla="*/ 271463 h 3924300"/>
                <a:gd name="connsiteX16539" fmla="*/ 7098750 w 9867415"/>
                <a:gd name="connsiteY16539" fmla="*/ 252413 h 3924300"/>
                <a:gd name="connsiteX16540" fmla="*/ 4016316 w 9867415"/>
                <a:gd name="connsiteY16540" fmla="*/ 252413 h 3924300"/>
                <a:gd name="connsiteX16541" fmla="*/ 4027746 w 9867415"/>
                <a:gd name="connsiteY16541" fmla="*/ 267653 h 3924300"/>
                <a:gd name="connsiteX16542" fmla="*/ 4008696 w 9867415"/>
                <a:gd name="connsiteY16542" fmla="*/ 290514 h 3924300"/>
                <a:gd name="connsiteX16543" fmla="*/ 3997266 w 9867415"/>
                <a:gd name="connsiteY16543" fmla="*/ 271463 h 3924300"/>
                <a:gd name="connsiteX16544" fmla="*/ 4016316 w 9867415"/>
                <a:gd name="connsiteY16544" fmla="*/ 252413 h 3924300"/>
                <a:gd name="connsiteX16545" fmla="*/ 3967738 w 9867415"/>
                <a:gd name="connsiteY16545" fmla="*/ 252413 h 3924300"/>
                <a:gd name="connsiteX16546" fmla="*/ 3979168 w 9867415"/>
                <a:gd name="connsiteY16546" fmla="*/ 271463 h 3924300"/>
                <a:gd name="connsiteX16547" fmla="*/ 3956308 w 9867415"/>
                <a:gd name="connsiteY16547" fmla="*/ 290514 h 3924300"/>
                <a:gd name="connsiteX16548" fmla="*/ 3944878 w 9867415"/>
                <a:gd name="connsiteY16548" fmla="*/ 275273 h 3924300"/>
                <a:gd name="connsiteX16549" fmla="*/ 3967738 w 9867415"/>
                <a:gd name="connsiteY16549" fmla="*/ 252413 h 3924300"/>
                <a:gd name="connsiteX16550" fmla="*/ 7049538 w 9867415"/>
                <a:gd name="connsiteY16550" fmla="*/ 249238 h 3924300"/>
                <a:gd name="connsiteX16551" fmla="*/ 7072052 w 9867415"/>
                <a:gd name="connsiteY16551" fmla="*/ 268289 h 3924300"/>
                <a:gd name="connsiteX16552" fmla="*/ 7068299 w 9867415"/>
                <a:gd name="connsiteY16552" fmla="*/ 287338 h 3924300"/>
                <a:gd name="connsiteX16553" fmla="*/ 7042034 w 9867415"/>
                <a:gd name="connsiteY16553" fmla="*/ 264478 h 3924300"/>
                <a:gd name="connsiteX16554" fmla="*/ 7049538 w 9867415"/>
                <a:gd name="connsiteY16554" fmla="*/ 249238 h 3924300"/>
                <a:gd name="connsiteX16555" fmla="*/ 4065528 w 9867415"/>
                <a:gd name="connsiteY16555" fmla="*/ 249238 h 3924300"/>
                <a:gd name="connsiteX16556" fmla="*/ 4080768 w 9867415"/>
                <a:gd name="connsiteY16556" fmla="*/ 268289 h 3924300"/>
                <a:gd name="connsiteX16557" fmla="*/ 4057908 w 9867415"/>
                <a:gd name="connsiteY16557" fmla="*/ 287338 h 3924300"/>
                <a:gd name="connsiteX16558" fmla="*/ 4046478 w 9867415"/>
                <a:gd name="connsiteY16558" fmla="*/ 268289 h 3924300"/>
                <a:gd name="connsiteX16559" fmla="*/ 4065528 w 9867415"/>
                <a:gd name="connsiteY16559" fmla="*/ 249238 h 3924300"/>
                <a:gd name="connsiteX16560" fmla="*/ 7000325 w 9867415"/>
                <a:gd name="connsiteY16560" fmla="*/ 245052 h 3924300"/>
                <a:gd name="connsiteX16561" fmla="*/ 7022839 w 9867415"/>
                <a:gd name="connsiteY16561" fmla="*/ 263814 h 3924300"/>
                <a:gd name="connsiteX16562" fmla="*/ 7019086 w 9867415"/>
                <a:gd name="connsiteY16562" fmla="*/ 282575 h 3924300"/>
                <a:gd name="connsiteX16563" fmla="*/ 6992821 w 9867415"/>
                <a:gd name="connsiteY16563" fmla="*/ 260062 h 3924300"/>
                <a:gd name="connsiteX16564" fmla="*/ 7000325 w 9867415"/>
                <a:gd name="connsiteY16564" fmla="*/ 245052 h 3924300"/>
                <a:gd name="connsiteX16565" fmla="*/ 4167128 w 9867415"/>
                <a:gd name="connsiteY16565" fmla="*/ 244475 h 3924300"/>
                <a:gd name="connsiteX16566" fmla="*/ 4178558 w 9867415"/>
                <a:gd name="connsiteY16566" fmla="*/ 259715 h 3924300"/>
                <a:gd name="connsiteX16567" fmla="*/ 4159508 w 9867415"/>
                <a:gd name="connsiteY16567" fmla="*/ 278765 h 3924300"/>
                <a:gd name="connsiteX16568" fmla="*/ 4148078 w 9867415"/>
                <a:gd name="connsiteY16568" fmla="*/ 263526 h 3924300"/>
                <a:gd name="connsiteX16569" fmla="*/ 4167128 w 9867415"/>
                <a:gd name="connsiteY16569" fmla="*/ 244475 h 3924300"/>
                <a:gd name="connsiteX16570" fmla="*/ 4117916 w 9867415"/>
                <a:gd name="connsiteY16570" fmla="*/ 244475 h 3924300"/>
                <a:gd name="connsiteX16571" fmla="*/ 4129346 w 9867415"/>
                <a:gd name="connsiteY16571" fmla="*/ 263526 h 3924300"/>
                <a:gd name="connsiteX16572" fmla="*/ 4110296 w 9867415"/>
                <a:gd name="connsiteY16572" fmla="*/ 282575 h 3924300"/>
                <a:gd name="connsiteX16573" fmla="*/ 4098866 w 9867415"/>
                <a:gd name="connsiteY16573" fmla="*/ 263526 h 3924300"/>
                <a:gd name="connsiteX16574" fmla="*/ 4117916 w 9867415"/>
                <a:gd name="connsiteY16574" fmla="*/ 244475 h 3924300"/>
                <a:gd name="connsiteX16575" fmla="*/ 3285113 w 9867415"/>
                <a:gd name="connsiteY16575" fmla="*/ 244475 h 3924300"/>
                <a:gd name="connsiteX16576" fmla="*/ 3292733 w 9867415"/>
                <a:gd name="connsiteY16576" fmla="*/ 263526 h 3924300"/>
                <a:gd name="connsiteX16577" fmla="*/ 3269873 w 9867415"/>
                <a:gd name="connsiteY16577" fmla="*/ 282575 h 3924300"/>
                <a:gd name="connsiteX16578" fmla="*/ 3262253 w 9867415"/>
                <a:gd name="connsiteY16578" fmla="*/ 267335 h 3924300"/>
                <a:gd name="connsiteX16579" fmla="*/ 3285113 w 9867415"/>
                <a:gd name="connsiteY16579" fmla="*/ 244475 h 3924300"/>
                <a:gd name="connsiteX16580" fmla="*/ 6951113 w 9867415"/>
                <a:gd name="connsiteY16580" fmla="*/ 241877 h 3924300"/>
                <a:gd name="connsiteX16581" fmla="*/ 6973627 w 9867415"/>
                <a:gd name="connsiteY16581" fmla="*/ 260638 h 3924300"/>
                <a:gd name="connsiteX16582" fmla="*/ 6969874 w 9867415"/>
                <a:gd name="connsiteY16582" fmla="*/ 279399 h 3924300"/>
                <a:gd name="connsiteX16583" fmla="*/ 6943609 w 9867415"/>
                <a:gd name="connsiteY16583" fmla="*/ 256887 h 3924300"/>
                <a:gd name="connsiteX16584" fmla="*/ 6951113 w 9867415"/>
                <a:gd name="connsiteY16584" fmla="*/ 241877 h 3924300"/>
                <a:gd name="connsiteX16585" fmla="*/ 6081336 w 9867415"/>
                <a:gd name="connsiteY16585" fmla="*/ 241300 h 3924300"/>
                <a:gd name="connsiteX16586" fmla="*/ 6104196 w 9867415"/>
                <a:gd name="connsiteY16586" fmla="*/ 260349 h 3924300"/>
                <a:gd name="connsiteX16587" fmla="*/ 6092766 w 9867415"/>
                <a:gd name="connsiteY16587" fmla="*/ 279399 h 3924300"/>
                <a:gd name="connsiteX16588" fmla="*/ 6073716 w 9867415"/>
                <a:gd name="connsiteY16588" fmla="*/ 260349 h 3924300"/>
                <a:gd name="connsiteX16589" fmla="*/ 6081336 w 9867415"/>
                <a:gd name="connsiteY16589" fmla="*/ 241300 h 3924300"/>
                <a:gd name="connsiteX16590" fmla="*/ 4219940 w 9867415"/>
                <a:gd name="connsiteY16590" fmla="*/ 241300 h 3924300"/>
                <a:gd name="connsiteX16591" fmla="*/ 4231581 w 9867415"/>
                <a:gd name="connsiteY16591" fmla="*/ 260349 h 3924300"/>
                <a:gd name="connsiteX16592" fmla="*/ 4212178 w 9867415"/>
                <a:gd name="connsiteY16592" fmla="*/ 279399 h 3924300"/>
                <a:gd name="connsiteX16593" fmla="*/ 4196656 w 9867415"/>
                <a:gd name="connsiteY16593" fmla="*/ 260349 h 3924300"/>
                <a:gd name="connsiteX16594" fmla="*/ 4219940 w 9867415"/>
                <a:gd name="connsiteY16594" fmla="*/ 241300 h 3924300"/>
                <a:gd name="connsiteX16595" fmla="*/ 3334326 w 9867415"/>
                <a:gd name="connsiteY16595" fmla="*/ 241300 h 3924300"/>
                <a:gd name="connsiteX16596" fmla="*/ 3341946 w 9867415"/>
                <a:gd name="connsiteY16596" fmla="*/ 260349 h 3924300"/>
                <a:gd name="connsiteX16597" fmla="*/ 3319086 w 9867415"/>
                <a:gd name="connsiteY16597" fmla="*/ 279399 h 3924300"/>
                <a:gd name="connsiteX16598" fmla="*/ 3311466 w 9867415"/>
                <a:gd name="connsiteY16598" fmla="*/ 260349 h 3924300"/>
                <a:gd name="connsiteX16599" fmla="*/ 3334326 w 9867415"/>
                <a:gd name="connsiteY16599" fmla="*/ 241300 h 3924300"/>
                <a:gd name="connsiteX16600" fmla="*/ 6032335 w 9867415"/>
                <a:gd name="connsiteY16600" fmla="*/ 238125 h 3924300"/>
                <a:gd name="connsiteX16601" fmla="*/ 6055618 w 9867415"/>
                <a:gd name="connsiteY16601" fmla="*/ 260032 h 3924300"/>
                <a:gd name="connsiteX16602" fmla="*/ 6043977 w 9867415"/>
                <a:gd name="connsiteY16602" fmla="*/ 274638 h 3924300"/>
                <a:gd name="connsiteX16603" fmla="*/ 6020693 w 9867415"/>
                <a:gd name="connsiteY16603" fmla="*/ 256382 h 3924300"/>
                <a:gd name="connsiteX16604" fmla="*/ 6032335 w 9867415"/>
                <a:gd name="connsiteY16604" fmla="*/ 238125 h 3924300"/>
                <a:gd name="connsiteX16605" fmla="*/ 4318364 w 9867415"/>
                <a:gd name="connsiteY16605" fmla="*/ 238125 h 3924300"/>
                <a:gd name="connsiteX16606" fmla="*/ 4333181 w 9867415"/>
                <a:gd name="connsiteY16606" fmla="*/ 256382 h 3924300"/>
                <a:gd name="connsiteX16607" fmla="*/ 4314660 w 9867415"/>
                <a:gd name="connsiteY16607" fmla="*/ 274638 h 3924300"/>
                <a:gd name="connsiteX16608" fmla="*/ 4299843 w 9867415"/>
                <a:gd name="connsiteY16608" fmla="*/ 256382 h 3924300"/>
                <a:gd name="connsiteX16609" fmla="*/ 4318364 w 9867415"/>
                <a:gd name="connsiteY16609" fmla="*/ 238125 h 3924300"/>
                <a:gd name="connsiteX16610" fmla="*/ 4268728 w 9867415"/>
                <a:gd name="connsiteY16610" fmla="*/ 238125 h 3924300"/>
                <a:gd name="connsiteX16611" fmla="*/ 4280158 w 9867415"/>
                <a:gd name="connsiteY16611" fmla="*/ 256382 h 3924300"/>
                <a:gd name="connsiteX16612" fmla="*/ 4261108 w 9867415"/>
                <a:gd name="connsiteY16612" fmla="*/ 274638 h 3924300"/>
                <a:gd name="connsiteX16613" fmla="*/ 4249678 w 9867415"/>
                <a:gd name="connsiteY16613" fmla="*/ 260032 h 3924300"/>
                <a:gd name="connsiteX16614" fmla="*/ 4268728 w 9867415"/>
                <a:gd name="connsiteY16614" fmla="*/ 238125 h 3924300"/>
                <a:gd name="connsiteX16615" fmla="*/ 3383134 w 9867415"/>
                <a:gd name="connsiteY16615" fmla="*/ 238125 h 3924300"/>
                <a:gd name="connsiteX16616" fmla="*/ 3394390 w 9867415"/>
                <a:gd name="connsiteY16616" fmla="*/ 256382 h 3924300"/>
                <a:gd name="connsiteX16617" fmla="*/ 3368125 w 9867415"/>
                <a:gd name="connsiteY16617" fmla="*/ 274638 h 3924300"/>
                <a:gd name="connsiteX16618" fmla="*/ 3360620 w 9867415"/>
                <a:gd name="connsiteY16618" fmla="*/ 256382 h 3924300"/>
                <a:gd name="connsiteX16619" fmla="*/ 3383134 w 9867415"/>
                <a:gd name="connsiteY16619" fmla="*/ 238125 h 3924300"/>
                <a:gd name="connsiteX16620" fmla="*/ 6902333 w 9867415"/>
                <a:gd name="connsiteY16620" fmla="*/ 233363 h 3924300"/>
                <a:gd name="connsiteX16621" fmla="*/ 6925713 w 9867415"/>
                <a:gd name="connsiteY16621" fmla="*/ 255877 h 3924300"/>
                <a:gd name="connsiteX16622" fmla="*/ 6917920 w 9867415"/>
                <a:gd name="connsiteY16622" fmla="*/ 274638 h 3924300"/>
                <a:gd name="connsiteX16623" fmla="*/ 6894540 w 9867415"/>
                <a:gd name="connsiteY16623" fmla="*/ 252125 h 3924300"/>
                <a:gd name="connsiteX16624" fmla="*/ 6902333 w 9867415"/>
                <a:gd name="connsiteY16624" fmla="*/ 233363 h 3924300"/>
                <a:gd name="connsiteX16625" fmla="*/ 3436099 w 9867415"/>
                <a:gd name="connsiteY16625" fmla="*/ 233363 h 3924300"/>
                <a:gd name="connsiteX16626" fmla="*/ 3443603 w 9867415"/>
                <a:gd name="connsiteY16626" fmla="*/ 248603 h 3924300"/>
                <a:gd name="connsiteX16627" fmla="*/ 3421090 w 9867415"/>
                <a:gd name="connsiteY16627" fmla="*/ 271463 h 3924300"/>
                <a:gd name="connsiteX16628" fmla="*/ 3413585 w 9867415"/>
                <a:gd name="connsiteY16628" fmla="*/ 252413 h 3924300"/>
                <a:gd name="connsiteX16629" fmla="*/ 3436099 w 9867415"/>
                <a:gd name="connsiteY16629" fmla="*/ 233363 h 3924300"/>
                <a:gd name="connsiteX16630" fmla="*/ 6853972 w 9867415"/>
                <a:gd name="connsiteY16630" fmla="*/ 230188 h 3924300"/>
                <a:gd name="connsiteX16631" fmla="*/ 6875880 w 9867415"/>
                <a:gd name="connsiteY16631" fmla="*/ 252702 h 3924300"/>
                <a:gd name="connsiteX16632" fmla="*/ 6868577 w 9867415"/>
                <a:gd name="connsiteY16632" fmla="*/ 267711 h 3924300"/>
                <a:gd name="connsiteX16633" fmla="*/ 6846670 w 9867415"/>
                <a:gd name="connsiteY16633" fmla="*/ 248950 h 3924300"/>
                <a:gd name="connsiteX16634" fmla="*/ 6853972 w 9867415"/>
                <a:gd name="connsiteY16634" fmla="*/ 230188 h 3924300"/>
                <a:gd name="connsiteX16635" fmla="*/ 3485138 w 9867415"/>
                <a:gd name="connsiteY16635" fmla="*/ 230188 h 3924300"/>
                <a:gd name="connsiteX16636" fmla="*/ 3492758 w 9867415"/>
                <a:gd name="connsiteY16636" fmla="*/ 245427 h 3924300"/>
                <a:gd name="connsiteX16637" fmla="*/ 3469898 w 9867415"/>
                <a:gd name="connsiteY16637" fmla="*/ 268289 h 3924300"/>
                <a:gd name="connsiteX16638" fmla="*/ 3462278 w 9867415"/>
                <a:gd name="connsiteY16638" fmla="*/ 249238 h 3924300"/>
                <a:gd name="connsiteX16639" fmla="*/ 3485138 w 9867415"/>
                <a:gd name="connsiteY16639" fmla="*/ 230188 h 3924300"/>
                <a:gd name="connsiteX16640" fmla="*/ 6804760 w 9867415"/>
                <a:gd name="connsiteY16640" fmla="*/ 227013 h 3924300"/>
                <a:gd name="connsiteX16641" fmla="*/ 6826668 w 9867415"/>
                <a:gd name="connsiteY16641" fmla="*/ 249527 h 3924300"/>
                <a:gd name="connsiteX16642" fmla="*/ 6819365 w 9867415"/>
                <a:gd name="connsiteY16642" fmla="*/ 264535 h 3924300"/>
                <a:gd name="connsiteX16643" fmla="*/ 6797458 w 9867415"/>
                <a:gd name="connsiteY16643" fmla="*/ 245774 h 3924300"/>
                <a:gd name="connsiteX16644" fmla="*/ 6804760 w 9867415"/>
                <a:gd name="connsiteY16644" fmla="*/ 227013 h 3924300"/>
                <a:gd name="connsiteX16645" fmla="*/ 3534351 w 9867415"/>
                <a:gd name="connsiteY16645" fmla="*/ 227013 h 3924300"/>
                <a:gd name="connsiteX16646" fmla="*/ 3541971 w 9867415"/>
                <a:gd name="connsiteY16646" fmla="*/ 241618 h 3924300"/>
                <a:gd name="connsiteX16647" fmla="*/ 3519111 w 9867415"/>
                <a:gd name="connsiteY16647" fmla="*/ 263526 h 3924300"/>
                <a:gd name="connsiteX16648" fmla="*/ 3511491 w 9867415"/>
                <a:gd name="connsiteY16648" fmla="*/ 245269 h 3924300"/>
                <a:gd name="connsiteX16649" fmla="*/ 3534351 w 9867415"/>
                <a:gd name="connsiteY16649" fmla="*/ 227013 h 3924300"/>
                <a:gd name="connsiteX16650" fmla="*/ 6706811 w 9867415"/>
                <a:gd name="connsiteY16650" fmla="*/ 222827 h 3924300"/>
                <a:gd name="connsiteX16651" fmla="*/ 6729671 w 9867415"/>
                <a:gd name="connsiteY16651" fmla="*/ 241589 h 3924300"/>
                <a:gd name="connsiteX16652" fmla="*/ 6722051 w 9867415"/>
                <a:gd name="connsiteY16652" fmla="*/ 256598 h 3924300"/>
                <a:gd name="connsiteX16653" fmla="*/ 6699191 w 9867415"/>
                <a:gd name="connsiteY16653" fmla="*/ 237836 h 3924300"/>
                <a:gd name="connsiteX16654" fmla="*/ 6706811 w 9867415"/>
                <a:gd name="connsiteY16654" fmla="*/ 222827 h 3924300"/>
                <a:gd name="connsiteX16655" fmla="*/ 6756023 w 9867415"/>
                <a:gd name="connsiteY16655" fmla="*/ 222250 h 3924300"/>
                <a:gd name="connsiteX16656" fmla="*/ 6778883 w 9867415"/>
                <a:gd name="connsiteY16656" fmla="*/ 244763 h 3924300"/>
                <a:gd name="connsiteX16657" fmla="*/ 6771263 w 9867415"/>
                <a:gd name="connsiteY16657" fmla="*/ 259773 h 3924300"/>
                <a:gd name="connsiteX16658" fmla="*/ 6748403 w 9867415"/>
                <a:gd name="connsiteY16658" fmla="*/ 241011 h 3924300"/>
                <a:gd name="connsiteX16659" fmla="*/ 6756023 w 9867415"/>
                <a:gd name="connsiteY16659" fmla="*/ 222250 h 3924300"/>
                <a:gd name="connsiteX16660" fmla="*/ 5380578 w 9867415"/>
                <a:gd name="connsiteY16660" fmla="*/ 222250 h 3924300"/>
                <a:gd name="connsiteX16661" fmla="*/ 5399981 w 9867415"/>
                <a:gd name="connsiteY16661" fmla="*/ 241300 h 3924300"/>
                <a:gd name="connsiteX16662" fmla="*/ 5384459 w 9867415"/>
                <a:gd name="connsiteY16662" fmla="*/ 260349 h 3924300"/>
                <a:gd name="connsiteX16663" fmla="*/ 5365056 w 9867415"/>
                <a:gd name="connsiteY16663" fmla="*/ 241300 h 3924300"/>
                <a:gd name="connsiteX16664" fmla="*/ 5380578 w 9867415"/>
                <a:gd name="connsiteY16664" fmla="*/ 222250 h 3924300"/>
                <a:gd name="connsiteX16665" fmla="*/ 3583563 w 9867415"/>
                <a:gd name="connsiteY16665" fmla="*/ 222250 h 3924300"/>
                <a:gd name="connsiteX16666" fmla="*/ 3594993 w 9867415"/>
                <a:gd name="connsiteY16666" fmla="*/ 237490 h 3924300"/>
                <a:gd name="connsiteX16667" fmla="*/ 3572133 w 9867415"/>
                <a:gd name="connsiteY16667" fmla="*/ 260349 h 3924300"/>
                <a:gd name="connsiteX16668" fmla="*/ 3560703 w 9867415"/>
                <a:gd name="connsiteY16668" fmla="*/ 241300 h 3924300"/>
                <a:gd name="connsiteX16669" fmla="*/ 3583563 w 9867415"/>
                <a:gd name="connsiteY16669" fmla="*/ 222250 h 3924300"/>
                <a:gd name="connsiteX16670" fmla="*/ 3632141 w 9867415"/>
                <a:gd name="connsiteY16670" fmla="*/ 219075 h 3924300"/>
                <a:gd name="connsiteX16671" fmla="*/ 3643571 w 9867415"/>
                <a:gd name="connsiteY16671" fmla="*/ 238125 h 3924300"/>
                <a:gd name="connsiteX16672" fmla="*/ 3620711 w 9867415"/>
                <a:gd name="connsiteY16672" fmla="*/ 257175 h 3924300"/>
                <a:gd name="connsiteX16673" fmla="*/ 3609281 w 9867415"/>
                <a:gd name="connsiteY16673" fmla="*/ 238125 h 3924300"/>
                <a:gd name="connsiteX16674" fmla="*/ 3632141 w 9867415"/>
                <a:gd name="connsiteY16674" fmla="*/ 219075 h 3924300"/>
                <a:gd name="connsiteX16675" fmla="*/ 2969385 w 9867415"/>
                <a:gd name="connsiteY16675" fmla="*/ 219075 h 3924300"/>
                <a:gd name="connsiteX16676" fmla="*/ 2973137 w 9867415"/>
                <a:gd name="connsiteY16676" fmla="*/ 238125 h 3924300"/>
                <a:gd name="connsiteX16677" fmla="*/ 2950624 w 9867415"/>
                <a:gd name="connsiteY16677" fmla="*/ 257175 h 3924300"/>
                <a:gd name="connsiteX16678" fmla="*/ 2943119 w 9867415"/>
                <a:gd name="connsiteY16678" fmla="*/ 241935 h 3924300"/>
                <a:gd name="connsiteX16679" fmla="*/ 2969385 w 9867415"/>
                <a:gd name="connsiteY16679" fmla="*/ 219075 h 3924300"/>
                <a:gd name="connsiteX16680" fmla="*/ 3681353 w 9867415"/>
                <a:gd name="connsiteY16680" fmla="*/ 214313 h 3924300"/>
                <a:gd name="connsiteX16681" fmla="*/ 3692783 w 9867415"/>
                <a:gd name="connsiteY16681" fmla="*/ 233363 h 3924300"/>
                <a:gd name="connsiteX16682" fmla="*/ 3669923 w 9867415"/>
                <a:gd name="connsiteY16682" fmla="*/ 252413 h 3924300"/>
                <a:gd name="connsiteX16683" fmla="*/ 3662303 w 9867415"/>
                <a:gd name="connsiteY16683" fmla="*/ 233363 h 3924300"/>
                <a:gd name="connsiteX16684" fmla="*/ 3681353 w 9867415"/>
                <a:gd name="connsiteY16684" fmla="*/ 214313 h 3924300"/>
                <a:gd name="connsiteX16685" fmla="*/ 3018597 w 9867415"/>
                <a:gd name="connsiteY16685" fmla="*/ 214313 h 3924300"/>
                <a:gd name="connsiteX16686" fmla="*/ 3022349 w 9867415"/>
                <a:gd name="connsiteY16686" fmla="*/ 229552 h 3924300"/>
                <a:gd name="connsiteX16687" fmla="*/ 2999836 w 9867415"/>
                <a:gd name="connsiteY16687" fmla="*/ 252413 h 3924300"/>
                <a:gd name="connsiteX16688" fmla="*/ 2992331 w 9867415"/>
                <a:gd name="connsiteY16688" fmla="*/ 233363 h 3924300"/>
                <a:gd name="connsiteX16689" fmla="*/ 3018597 w 9867415"/>
                <a:gd name="connsiteY16689" fmla="*/ 214313 h 3924300"/>
                <a:gd name="connsiteX16690" fmla="*/ 3067366 w 9867415"/>
                <a:gd name="connsiteY16690" fmla="*/ 211715 h 3924300"/>
                <a:gd name="connsiteX16691" fmla="*/ 3071262 w 9867415"/>
                <a:gd name="connsiteY16691" fmla="*/ 226725 h 3924300"/>
                <a:gd name="connsiteX16692" fmla="*/ 3047883 w 9867415"/>
                <a:gd name="connsiteY16692" fmla="*/ 249238 h 3924300"/>
                <a:gd name="connsiteX16693" fmla="*/ 3040089 w 9867415"/>
                <a:gd name="connsiteY16693" fmla="*/ 230477 h 3924300"/>
                <a:gd name="connsiteX16694" fmla="*/ 3067366 w 9867415"/>
                <a:gd name="connsiteY16694" fmla="*/ 211715 h 3924300"/>
                <a:gd name="connsiteX16695" fmla="*/ 3734376 w 9867415"/>
                <a:gd name="connsiteY16695" fmla="*/ 211138 h 3924300"/>
                <a:gd name="connsiteX16696" fmla="*/ 3741996 w 9867415"/>
                <a:gd name="connsiteY16696" fmla="*/ 230188 h 3924300"/>
                <a:gd name="connsiteX16697" fmla="*/ 3722946 w 9867415"/>
                <a:gd name="connsiteY16697" fmla="*/ 249238 h 3924300"/>
                <a:gd name="connsiteX16698" fmla="*/ 3711516 w 9867415"/>
                <a:gd name="connsiteY16698" fmla="*/ 230188 h 3924300"/>
                <a:gd name="connsiteX16699" fmla="*/ 3734376 w 9867415"/>
                <a:gd name="connsiteY16699" fmla="*/ 211138 h 3924300"/>
                <a:gd name="connsiteX16700" fmla="*/ 6510365 w 9867415"/>
                <a:gd name="connsiteY16700" fmla="*/ 207964 h 3924300"/>
                <a:gd name="connsiteX16701" fmla="*/ 6532879 w 9867415"/>
                <a:gd name="connsiteY16701" fmla="*/ 226219 h 3924300"/>
                <a:gd name="connsiteX16702" fmla="*/ 6525374 w 9867415"/>
                <a:gd name="connsiteY16702" fmla="*/ 244476 h 3924300"/>
                <a:gd name="connsiteX16703" fmla="*/ 6502861 w 9867415"/>
                <a:gd name="connsiteY16703" fmla="*/ 226219 h 3924300"/>
                <a:gd name="connsiteX16704" fmla="*/ 6510365 w 9867415"/>
                <a:gd name="connsiteY16704" fmla="*/ 207964 h 3924300"/>
                <a:gd name="connsiteX16705" fmla="*/ 3782477 w 9867415"/>
                <a:gd name="connsiteY16705" fmla="*/ 207964 h 3924300"/>
                <a:gd name="connsiteX16706" fmla="*/ 3793431 w 9867415"/>
                <a:gd name="connsiteY16706" fmla="*/ 226219 h 3924300"/>
                <a:gd name="connsiteX16707" fmla="*/ 3771523 w 9867415"/>
                <a:gd name="connsiteY16707" fmla="*/ 244476 h 3924300"/>
                <a:gd name="connsiteX16708" fmla="*/ 3760569 w 9867415"/>
                <a:gd name="connsiteY16708" fmla="*/ 226219 h 3924300"/>
                <a:gd name="connsiteX16709" fmla="*/ 3782477 w 9867415"/>
                <a:gd name="connsiteY16709" fmla="*/ 207964 h 3924300"/>
                <a:gd name="connsiteX16710" fmla="*/ 7211463 w 9867415"/>
                <a:gd name="connsiteY16710" fmla="*/ 206952 h 3924300"/>
                <a:gd name="connsiteX16711" fmla="*/ 7237729 w 9867415"/>
                <a:gd name="connsiteY16711" fmla="*/ 225713 h 3924300"/>
                <a:gd name="connsiteX16712" fmla="*/ 7230224 w 9867415"/>
                <a:gd name="connsiteY16712" fmla="*/ 244475 h 3924300"/>
                <a:gd name="connsiteX16713" fmla="*/ 7207711 w 9867415"/>
                <a:gd name="connsiteY16713" fmla="*/ 221961 h 3924300"/>
                <a:gd name="connsiteX16714" fmla="*/ 7211463 w 9867415"/>
                <a:gd name="connsiteY16714" fmla="*/ 206952 h 3924300"/>
                <a:gd name="connsiteX16715" fmla="*/ 3881378 w 9867415"/>
                <a:gd name="connsiteY16715" fmla="*/ 203777 h 3924300"/>
                <a:gd name="connsiteX16716" fmla="*/ 3892808 w 9867415"/>
                <a:gd name="connsiteY16716" fmla="*/ 218786 h 3924300"/>
                <a:gd name="connsiteX16717" fmla="*/ 3869948 w 9867415"/>
                <a:gd name="connsiteY16717" fmla="*/ 237548 h 3924300"/>
                <a:gd name="connsiteX16718" fmla="*/ 3862328 w 9867415"/>
                <a:gd name="connsiteY16718" fmla="*/ 222539 h 3924300"/>
                <a:gd name="connsiteX16719" fmla="*/ 3881378 w 9867415"/>
                <a:gd name="connsiteY16719" fmla="*/ 203777 h 3924300"/>
                <a:gd name="connsiteX16720" fmla="*/ 6461152 w 9867415"/>
                <a:gd name="connsiteY16720" fmla="*/ 203200 h 3924300"/>
                <a:gd name="connsiteX16721" fmla="*/ 6483666 w 9867415"/>
                <a:gd name="connsiteY16721" fmla="*/ 222250 h 3924300"/>
                <a:gd name="connsiteX16722" fmla="*/ 6472409 w 9867415"/>
                <a:gd name="connsiteY16722" fmla="*/ 241300 h 3924300"/>
                <a:gd name="connsiteX16723" fmla="*/ 6449896 w 9867415"/>
                <a:gd name="connsiteY16723" fmla="*/ 222250 h 3924300"/>
                <a:gd name="connsiteX16724" fmla="*/ 6461152 w 9867415"/>
                <a:gd name="connsiteY16724" fmla="*/ 203200 h 3924300"/>
                <a:gd name="connsiteX16725" fmla="*/ 3832166 w 9867415"/>
                <a:gd name="connsiteY16725" fmla="*/ 203200 h 3924300"/>
                <a:gd name="connsiteX16726" fmla="*/ 3843596 w 9867415"/>
                <a:gd name="connsiteY16726" fmla="*/ 222250 h 3924300"/>
                <a:gd name="connsiteX16727" fmla="*/ 3820736 w 9867415"/>
                <a:gd name="connsiteY16727" fmla="*/ 241300 h 3924300"/>
                <a:gd name="connsiteX16728" fmla="*/ 3809306 w 9867415"/>
                <a:gd name="connsiteY16728" fmla="*/ 226060 h 3924300"/>
                <a:gd name="connsiteX16729" fmla="*/ 3832166 w 9867415"/>
                <a:gd name="connsiteY16729" fmla="*/ 203200 h 3924300"/>
                <a:gd name="connsiteX16730" fmla="*/ 3115424 w 9867415"/>
                <a:gd name="connsiteY16730" fmla="*/ 203200 h 3924300"/>
                <a:gd name="connsiteX16731" fmla="*/ 3119176 w 9867415"/>
                <a:gd name="connsiteY16731" fmla="*/ 221961 h 3924300"/>
                <a:gd name="connsiteX16732" fmla="*/ 3096663 w 9867415"/>
                <a:gd name="connsiteY16732" fmla="*/ 240723 h 3924300"/>
                <a:gd name="connsiteX16733" fmla="*/ 3089158 w 9867415"/>
                <a:gd name="connsiteY16733" fmla="*/ 225713 h 3924300"/>
                <a:gd name="connsiteX16734" fmla="*/ 3115424 w 9867415"/>
                <a:gd name="connsiteY16734" fmla="*/ 203200 h 3924300"/>
                <a:gd name="connsiteX16735" fmla="*/ 7162250 w 9867415"/>
                <a:gd name="connsiteY16735" fmla="*/ 200025 h 3924300"/>
                <a:gd name="connsiteX16736" fmla="*/ 7188516 w 9867415"/>
                <a:gd name="connsiteY16736" fmla="*/ 222539 h 3924300"/>
                <a:gd name="connsiteX16737" fmla="*/ 7181011 w 9867415"/>
                <a:gd name="connsiteY16737" fmla="*/ 241300 h 3924300"/>
                <a:gd name="connsiteX16738" fmla="*/ 7158498 w 9867415"/>
                <a:gd name="connsiteY16738" fmla="*/ 218786 h 3924300"/>
                <a:gd name="connsiteX16739" fmla="*/ 7162250 w 9867415"/>
                <a:gd name="connsiteY16739" fmla="*/ 200025 h 3924300"/>
                <a:gd name="connsiteX16740" fmla="*/ 6413527 w 9867415"/>
                <a:gd name="connsiteY16740" fmla="*/ 200025 h 3924300"/>
                <a:gd name="connsiteX16741" fmla="*/ 6436041 w 9867415"/>
                <a:gd name="connsiteY16741" fmla="*/ 222885 h 3924300"/>
                <a:gd name="connsiteX16742" fmla="*/ 6424784 w 9867415"/>
                <a:gd name="connsiteY16742" fmla="*/ 238125 h 3924300"/>
                <a:gd name="connsiteX16743" fmla="*/ 6402271 w 9867415"/>
                <a:gd name="connsiteY16743" fmla="*/ 219075 h 3924300"/>
                <a:gd name="connsiteX16744" fmla="*/ 6413527 w 9867415"/>
                <a:gd name="connsiteY16744" fmla="*/ 200025 h 3924300"/>
                <a:gd name="connsiteX16745" fmla="*/ 3929639 w 9867415"/>
                <a:gd name="connsiteY16745" fmla="*/ 200025 h 3924300"/>
                <a:gd name="connsiteX16746" fmla="*/ 3940593 w 9867415"/>
                <a:gd name="connsiteY16746" fmla="*/ 215265 h 3924300"/>
                <a:gd name="connsiteX16747" fmla="*/ 3922336 w 9867415"/>
                <a:gd name="connsiteY16747" fmla="*/ 238125 h 3924300"/>
                <a:gd name="connsiteX16748" fmla="*/ 3911383 w 9867415"/>
                <a:gd name="connsiteY16748" fmla="*/ 219075 h 3924300"/>
                <a:gd name="connsiteX16749" fmla="*/ 3929639 w 9867415"/>
                <a:gd name="connsiteY16749" fmla="*/ 200025 h 3924300"/>
                <a:gd name="connsiteX16750" fmla="*/ 3164636 w 9867415"/>
                <a:gd name="connsiteY16750" fmla="*/ 200025 h 3924300"/>
                <a:gd name="connsiteX16751" fmla="*/ 3168388 w 9867415"/>
                <a:gd name="connsiteY16751" fmla="*/ 219075 h 3924300"/>
                <a:gd name="connsiteX16752" fmla="*/ 3145875 w 9867415"/>
                <a:gd name="connsiteY16752" fmla="*/ 238125 h 3924300"/>
                <a:gd name="connsiteX16753" fmla="*/ 3138370 w 9867415"/>
                <a:gd name="connsiteY16753" fmla="*/ 219075 h 3924300"/>
                <a:gd name="connsiteX16754" fmla="*/ 3164636 w 9867415"/>
                <a:gd name="connsiteY16754" fmla="*/ 200025 h 3924300"/>
                <a:gd name="connsiteX16755" fmla="*/ 7113846 w 9867415"/>
                <a:gd name="connsiteY16755" fmla="*/ 196850 h 3924300"/>
                <a:gd name="connsiteX16756" fmla="*/ 7139405 w 9867415"/>
                <a:gd name="connsiteY16756" fmla="*/ 219364 h 3924300"/>
                <a:gd name="connsiteX16757" fmla="*/ 7135754 w 9867415"/>
                <a:gd name="connsiteY16757" fmla="*/ 234373 h 3924300"/>
                <a:gd name="connsiteX16758" fmla="*/ 7110195 w 9867415"/>
                <a:gd name="connsiteY16758" fmla="*/ 215611 h 3924300"/>
                <a:gd name="connsiteX16759" fmla="*/ 7113846 w 9867415"/>
                <a:gd name="connsiteY16759" fmla="*/ 196850 h 3924300"/>
                <a:gd name="connsiteX16760" fmla="*/ 3982344 w 9867415"/>
                <a:gd name="connsiteY16760" fmla="*/ 196850 h 3924300"/>
                <a:gd name="connsiteX16761" fmla="*/ 3993456 w 9867415"/>
                <a:gd name="connsiteY16761" fmla="*/ 215106 h 3924300"/>
                <a:gd name="connsiteX16762" fmla="*/ 3971231 w 9867415"/>
                <a:gd name="connsiteY16762" fmla="*/ 233363 h 3924300"/>
                <a:gd name="connsiteX16763" fmla="*/ 3960118 w 9867415"/>
                <a:gd name="connsiteY16763" fmla="*/ 215106 h 3924300"/>
                <a:gd name="connsiteX16764" fmla="*/ 3982344 w 9867415"/>
                <a:gd name="connsiteY16764" fmla="*/ 196850 h 3924300"/>
                <a:gd name="connsiteX16765" fmla="*/ 3213849 w 9867415"/>
                <a:gd name="connsiteY16765" fmla="*/ 196850 h 3924300"/>
                <a:gd name="connsiteX16766" fmla="*/ 3221353 w 9867415"/>
                <a:gd name="connsiteY16766" fmla="*/ 215106 h 3924300"/>
                <a:gd name="connsiteX16767" fmla="*/ 3195088 w 9867415"/>
                <a:gd name="connsiteY16767" fmla="*/ 233363 h 3924300"/>
                <a:gd name="connsiteX16768" fmla="*/ 3187583 w 9867415"/>
                <a:gd name="connsiteY16768" fmla="*/ 215106 h 3924300"/>
                <a:gd name="connsiteX16769" fmla="*/ 3213849 w 9867415"/>
                <a:gd name="connsiteY16769" fmla="*/ 196850 h 3924300"/>
                <a:gd name="connsiteX16770" fmla="*/ 7068588 w 9867415"/>
                <a:gd name="connsiteY16770" fmla="*/ 192088 h 3924300"/>
                <a:gd name="connsiteX16771" fmla="*/ 7091102 w 9867415"/>
                <a:gd name="connsiteY16771" fmla="*/ 214948 h 3924300"/>
                <a:gd name="connsiteX16772" fmla="*/ 7087349 w 9867415"/>
                <a:gd name="connsiteY16772" fmla="*/ 230188 h 3924300"/>
                <a:gd name="connsiteX16773" fmla="*/ 7061084 w 9867415"/>
                <a:gd name="connsiteY16773" fmla="*/ 211138 h 3924300"/>
                <a:gd name="connsiteX16774" fmla="*/ 7068588 w 9867415"/>
                <a:gd name="connsiteY16774" fmla="*/ 192088 h 3924300"/>
                <a:gd name="connsiteX16775" fmla="*/ 4080451 w 9867415"/>
                <a:gd name="connsiteY16775" fmla="*/ 192088 h 3924300"/>
                <a:gd name="connsiteX16776" fmla="*/ 4091405 w 9867415"/>
                <a:gd name="connsiteY16776" fmla="*/ 207328 h 3924300"/>
                <a:gd name="connsiteX16777" fmla="*/ 4073148 w 9867415"/>
                <a:gd name="connsiteY16777" fmla="*/ 226378 h 3924300"/>
                <a:gd name="connsiteX16778" fmla="*/ 4062195 w 9867415"/>
                <a:gd name="connsiteY16778" fmla="*/ 211138 h 3924300"/>
                <a:gd name="connsiteX16779" fmla="*/ 4080451 w 9867415"/>
                <a:gd name="connsiteY16779" fmla="*/ 192088 h 3924300"/>
                <a:gd name="connsiteX16780" fmla="*/ 4031557 w 9867415"/>
                <a:gd name="connsiteY16780" fmla="*/ 192088 h 3924300"/>
                <a:gd name="connsiteX16781" fmla="*/ 4042669 w 9867415"/>
                <a:gd name="connsiteY16781" fmla="*/ 211138 h 3924300"/>
                <a:gd name="connsiteX16782" fmla="*/ 4020444 w 9867415"/>
                <a:gd name="connsiteY16782" fmla="*/ 230188 h 3924300"/>
                <a:gd name="connsiteX16783" fmla="*/ 4009331 w 9867415"/>
                <a:gd name="connsiteY16783" fmla="*/ 211138 h 3924300"/>
                <a:gd name="connsiteX16784" fmla="*/ 4031557 w 9867415"/>
                <a:gd name="connsiteY16784" fmla="*/ 192088 h 3924300"/>
                <a:gd name="connsiteX16785" fmla="*/ 3263061 w 9867415"/>
                <a:gd name="connsiteY16785" fmla="*/ 192088 h 3924300"/>
                <a:gd name="connsiteX16786" fmla="*/ 3270565 w 9867415"/>
                <a:gd name="connsiteY16786" fmla="*/ 207328 h 3924300"/>
                <a:gd name="connsiteX16787" fmla="*/ 3244300 w 9867415"/>
                <a:gd name="connsiteY16787" fmla="*/ 230188 h 3924300"/>
                <a:gd name="connsiteX16788" fmla="*/ 3236795 w 9867415"/>
                <a:gd name="connsiteY16788" fmla="*/ 211138 h 3924300"/>
                <a:gd name="connsiteX16789" fmla="*/ 3263061 w 9867415"/>
                <a:gd name="connsiteY16789" fmla="*/ 192088 h 3924300"/>
                <a:gd name="connsiteX16790" fmla="*/ 7019375 w 9867415"/>
                <a:gd name="connsiteY16790" fmla="*/ 188914 h 3924300"/>
                <a:gd name="connsiteX16791" fmla="*/ 7041889 w 9867415"/>
                <a:gd name="connsiteY16791" fmla="*/ 207964 h 3924300"/>
                <a:gd name="connsiteX16792" fmla="*/ 7038136 w 9867415"/>
                <a:gd name="connsiteY16792" fmla="*/ 227013 h 3924300"/>
                <a:gd name="connsiteX16793" fmla="*/ 7011871 w 9867415"/>
                <a:gd name="connsiteY16793" fmla="*/ 207964 h 3924300"/>
                <a:gd name="connsiteX16794" fmla="*/ 7019375 w 9867415"/>
                <a:gd name="connsiteY16794" fmla="*/ 188914 h 3924300"/>
                <a:gd name="connsiteX16795" fmla="*/ 4129028 w 9867415"/>
                <a:gd name="connsiteY16795" fmla="*/ 188914 h 3924300"/>
                <a:gd name="connsiteX16796" fmla="*/ 4140458 w 9867415"/>
                <a:gd name="connsiteY16796" fmla="*/ 207964 h 3924300"/>
                <a:gd name="connsiteX16797" fmla="*/ 4121408 w 9867415"/>
                <a:gd name="connsiteY16797" fmla="*/ 227013 h 3924300"/>
                <a:gd name="connsiteX16798" fmla="*/ 4109978 w 9867415"/>
                <a:gd name="connsiteY16798" fmla="*/ 207964 h 3924300"/>
                <a:gd name="connsiteX16799" fmla="*/ 4129028 w 9867415"/>
                <a:gd name="connsiteY16799" fmla="*/ 188914 h 3924300"/>
                <a:gd name="connsiteX16800" fmla="*/ 3361486 w 9867415"/>
                <a:gd name="connsiteY16800" fmla="*/ 184727 h 3924300"/>
                <a:gd name="connsiteX16801" fmla="*/ 3368990 w 9867415"/>
                <a:gd name="connsiteY16801" fmla="*/ 199736 h 3924300"/>
                <a:gd name="connsiteX16802" fmla="*/ 3346477 w 9867415"/>
                <a:gd name="connsiteY16802" fmla="*/ 218498 h 3924300"/>
                <a:gd name="connsiteX16803" fmla="*/ 3335220 w 9867415"/>
                <a:gd name="connsiteY16803" fmla="*/ 203489 h 3924300"/>
                <a:gd name="connsiteX16804" fmla="*/ 3361486 w 9867415"/>
                <a:gd name="connsiteY16804" fmla="*/ 184727 h 3924300"/>
                <a:gd name="connsiteX16805" fmla="*/ 6970163 w 9867415"/>
                <a:gd name="connsiteY16805" fmla="*/ 184150 h 3924300"/>
                <a:gd name="connsiteX16806" fmla="*/ 6996429 w 9867415"/>
                <a:gd name="connsiteY16806" fmla="*/ 203200 h 3924300"/>
                <a:gd name="connsiteX16807" fmla="*/ 6988924 w 9867415"/>
                <a:gd name="connsiteY16807" fmla="*/ 222250 h 3924300"/>
                <a:gd name="connsiteX16808" fmla="*/ 6962659 w 9867415"/>
                <a:gd name="connsiteY16808" fmla="*/ 203200 h 3924300"/>
                <a:gd name="connsiteX16809" fmla="*/ 6970163 w 9867415"/>
                <a:gd name="connsiteY16809" fmla="*/ 184150 h 3924300"/>
                <a:gd name="connsiteX16810" fmla="*/ 6066731 w 9867415"/>
                <a:gd name="connsiteY16810" fmla="*/ 184150 h 3924300"/>
                <a:gd name="connsiteX16811" fmla="*/ 6088956 w 9867415"/>
                <a:gd name="connsiteY16811" fmla="*/ 203200 h 3924300"/>
                <a:gd name="connsiteX16812" fmla="*/ 6077844 w 9867415"/>
                <a:gd name="connsiteY16812" fmla="*/ 222250 h 3924300"/>
                <a:gd name="connsiteX16813" fmla="*/ 6055618 w 9867415"/>
                <a:gd name="connsiteY16813" fmla="*/ 199390 h 3924300"/>
                <a:gd name="connsiteX16814" fmla="*/ 6066731 w 9867415"/>
                <a:gd name="connsiteY16814" fmla="*/ 184150 h 3924300"/>
                <a:gd name="connsiteX16815" fmla="*/ 4231582 w 9867415"/>
                <a:gd name="connsiteY16815" fmla="*/ 184150 h 3924300"/>
                <a:gd name="connsiteX16816" fmla="*/ 4242694 w 9867415"/>
                <a:gd name="connsiteY16816" fmla="*/ 203200 h 3924300"/>
                <a:gd name="connsiteX16817" fmla="*/ 4224173 w 9867415"/>
                <a:gd name="connsiteY16817" fmla="*/ 222250 h 3924300"/>
                <a:gd name="connsiteX16818" fmla="*/ 4213060 w 9867415"/>
                <a:gd name="connsiteY16818" fmla="*/ 203200 h 3924300"/>
                <a:gd name="connsiteX16819" fmla="*/ 4231582 w 9867415"/>
                <a:gd name="connsiteY16819" fmla="*/ 184150 h 3924300"/>
                <a:gd name="connsiteX16820" fmla="*/ 4178664 w 9867415"/>
                <a:gd name="connsiteY16820" fmla="*/ 184150 h 3924300"/>
                <a:gd name="connsiteX16821" fmla="*/ 4193481 w 9867415"/>
                <a:gd name="connsiteY16821" fmla="*/ 203200 h 3924300"/>
                <a:gd name="connsiteX16822" fmla="*/ 4171256 w 9867415"/>
                <a:gd name="connsiteY16822" fmla="*/ 222250 h 3924300"/>
                <a:gd name="connsiteX16823" fmla="*/ 4160143 w 9867415"/>
                <a:gd name="connsiteY16823" fmla="*/ 203200 h 3924300"/>
                <a:gd name="connsiteX16824" fmla="*/ 4178664 w 9867415"/>
                <a:gd name="connsiteY16824" fmla="*/ 184150 h 3924300"/>
                <a:gd name="connsiteX16825" fmla="*/ 3410266 w 9867415"/>
                <a:gd name="connsiteY16825" fmla="*/ 181553 h 3924300"/>
                <a:gd name="connsiteX16826" fmla="*/ 3418059 w 9867415"/>
                <a:gd name="connsiteY16826" fmla="*/ 196561 h 3924300"/>
                <a:gd name="connsiteX16827" fmla="*/ 3394679 w 9867415"/>
                <a:gd name="connsiteY16827" fmla="*/ 215322 h 3924300"/>
                <a:gd name="connsiteX16828" fmla="*/ 3382989 w 9867415"/>
                <a:gd name="connsiteY16828" fmla="*/ 200313 h 3924300"/>
                <a:gd name="connsiteX16829" fmla="*/ 3410266 w 9867415"/>
                <a:gd name="connsiteY16829" fmla="*/ 181553 h 3924300"/>
                <a:gd name="connsiteX16830" fmla="*/ 6016883 w 9867415"/>
                <a:gd name="connsiteY16830" fmla="*/ 180975 h 3924300"/>
                <a:gd name="connsiteX16831" fmla="*/ 6035933 w 9867415"/>
                <a:gd name="connsiteY16831" fmla="*/ 200025 h 3924300"/>
                <a:gd name="connsiteX16832" fmla="*/ 6028313 w 9867415"/>
                <a:gd name="connsiteY16832" fmla="*/ 219075 h 3924300"/>
                <a:gd name="connsiteX16833" fmla="*/ 6005453 w 9867415"/>
                <a:gd name="connsiteY16833" fmla="*/ 200025 h 3924300"/>
                <a:gd name="connsiteX16834" fmla="*/ 6016883 w 9867415"/>
                <a:gd name="connsiteY16834" fmla="*/ 180975 h 3924300"/>
                <a:gd name="connsiteX16835" fmla="*/ 4279841 w 9867415"/>
                <a:gd name="connsiteY16835" fmla="*/ 180975 h 3924300"/>
                <a:gd name="connsiteX16836" fmla="*/ 4291271 w 9867415"/>
                <a:gd name="connsiteY16836" fmla="*/ 200025 h 3924300"/>
                <a:gd name="connsiteX16837" fmla="*/ 4272221 w 9867415"/>
                <a:gd name="connsiteY16837" fmla="*/ 219075 h 3924300"/>
                <a:gd name="connsiteX16838" fmla="*/ 4260791 w 9867415"/>
                <a:gd name="connsiteY16838" fmla="*/ 200025 h 3924300"/>
                <a:gd name="connsiteX16839" fmla="*/ 4279841 w 9867415"/>
                <a:gd name="connsiteY16839" fmla="*/ 180975 h 3924300"/>
                <a:gd name="connsiteX16840" fmla="*/ 6872171 w 9867415"/>
                <a:gd name="connsiteY16840" fmla="*/ 177800 h 3924300"/>
                <a:gd name="connsiteX16841" fmla="*/ 6899448 w 9867415"/>
                <a:gd name="connsiteY16841" fmla="*/ 196056 h 3924300"/>
                <a:gd name="connsiteX16842" fmla="*/ 6891654 w 9867415"/>
                <a:gd name="connsiteY16842" fmla="*/ 214313 h 3924300"/>
                <a:gd name="connsiteX16843" fmla="*/ 6868275 w 9867415"/>
                <a:gd name="connsiteY16843" fmla="*/ 196056 h 3924300"/>
                <a:gd name="connsiteX16844" fmla="*/ 6872171 w 9867415"/>
                <a:gd name="connsiteY16844" fmla="*/ 177800 h 3924300"/>
                <a:gd name="connsiteX16845" fmla="*/ 4377984 w 9867415"/>
                <a:gd name="connsiteY16845" fmla="*/ 177800 h 3924300"/>
                <a:gd name="connsiteX16846" fmla="*/ 4393506 w 9867415"/>
                <a:gd name="connsiteY16846" fmla="*/ 196056 h 3924300"/>
                <a:gd name="connsiteX16847" fmla="*/ 4374103 w 9867415"/>
                <a:gd name="connsiteY16847" fmla="*/ 214313 h 3924300"/>
                <a:gd name="connsiteX16848" fmla="*/ 4358581 w 9867415"/>
                <a:gd name="connsiteY16848" fmla="*/ 196056 h 3924300"/>
                <a:gd name="connsiteX16849" fmla="*/ 4377984 w 9867415"/>
                <a:gd name="connsiteY16849" fmla="*/ 177800 h 3924300"/>
                <a:gd name="connsiteX16850" fmla="*/ 3458324 w 9867415"/>
                <a:gd name="connsiteY16850" fmla="*/ 176848 h 3924300"/>
                <a:gd name="connsiteX16851" fmla="*/ 3465828 w 9867415"/>
                <a:gd name="connsiteY16851" fmla="*/ 192088 h 3924300"/>
                <a:gd name="connsiteX16852" fmla="*/ 3443315 w 9867415"/>
                <a:gd name="connsiteY16852" fmla="*/ 211138 h 3924300"/>
                <a:gd name="connsiteX16853" fmla="*/ 3435810 w 9867415"/>
                <a:gd name="connsiteY16853" fmla="*/ 195898 h 3924300"/>
                <a:gd name="connsiteX16854" fmla="*/ 3458324 w 9867415"/>
                <a:gd name="connsiteY16854" fmla="*/ 176848 h 3924300"/>
                <a:gd name="connsiteX16855" fmla="*/ 3507363 w 9867415"/>
                <a:gd name="connsiteY16855" fmla="*/ 173673 h 3924300"/>
                <a:gd name="connsiteX16856" fmla="*/ 3514983 w 9867415"/>
                <a:gd name="connsiteY16856" fmla="*/ 188914 h 3924300"/>
                <a:gd name="connsiteX16857" fmla="*/ 3492123 w 9867415"/>
                <a:gd name="connsiteY16857" fmla="*/ 207964 h 3924300"/>
                <a:gd name="connsiteX16858" fmla="*/ 3484503 w 9867415"/>
                <a:gd name="connsiteY16858" fmla="*/ 192723 h 3924300"/>
                <a:gd name="connsiteX16859" fmla="*/ 3507363 w 9867415"/>
                <a:gd name="connsiteY16859" fmla="*/ 173673 h 3924300"/>
                <a:gd name="connsiteX16860" fmla="*/ 3556576 w 9867415"/>
                <a:gd name="connsiteY16860" fmla="*/ 170340 h 3924300"/>
                <a:gd name="connsiteX16861" fmla="*/ 3564196 w 9867415"/>
                <a:gd name="connsiteY16861" fmla="*/ 184945 h 3924300"/>
                <a:gd name="connsiteX16862" fmla="*/ 3541336 w 9867415"/>
                <a:gd name="connsiteY16862" fmla="*/ 203201 h 3924300"/>
                <a:gd name="connsiteX16863" fmla="*/ 3533716 w 9867415"/>
                <a:gd name="connsiteY16863" fmla="*/ 188596 h 3924300"/>
                <a:gd name="connsiteX16864" fmla="*/ 3556576 w 9867415"/>
                <a:gd name="connsiteY16864" fmla="*/ 170340 h 3924300"/>
                <a:gd name="connsiteX16865" fmla="*/ 6778248 w 9867415"/>
                <a:gd name="connsiteY16865" fmla="*/ 169864 h 3924300"/>
                <a:gd name="connsiteX16866" fmla="*/ 6801108 w 9867415"/>
                <a:gd name="connsiteY16866" fmla="*/ 188914 h 3924300"/>
                <a:gd name="connsiteX16867" fmla="*/ 6793488 w 9867415"/>
                <a:gd name="connsiteY16867" fmla="*/ 207964 h 3924300"/>
                <a:gd name="connsiteX16868" fmla="*/ 6770628 w 9867415"/>
                <a:gd name="connsiteY16868" fmla="*/ 188914 h 3924300"/>
                <a:gd name="connsiteX16869" fmla="*/ 6778248 w 9867415"/>
                <a:gd name="connsiteY16869" fmla="*/ 169864 h 3924300"/>
                <a:gd name="connsiteX16870" fmla="*/ 6729036 w 9867415"/>
                <a:gd name="connsiteY16870" fmla="*/ 166688 h 3924300"/>
                <a:gd name="connsiteX16871" fmla="*/ 6751896 w 9867415"/>
                <a:gd name="connsiteY16871" fmla="*/ 184945 h 3924300"/>
                <a:gd name="connsiteX16872" fmla="*/ 6744276 w 9867415"/>
                <a:gd name="connsiteY16872" fmla="*/ 203201 h 3924300"/>
                <a:gd name="connsiteX16873" fmla="*/ 6721416 w 9867415"/>
                <a:gd name="connsiteY16873" fmla="*/ 184945 h 3924300"/>
                <a:gd name="connsiteX16874" fmla="*/ 6729036 w 9867415"/>
                <a:gd name="connsiteY16874" fmla="*/ 166688 h 3924300"/>
                <a:gd name="connsiteX16875" fmla="*/ 3605788 w 9867415"/>
                <a:gd name="connsiteY16875" fmla="*/ 165735 h 3924300"/>
                <a:gd name="connsiteX16876" fmla="*/ 3613408 w 9867415"/>
                <a:gd name="connsiteY16876" fmla="*/ 180975 h 3924300"/>
                <a:gd name="connsiteX16877" fmla="*/ 3590548 w 9867415"/>
                <a:gd name="connsiteY16877" fmla="*/ 200025 h 3924300"/>
                <a:gd name="connsiteX16878" fmla="*/ 3582928 w 9867415"/>
                <a:gd name="connsiteY16878" fmla="*/ 184785 h 3924300"/>
                <a:gd name="connsiteX16879" fmla="*/ 3605788 w 9867415"/>
                <a:gd name="connsiteY16879" fmla="*/ 165735 h 3924300"/>
                <a:gd name="connsiteX16880" fmla="*/ 6680083 w 9867415"/>
                <a:gd name="connsiteY16880" fmla="*/ 161925 h 3924300"/>
                <a:gd name="connsiteX16881" fmla="*/ 6703463 w 9867415"/>
                <a:gd name="connsiteY16881" fmla="*/ 180975 h 3924300"/>
                <a:gd name="connsiteX16882" fmla="*/ 6695670 w 9867415"/>
                <a:gd name="connsiteY16882" fmla="*/ 200025 h 3924300"/>
                <a:gd name="connsiteX16883" fmla="*/ 6672290 w 9867415"/>
                <a:gd name="connsiteY16883" fmla="*/ 180975 h 3924300"/>
                <a:gd name="connsiteX16884" fmla="*/ 6680083 w 9867415"/>
                <a:gd name="connsiteY16884" fmla="*/ 161925 h 3924300"/>
                <a:gd name="connsiteX16885" fmla="*/ 3655001 w 9867415"/>
                <a:gd name="connsiteY16885" fmla="*/ 161925 h 3924300"/>
                <a:gd name="connsiteX16886" fmla="*/ 3662621 w 9867415"/>
                <a:gd name="connsiteY16886" fmla="*/ 177165 h 3924300"/>
                <a:gd name="connsiteX16887" fmla="*/ 3639761 w 9867415"/>
                <a:gd name="connsiteY16887" fmla="*/ 196215 h 3924300"/>
                <a:gd name="connsiteX16888" fmla="*/ 3632141 w 9867415"/>
                <a:gd name="connsiteY16888" fmla="*/ 180975 h 3924300"/>
                <a:gd name="connsiteX16889" fmla="*/ 3655001 w 9867415"/>
                <a:gd name="connsiteY16889" fmla="*/ 161925 h 3924300"/>
                <a:gd name="connsiteX16890" fmla="*/ 3704213 w 9867415"/>
                <a:gd name="connsiteY16890" fmla="*/ 158751 h 3924300"/>
                <a:gd name="connsiteX16891" fmla="*/ 3711833 w 9867415"/>
                <a:gd name="connsiteY16891" fmla="*/ 173990 h 3924300"/>
                <a:gd name="connsiteX16892" fmla="*/ 3688973 w 9867415"/>
                <a:gd name="connsiteY16892" fmla="*/ 193040 h 3924300"/>
                <a:gd name="connsiteX16893" fmla="*/ 3681353 w 9867415"/>
                <a:gd name="connsiteY16893" fmla="*/ 177800 h 3924300"/>
                <a:gd name="connsiteX16894" fmla="*/ 3704213 w 9867415"/>
                <a:gd name="connsiteY16894" fmla="*/ 158751 h 3924300"/>
                <a:gd name="connsiteX16895" fmla="*/ 3752315 w 9867415"/>
                <a:gd name="connsiteY16895" fmla="*/ 153989 h 3924300"/>
                <a:gd name="connsiteX16896" fmla="*/ 3759617 w 9867415"/>
                <a:gd name="connsiteY16896" fmla="*/ 173039 h 3924300"/>
                <a:gd name="connsiteX16897" fmla="*/ 3737710 w 9867415"/>
                <a:gd name="connsiteY16897" fmla="*/ 192088 h 3924300"/>
                <a:gd name="connsiteX16898" fmla="*/ 3730407 w 9867415"/>
                <a:gd name="connsiteY16898" fmla="*/ 173039 h 3924300"/>
                <a:gd name="connsiteX16899" fmla="*/ 3752315 w 9867415"/>
                <a:gd name="connsiteY16899" fmla="*/ 153989 h 3924300"/>
                <a:gd name="connsiteX16900" fmla="*/ 3801527 w 9867415"/>
                <a:gd name="connsiteY16900" fmla="*/ 150814 h 3924300"/>
                <a:gd name="connsiteX16901" fmla="*/ 3808829 w 9867415"/>
                <a:gd name="connsiteY16901" fmla="*/ 169864 h 3924300"/>
                <a:gd name="connsiteX16902" fmla="*/ 3790573 w 9867415"/>
                <a:gd name="connsiteY16902" fmla="*/ 188914 h 3924300"/>
                <a:gd name="connsiteX16903" fmla="*/ 3779619 w 9867415"/>
                <a:gd name="connsiteY16903" fmla="*/ 169864 h 3924300"/>
                <a:gd name="connsiteX16904" fmla="*/ 3801527 w 9867415"/>
                <a:gd name="connsiteY16904" fmla="*/ 150814 h 3924300"/>
                <a:gd name="connsiteX16905" fmla="*/ 3850263 w 9867415"/>
                <a:gd name="connsiteY16905" fmla="*/ 147638 h 3924300"/>
                <a:gd name="connsiteX16906" fmla="*/ 3857883 w 9867415"/>
                <a:gd name="connsiteY16906" fmla="*/ 165895 h 3924300"/>
                <a:gd name="connsiteX16907" fmla="*/ 3838833 w 9867415"/>
                <a:gd name="connsiteY16907" fmla="*/ 184151 h 3924300"/>
                <a:gd name="connsiteX16908" fmla="*/ 3827403 w 9867415"/>
                <a:gd name="connsiteY16908" fmla="*/ 165895 h 3924300"/>
                <a:gd name="connsiteX16909" fmla="*/ 3850263 w 9867415"/>
                <a:gd name="connsiteY16909" fmla="*/ 147638 h 3924300"/>
                <a:gd name="connsiteX16910" fmla="*/ 3899476 w 9867415"/>
                <a:gd name="connsiteY16910" fmla="*/ 146685 h 3924300"/>
                <a:gd name="connsiteX16911" fmla="*/ 3907096 w 9867415"/>
                <a:gd name="connsiteY16911" fmla="*/ 161925 h 3924300"/>
                <a:gd name="connsiteX16912" fmla="*/ 3888046 w 9867415"/>
                <a:gd name="connsiteY16912" fmla="*/ 180975 h 3924300"/>
                <a:gd name="connsiteX16913" fmla="*/ 3876616 w 9867415"/>
                <a:gd name="connsiteY16913" fmla="*/ 165735 h 3924300"/>
                <a:gd name="connsiteX16914" fmla="*/ 3899476 w 9867415"/>
                <a:gd name="connsiteY16914" fmla="*/ 146685 h 3924300"/>
                <a:gd name="connsiteX16915" fmla="*/ 6341686 w 9867415"/>
                <a:gd name="connsiteY16915" fmla="*/ 143510 h 3924300"/>
                <a:gd name="connsiteX16916" fmla="*/ 6364546 w 9867415"/>
                <a:gd name="connsiteY16916" fmla="*/ 162560 h 3924300"/>
                <a:gd name="connsiteX16917" fmla="*/ 6356926 w 9867415"/>
                <a:gd name="connsiteY16917" fmla="*/ 177800 h 3924300"/>
                <a:gd name="connsiteX16918" fmla="*/ 6334066 w 9867415"/>
                <a:gd name="connsiteY16918" fmla="*/ 158751 h 3924300"/>
                <a:gd name="connsiteX16919" fmla="*/ 6341686 w 9867415"/>
                <a:gd name="connsiteY16919" fmla="*/ 143510 h 3924300"/>
                <a:gd name="connsiteX16920" fmla="*/ 3948688 w 9867415"/>
                <a:gd name="connsiteY16920" fmla="*/ 142876 h 3924300"/>
                <a:gd name="connsiteX16921" fmla="*/ 3956308 w 9867415"/>
                <a:gd name="connsiteY16921" fmla="*/ 158116 h 3924300"/>
                <a:gd name="connsiteX16922" fmla="*/ 3937258 w 9867415"/>
                <a:gd name="connsiteY16922" fmla="*/ 177165 h 3924300"/>
                <a:gd name="connsiteX16923" fmla="*/ 3925828 w 9867415"/>
                <a:gd name="connsiteY16923" fmla="*/ 161925 h 3924300"/>
                <a:gd name="connsiteX16924" fmla="*/ 3948688 w 9867415"/>
                <a:gd name="connsiteY16924" fmla="*/ 142876 h 3924300"/>
                <a:gd name="connsiteX16925" fmla="*/ 6292473 w 9867415"/>
                <a:gd name="connsiteY16925" fmla="*/ 139701 h 3924300"/>
                <a:gd name="connsiteX16926" fmla="*/ 6315333 w 9867415"/>
                <a:gd name="connsiteY16926" fmla="*/ 158751 h 3924300"/>
                <a:gd name="connsiteX16927" fmla="*/ 6307713 w 9867415"/>
                <a:gd name="connsiteY16927" fmla="*/ 173990 h 3924300"/>
                <a:gd name="connsiteX16928" fmla="*/ 6284853 w 9867415"/>
                <a:gd name="connsiteY16928" fmla="*/ 154940 h 3924300"/>
                <a:gd name="connsiteX16929" fmla="*/ 6292473 w 9867415"/>
                <a:gd name="connsiteY16929" fmla="*/ 139701 h 3924300"/>
                <a:gd name="connsiteX16930" fmla="*/ 3997690 w 9867415"/>
                <a:gd name="connsiteY16930" fmla="*/ 139701 h 3924300"/>
                <a:gd name="connsiteX16931" fmla="*/ 4005451 w 9867415"/>
                <a:gd name="connsiteY16931" fmla="*/ 158751 h 3924300"/>
                <a:gd name="connsiteX16932" fmla="*/ 3986048 w 9867415"/>
                <a:gd name="connsiteY16932" fmla="*/ 177800 h 3924300"/>
                <a:gd name="connsiteX16933" fmla="*/ 3974406 w 9867415"/>
                <a:gd name="connsiteY16933" fmla="*/ 158751 h 3924300"/>
                <a:gd name="connsiteX16934" fmla="*/ 3997690 w 9867415"/>
                <a:gd name="connsiteY16934" fmla="*/ 139701 h 3924300"/>
                <a:gd name="connsiteX16935" fmla="*/ 7038425 w 9867415"/>
                <a:gd name="connsiteY16935" fmla="*/ 136525 h 3924300"/>
                <a:gd name="connsiteX16936" fmla="*/ 7060939 w 9867415"/>
                <a:gd name="connsiteY16936" fmla="*/ 154782 h 3924300"/>
                <a:gd name="connsiteX16937" fmla="*/ 7057186 w 9867415"/>
                <a:gd name="connsiteY16937" fmla="*/ 173039 h 3924300"/>
                <a:gd name="connsiteX16938" fmla="*/ 7030921 w 9867415"/>
                <a:gd name="connsiteY16938" fmla="*/ 151131 h 3924300"/>
                <a:gd name="connsiteX16939" fmla="*/ 7038425 w 9867415"/>
                <a:gd name="connsiteY16939" fmla="*/ 136525 h 3924300"/>
                <a:gd name="connsiteX16940" fmla="*/ 4095057 w 9867415"/>
                <a:gd name="connsiteY16940" fmla="*/ 136525 h 3924300"/>
                <a:gd name="connsiteX16941" fmla="*/ 4106169 w 9867415"/>
                <a:gd name="connsiteY16941" fmla="*/ 151343 h 3924300"/>
                <a:gd name="connsiteX16942" fmla="*/ 4083944 w 9867415"/>
                <a:gd name="connsiteY16942" fmla="*/ 169864 h 3924300"/>
                <a:gd name="connsiteX16943" fmla="*/ 4072831 w 9867415"/>
                <a:gd name="connsiteY16943" fmla="*/ 155046 h 3924300"/>
                <a:gd name="connsiteX16944" fmla="*/ 4095057 w 9867415"/>
                <a:gd name="connsiteY16944" fmla="*/ 136525 h 3924300"/>
                <a:gd name="connsiteX16945" fmla="*/ 4046902 w 9867415"/>
                <a:gd name="connsiteY16945" fmla="*/ 136525 h 3924300"/>
                <a:gd name="connsiteX16946" fmla="*/ 4058543 w 9867415"/>
                <a:gd name="connsiteY16946" fmla="*/ 154782 h 3924300"/>
                <a:gd name="connsiteX16947" fmla="*/ 4035260 w 9867415"/>
                <a:gd name="connsiteY16947" fmla="*/ 173039 h 3924300"/>
                <a:gd name="connsiteX16948" fmla="*/ 4023618 w 9867415"/>
                <a:gd name="connsiteY16948" fmla="*/ 154782 h 3924300"/>
                <a:gd name="connsiteX16949" fmla="*/ 4046902 w 9867415"/>
                <a:gd name="connsiteY16949" fmla="*/ 136525 h 3924300"/>
                <a:gd name="connsiteX16950" fmla="*/ 6197858 w 9867415"/>
                <a:gd name="connsiteY16950" fmla="*/ 135573 h 3924300"/>
                <a:gd name="connsiteX16951" fmla="*/ 6216908 w 9867415"/>
                <a:gd name="connsiteY16951" fmla="*/ 154624 h 3924300"/>
                <a:gd name="connsiteX16952" fmla="*/ 6209288 w 9867415"/>
                <a:gd name="connsiteY16952" fmla="*/ 169864 h 3924300"/>
                <a:gd name="connsiteX16953" fmla="*/ 6186428 w 9867415"/>
                <a:gd name="connsiteY16953" fmla="*/ 150814 h 3924300"/>
                <a:gd name="connsiteX16954" fmla="*/ 6197858 w 9867415"/>
                <a:gd name="connsiteY16954" fmla="*/ 135573 h 3924300"/>
                <a:gd name="connsiteX16955" fmla="*/ 4193482 w 9867415"/>
                <a:gd name="connsiteY16955" fmla="*/ 132398 h 3924300"/>
                <a:gd name="connsiteX16956" fmla="*/ 4204594 w 9867415"/>
                <a:gd name="connsiteY16956" fmla="*/ 147638 h 3924300"/>
                <a:gd name="connsiteX16957" fmla="*/ 4186073 w 9867415"/>
                <a:gd name="connsiteY16957" fmla="*/ 166688 h 3924300"/>
                <a:gd name="connsiteX16958" fmla="*/ 4174960 w 9867415"/>
                <a:gd name="connsiteY16958" fmla="*/ 151449 h 3924300"/>
                <a:gd name="connsiteX16959" fmla="*/ 4193482 w 9867415"/>
                <a:gd name="connsiteY16959" fmla="*/ 132398 h 3924300"/>
                <a:gd name="connsiteX16960" fmla="*/ 6989213 w 9867415"/>
                <a:gd name="connsiteY16960" fmla="*/ 132340 h 3924300"/>
                <a:gd name="connsiteX16961" fmla="*/ 7015479 w 9867415"/>
                <a:gd name="connsiteY16961" fmla="*/ 151102 h 3924300"/>
                <a:gd name="connsiteX16962" fmla="*/ 7007974 w 9867415"/>
                <a:gd name="connsiteY16962" fmla="*/ 169864 h 3924300"/>
                <a:gd name="connsiteX16963" fmla="*/ 6985461 w 9867415"/>
                <a:gd name="connsiteY16963" fmla="*/ 147349 h 3924300"/>
                <a:gd name="connsiteX16964" fmla="*/ 6989213 w 9867415"/>
                <a:gd name="connsiteY16964" fmla="*/ 132340 h 3924300"/>
                <a:gd name="connsiteX16965" fmla="*/ 6148646 w 9867415"/>
                <a:gd name="connsiteY16965" fmla="*/ 131763 h 3924300"/>
                <a:gd name="connsiteX16966" fmla="*/ 6167696 w 9867415"/>
                <a:gd name="connsiteY16966" fmla="*/ 150814 h 3924300"/>
                <a:gd name="connsiteX16967" fmla="*/ 6160076 w 9867415"/>
                <a:gd name="connsiteY16967" fmla="*/ 169864 h 3924300"/>
                <a:gd name="connsiteX16968" fmla="*/ 6137216 w 9867415"/>
                <a:gd name="connsiteY16968" fmla="*/ 150814 h 3924300"/>
                <a:gd name="connsiteX16969" fmla="*/ 6148646 w 9867415"/>
                <a:gd name="connsiteY16969" fmla="*/ 131763 h 3924300"/>
                <a:gd name="connsiteX16970" fmla="*/ 4144269 w 9867415"/>
                <a:gd name="connsiteY16970" fmla="*/ 131763 h 3924300"/>
                <a:gd name="connsiteX16971" fmla="*/ 4155381 w 9867415"/>
                <a:gd name="connsiteY16971" fmla="*/ 150814 h 3924300"/>
                <a:gd name="connsiteX16972" fmla="*/ 4133156 w 9867415"/>
                <a:gd name="connsiteY16972" fmla="*/ 169864 h 3924300"/>
                <a:gd name="connsiteX16973" fmla="*/ 4122043 w 9867415"/>
                <a:gd name="connsiteY16973" fmla="*/ 150814 h 3924300"/>
                <a:gd name="connsiteX16974" fmla="*/ 4144269 w 9867415"/>
                <a:gd name="connsiteY16974" fmla="*/ 131763 h 3924300"/>
                <a:gd name="connsiteX16975" fmla="*/ 6100386 w 9867415"/>
                <a:gd name="connsiteY16975" fmla="*/ 128588 h 3924300"/>
                <a:gd name="connsiteX16976" fmla="*/ 6118643 w 9867415"/>
                <a:gd name="connsiteY16976" fmla="*/ 147638 h 3924300"/>
                <a:gd name="connsiteX16977" fmla="*/ 6111340 w 9867415"/>
                <a:gd name="connsiteY16977" fmla="*/ 166688 h 3924300"/>
                <a:gd name="connsiteX16978" fmla="*/ 6089433 w 9867415"/>
                <a:gd name="connsiteY16978" fmla="*/ 147638 h 3924300"/>
                <a:gd name="connsiteX16979" fmla="*/ 6100386 w 9867415"/>
                <a:gd name="connsiteY16979" fmla="*/ 128588 h 3924300"/>
                <a:gd name="connsiteX16980" fmla="*/ 4242694 w 9867415"/>
                <a:gd name="connsiteY16980" fmla="*/ 128588 h 3924300"/>
                <a:gd name="connsiteX16981" fmla="*/ 4253806 w 9867415"/>
                <a:gd name="connsiteY16981" fmla="*/ 147638 h 3924300"/>
                <a:gd name="connsiteX16982" fmla="*/ 4235285 w 9867415"/>
                <a:gd name="connsiteY16982" fmla="*/ 166688 h 3924300"/>
                <a:gd name="connsiteX16983" fmla="*/ 4224172 w 9867415"/>
                <a:gd name="connsiteY16983" fmla="*/ 147638 h 3924300"/>
                <a:gd name="connsiteX16984" fmla="*/ 4242694 w 9867415"/>
                <a:gd name="connsiteY16984" fmla="*/ 128588 h 3924300"/>
                <a:gd name="connsiteX16985" fmla="*/ 6944460 w 9867415"/>
                <a:gd name="connsiteY16985" fmla="*/ 127722 h 3924300"/>
                <a:gd name="connsiteX16986" fmla="*/ 6966368 w 9867415"/>
                <a:gd name="connsiteY16986" fmla="*/ 147205 h 3924300"/>
                <a:gd name="connsiteX16987" fmla="*/ 6959065 w 9867415"/>
                <a:gd name="connsiteY16987" fmla="*/ 162792 h 3924300"/>
                <a:gd name="connsiteX16988" fmla="*/ 6937158 w 9867415"/>
                <a:gd name="connsiteY16988" fmla="*/ 143309 h 3924300"/>
                <a:gd name="connsiteX16989" fmla="*/ 6944460 w 9867415"/>
                <a:gd name="connsiteY16989" fmla="*/ 127722 h 3924300"/>
                <a:gd name="connsiteX16990" fmla="*/ 4291907 w 9867415"/>
                <a:gd name="connsiteY16990" fmla="*/ 123825 h 3924300"/>
                <a:gd name="connsiteX16991" fmla="*/ 4303019 w 9867415"/>
                <a:gd name="connsiteY16991" fmla="*/ 142876 h 3924300"/>
                <a:gd name="connsiteX16992" fmla="*/ 4284498 w 9867415"/>
                <a:gd name="connsiteY16992" fmla="*/ 161925 h 3924300"/>
                <a:gd name="connsiteX16993" fmla="*/ 4273385 w 9867415"/>
                <a:gd name="connsiteY16993" fmla="*/ 142876 h 3924300"/>
                <a:gd name="connsiteX16994" fmla="*/ 4291907 w 9867415"/>
                <a:gd name="connsiteY16994" fmla="*/ 123825 h 3924300"/>
                <a:gd name="connsiteX16995" fmla="*/ 3575625 w 9867415"/>
                <a:gd name="connsiteY16995" fmla="*/ 113348 h 3924300"/>
                <a:gd name="connsiteX16996" fmla="*/ 3583245 w 9867415"/>
                <a:gd name="connsiteY16996" fmla="*/ 128588 h 3924300"/>
                <a:gd name="connsiteX16997" fmla="*/ 3564195 w 9867415"/>
                <a:gd name="connsiteY16997" fmla="*/ 147638 h 3924300"/>
                <a:gd name="connsiteX16998" fmla="*/ 3552765 w 9867415"/>
                <a:gd name="connsiteY16998" fmla="*/ 132398 h 3924300"/>
                <a:gd name="connsiteX16999" fmla="*/ 3575625 w 9867415"/>
                <a:gd name="connsiteY16999" fmla="*/ 113348 h 3924300"/>
                <a:gd name="connsiteX17000" fmla="*/ 3526413 w 9867415"/>
                <a:gd name="connsiteY17000" fmla="*/ 112712 h 3924300"/>
                <a:gd name="connsiteX17001" fmla="*/ 3534033 w 9867415"/>
                <a:gd name="connsiteY17001" fmla="*/ 131763 h 3924300"/>
                <a:gd name="connsiteX17002" fmla="*/ 3514983 w 9867415"/>
                <a:gd name="connsiteY17002" fmla="*/ 150814 h 3924300"/>
                <a:gd name="connsiteX17003" fmla="*/ 3503553 w 9867415"/>
                <a:gd name="connsiteY17003" fmla="*/ 135573 h 3924300"/>
                <a:gd name="connsiteX17004" fmla="*/ 3526413 w 9867415"/>
                <a:gd name="connsiteY17004" fmla="*/ 112712 h 3924300"/>
                <a:gd name="connsiteX17005" fmla="*/ 3624838 w 9867415"/>
                <a:gd name="connsiteY17005" fmla="*/ 110014 h 3924300"/>
                <a:gd name="connsiteX17006" fmla="*/ 3632458 w 9867415"/>
                <a:gd name="connsiteY17006" fmla="*/ 124620 h 3924300"/>
                <a:gd name="connsiteX17007" fmla="*/ 3609598 w 9867415"/>
                <a:gd name="connsiteY17007" fmla="*/ 142876 h 3924300"/>
                <a:gd name="connsiteX17008" fmla="*/ 3601978 w 9867415"/>
                <a:gd name="connsiteY17008" fmla="*/ 128271 h 3924300"/>
                <a:gd name="connsiteX17009" fmla="*/ 3624838 w 9867415"/>
                <a:gd name="connsiteY17009" fmla="*/ 110014 h 3924300"/>
                <a:gd name="connsiteX17010" fmla="*/ 6608386 w 9867415"/>
                <a:gd name="connsiteY17010" fmla="*/ 101600 h 3924300"/>
                <a:gd name="connsiteX17011" fmla="*/ 6631246 w 9867415"/>
                <a:gd name="connsiteY17011" fmla="*/ 120650 h 3924300"/>
                <a:gd name="connsiteX17012" fmla="*/ 6623626 w 9867415"/>
                <a:gd name="connsiteY17012" fmla="*/ 139701 h 3924300"/>
                <a:gd name="connsiteX17013" fmla="*/ 6600766 w 9867415"/>
                <a:gd name="connsiteY17013" fmla="*/ 120650 h 3924300"/>
                <a:gd name="connsiteX17014" fmla="*/ 6608386 w 9867415"/>
                <a:gd name="connsiteY17014" fmla="*/ 101600 h 3924300"/>
                <a:gd name="connsiteX17015" fmla="*/ 3767713 w 9867415"/>
                <a:gd name="connsiteY17015" fmla="*/ 98426 h 3924300"/>
                <a:gd name="connsiteX17016" fmla="*/ 3778666 w 9867415"/>
                <a:gd name="connsiteY17016" fmla="*/ 117475 h 3924300"/>
                <a:gd name="connsiteX17017" fmla="*/ 3756759 w 9867415"/>
                <a:gd name="connsiteY17017" fmla="*/ 136525 h 3924300"/>
                <a:gd name="connsiteX17018" fmla="*/ 3749456 w 9867415"/>
                <a:gd name="connsiteY17018" fmla="*/ 117475 h 3924300"/>
                <a:gd name="connsiteX17019" fmla="*/ 3767713 w 9867415"/>
                <a:gd name="connsiteY17019" fmla="*/ 98426 h 3924300"/>
                <a:gd name="connsiteX17020" fmla="*/ 3816290 w 9867415"/>
                <a:gd name="connsiteY17020" fmla="*/ 93663 h 3924300"/>
                <a:gd name="connsiteX17021" fmla="*/ 3827720 w 9867415"/>
                <a:gd name="connsiteY17021" fmla="*/ 112712 h 3924300"/>
                <a:gd name="connsiteX17022" fmla="*/ 3804860 w 9867415"/>
                <a:gd name="connsiteY17022" fmla="*/ 131763 h 3924300"/>
                <a:gd name="connsiteX17023" fmla="*/ 3797240 w 9867415"/>
                <a:gd name="connsiteY17023" fmla="*/ 112712 h 3924300"/>
                <a:gd name="connsiteX17024" fmla="*/ 3816290 w 9867415"/>
                <a:gd name="connsiteY17024" fmla="*/ 93663 h 3924300"/>
                <a:gd name="connsiteX17025" fmla="*/ 3915139 w 9867415"/>
                <a:gd name="connsiteY17025" fmla="*/ 90489 h 3924300"/>
                <a:gd name="connsiteX17026" fmla="*/ 3926780 w 9867415"/>
                <a:gd name="connsiteY17026" fmla="*/ 105305 h 3924300"/>
                <a:gd name="connsiteX17027" fmla="*/ 3903497 w 9867415"/>
                <a:gd name="connsiteY17027" fmla="*/ 123827 h 3924300"/>
                <a:gd name="connsiteX17028" fmla="*/ 3891855 w 9867415"/>
                <a:gd name="connsiteY17028" fmla="*/ 109010 h 3924300"/>
                <a:gd name="connsiteX17029" fmla="*/ 3915139 w 9867415"/>
                <a:gd name="connsiteY17029" fmla="*/ 90489 h 3924300"/>
                <a:gd name="connsiteX17030" fmla="*/ 3865927 w 9867415"/>
                <a:gd name="connsiteY17030" fmla="*/ 90489 h 3924300"/>
                <a:gd name="connsiteX17031" fmla="*/ 3877568 w 9867415"/>
                <a:gd name="connsiteY17031" fmla="*/ 109538 h 3924300"/>
                <a:gd name="connsiteX17032" fmla="*/ 3854285 w 9867415"/>
                <a:gd name="connsiteY17032" fmla="*/ 128588 h 3924300"/>
                <a:gd name="connsiteX17033" fmla="*/ 3846524 w 9867415"/>
                <a:gd name="connsiteY17033" fmla="*/ 109538 h 3924300"/>
                <a:gd name="connsiteX17034" fmla="*/ 3865927 w 9867415"/>
                <a:gd name="connsiteY17034" fmla="*/ 90489 h 3924300"/>
                <a:gd name="connsiteX17035" fmla="*/ 3963294 w 9867415"/>
                <a:gd name="connsiteY17035" fmla="*/ 87314 h 3924300"/>
                <a:gd name="connsiteX17036" fmla="*/ 3970702 w 9867415"/>
                <a:gd name="connsiteY17036" fmla="*/ 105570 h 3924300"/>
                <a:gd name="connsiteX17037" fmla="*/ 3952181 w 9867415"/>
                <a:gd name="connsiteY17037" fmla="*/ 120176 h 3924300"/>
                <a:gd name="connsiteX17038" fmla="*/ 3941068 w 9867415"/>
                <a:gd name="connsiteY17038" fmla="*/ 105570 h 3924300"/>
                <a:gd name="connsiteX17039" fmla="*/ 3963294 w 9867415"/>
                <a:gd name="connsiteY17039" fmla="*/ 87314 h 3924300"/>
                <a:gd name="connsiteX17040" fmla="*/ 4057590 w 9867415"/>
                <a:gd name="connsiteY17040" fmla="*/ 82551 h 3924300"/>
                <a:gd name="connsiteX17041" fmla="*/ 4069020 w 9867415"/>
                <a:gd name="connsiteY17041" fmla="*/ 98073 h 3924300"/>
                <a:gd name="connsiteX17042" fmla="*/ 4049970 w 9867415"/>
                <a:gd name="connsiteY17042" fmla="*/ 117475 h 3924300"/>
                <a:gd name="connsiteX17043" fmla="*/ 4038540 w 9867415"/>
                <a:gd name="connsiteY17043" fmla="*/ 101953 h 3924300"/>
                <a:gd name="connsiteX17044" fmla="*/ 4057590 w 9867415"/>
                <a:gd name="connsiteY17044" fmla="*/ 82551 h 3924300"/>
                <a:gd name="connsiteX17045" fmla="*/ 4009013 w 9867415"/>
                <a:gd name="connsiteY17045" fmla="*/ 82551 h 3924300"/>
                <a:gd name="connsiteX17046" fmla="*/ 4019967 w 9867415"/>
                <a:gd name="connsiteY17046" fmla="*/ 101600 h 3924300"/>
                <a:gd name="connsiteX17047" fmla="*/ 4001710 w 9867415"/>
                <a:gd name="connsiteY17047" fmla="*/ 120650 h 3924300"/>
                <a:gd name="connsiteX17048" fmla="*/ 3990757 w 9867415"/>
                <a:gd name="connsiteY17048" fmla="*/ 101600 h 3924300"/>
                <a:gd name="connsiteX17049" fmla="*/ 4009013 w 9867415"/>
                <a:gd name="connsiteY17049" fmla="*/ 82551 h 3924300"/>
                <a:gd name="connsiteX17050" fmla="*/ 4156015 w 9867415"/>
                <a:gd name="connsiteY17050" fmla="*/ 79851 h 3924300"/>
                <a:gd name="connsiteX17051" fmla="*/ 4167445 w 9867415"/>
                <a:gd name="connsiteY17051" fmla="*/ 94456 h 3924300"/>
                <a:gd name="connsiteX17052" fmla="*/ 4148395 w 9867415"/>
                <a:gd name="connsiteY17052" fmla="*/ 112712 h 3924300"/>
                <a:gd name="connsiteX17053" fmla="*/ 4136965 w 9867415"/>
                <a:gd name="connsiteY17053" fmla="*/ 94456 h 3924300"/>
                <a:gd name="connsiteX17054" fmla="*/ 4156015 w 9867415"/>
                <a:gd name="connsiteY17054" fmla="*/ 79851 h 3924300"/>
                <a:gd name="connsiteX17055" fmla="*/ 4106803 w 9867415"/>
                <a:gd name="connsiteY17055" fmla="*/ 79375 h 3924300"/>
                <a:gd name="connsiteX17056" fmla="*/ 4118233 w 9867415"/>
                <a:gd name="connsiteY17056" fmla="*/ 98426 h 3924300"/>
                <a:gd name="connsiteX17057" fmla="*/ 4099183 w 9867415"/>
                <a:gd name="connsiteY17057" fmla="*/ 113665 h 3924300"/>
                <a:gd name="connsiteX17058" fmla="*/ 4087753 w 9867415"/>
                <a:gd name="connsiteY17058" fmla="*/ 98426 h 3924300"/>
                <a:gd name="connsiteX17059" fmla="*/ 4106803 w 9867415"/>
                <a:gd name="connsiteY17059" fmla="*/ 79375 h 3924300"/>
                <a:gd name="connsiteX17060" fmla="*/ 4204594 w 9867415"/>
                <a:gd name="connsiteY17060" fmla="*/ 76201 h 3924300"/>
                <a:gd name="connsiteX17061" fmla="*/ 4215706 w 9867415"/>
                <a:gd name="connsiteY17061" fmla="*/ 91017 h 3924300"/>
                <a:gd name="connsiteX17062" fmla="*/ 4197185 w 9867415"/>
                <a:gd name="connsiteY17062" fmla="*/ 109538 h 3924300"/>
                <a:gd name="connsiteX17063" fmla="*/ 4186072 w 9867415"/>
                <a:gd name="connsiteY17063" fmla="*/ 94721 h 3924300"/>
                <a:gd name="connsiteX17064" fmla="*/ 4204594 w 9867415"/>
                <a:gd name="connsiteY17064" fmla="*/ 76201 h 3924300"/>
                <a:gd name="connsiteX17065" fmla="*/ 4299314 w 9867415"/>
                <a:gd name="connsiteY17065" fmla="*/ 71439 h 3924300"/>
                <a:gd name="connsiteX17066" fmla="*/ 4314131 w 9867415"/>
                <a:gd name="connsiteY17066" fmla="*/ 86960 h 3924300"/>
                <a:gd name="connsiteX17067" fmla="*/ 4295610 w 9867415"/>
                <a:gd name="connsiteY17067" fmla="*/ 106363 h 3924300"/>
                <a:gd name="connsiteX17068" fmla="*/ 4280793 w 9867415"/>
                <a:gd name="connsiteY17068" fmla="*/ 90841 h 3924300"/>
                <a:gd name="connsiteX17069" fmla="*/ 4299314 w 9867415"/>
                <a:gd name="connsiteY17069" fmla="*/ 71439 h 3924300"/>
                <a:gd name="connsiteX17070" fmla="*/ 4253806 w 9867415"/>
                <a:gd name="connsiteY17070" fmla="*/ 71439 h 3924300"/>
                <a:gd name="connsiteX17071" fmla="*/ 4264918 w 9867415"/>
                <a:gd name="connsiteY17071" fmla="*/ 90489 h 3924300"/>
                <a:gd name="connsiteX17072" fmla="*/ 4246397 w 9867415"/>
                <a:gd name="connsiteY17072" fmla="*/ 109538 h 3924300"/>
                <a:gd name="connsiteX17073" fmla="*/ 4235284 w 9867415"/>
                <a:gd name="connsiteY17073" fmla="*/ 90489 h 3924300"/>
                <a:gd name="connsiteX17074" fmla="*/ 4253806 w 9867415"/>
                <a:gd name="connsiteY17074" fmla="*/ 71439 h 3924300"/>
                <a:gd name="connsiteX17075" fmla="*/ 4397033 w 9867415"/>
                <a:gd name="connsiteY17075" fmla="*/ 68263 h 3924300"/>
                <a:gd name="connsiteX17076" fmla="*/ 4408675 w 9867415"/>
                <a:gd name="connsiteY17076" fmla="*/ 83080 h 3924300"/>
                <a:gd name="connsiteX17077" fmla="*/ 4393152 w 9867415"/>
                <a:gd name="connsiteY17077" fmla="*/ 101601 h 3924300"/>
                <a:gd name="connsiteX17078" fmla="*/ 4377630 w 9867415"/>
                <a:gd name="connsiteY17078" fmla="*/ 86785 h 3924300"/>
                <a:gd name="connsiteX17079" fmla="*/ 4397033 w 9867415"/>
                <a:gd name="connsiteY17079" fmla="*/ 68263 h 3924300"/>
                <a:gd name="connsiteX17080" fmla="*/ 4348526 w 9867415"/>
                <a:gd name="connsiteY17080" fmla="*/ 68263 h 3924300"/>
                <a:gd name="connsiteX17081" fmla="*/ 4359639 w 9867415"/>
                <a:gd name="connsiteY17081" fmla="*/ 87314 h 3924300"/>
                <a:gd name="connsiteX17082" fmla="*/ 4344822 w 9867415"/>
                <a:gd name="connsiteY17082" fmla="*/ 106363 h 3924300"/>
                <a:gd name="connsiteX17083" fmla="*/ 4330005 w 9867415"/>
                <a:gd name="connsiteY17083" fmla="*/ 87314 h 3924300"/>
                <a:gd name="connsiteX17084" fmla="*/ 4348526 w 9867415"/>
                <a:gd name="connsiteY17084" fmla="*/ 68263 h 3924300"/>
                <a:gd name="connsiteX17085" fmla="*/ 6819350 w 9867415"/>
                <a:gd name="connsiteY17085" fmla="*/ 64135 h 3924300"/>
                <a:gd name="connsiteX17086" fmla="*/ 6841864 w 9867415"/>
                <a:gd name="connsiteY17086" fmla="*/ 83185 h 3924300"/>
                <a:gd name="connsiteX17087" fmla="*/ 6838111 w 9867415"/>
                <a:gd name="connsiteY17087" fmla="*/ 98426 h 3924300"/>
                <a:gd name="connsiteX17088" fmla="*/ 6811846 w 9867415"/>
                <a:gd name="connsiteY17088" fmla="*/ 79375 h 3924300"/>
                <a:gd name="connsiteX17089" fmla="*/ 6819350 w 9867415"/>
                <a:gd name="connsiteY17089" fmla="*/ 64135 h 3924300"/>
                <a:gd name="connsiteX17090" fmla="*/ 5263654 w 9867415"/>
                <a:gd name="connsiteY17090" fmla="*/ 57151 h 3924300"/>
                <a:gd name="connsiteX17091" fmla="*/ 5282506 w 9867415"/>
                <a:gd name="connsiteY17091" fmla="*/ 71967 h 3924300"/>
                <a:gd name="connsiteX17092" fmla="*/ 5267425 w 9867415"/>
                <a:gd name="connsiteY17092" fmla="*/ 90489 h 3924300"/>
                <a:gd name="connsiteX17093" fmla="*/ 5252343 w 9867415"/>
                <a:gd name="connsiteY17093" fmla="*/ 71967 h 3924300"/>
                <a:gd name="connsiteX17094" fmla="*/ 5263654 w 9867415"/>
                <a:gd name="connsiteY17094" fmla="*/ 57151 h 3924300"/>
                <a:gd name="connsiteX17095" fmla="*/ 5169000 w 9867415"/>
                <a:gd name="connsiteY17095" fmla="*/ 57151 h 3924300"/>
                <a:gd name="connsiteX17096" fmla="*/ 5184081 w 9867415"/>
                <a:gd name="connsiteY17096" fmla="*/ 71967 h 3924300"/>
                <a:gd name="connsiteX17097" fmla="*/ 5169000 w 9867415"/>
                <a:gd name="connsiteY17097" fmla="*/ 90489 h 3924300"/>
                <a:gd name="connsiteX17098" fmla="*/ 5153918 w 9867415"/>
                <a:gd name="connsiteY17098" fmla="*/ 71967 h 3924300"/>
                <a:gd name="connsiteX17099" fmla="*/ 5169000 w 9867415"/>
                <a:gd name="connsiteY17099" fmla="*/ 57151 h 3924300"/>
                <a:gd name="connsiteX17100" fmla="*/ 5119787 w 9867415"/>
                <a:gd name="connsiteY17100" fmla="*/ 57151 h 3924300"/>
                <a:gd name="connsiteX17101" fmla="*/ 5134868 w 9867415"/>
                <a:gd name="connsiteY17101" fmla="*/ 71967 h 3924300"/>
                <a:gd name="connsiteX17102" fmla="*/ 5123557 w 9867415"/>
                <a:gd name="connsiteY17102" fmla="*/ 90489 h 3924300"/>
                <a:gd name="connsiteX17103" fmla="*/ 5104705 w 9867415"/>
                <a:gd name="connsiteY17103" fmla="*/ 71967 h 3924300"/>
                <a:gd name="connsiteX17104" fmla="*/ 5119787 w 9867415"/>
                <a:gd name="connsiteY17104" fmla="*/ 57151 h 3924300"/>
                <a:gd name="connsiteX17105" fmla="*/ 6586160 w 9867415"/>
                <a:gd name="connsiteY17105" fmla="*/ 44450 h 3924300"/>
                <a:gd name="connsiteX17106" fmla="*/ 6609020 w 9867415"/>
                <a:gd name="connsiteY17106" fmla="*/ 63500 h 3924300"/>
                <a:gd name="connsiteX17107" fmla="*/ 6601400 w 9867415"/>
                <a:gd name="connsiteY17107" fmla="*/ 82551 h 3924300"/>
                <a:gd name="connsiteX17108" fmla="*/ 6578540 w 9867415"/>
                <a:gd name="connsiteY17108" fmla="*/ 63500 h 3924300"/>
                <a:gd name="connsiteX17109" fmla="*/ 6586160 w 9867415"/>
                <a:gd name="connsiteY17109" fmla="*/ 44450 h 3924300"/>
                <a:gd name="connsiteX17110" fmla="*/ 6491314 w 9867415"/>
                <a:gd name="connsiteY17110" fmla="*/ 41276 h 3924300"/>
                <a:gd name="connsiteX17111" fmla="*/ 6510076 w 9867415"/>
                <a:gd name="connsiteY17111" fmla="*/ 60678 h 3924300"/>
                <a:gd name="connsiteX17112" fmla="*/ 6502571 w 9867415"/>
                <a:gd name="connsiteY17112" fmla="*/ 76201 h 3924300"/>
                <a:gd name="connsiteX17113" fmla="*/ 6483810 w 9867415"/>
                <a:gd name="connsiteY17113" fmla="*/ 56797 h 3924300"/>
                <a:gd name="connsiteX17114" fmla="*/ 6491314 w 9867415"/>
                <a:gd name="connsiteY17114" fmla="*/ 41276 h 3924300"/>
                <a:gd name="connsiteX17115" fmla="*/ 3835764 w 9867415"/>
                <a:gd name="connsiteY17115" fmla="*/ 41276 h 3924300"/>
                <a:gd name="connsiteX17116" fmla="*/ 3843525 w 9867415"/>
                <a:gd name="connsiteY17116" fmla="*/ 56798 h 3924300"/>
                <a:gd name="connsiteX17117" fmla="*/ 3824122 w 9867415"/>
                <a:gd name="connsiteY17117" fmla="*/ 76201 h 3924300"/>
                <a:gd name="connsiteX17118" fmla="*/ 3812480 w 9867415"/>
                <a:gd name="connsiteY17118" fmla="*/ 60678 h 3924300"/>
                <a:gd name="connsiteX17119" fmla="*/ 3835764 w 9867415"/>
                <a:gd name="connsiteY17119" fmla="*/ 41276 h 3924300"/>
                <a:gd name="connsiteX17120" fmla="*/ 3881378 w 9867415"/>
                <a:gd name="connsiteY17120" fmla="*/ 38099 h 3924300"/>
                <a:gd name="connsiteX17121" fmla="*/ 3892808 w 9867415"/>
                <a:gd name="connsiteY17121" fmla="*/ 52916 h 3924300"/>
                <a:gd name="connsiteX17122" fmla="*/ 3873758 w 9867415"/>
                <a:gd name="connsiteY17122" fmla="*/ 71437 h 3924300"/>
                <a:gd name="connsiteX17123" fmla="*/ 3862328 w 9867415"/>
                <a:gd name="connsiteY17123" fmla="*/ 56620 h 3924300"/>
                <a:gd name="connsiteX17124" fmla="*/ 3881378 w 9867415"/>
                <a:gd name="connsiteY17124" fmla="*/ 38099 h 3924300"/>
                <a:gd name="connsiteX17125" fmla="*/ 3979169 w 9867415"/>
                <a:gd name="connsiteY17125" fmla="*/ 33972 h 3924300"/>
                <a:gd name="connsiteX17126" fmla="*/ 3986577 w 9867415"/>
                <a:gd name="connsiteY17126" fmla="*/ 49212 h 3924300"/>
                <a:gd name="connsiteX17127" fmla="*/ 3968056 w 9867415"/>
                <a:gd name="connsiteY17127" fmla="*/ 68262 h 3924300"/>
                <a:gd name="connsiteX17128" fmla="*/ 3956943 w 9867415"/>
                <a:gd name="connsiteY17128" fmla="*/ 49212 h 3924300"/>
                <a:gd name="connsiteX17129" fmla="*/ 3979169 w 9867415"/>
                <a:gd name="connsiteY17129" fmla="*/ 33972 h 3924300"/>
                <a:gd name="connsiteX17130" fmla="*/ 4024253 w 9867415"/>
                <a:gd name="connsiteY17130" fmla="*/ 30162 h 3924300"/>
                <a:gd name="connsiteX17131" fmla="*/ 4035683 w 9867415"/>
                <a:gd name="connsiteY17131" fmla="*/ 44979 h 3924300"/>
                <a:gd name="connsiteX17132" fmla="*/ 4016633 w 9867415"/>
                <a:gd name="connsiteY17132" fmla="*/ 63500 h 3924300"/>
                <a:gd name="connsiteX17133" fmla="*/ 4005203 w 9867415"/>
                <a:gd name="connsiteY17133" fmla="*/ 48684 h 3924300"/>
                <a:gd name="connsiteX17134" fmla="*/ 4024253 w 9867415"/>
                <a:gd name="connsiteY17134" fmla="*/ 30162 h 3924300"/>
                <a:gd name="connsiteX17135" fmla="*/ 6254373 w 9867415"/>
                <a:gd name="connsiteY17135" fmla="*/ 26988 h 3924300"/>
                <a:gd name="connsiteX17136" fmla="*/ 6277233 w 9867415"/>
                <a:gd name="connsiteY17136" fmla="*/ 45244 h 3924300"/>
                <a:gd name="connsiteX17137" fmla="*/ 6265803 w 9867415"/>
                <a:gd name="connsiteY17137" fmla="*/ 63501 h 3924300"/>
                <a:gd name="connsiteX17138" fmla="*/ 6246753 w 9867415"/>
                <a:gd name="connsiteY17138" fmla="*/ 45244 h 3924300"/>
                <a:gd name="connsiteX17139" fmla="*/ 6254373 w 9867415"/>
                <a:gd name="connsiteY17139" fmla="*/ 26988 h 3924300"/>
                <a:gd name="connsiteX17140" fmla="*/ 6205160 w 9867415"/>
                <a:gd name="connsiteY17140" fmla="*/ 26988 h 3924300"/>
                <a:gd name="connsiteX17141" fmla="*/ 6228020 w 9867415"/>
                <a:gd name="connsiteY17141" fmla="*/ 45509 h 3924300"/>
                <a:gd name="connsiteX17142" fmla="*/ 6220400 w 9867415"/>
                <a:gd name="connsiteY17142" fmla="*/ 60326 h 3924300"/>
                <a:gd name="connsiteX17143" fmla="*/ 6197540 w 9867415"/>
                <a:gd name="connsiteY17143" fmla="*/ 41805 h 3924300"/>
                <a:gd name="connsiteX17144" fmla="*/ 6205160 w 9867415"/>
                <a:gd name="connsiteY17144" fmla="*/ 26988 h 3924300"/>
                <a:gd name="connsiteX17145" fmla="*/ 4122044 w 9867415"/>
                <a:gd name="connsiteY17145" fmla="*/ 26987 h 3924300"/>
                <a:gd name="connsiteX17146" fmla="*/ 4133156 w 9867415"/>
                <a:gd name="connsiteY17146" fmla="*/ 41804 h 3924300"/>
                <a:gd name="connsiteX17147" fmla="*/ 4110931 w 9867415"/>
                <a:gd name="connsiteY17147" fmla="*/ 60326 h 3924300"/>
                <a:gd name="connsiteX17148" fmla="*/ 4103522 w 9867415"/>
                <a:gd name="connsiteY17148" fmla="*/ 41804 h 3924300"/>
                <a:gd name="connsiteX17149" fmla="*/ 4122044 w 9867415"/>
                <a:gd name="connsiteY17149" fmla="*/ 26987 h 3924300"/>
                <a:gd name="connsiteX17150" fmla="*/ 4072831 w 9867415"/>
                <a:gd name="connsiteY17150" fmla="*/ 26987 h 3924300"/>
                <a:gd name="connsiteX17151" fmla="*/ 4083943 w 9867415"/>
                <a:gd name="connsiteY17151" fmla="*/ 45244 h 3924300"/>
                <a:gd name="connsiteX17152" fmla="*/ 4065422 w 9867415"/>
                <a:gd name="connsiteY17152" fmla="*/ 63500 h 3924300"/>
                <a:gd name="connsiteX17153" fmla="*/ 4054309 w 9867415"/>
                <a:gd name="connsiteY17153" fmla="*/ 45244 h 3924300"/>
                <a:gd name="connsiteX17154" fmla="*/ 4072831 w 9867415"/>
                <a:gd name="connsiteY17154" fmla="*/ 26987 h 3924300"/>
                <a:gd name="connsiteX17155" fmla="*/ 4215706 w 9867415"/>
                <a:gd name="connsiteY17155" fmla="*/ 22859 h 3924300"/>
                <a:gd name="connsiteX17156" fmla="*/ 4226818 w 9867415"/>
                <a:gd name="connsiteY17156" fmla="*/ 38099 h 3924300"/>
                <a:gd name="connsiteX17157" fmla="*/ 4208297 w 9867415"/>
                <a:gd name="connsiteY17157" fmla="*/ 57149 h 3924300"/>
                <a:gd name="connsiteX17158" fmla="*/ 4197184 w 9867415"/>
                <a:gd name="connsiteY17158" fmla="*/ 38099 h 3924300"/>
                <a:gd name="connsiteX17159" fmla="*/ 4215706 w 9867415"/>
                <a:gd name="connsiteY17159" fmla="*/ 22859 h 3924300"/>
                <a:gd name="connsiteX17160" fmla="*/ 6160393 w 9867415"/>
                <a:gd name="connsiteY17160" fmla="*/ 22225 h 3924300"/>
                <a:gd name="connsiteX17161" fmla="*/ 6178914 w 9867415"/>
                <a:gd name="connsiteY17161" fmla="*/ 41275 h 3924300"/>
                <a:gd name="connsiteX17162" fmla="*/ 6171506 w 9867415"/>
                <a:gd name="connsiteY17162" fmla="*/ 60326 h 3924300"/>
                <a:gd name="connsiteX17163" fmla="*/ 6152984 w 9867415"/>
                <a:gd name="connsiteY17163" fmla="*/ 41275 h 3924300"/>
                <a:gd name="connsiteX17164" fmla="*/ 6160393 w 9867415"/>
                <a:gd name="connsiteY17164" fmla="*/ 22225 h 3924300"/>
                <a:gd name="connsiteX17165" fmla="*/ 6111498 w 9867415"/>
                <a:gd name="connsiteY17165" fmla="*/ 22225 h 3924300"/>
                <a:gd name="connsiteX17166" fmla="*/ 6134358 w 9867415"/>
                <a:gd name="connsiteY17166" fmla="*/ 41628 h 3924300"/>
                <a:gd name="connsiteX17167" fmla="*/ 6122928 w 9867415"/>
                <a:gd name="connsiteY17167" fmla="*/ 57150 h 3924300"/>
                <a:gd name="connsiteX17168" fmla="*/ 6103878 w 9867415"/>
                <a:gd name="connsiteY17168" fmla="*/ 37747 h 3924300"/>
                <a:gd name="connsiteX17169" fmla="*/ 6111498 w 9867415"/>
                <a:gd name="connsiteY17169" fmla="*/ 22225 h 3924300"/>
                <a:gd name="connsiteX17170" fmla="*/ 4167551 w 9867415"/>
                <a:gd name="connsiteY17170" fmla="*/ 22224 h 3924300"/>
                <a:gd name="connsiteX17171" fmla="*/ 4178664 w 9867415"/>
                <a:gd name="connsiteY17171" fmla="*/ 41627 h 3924300"/>
                <a:gd name="connsiteX17172" fmla="*/ 4160143 w 9867415"/>
                <a:gd name="connsiteY17172" fmla="*/ 57149 h 3924300"/>
                <a:gd name="connsiteX17173" fmla="*/ 4149030 w 9867415"/>
                <a:gd name="connsiteY17173" fmla="*/ 41627 h 3924300"/>
                <a:gd name="connsiteX17174" fmla="*/ 4167551 w 9867415"/>
                <a:gd name="connsiteY17174" fmla="*/ 22224 h 3924300"/>
                <a:gd name="connsiteX17175" fmla="*/ 6066731 w 9867415"/>
                <a:gd name="connsiteY17175" fmla="*/ 19050 h 3924300"/>
                <a:gd name="connsiteX17176" fmla="*/ 6085252 w 9867415"/>
                <a:gd name="connsiteY17176" fmla="*/ 38100 h 3924300"/>
                <a:gd name="connsiteX17177" fmla="*/ 6077844 w 9867415"/>
                <a:gd name="connsiteY17177" fmla="*/ 53340 h 3924300"/>
                <a:gd name="connsiteX17178" fmla="*/ 6055618 w 9867415"/>
                <a:gd name="connsiteY17178" fmla="*/ 38100 h 3924300"/>
                <a:gd name="connsiteX17179" fmla="*/ 6066731 w 9867415"/>
                <a:gd name="connsiteY17179" fmla="*/ 19050 h 3924300"/>
                <a:gd name="connsiteX17180" fmla="*/ 5972433 w 9867415"/>
                <a:gd name="connsiteY17180" fmla="*/ 14288 h 3924300"/>
                <a:gd name="connsiteX17181" fmla="*/ 5991483 w 9867415"/>
                <a:gd name="connsiteY17181" fmla="*/ 33338 h 3924300"/>
                <a:gd name="connsiteX17182" fmla="*/ 5980053 w 9867415"/>
                <a:gd name="connsiteY17182" fmla="*/ 48578 h 3924300"/>
                <a:gd name="connsiteX17183" fmla="*/ 5961003 w 9867415"/>
                <a:gd name="connsiteY17183" fmla="*/ 33338 h 3924300"/>
                <a:gd name="connsiteX17184" fmla="*/ 5972433 w 9867415"/>
                <a:gd name="connsiteY17184" fmla="*/ 14288 h 3924300"/>
                <a:gd name="connsiteX17185" fmla="*/ 5922797 w 9867415"/>
                <a:gd name="connsiteY17185" fmla="*/ 14288 h 3924300"/>
                <a:gd name="connsiteX17186" fmla="*/ 5942200 w 9867415"/>
                <a:gd name="connsiteY17186" fmla="*/ 33690 h 3924300"/>
                <a:gd name="connsiteX17187" fmla="*/ 5934439 w 9867415"/>
                <a:gd name="connsiteY17187" fmla="*/ 49213 h 3924300"/>
                <a:gd name="connsiteX17188" fmla="*/ 5915036 w 9867415"/>
                <a:gd name="connsiteY17188" fmla="*/ 29811 h 3924300"/>
                <a:gd name="connsiteX17189" fmla="*/ 5922797 w 9867415"/>
                <a:gd name="connsiteY17189" fmla="*/ 14288 h 3924300"/>
                <a:gd name="connsiteX17190" fmla="*/ 4404089 w 9867415"/>
                <a:gd name="connsiteY17190" fmla="*/ 14287 h 3924300"/>
                <a:gd name="connsiteX17191" fmla="*/ 4418906 w 9867415"/>
                <a:gd name="connsiteY17191" fmla="*/ 29810 h 3924300"/>
                <a:gd name="connsiteX17192" fmla="*/ 4400385 w 9867415"/>
                <a:gd name="connsiteY17192" fmla="*/ 49212 h 3924300"/>
                <a:gd name="connsiteX17193" fmla="*/ 4389272 w 9867415"/>
                <a:gd name="connsiteY17193" fmla="*/ 29810 h 3924300"/>
                <a:gd name="connsiteX17194" fmla="*/ 4404089 w 9867415"/>
                <a:gd name="connsiteY17194" fmla="*/ 14287 h 3924300"/>
                <a:gd name="connsiteX17195" fmla="*/ 4547846 w 9867415"/>
                <a:gd name="connsiteY17195" fmla="*/ 11588 h 3924300"/>
                <a:gd name="connsiteX17196" fmla="*/ 4563368 w 9867415"/>
                <a:gd name="connsiteY17196" fmla="*/ 26194 h 3924300"/>
                <a:gd name="connsiteX17197" fmla="*/ 4543965 w 9867415"/>
                <a:gd name="connsiteY17197" fmla="*/ 44450 h 3924300"/>
                <a:gd name="connsiteX17198" fmla="*/ 4532324 w 9867415"/>
                <a:gd name="connsiteY17198" fmla="*/ 26194 h 3924300"/>
                <a:gd name="connsiteX17199" fmla="*/ 4547846 w 9867415"/>
                <a:gd name="connsiteY17199" fmla="*/ 11588 h 3924300"/>
                <a:gd name="connsiteX17200" fmla="*/ 5877183 w 9867415"/>
                <a:gd name="connsiteY17200" fmla="*/ 11113 h 3924300"/>
                <a:gd name="connsiteX17201" fmla="*/ 5896233 w 9867415"/>
                <a:gd name="connsiteY17201" fmla="*/ 30162 h 3924300"/>
                <a:gd name="connsiteX17202" fmla="*/ 5884803 w 9867415"/>
                <a:gd name="connsiteY17202" fmla="*/ 49213 h 3924300"/>
                <a:gd name="connsiteX17203" fmla="*/ 5865753 w 9867415"/>
                <a:gd name="connsiteY17203" fmla="*/ 30162 h 3924300"/>
                <a:gd name="connsiteX17204" fmla="*/ 5877183 w 9867415"/>
                <a:gd name="connsiteY17204" fmla="*/ 11113 h 3924300"/>
                <a:gd name="connsiteX17205" fmla="*/ 5828606 w 9867415"/>
                <a:gd name="connsiteY17205" fmla="*/ 11113 h 3924300"/>
                <a:gd name="connsiteX17206" fmla="*/ 5847127 w 9867415"/>
                <a:gd name="connsiteY17206" fmla="*/ 29634 h 3924300"/>
                <a:gd name="connsiteX17207" fmla="*/ 5836014 w 9867415"/>
                <a:gd name="connsiteY17207" fmla="*/ 44450 h 3924300"/>
                <a:gd name="connsiteX17208" fmla="*/ 5817493 w 9867415"/>
                <a:gd name="connsiteY17208" fmla="*/ 25930 h 3924300"/>
                <a:gd name="connsiteX17209" fmla="*/ 5828606 w 9867415"/>
                <a:gd name="connsiteY17209" fmla="*/ 11113 h 3924300"/>
                <a:gd name="connsiteX17210" fmla="*/ 4502845 w 9867415"/>
                <a:gd name="connsiteY17210" fmla="*/ 11112 h 3924300"/>
                <a:gd name="connsiteX17211" fmla="*/ 4514156 w 9867415"/>
                <a:gd name="connsiteY17211" fmla="*/ 25929 h 3924300"/>
                <a:gd name="connsiteX17212" fmla="*/ 4495304 w 9867415"/>
                <a:gd name="connsiteY17212" fmla="*/ 44450 h 3924300"/>
                <a:gd name="connsiteX17213" fmla="*/ 4483993 w 9867415"/>
                <a:gd name="connsiteY17213" fmla="*/ 29634 h 3924300"/>
                <a:gd name="connsiteX17214" fmla="*/ 4502845 w 9867415"/>
                <a:gd name="connsiteY17214" fmla="*/ 11112 h 3924300"/>
                <a:gd name="connsiteX17215" fmla="*/ 5308435 w 9867415"/>
                <a:gd name="connsiteY17215" fmla="*/ 3810 h 3924300"/>
                <a:gd name="connsiteX17216" fmla="*/ 5323252 w 9867415"/>
                <a:gd name="connsiteY17216" fmla="*/ 19050 h 3924300"/>
                <a:gd name="connsiteX17217" fmla="*/ 5312139 w 9867415"/>
                <a:gd name="connsiteY17217" fmla="*/ 38100 h 3924300"/>
                <a:gd name="connsiteX17218" fmla="*/ 5293618 w 9867415"/>
                <a:gd name="connsiteY17218" fmla="*/ 19050 h 3924300"/>
                <a:gd name="connsiteX17219" fmla="*/ 5308435 w 9867415"/>
                <a:gd name="connsiteY17219" fmla="*/ 3810 h 3924300"/>
                <a:gd name="connsiteX17220" fmla="*/ 5497016 w 9867415"/>
                <a:gd name="connsiteY17220" fmla="*/ 3175 h 3924300"/>
                <a:gd name="connsiteX17221" fmla="*/ 5515868 w 9867415"/>
                <a:gd name="connsiteY17221" fmla="*/ 22577 h 3924300"/>
                <a:gd name="connsiteX17222" fmla="*/ 5504557 w 9867415"/>
                <a:gd name="connsiteY17222" fmla="*/ 38100 h 3924300"/>
                <a:gd name="connsiteX17223" fmla="*/ 5485705 w 9867415"/>
                <a:gd name="connsiteY17223" fmla="*/ 22577 h 3924300"/>
                <a:gd name="connsiteX17224" fmla="*/ 5497016 w 9867415"/>
                <a:gd name="connsiteY17224" fmla="*/ 3175 h 3924300"/>
                <a:gd name="connsiteX17225" fmla="*/ 5402802 w 9867415"/>
                <a:gd name="connsiteY17225" fmla="*/ 3175 h 3924300"/>
                <a:gd name="connsiteX17226" fmla="*/ 5422205 w 9867415"/>
                <a:gd name="connsiteY17226" fmla="*/ 18697 h 3924300"/>
                <a:gd name="connsiteX17227" fmla="*/ 5406683 w 9867415"/>
                <a:gd name="connsiteY17227" fmla="*/ 38100 h 3924300"/>
                <a:gd name="connsiteX17228" fmla="*/ 5391161 w 9867415"/>
                <a:gd name="connsiteY17228" fmla="*/ 18697 h 3924300"/>
                <a:gd name="connsiteX17229" fmla="*/ 5402802 w 9867415"/>
                <a:gd name="connsiteY17229" fmla="*/ 3175 h 3924300"/>
                <a:gd name="connsiteX17230" fmla="*/ 5165560 w 9867415"/>
                <a:gd name="connsiteY17230" fmla="*/ 0 h 3924300"/>
                <a:gd name="connsiteX17231" fmla="*/ 5180377 w 9867415"/>
                <a:gd name="connsiteY17231" fmla="*/ 18520 h 3924300"/>
                <a:gd name="connsiteX17232" fmla="*/ 5169264 w 9867415"/>
                <a:gd name="connsiteY17232" fmla="*/ 33338 h 3924300"/>
                <a:gd name="connsiteX17233" fmla="*/ 5150743 w 9867415"/>
                <a:gd name="connsiteY17233" fmla="*/ 18520 h 3924300"/>
                <a:gd name="connsiteX17234" fmla="*/ 5165560 w 9867415"/>
                <a:gd name="connsiteY17234" fmla="*/ 0 h 392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 ang="0">
                  <a:pos x="connsiteX10296" y="connsiteY10296"/>
                </a:cxn>
                <a:cxn ang="0">
                  <a:pos x="connsiteX10297" y="connsiteY10297"/>
                </a:cxn>
                <a:cxn ang="0">
                  <a:pos x="connsiteX10298" y="connsiteY10298"/>
                </a:cxn>
                <a:cxn ang="0">
                  <a:pos x="connsiteX10299" y="connsiteY10299"/>
                </a:cxn>
                <a:cxn ang="0">
                  <a:pos x="connsiteX10300" y="connsiteY10300"/>
                </a:cxn>
                <a:cxn ang="0">
                  <a:pos x="connsiteX10301" y="connsiteY10301"/>
                </a:cxn>
                <a:cxn ang="0">
                  <a:pos x="connsiteX10302" y="connsiteY10302"/>
                </a:cxn>
                <a:cxn ang="0">
                  <a:pos x="connsiteX10303" y="connsiteY10303"/>
                </a:cxn>
                <a:cxn ang="0">
                  <a:pos x="connsiteX10304" y="connsiteY10304"/>
                </a:cxn>
                <a:cxn ang="0">
                  <a:pos x="connsiteX10305" y="connsiteY10305"/>
                </a:cxn>
                <a:cxn ang="0">
                  <a:pos x="connsiteX10306" y="connsiteY10306"/>
                </a:cxn>
                <a:cxn ang="0">
                  <a:pos x="connsiteX10307" y="connsiteY10307"/>
                </a:cxn>
                <a:cxn ang="0">
                  <a:pos x="connsiteX10308" y="connsiteY10308"/>
                </a:cxn>
                <a:cxn ang="0">
                  <a:pos x="connsiteX10309" y="connsiteY10309"/>
                </a:cxn>
                <a:cxn ang="0">
                  <a:pos x="connsiteX10310" y="connsiteY10310"/>
                </a:cxn>
                <a:cxn ang="0">
                  <a:pos x="connsiteX10311" y="connsiteY10311"/>
                </a:cxn>
                <a:cxn ang="0">
                  <a:pos x="connsiteX10312" y="connsiteY10312"/>
                </a:cxn>
                <a:cxn ang="0">
                  <a:pos x="connsiteX10313" y="connsiteY10313"/>
                </a:cxn>
                <a:cxn ang="0">
                  <a:pos x="connsiteX10314" y="connsiteY10314"/>
                </a:cxn>
                <a:cxn ang="0">
                  <a:pos x="connsiteX10315" y="connsiteY10315"/>
                </a:cxn>
                <a:cxn ang="0">
                  <a:pos x="connsiteX10316" y="connsiteY10316"/>
                </a:cxn>
                <a:cxn ang="0">
                  <a:pos x="connsiteX10317" y="connsiteY10317"/>
                </a:cxn>
                <a:cxn ang="0">
                  <a:pos x="connsiteX10318" y="connsiteY10318"/>
                </a:cxn>
                <a:cxn ang="0">
                  <a:pos x="connsiteX10319" y="connsiteY10319"/>
                </a:cxn>
                <a:cxn ang="0">
                  <a:pos x="connsiteX10320" y="connsiteY10320"/>
                </a:cxn>
                <a:cxn ang="0">
                  <a:pos x="connsiteX10321" y="connsiteY10321"/>
                </a:cxn>
                <a:cxn ang="0">
                  <a:pos x="connsiteX10322" y="connsiteY10322"/>
                </a:cxn>
                <a:cxn ang="0">
                  <a:pos x="connsiteX10323" y="connsiteY10323"/>
                </a:cxn>
                <a:cxn ang="0">
                  <a:pos x="connsiteX10324" y="connsiteY10324"/>
                </a:cxn>
                <a:cxn ang="0">
                  <a:pos x="connsiteX10325" y="connsiteY10325"/>
                </a:cxn>
                <a:cxn ang="0">
                  <a:pos x="connsiteX10326" y="connsiteY10326"/>
                </a:cxn>
                <a:cxn ang="0">
                  <a:pos x="connsiteX10327" y="connsiteY10327"/>
                </a:cxn>
                <a:cxn ang="0">
                  <a:pos x="connsiteX10328" y="connsiteY10328"/>
                </a:cxn>
                <a:cxn ang="0">
                  <a:pos x="connsiteX10329" y="connsiteY10329"/>
                </a:cxn>
                <a:cxn ang="0">
                  <a:pos x="connsiteX10330" y="connsiteY10330"/>
                </a:cxn>
                <a:cxn ang="0">
                  <a:pos x="connsiteX10331" y="connsiteY10331"/>
                </a:cxn>
                <a:cxn ang="0">
                  <a:pos x="connsiteX10332" y="connsiteY10332"/>
                </a:cxn>
                <a:cxn ang="0">
                  <a:pos x="connsiteX10333" y="connsiteY10333"/>
                </a:cxn>
                <a:cxn ang="0">
                  <a:pos x="connsiteX10334" y="connsiteY10334"/>
                </a:cxn>
                <a:cxn ang="0">
                  <a:pos x="connsiteX10335" y="connsiteY10335"/>
                </a:cxn>
                <a:cxn ang="0">
                  <a:pos x="connsiteX10336" y="connsiteY10336"/>
                </a:cxn>
                <a:cxn ang="0">
                  <a:pos x="connsiteX10337" y="connsiteY10337"/>
                </a:cxn>
                <a:cxn ang="0">
                  <a:pos x="connsiteX10338" y="connsiteY10338"/>
                </a:cxn>
                <a:cxn ang="0">
                  <a:pos x="connsiteX10339" y="connsiteY10339"/>
                </a:cxn>
                <a:cxn ang="0">
                  <a:pos x="connsiteX10340" y="connsiteY10340"/>
                </a:cxn>
                <a:cxn ang="0">
                  <a:pos x="connsiteX10341" y="connsiteY10341"/>
                </a:cxn>
                <a:cxn ang="0">
                  <a:pos x="connsiteX10342" y="connsiteY10342"/>
                </a:cxn>
                <a:cxn ang="0">
                  <a:pos x="connsiteX10343" y="connsiteY10343"/>
                </a:cxn>
                <a:cxn ang="0">
                  <a:pos x="connsiteX10344" y="connsiteY10344"/>
                </a:cxn>
                <a:cxn ang="0">
                  <a:pos x="connsiteX10345" y="connsiteY10345"/>
                </a:cxn>
                <a:cxn ang="0">
                  <a:pos x="connsiteX10346" y="connsiteY10346"/>
                </a:cxn>
                <a:cxn ang="0">
                  <a:pos x="connsiteX10347" y="connsiteY10347"/>
                </a:cxn>
                <a:cxn ang="0">
                  <a:pos x="connsiteX10348" y="connsiteY10348"/>
                </a:cxn>
                <a:cxn ang="0">
                  <a:pos x="connsiteX10349" y="connsiteY10349"/>
                </a:cxn>
                <a:cxn ang="0">
                  <a:pos x="connsiteX10350" y="connsiteY10350"/>
                </a:cxn>
                <a:cxn ang="0">
                  <a:pos x="connsiteX10351" y="connsiteY10351"/>
                </a:cxn>
                <a:cxn ang="0">
                  <a:pos x="connsiteX10352" y="connsiteY10352"/>
                </a:cxn>
                <a:cxn ang="0">
                  <a:pos x="connsiteX10353" y="connsiteY10353"/>
                </a:cxn>
                <a:cxn ang="0">
                  <a:pos x="connsiteX10354" y="connsiteY10354"/>
                </a:cxn>
                <a:cxn ang="0">
                  <a:pos x="connsiteX10355" y="connsiteY10355"/>
                </a:cxn>
                <a:cxn ang="0">
                  <a:pos x="connsiteX10356" y="connsiteY10356"/>
                </a:cxn>
                <a:cxn ang="0">
                  <a:pos x="connsiteX10357" y="connsiteY10357"/>
                </a:cxn>
                <a:cxn ang="0">
                  <a:pos x="connsiteX10358" y="connsiteY10358"/>
                </a:cxn>
                <a:cxn ang="0">
                  <a:pos x="connsiteX10359" y="connsiteY10359"/>
                </a:cxn>
                <a:cxn ang="0">
                  <a:pos x="connsiteX10360" y="connsiteY10360"/>
                </a:cxn>
                <a:cxn ang="0">
                  <a:pos x="connsiteX10361" y="connsiteY10361"/>
                </a:cxn>
                <a:cxn ang="0">
                  <a:pos x="connsiteX10362" y="connsiteY10362"/>
                </a:cxn>
                <a:cxn ang="0">
                  <a:pos x="connsiteX10363" y="connsiteY10363"/>
                </a:cxn>
                <a:cxn ang="0">
                  <a:pos x="connsiteX10364" y="connsiteY10364"/>
                </a:cxn>
                <a:cxn ang="0">
                  <a:pos x="connsiteX10365" y="connsiteY10365"/>
                </a:cxn>
                <a:cxn ang="0">
                  <a:pos x="connsiteX10366" y="connsiteY10366"/>
                </a:cxn>
                <a:cxn ang="0">
                  <a:pos x="connsiteX10367" y="connsiteY10367"/>
                </a:cxn>
                <a:cxn ang="0">
                  <a:pos x="connsiteX10368" y="connsiteY10368"/>
                </a:cxn>
                <a:cxn ang="0">
                  <a:pos x="connsiteX10369" y="connsiteY10369"/>
                </a:cxn>
                <a:cxn ang="0">
                  <a:pos x="connsiteX10370" y="connsiteY10370"/>
                </a:cxn>
                <a:cxn ang="0">
                  <a:pos x="connsiteX10371" y="connsiteY10371"/>
                </a:cxn>
                <a:cxn ang="0">
                  <a:pos x="connsiteX10372" y="connsiteY10372"/>
                </a:cxn>
                <a:cxn ang="0">
                  <a:pos x="connsiteX10373" y="connsiteY10373"/>
                </a:cxn>
                <a:cxn ang="0">
                  <a:pos x="connsiteX10374" y="connsiteY10374"/>
                </a:cxn>
                <a:cxn ang="0">
                  <a:pos x="connsiteX10375" y="connsiteY10375"/>
                </a:cxn>
                <a:cxn ang="0">
                  <a:pos x="connsiteX10376" y="connsiteY10376"/>
                </a:cxn>
                <a:cxn ang="0">
                  <a:pos x="connsiteX10377" y="connsiteY10377"/>
                </a:cxn>
                <a:cxn ang="0">
                  <a:pos x="connsiteX10378" y="connsiteY10378"/>
                </a:cxn>
                <a:cxn ang="0">
                  <a:pos x="connsiteX10379" y="connsiteY10379"/>
                </a:cxn>
                <a:cxn ang="0">
                  <a:pos x="connsiteX10380" y="connsiteY10380"/>
                </a:cxn>
                <a:cxn ang="0">
                  <a:pos x="connsiteX10381" y="connsiteY10381"/>
                </a:cxn>
                <a:cxn ang="0">
                  <a:pos x="connsiteX10382" y="connsiteY10382"/>
                </a:cxn>
                <a:cxn ang="0">
                  <a:pos x="connsiteX10383" y="connsiteY10383"/>
                </a:cxn>
                <a:cxn ang="0">
                  <a:pos x="connsiteX10384" y="connsiteY10384"/>
                </a:cxn>
                <a:cxn ang="0">
                  <a:pos x="connsiteX10385" y="connsiteY10385"/>
                </a:cxn>
                <a:cxn ang="0">
                  <a:pos x="connsiteX10386" y="connsiteY10386"/>
                </a:cxn>
                <a:cxn ang="0">
                  <a:pos x="connsiteX10387" y="connsiteY10387"/>
                </a:cxn>
                <a:cxn ang="0">
                  <a:pos x="connsiteX10388" y="connsiteY10388"/>
                </a:cxn>
                <a:cxn ang="0">
                  <a:pos x="connsiteX10389" y="connsiteY10389"/>
                </a:cxn>
                <a:cxn ang="0">
                  <a:pos x="connsiteX10390" y="connsiteY10390"/>
                </a:cxn>
                <a:cxn ang="0">
                  <a:pos x="connsiteX10391" y="connsiteY10391"/>
                </a:cxn>
                <a:cxn ang="0">
                  <a:pos x="connsiteX10392" y="connsiteY10392"/>
                </a:cxn>
                <a:cxn ang="0">
                  <a:pos x="connsiteX10393" y="connsiteY10393"/>
                </a:cxn>
                <a:cxn ang="0">
                  <a:pos x="connsiteX10394" y="connsiteY10394"/>
                </a:cxn>
                <a:cxn ang="0">
                  <a:pos x="connsiteX10395" y="connsiteY10395"/>
                </a:cxn>
                <a:cxn ang="0">
                  <a:pos x="connsiteX10396" y="connsiteY10396"/>
                </a:cxn>
                <a:cxn ang="0">
                  <a:pos x="connsiteX10397" y="connsiteY10397"/>
                </a:cxn>
                <a:cxn ang="0">
                  <a:pos x="connsiteX10398" y="connsiteY10398"/>
                </a:cxn>
                <a:cxn ang="0">
                  <a:pos x="connsiteX10399" y="connsiteY10399"/>
                </a:cxn>
                <a:cxn ang="0">
                  <a:pos x="connsiteX10400" y="connsiteY10400"/>
                </a:cxn>
                <a:cxn ang="0">
                  <a:pos x="connsiteX10401" y="connsiteY10401"/>
                </a:cxn>
                <a:cxn ang="0">
                  <a:pos x="connsiteX10402" y="connsiteY10402"/>
                </a:cxn>
                <a:cxn ang="0">
                  <a:pos x="connsiteX10403" y="connsiteY10403"/>
                </a:cxn>
                <a:cxn ang="0">
                  <a:pos x="connsiteX10404" y="connsiteY10404"/>
                </a:cxn>
                <a:cxn ang="0">
                  <a:pos x="connsiteX10405" y="connsiteY10405"/>
                </a:cxn>
                <a:cxn ang="0">
                  <a:pos x="connsiteX10406" y="connsiteY10406"/>
                </a:cxn>
                <a:cxn ang="0">
                  <a:pos x="connsiteX10407" y="connsiteY10407"/>
                </a:cxn>
                <a:cxn ang="0">
                  <a:pos x="connsiteX10408" y="connsiteY10408"/>
                </a:cxn>
                <a:cxn ang="0">
                  <a:pos x="connsiteX10409" y="connsiteY10409"/>
                </a:cxn>
                <a:cxn ang="0">
                  <a:pos x="connsiteX10410" y="connsiteY10410"/>
                </a:cxn>
                <a:cxn ang="0">
                  <a:pos x="connsiteX10411" y="connsiteY10411"/>
                </a:cxn>
                <a:cxn ang="0">
                  <a:pos x="connsiteX10412" y="connsiteY10412"/>
                </a:cxn>
                <a:cxn ang="0">
                  <a:pos x="connsiteX10413" y="connsiteY10413"/>
                </a:cxn>
                <a:cxn ang="0">
                  <a:pos x="connsiteX10414" y="connsiteY10414"/>
                </a:cxn>
                <a:cxn ang="0">
                  <a:pos x="connsiteX10415" y="connsiteY10415"/>
                </a:cxn>
                <a:cxn ang="0">
                  <a:pos x="connsiteX10416" y="connsiteY10416"/>
                </a:cxn>
                <a:cxn ang="0">
                  <a:pos x="connsiteX10417" y="connsiteY10417"/>
                </a:cxn>
                <a:cxn ang="0">
                  <a:pos x="connsiteX10418" y="connsiteY10418"/>
                </a:cxn>
                <a:cxn ang="0">
                  <a:pos x="connsiteX10419" y="connsiteY10419"/>
                </a:cxn>
                <a:cxn ang="0">
                  <a:pos x="connsiteX10420" y="connsiteY10420"/>
                </a:cxn>
                <a:cxn ang="0">
                  <a:pos x="connsiteX10421" y="connsiteY10421"/>
                </a:cxn>
                <a:cxn ang="0">
                  <a:pos x="connsiteX10422" y="connsiteY10422"/>
                </a:cxn>
                <a:cxn ang="0">
                  <a:pos x="connsiteX10423" y="connsiteY10423"/>
                </a:cxn>
                <a:cxn ang="0">
                  <a:pos x="connsiteX10424" y="connsiteY10424"/>
                </a:cxn>
                <a:cxn ang="0">
                  <a:pos x="connsiteX10425" y="connsiteY10425"/>
                </a:cxn>
                <a:cxn ang="0">
                  <a:pos x="connsiteX10426" y="connsiteY10426"/>
                </a:cxn>
                <a:cxn ang="0">
                  <a:pos x="connsiteX10427" y="connsiteY10427"/>
                </a:cxn>
                <a:cxn ang="0">
                  <a:pos x="connsiteX10428" y="connsiteY10428"/>
                </a:cxn>
                <a:cxn ang="0">
                  <a:pos x="connsiteX10429" y="connsiteY10429"/>
                </a:cxn>
                <a:cxn ang="0">
                  <a:pos x="connsiteX10430" y="connsiteY10430"/>
                </a:cxn>
                <a:cxn ang="0">
                  <a:pos x="connsiteX10431" y="connsiteY10431"/>
                </a:cxn>
                <a:cxn ang="0">
                  <a:pos x="connsiteX10432" y="connsiteY10432"/>
                </a:cxn>
                <a:cxn ang="0">
                  <a:pos x="connsiteX10433" y="connsiteY10433"/>
                </a:cxn>
                <a:cxn ang="0">
                  <a:pos x="connsiteX10434" y="connsiteY10434"/>
                </a:cxn>
                <a:cxn ang="0">
                  <a:pos x="connsiteX10435" y="connsiteY10435"/>
                </a:cxn>
                <a:cxn ang="0">
                  <a:pos x="connsiteX10436" y="connsiteY10436"/>
                </a:cxn>
                <a:cxn ang="0">
                  <a:pos x="connsiteX10437" y="connsiteY10437"/>
                </a:cxn>
                <a:cxn ang="0">
                  <a:pos x="connsiteX10438" y="connsiteY10438"/>
                </a:cxn>
                <a:cxn ang="0">
                  <a:pos x="connsiteX10439" y="connsiteY10439"/>
                </a:cxn>
                <a:cxn ang="0">
                  <a:pos x="connsiteX10440" y="connsiteY10440"/>
                </a:cxn>
                <a:cxn ang="0">
                  <a:pos x="connsiteX10441" y="connsiteY10441"/>
                </a:cxn>
                <a:cxn ang="0">
                  <a:pos x="connsiteX10442" y="connsiteY10442"/>
                </a:cxn>
                <a:cxn ang="0">
                  <a:pos x="connsiteX10443" y="connsiteY10443"/>
                </a:cxn>
                <a:cxn ang="0">
                  <a:pos x="connsiteX10444" y="connsiteY10444"/>
                </a:cxn>
                <a:cxn ang="0">
                  <a:pos x="connsiteX10445" y="connsiteY10445"/>
                </a:cxn>
                <a:cxn ang="0">
                  <a:pos x="connsiteX10446" y="connsiteY10446"/>
                </a:cxn>
                <a:cxn ang="0">
                  <a:pos x="connsiteX10447" y="connsiteY10447"/>
                </a:cxn>
                <a:cxn ang="0">
                  <a:pos x="connsiteX10448" y="connsiteY10448"/>
                </a:cxn>
                <a:cxn ang="0">
                  <a:pos x="connsiteX10449" y="connsiteY10449"/>
                </a:cxn>
                <a:cxn ang="0">
                  <a:pos x="connsiteX10450" y="connsiteY10450"/>
                </a:cxn>
                <a:cxn ang="0">
                  <a:pos x="connsiteX10451" y="connsiteY10451"/>
                </a:cxn>
                <a:cxn ang="0">
                  <a:pos x="connsiteX10452" y="connsiteY10452"/>
                </a:cxn>
                <a:cxn ang="0">
                  <a:pos x="connsiteX10453" y="connsiteY10453"/>
                </a:cxn>
                <a:cxn ang="0">
                  <a:pos x="connsiteX10454" y="connsiteY10454"/>
                </a:cxn>
                <a:cxn ang="0">
                  <a:pos x="connsiteX10455" y="connsiteY10455"/>
                </a:cxn>
                <a:cxn ang="0">
                  <a:pos x="connsiteX10456" y="connsiteY10456"/>
                </a:cxn>
                <a:cxn ang="0">
                  <a:pos x="connsiteX10457" y="connsiteY10457"/>
                </a:cxn>
                <a:cxn ang="0">
                  <a:pos x="connsiteX10458" y="connsiteY10458"/>
                </a:cxn>
                <a:cxn ang="0">
                  <a:pos x="connsiteX10459" y="connsiteY10459"/>
                </a:cxn>
                <a:cxn ang="0">
                  <a:pos x="connsiteX10460" y="connsiteY10460"/>
                </a:cxn>
                <a:cxn ang="0">
                  <a:pos x="connsiteX10461" y="connsiteY10461"/>
                </a:cxn>
                <a:cxn ang="0">
                  <a:pos x="connsiteX10462" y="connsiteY10462"/>
                </a:cxn>
                <a:cxn ang="0">
                  <a:pos x="connsiteX10463" y="connsiteY10463"/>
                </a:cxn>
                <a:cxn ang="0">
                  <a:pos x="connsiteX10464" y="connsiteY10464"/>
                </a:cxn>
                <a:cxn ang="0">
                  <a:pos x="connsiteX10465" y="connsiteY10465"/>
                </a:cxn>
                <a:cxn ang="0">
                  <a:pos x="connsiteX10466" y="connsiteY10466"/>
                </a:cxn>
                <a:cxn ang="0">
                  <a:pos x="connsiteX10467" y="connsiteY10467"/>
                </a:cxn>
                <a:cxn ang="0">
                  <a:pos x="connsiteX10468" y="connsiteY10468"/>
                </a:cxn>
                <a:cxn ang="0">
                  <a:pos x="connsiteX10469" y="connsiteY10469"/>
                </a:cxn>
                <a:cxn ang="0">
                  <a:pos x="connsiteX10470" y="connsiteY10470"/>
                </a:cxn>
                <a:cxn ang="0">
                  <a:pos x="connsiteX10471" y="connsiteY10471"/>
                </a:cxn>
                <a:cxn ang="0">
                  <a:pos x="connsiteX10472" y="connsiteY10472"/>
                </a:cxn>
                <a:cxn ang="0">
                  <a:pos x="connsiteX10473" y="connsiteY10473"/>
                </a:cxn>
                <a:cxn ang="0">
                  <a:pos x="connsiteX10474" y="connsiteY10474"/>
                </a:cxn>
                <a:cxn ang="0">
                  <a:pos x="connsiteX10475" y="connsiteY10475"/>
                </a:cxn>
                <a:cxn ang="0">
                  <a:pos x="connsiteX10476" y="connsiteY10476"/>
                </a:cxn>
                <a:cxn ang="0">
                  <a:pos x="connsiteX10477" y="connsiteY10477"/>
                </a:cxn>
                <a:cxn ang="0">
                  <a:pos x="connsiteX10478" y="connsiteY10478"/>
                </a:cxn>
                <a:cxn ang="0">
                  <a:pos x="connsiteX10479" y="connsiteY10479"/>
                </a:cxn>
                <a:cxn ang="0">
                  <a:pos x="connsiteX10480" y="connsiteY10480"/>
                </a:cxn>
                <a:cxn ang="0">
                  <a:pos x="connsiteX10481" y="connsiteY10481"/>
                </a:cxn>
                <a:cxn ang="0">
                  <a:pos x="connsiteX10482" y="connsiteY10482"/>
                </a:cxn>
                <a:cxn ang="0">
                  <a:pos x="connsiteX10483" y="connsiteY10483"/>
                </a:cxn>
                <a:cxn ang="0">
                  <a:pos x="connsiteX10484" y="connsiteY10484"/>
                </a:cxn>
                <a:cxn ang="0">
                  <a:pos x="connsiteX10485" y="connsiteY10485"/>
                </a:cxn>
                <a:cxn ang="0">
                  <a:pos x="connsiteX10486" y="connsiteY10486"/>
                </a:cxn>
                <a:cxn ang="0">
                  <a:pos x="connsiteX10487" y="connsiteY10487"/>
                </a:cxn>
                <a:cxn ang="0">
                  <a:pos x="connsiteX10488" y="connsiteY10488"/>
                </a:cxn>
                <a:cxn ang="0">
                  <a:pos x="connsiteX10489" y="connsiteY10489"/>
                </a:cxn>
                <a:cxn ang="0">
                  <a:pos x="connsiteX10490" y="connsiteY10490"/>
                </a:cxn>
                <a:cxn ang="0">
                  <a:pos x="connsiteX10491" y="connsiteY10491"/>
                </a:cxn>
                <a:cxn ang="0">
                  <a:pos x="connsiteX10492" y="connsiteY10492"/>
                </a:cxn>
                <a:cxn ang="0">
                  <a:pos x="connsiteX10493" y="connsiteY10493"/>
                </a:cxn>
                <a:cxn ang="0">
                  <a:pos x="connsiteX10494" y="connsiteY10494"/>
                </a:cxn>
                <a:cxn ang="0">
                  <a:pos x="connsiteX10495" y="connsiteY10495"/>
                </a:cxn>
                <a:cxn ang="0">
                  <a:pos x="connsiteX10496" y="connsiteY10496"/>
                </a:cxn>
                <a:cxn ang="0">
                  <a:pos x="connsiteX10497" y="connsiteY10497"/>
                </a:cxn>
                <a:cxn ang="0">
                  <a:pos x="connsiteX10498" y="connsiteY10498"/>
                </a:cxn>
                <a:cxn ang="0">
                  <a:pos x="connsiteX10499" y="connsiteY10499"/>
                </a:cxn>
                <a:cxn ang="0">
                  <a:pos x="connsiteX10500" y="connsiteY10500"/>
                </a:cxn>
                <a:cxn ang="0">
                  <a:pos x="connsiteX10501" y="connsiteY10501"/>
                </a:cxn>
                <a:cxn ang="0">
                  <a:pos x="connsiteX10502" y="connsiteY10502"/>
                </a:cxn>
                <a:cxn ang="0">
                  <a:pos x="connsiteX10503" y="connsiteY10503"/>
                </a:cxn>
                <a:cxn ang="0">
                  <a:pos x="connsiteX10504" y="connsiteY10504"/>
                </a:cxn>
                <a:cxn ang="0">
                  <a:pos x="connsiteX10505" y="connsiteY10505"/>
                </a:cxn>
                <a:cxn ang="0">
                  <a:pos x="connsiteX10506" y="connsiteY10506"/>
                </a:cxn>
                <a:cxn ang="0">
                  <a:pos x="connsiteX10507" y="connsiteY10507"/>
                </a:cxn>
                <a:cxn ang="0">
                  <a:pos x="connsiteX10508" y="connsiteY10508"/>
                </a:cxn>
                <a:cxn ang="0">
                  <a:pos x="connsiteX10509" y="connsiteY10509"/>
                </a:cxn>
                <a:cxn ang="0">
                  <a:pos x="connsiteX10510" y="connsiteY10510"/>
                </a:cxn>
                <a:cxn ang="0">
                  <a:pos x="connsiteX10511" y="connsiteY10511"/>
                </a:cxn>
                <a:cxn ang="0">
                  <a:pos x="connsiteX10512" y="connsiteY10512"/>
                </a:cxn>
                <a:cxn ang="0">
                  <a:pos x="connsiteX10513" y="connsiteY10513"/>
                </a:cxn>
                <a:cxn ang="0">
                  <a:pos x="connsiteX10514" y="connsiteY10514"/>
                </a:cxn>
                <a:cxn ang="0">
                  <a:pos x="connsiteX10515" y="connsiteY10515"/>
                </a:cxn>
                <a:cxn ang="0">
                  <a:pos x="connsiteX10516" y="connsiteY10516"/>
                </a:cxn>
                <a:cxn ang="0">
                  <a:pos x="connsiteX10517" y="connsiteY10517"/>
                </a:cxn>
                <a:cxn ang="0">
                  <a:pos x="connsiteX10518" y="connsiteY10518"/>
                </a:cxn>
                <a:cxn ang="0">
                  <a:pos x="connsiteX10519" y="connsiteY10519"/>
                </a:cxn>
                <a:cxn ang="0">
                  <a:pos x="connsiteX10520" y="connsiteY10520"/>
                </a:cxn>
                <a:cxn ang="0">
                  <a:pos x="connsiteX10521" y="connsiteY10521"/>
                </a:cxn>
                <a:cxn ang="0">
                  <a:pos x="connsiteX10522" y="connsiteY10522"/>
                </a:cxn>
                <a:cxn ang="0">
                  <a:pos x="connsiteX10523" y="connsiteY10523"/>
                </a:cxn>
                <a:cxn ang="0">
                  <a:pos x="connsiteX10524" y="connsiteY10524"/>
                </a:cxn>
                <a:cxn ang="0">
                  <a:pos x="connsiteX10525" y="connsiteY10525"/>
                </a:cxn>
                <a:cxn ang="0">
                  <a:pos x="connsiteX10526" y="connsiteY10526"/>
                </a:cxn>
                <a:cxn ang="0">
                  <a:pos x="connsiteX10527" y="connsiteY10527"/>
                </a:cxn>
                <a:cxn ang="0">
                  <a:pos x="connsiteX10528" y="connsiteY10528"/>
                </a:cxn>
                <a:cxn ang="0">
                  <a:pos x="connsiteX10529" y="connsiteY10529"/>
                </a:cxn>
                <a:cxn ang="0">
                  <a:pos x="connsiteX10530" y="connsiteY10530"/>
                </a:cxn>
                <a:cxn ang="0">
                  <a:pos x="connsiteX10531" y="connsiteY10531"/>
                </a:cxn>
                <a:cxn ang="0">
                  <a:pos x="connsiteX10532" y="connsiteY10532"/>
                </a:cxn>
                <a:cxn ang="0">
                  <a:pos x="connsiteX10533" y="connsiteY10533"/>
                </a:cxn>
                <a:cxn ang="0">
                  <a:pos x="connsiteX10534" y="connsiteY10534"/>
                </a:cxn>
                <a:cxn ang="0">
                  <a:pos x="connsiteX10535" y="connsiteY10535"/>
                </a:cxn>
                <a:cxn ang="0">
                  <a:pos x="connsiteX10536" y="connsiteY10536"/>
                </a:cxn>
                <a:cxn ang="0">
                  <a:pos x="connsiteX10537" y="connsiteY10537"/>
                </a:cxn>
                <a:cxn ang="0">
                  <a:pos x="connsiteX10538" y="connsiteY10538"/>
                </a:cxn>
                <a:cxn ang="0">
                  <a:pos x="connsiteX10539" y="connsiteY10539"/>
                </a:cxn>
                <a:cxn ang="0">
                  <a:pos x="connsiteX10540" y="connsiteY10540"/>
                </a:cxn>
                <a:cxn ang="0">
                  <a:pos x="connsiteX10541" y="connsiteY10541"/>
                </a:cxn>
                <a:cxn ang="0">
                  <a:pos x="connsiteX10542" y="connsiteY10542"/>
                </a:cxn>
                <a:cxn ang="0">
                  <a:pos x="connsiteX10543" y="connsiteY10543"/>
                </a:cxn>
                <a:cxn ang="0">
                  <a:pos x="connsiteX10544" y="connsiteY10544"/>
                </a:cxn>
                <a:cxn ang="0">
                  <a:pos x="connsiteX10545" y="connsiteY10545"/>
                </a:cxn>
                <a:cxn ang="0">
                  <a:pos x="connsiteX10546" y="connsiteY10546"/>
                </a:cxn>
                <a:cxn ang="0">
                  <a:pos x="connsiteX10547" y="connsiteY10547"/>
                </a:cxn>
                <a:cxn ang="0">
                  <a:pos x="connsiteX10548" y="connsiteY10548"/>
                </a:cxn>
                <a:cxn ang="0">
                  <a:pos x="connsiteX10549" y="connsiteY10549"/>
                </a:cxn>
                <a:cxn ang="0">
                  <a:pos x="connsiteX10550" y="connsiteY10550"/>
                </a:cxn>
                <a:cxn ang="0">
                  <a:pos x="connsiteX10551" y="connsiteY10551"/>
                </a:cxn>
                <a:cxn ang="0">
                  <a:pos x="connsiteX10552" y="connsiteY10552"/>
                </a:cxn>
                <a:cxn ang="0">
                  <a:pos x="connsiteX10553" y="connsiteY10553"/>
                </a:cxn>
                <a:cxn ang="0">
                  <a:pos x="connsiteX10554" y="connsiteY10554"/>
                </a:cxn>
                <a:cxn ang="0">
                  <a:pos x="connsiteX10555" y="connsiteY10555"/>
                </a:cxn>
                <a:cxn ang="0">
                  <a:pos x="connsiteX10556" y="connsiteY10556"/>
                </a:cxn>
                <a:cxn ang="0">
                  <a:pos x="connsiteX10557" y="connsiteY10557"/>
                </a:cxn>
                <a:cxn ang="0">
                  <a:pos x="connsiteX10558" y="connsiteY10558"/>
                </a:cxn>
                <a:cxn ang="0">
                  <a:pos x="connsiteX10559" y="connsiteY10559"/>
                </a:cxn>
                <a:cxn ang="0">
                  <a:pos x="connsiteX10560" y="connsiteY10560"/>
                </a:cxn>
                <a:cxn ang="0">
                  <a:pos x="connsiteX10561" y="connsiteY10561"/>
                </a:cxn>
                <a:cxn ang="0">
                  <a:pos x="connsiteX10562" y="connsiteY10562"/>
                </a:cxn>
                <a:cxn ang="0">
                  <a:pos x="connsiteX10563" y="connsiteY10563"/>
                </a:cxn>
                <a:cxn ang="0">
                  <a:pos x="connsiteX10564" y="connsiteY10564"/>
                </a:cxn>
                <a:cxn ang="0">
                  <a:pos x="connsiteX10565" y="connsiteY10565"/>
                </a:cxn>
                <a:cxn ang="0">
                  <a:pos x="connsiteX10566" y="connsiteY10566"/>
                </a:cxn>
                <a:cxn ang="0">
                  <a:pos x="connsiteX10567" y="connsiteY10567"/>
                </a:cxn>
                <a:cxn ang="0">
                  <a:pos x="connsiteX10568" y="connsiteY10568"/>
                </a:cxn>
                <a:cxn ang="0">
                  <a:pos x="connsiteX10569" y="connsiteY10569"/>
                </a:cxn>
                <a:cxn ang="0">
                  <a:pos x="connsiteX10570" y="connsiteY10570"/>
                </a:cxn>
                <a:cxn ang="0">
                  <a:pos x="connsiteX10571" y="connsiteY10571"/>
                </a:cxn>
                <a:cxn ang="0">
                  <a:pos x="connsiteX10572" y="connsiteY10572"/>
                </a:cxn>
                <a:cxn ang="0">
                  <a:pos x="connsiteX10573" y="connsiteY10573"/>
                </a:cxn>
                <a:cxn ang="0">
                  <a:pos x="connsiteX10574" y="connsiteY10574"/>
                </a:cxn>
                <a:cxn ang="0">
                  <a:pos x="connsiteX10575" y="connsiteY10575"/>
                </a:cxn>
                <a:cxn ang="0">
                  <a:pos x="connsiteX10576" y="connsiteY10576"/>
                </a:cxn>
                <a:cxn ang="0">
                  <a:pos x="connsiteX10577" y="connsiteY10577"/>
                </a:cxn>
                <a:cxn ang="0">
                  <a:pos x="connsiteX10578" y="connsiteY10578"/>
                </a:cxn>
                <a:cxn ang="0">
                  <a:pos x="connsiteX10579" y="connsiteY10579"/>
                </a:cxn>
                <a:cxn ang="0">
                  <a:pos x="connsiteX10580" y="connsiteY10580"/>
                </a:cxn>
                <a:cxn ang="0">
                  <a:pos x="connsiteX10581" y="connsiteY10581"/>
                </a:cxn>
                <a:cxn ang="0">
                  <a:pos x="connsiteX10582" y="connsiteY10582"/>
                </a:cxn>
                <a:cxn ang="0">
                  <a:pos x="connsiteX10583" y="connsiteY10583"/>
                </a:cxn>
                <a:cxn ang="0">
                  <a:pos x="connsiteX10584" y="connsiteY10584"/>
                </a:cxn>
                <a:cxn ang="0">
                  <a:pos x="connsiteX10585" y="connsiteY10585"/>
                </a:cxn>
                <a:cxn ang="0">
                  <a:pos x="connsiteX10586" y="connsiteY10586"/>
                </a:cxn>
                <a:cxn ang="0">
                  <a:pos x="connsiteX10587" y="connsiteY10587"/>
                </a:cxn>
                <a:cxn ang="0">
                  <a:pos x="connsiteX10588" y="connsiteY10588"/>
                </a:cxn>
                <a:cxn ang="0">
                  <a:pos x="connsiteX10589" y="connsiteY10589"/>
                </a:cxn>
                <a:cxn ang="0">
                  <a:pos x="connsiteX10590" y="connsiteY10590"/>
                </a:cxn>
                <a:cxn ang="0">
                  <a:pos x="connsiteX10591" y="connsiteY10591"/>
                </a:cxn>
                <a:cxn ang="0">
                  <a:pos x="connsiteX10592" y="connsiteY10592"/>
                </a:cxn>
                <a:cxn ang="0">
                  <a:pos x="connsiteX10593" y="connsiteY10593"/>
                </a:cxn>
                <a:cxn ang="0">
                  <a:pos x="connsiteX10594" y="connsiteY10594"/>
                </a:cxn>
                <a:cxn ang="0">
                  <a:pos x="connsiteX10595" y="connsiteY10595"/>
                </a:cxn>
                <a:cxn ang="0">
                  <a:pos x="connsiteX10596" y="connsiteY10596"/>
                </a:cxn>
                <a:cxn ang="0">
                  <a:pos x="connsiteX10597" y="connsiteY10597"/>
                </a:cxn>
                <a:cxn ang="0">
                  <a:pos x="connsiteX10598" y="connsiteY10598"/>
                </a:cxn>
                <a:cxn ang="0">
                  <a:pos x="connsiteX10599" y="connsiteY10599"/>
                </a:cxn>
                <a:cxn ang="0">
                  <a:pos x="connsiteX10600" y="connsiteY10600"/>
                </a:cxn>
                <a:cxn ang="0">
                  <a:pos x="connsiteX10601" y="connsiteY10601"/>
                </a:cxn>
                <a:cxn ang="0">
                  <a:pos x="connsiteX10602" y="connsiteY10602"/>
                </a:cxn>
                <a:cxn ang="0">
                  <a:pos x="connsiteX10603" y="connsiteY10603"/>
                </a:cxn>
                <a:cxn ang="0">
                  <a:pos x="connsiteX10604" y="connsiteY10604"/>
                </a:cxn>
                <a:cxn ang="0">
                  <a:pos x="connsiteX10605" y="connsiteY10605"/>
                </a:cxn>
                <a:cxn ang="0">
                  <a:pos x="connsiteX10606" y="connsiteY10606"/>
                </a:cxn>
                <a:cxn ang="0">
                  <a:pos x="connsiteX10607" y="connsiteY10607"/>
                </a:cxn>
                <a:cxn ang="0">
                  <a:pos x="connsiteX10608" y="connsiteY10608"/>
                </a:cxn>
                <a:cxn ang="0">
                  <a:pos x="connsiteX10609" y="connsiteY10609"/>
                </a:cxn>
                <a:cxn ang="0">
                  <a:pos x="connsiteX10610" y="connsiteY10610"/>
                </a:cxn>
                <a:cxn ang="0">
                  <a:pos x="connsiteX10611" y="connsiteY10611"/>
                </a:cxn>
                <a:cxn ang="0">
                  <a:pos x="connsiteX10612" y="connsiteY10612"/>
                </a:cxn>
                <a:cxn ang="0">
                  <a:pos x="connsiteX10613" y="connsiteY10613"/>
                </a:cxn>
                <a:cxn ang="0">
                  <a:pos x="connsiteX10614" y="connsiteY10614"/>
                </a:cxn>
                <a:cxn ang="0">
                  <a:pos x="connsiteX10615" y="connsiteY10615"/>
                </a:cxn>
                <a:cxn ang="0">
                  <a:pos x="connsiteX10616" y="connsiteY10616"/>
                </a:cxn>
                <a:cxn ang="0">
                  <a:pos x="connsiteX10617" y="connsiteY10617"/>
                </a:cxn>
                <a:cxn ang="0">
                  <a:pos x="connsiteX10618" y="connsiteY10618"/>
                </a:cxn>
                <a:cxn ang="0">
                  <a:pos x="connsiteX10619" y="connsiteY10619"/>
                </a:cxn>
                <a:cxn ang="0">
                  <a:pos x="connsiteX10620" y="connsiteY10620"/>
                </a:cxn>
                <a:cxn ang="0">
                  <a:pos x="connsiteX10621" y="connsiteY10621"/>
                </a:cxn>
                <a:cxn ang="0">
                  <a:pos x="connsiteX10622" y="connsiteY10622"/>
                </a:cxn>
                <a:cxn ang="0">
                  <a:pos x="connsiteX10623" y="connsiteY10623"/>
                </a:cxn>
                <a:cxn ang="0">
                  <a:pos x="connsiteX10624" y="connsiteY10624"/>
                </a:cxn>
                <a:cxn ang="0">
                  <a:pos x="connsiteX10625" y="connsiteY10625"/>
                </a:cxn>
                <a:cxn ang="0">
                  <a:pos x="connsiteX10626" y="connsiteY10626"/>
                </a:cxn>
                <a:cxn ang="0">
                  <a:pos x="connsiteX10627" y="connsiteY10627"/>
                </a:cxn>
                <a:cxn ang="0">
                  <a:pos x="connsiteX10628" y="connsiteY10628"/>
                </a:cxn>
                <a:cxn ang="0">
                  <a:pos x="connsiteX10629" y="connsiteY10629"/>
                </a:cxn>
                <a:cxn ang="0">
                  <a:pos x="connsiteX10630" y="connsiteY10630"/>
                </a:cxn>
                <a:cxn ang="0">
                  <a:pos x="connsiteX10631" y="connsiteY10631"/>
                </a:cxn>
                <a:cxn ang="0">
                  <a:pos x="connsiteX10632" y="connsiteY10632"/>
                </a:cxn>
                <a:cxn ang="0">
                  <a:pos x="connsiteX10633" y="connsiteY10633"/>
                </a:cxn>
                <a:cxn ang="0">
                  <a:pos x="connsiteX10634" y="connsiteY10634"/>
                </a:cxn>
                <a:cxn ang="0">
                  <a:pos x="connsiteX10635" y="connsiteY10635"/>
                </a:cxn>
                <a:cxn ang="0">
                  <a:pos x="connsiteX10636" y="connsiteY10636"/>
                </a:cxn>
                <a:cxn ang="0">
                  <a:pos x="connsiteX10637" y="connsiteY10637"/>
                </a:cxn>
                <a:cxn ang="0">
                  <a:pos x="connsiteX10638" y="connsiteY10638"/>
                </a:cxn>
                <a:cxn ang="0">
                  <a:pos x="connsiteX10639" y="connsiteY10639"/>
                </a:cxn>
                <a:cxn ang="0">
                  <a:pos x="connsiteX10640" y="connsiteY10640"/>
                </a:cxn>
                <a:cxn ang="0">
                  <a:pos x="connsiteX10641" y="connsiteY10641"/>
                </a:cxn>
                <a:cxn ang="0">
                  <a:pos x="connsiteX10642" y="connsiteY10642"/>
                </a:cxn>
                <a:cxn ang="0">
                  <a:pos x="connsiteX10643" y="connsiteY10643"/>
                </a:cxn>
                <a:cxn ang="0">
                  <a:pos x="connsiteX10644" y="connsiteY10644"/>
                </a:cxn>
                <a:cxn ang="0">
                  <a:pos x="connsiteX10645" y="connsiteY10645"/>
                </a:cxn>
                <a:cxn ang="0">
                  <a:pos x="connsiteX10646" y="connsiteY10646"/>
                </a:cxn>
                <a:cxn ang="0">
                  <a:pos x="connsiteX10647" y="connsiteY10647"/>
                </a:cxn>
                <a:cxn ang="0">
                  <a:pos x="connsiteX10648" y="connsiteY10648"/>
                </a:cxn>
                <a:cxn ang="0">
                  <a:pos x="connsiteX10649" y="connsiteY10649"/>
                </a:cxn>
                <a:cxn ang="0">
                  <a:pos x="connsiteX10650" y="connsiteY10650"/>
                </a:cxn>
                <a:cxn ang="0">
                  <a:pos x="connsiteX10651" y="connsiteY10651"/>
                </a:cxn>
                <a:cxn ang="0">
                  <a:pos x="connsiteX10652" y="connsiteY10652"/>
                </a:cxn>
                <a:cxn ang="0">
                  <a:pos x="connsiteX10653" y="connsiteY10653"/>
                </a:cxn>
                <a:cxn ang="0">
                  <a:pos x="connsiteX10654" y="connsiteY10654"/>
                </a:cxn>
                <a:cxn ang="0">
                  <a:pos x="connsiteX10655" y="connsiteY10655"/>
                </a:cxn>
                <a:cxn ang="0">
                  <a:pos x="connsiteX10656" y="connsiteY10656"/>
                </a:cxn>
                <a:cxn ang="0">
                  <a:pos x="connsiteX10657" y="connsiteY10657"/>
                </a:cxn>
                <a:cxn ang="0">
                  <a:pos x="connsiteX10658" y="connsiteY10658"/>
                </a:cxn>
                <a:cxn ang="0">
                  <a:pos x="connsiteX10659" y="connsiteY10659"/>
                </a:cxn>
                <a:cxn ang="0">
                  <a:pos x="connsiteX10660" y="connsiteY10660"/>
                </a:cxn>
                <a:cxn ang="0">
                  <a:pos x="connsiteX10661" y="connsiteY10661"/>
                </a:cxn>
                <a:cxn ang="0">
                  <a:pos x="connsiteX10662" y="connsiteY10662"/>
                </a:cxn>
                <a:cxn ang="0">
                  <a:pos x="connsiteX10663" y="connsiteY10663"/>
                </a:cxn>
                <a:cxn ang="0">
                  <a:pos x="connsiteX10664" y="connsiteY10664"/>
                </a:cxn>
                <a:cxn ang="0">
                  <a:pos x="connsiteX10665" y="connsiteY10665"/>
                </a:cxn>
                <a:cxn ang="0">
                  <a:pos x="connsiteX10666" y="connsiteY10666"/>
                </a:cxn>
                <a:cxn ang="0">
                  <a:pos x="connsiteX10667" y="connsiteY10667"/>
                </a:cxn>
                <a:cxn ang="0">
                  <a:pos x="connsiteX10668" y="connsiteY10668"/>
                </a:cxn>
                <a:cxn ang="0">
                  <a:pos x="connsiteX10669" y="connsiteY10669"/>
                </a:cxn>
                <a:cxn ang="0">
                  <a:pos x="connsiteX10670" y="connsiteY10670"/>
                </a:cxn>
                <a:cxn ang="0">
                  <a:pos x="connsiteX10671" y="connsiteY10671"/>
                </a:cxn>
                <a:cxn ang="0">
                  <a:pos x="connsiteX10672" y="connsiteY10672"/>
                </a:cxn>
                <a:cxn ang="0">
                  <a:pos x="connsiteX10673" y="connsiteY10673"/>
                </a:cxn>
                <a:cxn ang="0">
                  <a:pos x="connsiteX10674" y="connsiteY10674"/>
                </a:cxn>
                <a:cxn ang="0">
                  <a:pos x="connsiteX10675" y="connsiteY10675"/>
                </a:cxn>
                <a:cxn ang="0">
                  <a:pos x="connsiteX10676" y="connsiteY10676"/>
                </a:cxn>
                <a:cxn ang="0">
                  <a:pos x="connsiteX10677" y="connsiteY10677"/>
                </a:cxn>
                <a:cxn ang="0">
                  <a:pos x="connsiteX10678" y="connsiteY10678"/>
                </a:cxn>
                <a:cxn ang="0">
                  <a:pos x="connsiteX10679" y="connsiteY10679"/>
                </a:cxn>
                <a:cxn ang="0">
                  <a:pos x="connsiteX10680" y="connsiteY10680"/>
                </a:cxn>
                <a:cxn ang="0">
                  <a:pos x="connsiteX10681" y="connsiteY10681"/>
                </a:cxn>
                <a:cxn ang="0">
                  <a:pos x="connsiteX10682" y="connsiteY10682"/>
                </a:cxn>
                <a:cxn ang="0">
                  <a:pos x="connsiteX10683" y="connsiteY10683"/>
                </a:cxn>
                <a:cxn ang="0">
                  <a:pos x="connsiteX10684" y="connsiteY10684"/>
                </a:cxn>
                <a:cxn ang="0">
                  <a:pos x="connsiteX10685" y="connsiteY10685"/>
                </a:cxn>
                <a:cxn ang="0">
                  <a:pos x="connsiteX10686" y="connsiteY10686"/>
                </a:cxn>
                <a:cxn ang="0">
                  <a:pos x="connsiteX10687" y="connsiteY10687"/>
                </a:cxn>
                <a:cxn ang="0">
                  <a:pos x="connsiteX10688" y="connsiteY10688"/>
                </a:cxn>
                <a:cxn ang="0">
                  <a:pos x="connsiteX10689" y="connsiteY10689"/>
                </a:cxn>
                <a:cxn ang="0">
                  <a:pos x="connsiteX10690" y="connsiteY10690"/>
                </a:cxn>
                <a:cxn ang="0">
                  <a:pos x="connsiteX10691" y="connsiteY10691"/>
                </a:cxn>
                <a:cxn ang="0">
                  <a:pos x="connsiteX10692" y="connsiteY10692"/>
                </a:cxn>
                <a:cxn ang="0">
                  <a:pos x="connsiteX10693" y="connsiteY10693"/>
                </a:cxn>
                <a:cxn ang="0">
                  <a:pos x="connsiteX10694" y="connsiteY10694"/>
                </a:cxn>
                <a:cxn ang="0">
                  <a:pos x="connsiteX10695" y="connsiteY10695"/>
                </a:cxn>
                <a:cxn ang="0">
                  <a:pos x="connsiteX10696" y="connsiteY10696"/>
                </a:cxn>
                <a:cxn ang="0">
                  <a:pos x="connsiteX10697" y="connsiteY10697"/>
                </a:cxn>
                <a:cxn ang="0">
                  <a:pos x="connsiteX10698" y="connsiteY10698"/>
                </a:cxn>
                <a:cxn ang="0">
                  <a:pos x="connsiteX10699" y="connsiteY10699"/>
                </a:cxn>
                <a:cxn ang="0">
                  <a:pos x="connsiteX10700" y="connsiteY10700"/>
                </a:cxn>
                <a:cxn ang="0">
                  <a:pos x="connsiteX10701" y="connsiteY10701"/>
                </a:cxn>
                <a:cxn ang="0">
                  <a:pos x="connsiteX10702" y="connsiteY10702"/>
                </a:cxn>
                <a:cxn ang="0">
                  <a:pos x="connsiteX10703" y="connsiteY10703"/>
                </a:cxn>
                <a:cxn ang="0">
                  <a:pos x="connsiteX10704" y="connsiteY10704"/>
                </a:cxn>
                <a:cxn ang="0">
                  <a:pos x="connsiteX10705" y="connsiteY10705"/>
                </a:cxn>
                <a:cxn ang="0">
                  <a:pos x="connsiteX10706" y="connsiteY10706"/>
                </a:cxn>
                <a:cxn ang="0">
                  <a:pos x="connsiteX10707" y="connsiteY10707"/>
                </a:cxn>
                <a:cxn ang="0">
                  <a:pos x="connsiteX10708" y="connsiteY10708"/>
                </a:cxn>
                <a:cxn ang="0">
                  <a:pos x="connsiteX10709" y="connsiteY10709"/>
                </a:cxn>
                <a:cxn ang="0">
                  <a:pos x="connsiteX10710" y="connsiteY10710"/>
                </a:cxn>
                <a:cxn ang="0">
                  <a:pos x="connsiteX10711" y="connsiteY10711"/>
                </a:cxn>
                <a:cxn ang="0">
                  <a:pos x="connsiteX10712" y="connsiteY10712"/>
                </a:cxn>
                <a:cxn ang="0">
                  <a:pos x="connsiteX10713" y="connsiteY10713"/>
                </a:cxn>
                <a:cxn ang="0">
                  <a:pos x="connsiteX10714" y="connsiteY10714"/>
                </a:cxn>
                <a:cxn ang="0">
                  <a:pos x="connsiteX10715" y="connsiteY10715"/>
                </a:cxn>
                <a:cxn ang="0">
                  <a:pos x="connsiteX10716" y="connsiteY10716"/>
                </a:cxn>
                <a:cxn ang="0">
                  <a:pos x="connsiteX10717" y="connsiteY10717"/>
                </a:cxn>
                <a:cxn ang="0">
                  <a:pos x="connsiteX10718" y="connsiteY10718"/>
                </a:cxn>
                <a:cxn ang="0">
                  <a:pos x="connsiteX10719" y="connsiteY10719"/>
                </a:cxn>
                <a:cxn ang="0">
                  <a:pos x="connsiteX10720" y="connsiteY10720"/>
                </a:cxn>
                <a:cxn ang="0">
                  <a:pos x="connsiteX10721" y="connsiteY10721"/>
                </a:cxn>
                <a:cxn ang="0">
                  <a:pos x="connsiteX10722" y="connsiteY10722"/>
                </a:cxn>
                <a:cxn ang="0">
                  <a:pos x="connsiteX10723" y="connsiteY10723"/>
                </a:cxn>
                <a:cxn ang="0">
                  <a:pos x="connsiteX10724" y="connsiteY10724"/>
                </a:cxn>
                <a:cxn ang="0">
                  <a:pos x="connsiteX10725" y="connsiteY10725"/>
                </a:cxn>
                <a:cxn ang="0">
                  <a:pos x="connsiteX10726" y="connsiteY10726"/>
                </a:cxn>
                <a:cxn ang="0">
                  <a:pos x="connsiteX10727" y="connsiteY10727"/>
                </a:cxn>
                <a:cxn ang="0">
                  <a:pos x="connsiteX10728" y="connsiteY10728"/>
                </a:cxn>
                <a:cxn ang="0">
                  <a:pos x="connsiteX10729" y="connsiteY10729"/>
                </a:cxn>
                <a:cxn ang="0">
                  <a:pos x="connsiteX10730" y="connsiteY10730"/>
                </a:cxn>
                <a:cxn ang="0">
                  <a:pos x="connsiteX10731" y="connsiteY10731"/>
                </a:cxn>
                <a:cxn ang="0">
                  <a:pos x="connsiteX10732" y="connsiteY10732"/>
                </a:cxn>
                <a:cxn ang="0">
                  <a:pos x="connsiteX10733" y="connsiteY10733"/>
                </a:cxn>
                <a:cxn ang="0">
                  <a:pos x="connsiteX10734" y="connsiteY10734"/>
                </a:cxn>
                <a:cxn ang="0">
                  <a:pos x="connsiteX10735" y="connsiteY10735"/>
                </a:cxn>
                <a:cxn ang="0">
                  <a:pos x="connsiteX10736" y="connsiteY10736"/>
                </a:cxn>
                <a:cxn ang="0">
                  <a:pos x="connsiteX10737" y="connsiteY10737"/>
                </a:cxn>
                <a:cxn ang="0">
                  <a:pos x="connsiteX10738" y="connsiteY10738"/>
                </a:cxn>
                <a:cxn ang="0">
                  <a:pos x="connsiteX10739" y="connsiteY10739"/>
                </a:cxn>
                <a:cxn ang="0">
                  <a:pos x="connsiteX10740" y="connsiteY10740"/>
                </a:cxn>
                <a:cxn ang="0">
                  <a:pos x="connsiteX10741" y="connsiteY10741"/>
                </a:cxn>
                <a:cxn ang="0">
                  <a:pos x="connsiteX10742" y="connsiteY10742"/>
                </a:cxn>
                <a:cxn ang="0">
                  <a:pos x="connsiteX10743" y="connsiteY10743"/>
                </a:cxn>
                <a:cxn ang="0">
                  <a:pos x="connsiteX10744" y="connsiteY10744"/>
                </a:cxn>
                <a:cxn ang="0">
                  <a:pos x="connsiteX10745" y="connsiteY10745"/>
                </a:cxn>
                <a:cxn ang="0">
                  <a:pos x="connsiteX10746" y="connsiteY10746"/>
                </a:cxn>
                <a:cxn ang="0">
                  <a:pos x="connsiteX10747" y="connsiteY10747"/>
                </a:cxn>
                <a:cxn ang="0">
                  <a:pos x="connsiteX10748" y="connsiteY10748"/>
                </a:cxn>
                <a:cxn ang="0">
                  <a:pos x="connsiteX10749" y="connsiteY10749"/>
                </a:cxn>
                <a:cxn ang="0">
                  <a:pos x="connsiteX10750" y="connsiteY10750"/>
                </a:cxn>
                <a:cxn ang="0">
                  <a:pos x="connsiteX10751" y="connsiteY10751"/>
                </a:cxn>
                <a:cxn ang="0">
                  <a:pos x="connsiteX10752" y="connsiteY10752"/>
                </a:cxn>
                <a:cxn ang="0">
                  <a:pos x="connsiteX10753" y="connsiteY10753"/>
                </a:cxn>
                <a:cxn ang="0">
                  <a:pos x="connsiteX10754" y="connsiteY10754"/>
                </a:cxn>
                <a:cxn ang="0">
                  <a:pos x="connsiteX10755" y="connsiteY10755"/>
                </a:cxn>
                <a:cxn ang="0">
                  <a:pos x="connsiteX10756" y="connsiteY10756"/>
                </a:cxn>
                <a:cxn ang="0">
                  <a:pos x="connsiteX10757" y="connsiteY10757"/>
                </a:cxn>
                <a:cxn ang="0">
                  <a:pos x="connsiteX10758" y="connsiteY10758"/>
                </a:cxn>
                <a:cxn ang="0">
                  <a:pos x="connsiteX10759" y="connsiteY10759"/>
                </a:cxn>
                <a:cxn ang="0">
                  <a:pos x="connsiteX10760" y="connsiteY10760"/>
                </a:cxn>
                <a:cxn ang="0">
                  <a:pos x="connsiteX10761" y="connsiteY10761"/>
                </a:cxn>
                <a:cxn ang="0">
                  <a:pos x="connsiteX10762" y="connsiteY10762"/>
                </a:cxn>
                <a:cxn ang="0">
                  <a:pos x="connsiteX10763" y="connsiteY10763"/>
                </a:cxn>
                <a:cxn ang="0">
                  <a:pos x="connsiteX10764" y="connsiteY10764"/>
                </a:cxn>
                <a:cxn ang="0">
                  <a:pos x="connsiteX10765" y="connsiteY10765"/>
                </a:cxn>
                <a:cxn ang="0">
                  <a:pos x="connsiteX10766" y="connsiteY10766"/>
                </a:cxn>
                <a:cxn ang="0">
                  <a:pos x="connsiteX10767" y="connsiteY10767"/>
                </a:cxn>
                <a:cxn ang="0">
                  <a:pos x="connsiteX10768" y="connsiteY10768"/>
                </a:cxn>
                <a:cxn ang="0">
                  <a:pos x="connsiteX10769" y="connsiteY10769"/>
                </a:cxn>
                <a:cxn ang="0">
                  <a:pos x="connsiteX10770" y="connsiteY10770"/>
                </a:cxn>
                <a:cxn ang="0">
                  <a:pos x="connsiteX10771" y="connsiteY10771"/>
                </a:cxn>
                <a:cxn ang="0">
                  <a:pos x="connsiteX10772" y="connsiteY10772"/>
                </a:cxn>
                <a:cxn ang="0">
                  <a:pos x="connsiteX10773" y="connsiteY10773"/>
                </a:cxn>
                <a:cxn ang="0">
                  <a:pos x="connsiteX10774" y="connsiteY10774"/>
                </a:cxn>
                <a:cxn ang="0">
                  <a:pos x="connsiteX10775" y="connsiteY10775"/>
                </a:cxn>
                <a:cxn ang="0">
                  <a:pos x="connsiteX10776" y="connsiteY10776"/>
                </a:cxn>
                <a:cxn ang="0">
                  <a:pos x="connsiteX10777" y="connsiteY10777"/>
                </a:cxn>
                <a:cxn ang="0">
                  <a:pos x="connsiteX10778" y="connsiteY10778"/>
                </a:cxn>
                <a:cxn ang="0">
                  <a:pos x="connsiteX10779" y="connsiteY10779"/>
                </a:cxn>
                <a:cxn ang="0">
                  <a:pos x="connsiteX10780" y="connsiteY10780"/>
                </a:cxn>
                <a:cxn ang="0">
                  <a:pos x="connsiteX10781" y="connsiteY10781"/>
                </a:cxn>
                <a:cxn ang="0">
                  <a:pos x="connsiteX10782" y="connsiteY10782"/>
                </a:cxn>
                <a:cxn ang="0">
                  <a:pos x="connsiteX10783" y="connsiteY10783"/>
                </a:cxn>
                <a:cxn ang="0">
                  <a:pos x="connsiteX10784" y="connsiteY10784"/>
                </a:cxn>
                <a:cxn ang="0">
                  <a:pos x="connsiteX10785" y="connsiteY10785"/>
                </a:cxn>
                <a:cxn ang="0">
                  <a:pos x="connsiteX10786" y="connsiteY10786"/>
                </a:cxn>
                <a:cxn ang="0">
                  <a:pos x="connsiteX10787" y="connsiteY10787"/>
                </a:cxn>
                <a:cxn ang="0">
                  <a:pos x="connsiteX10788" y="connsiteY10788"/>
                </a:cxn>
                <a:cxn ang="0">
                  <a:pos x="connsiteX10789" y="connsiteY10789"/>
                </a:cxn>
                <a:cxn ang="0">
                  <a:pos x="connsiteX10790" y="connsiteY10790"/>
                </a:cxn>
                <a:cxn ang="0">
                  <a:pos x="connsiteX10791" y="connsiteY10791"/>
                </a:cxn>
                <a:cxn ang="0">
                  <a:pos x="connsiteX10792" y="connsiteY10792"/>
                </a:cxn>
                <a:cxn ang="0">
                  <a:pos x="connsiteX10793" y="connsiteY10793"/>
                </a:cxn>
                <a:cxn ang="0">
                  <a:pos x="connsiteX10794" y="connsiteY10794"/>
                </a:cxn>
                <a:cxn ang="0">
                  <a:pos x="connsiteX10795" y="connsiteY10795"/>
                </a:cxn>
                <a:cxn ang="0">
                  <a:pos x="connsiteX10796" y="connsiteY10796"/>
                </a:cxn>
                <a:cxn ang="0">
                  <a:pos x="connsiteX10797" y="connsiteY10797"/>
                </a:cxn>
                <a:cxn ang="0">
                  <a:pos x="connsiteX10798" y="connsiteY10798"/>
                </a:cxn>
                <a:cxn ang="0">
                  <a:pos x="connsiteX10799" y="connsiteY10799"/>
                </a:cxn>
                <a:cxn ang="0">
                  <a:pos x="connsiteX10800" y="connsiteY10800"/>
                </a:cxn>
                <a:cxn ang="0">
                  <a:pos x="connsiteX10801" y="connsiteY10801"/>
                </a:cxn>
                <a:cxn ang="0">
                  <a:pos x="connsiteX10802" y="connsiteY10802"/>
                </a:cxn>
                <a:cxn ang="0">
                  <a:pos x="connsiteX10803" y="connsiteY10803"/>
                </a:cxn>
                <a:cxn ang="0">
                  <a:pos x="connsiteX10804" y="connsiteY10804"/>
                </a:cxn>
                <a:cxn ang="0">
                  <a:pos x="connsiteX10805" y="connsiteY10805"/>
                </a:cxn>
                <a:cxn ang="0">
                  <a:pos x="connsiteX10806" y="connsiteY10806"/>
                </a:cxn>
                <a:cxn ang="0">
                  <a:pos x="connsiteX10807" y="connsiteY10807"/>
                </a:cxn>
                <a:cxn ang="0">
                  <a:pos x="connsiteX10808" y="connsiteY10808"/>
                </a:cxn>
                <a:cxn ang="0">
                  <a:pos x="connsiteX10809" y="connsiteY10809"/>
                </a:cxn>
                <a:cxn ang="0">
                  <a:pos x="connsiteX10810" y="connsiteY10810"/>
                </a:cxn>
                <a:cxn ang="0">
                  <a:pos x="connsiteX10811" y="connsiteY10811"/>
                </a:cxn>
                <a:cxn ang="0">
                  <a:pos x="connsiteX10812" y="connsiteY10812"/>
                </a:cxn>
                <a:cxn ang="0">
                  <a:pos x="connsiteX10813" y="connsiteY10813"/>
                </a:cxn>
                <a:cxn ang="0">
                  <a:pos x="connsiteX10814" y="connsiteY10814"/>
                </a:cxn>
                <a:cxn ang="0">
                  <a:pos x="connsiteX10815" y="connsiteY10815"/>
                </a:cxn>
                <a:cxn ang="0">
                  <a:pos x="connsiteX10816" y="connsiteY10816"/>
                </a:cxn>
                <a:cxn ang="0">
                  <a:pos x="connsiteX10817" y="connsiteY10817"/>
                </a:cxn>
                <a:cxn ang="0">
                  <a:pos x="connsiteX10818" y="connsiteY10818"/>
                </a:cxn>
                <a:cxn ang="0">
                  <a:pos x="connsiteX10819" y="connsiteY10819"/>
                </a:cxn>
                <a:cxn ang="0">
                  <a:pos x="connsiteX10820" y="connsiteY10820"/>
                </a:cxn>
                <a:cxn ang="0">
                  <a:pos x="connsiteX10821" y="connsiteY10821"/>
                </a:cxn>
                <a:cxn ang="0">
                  <a:pos x="connsiteX10822" y="connsiteY10822"/>
                </a:cxn>
                <a:cxn ang="0">
                  <a:pos x="connsiteX10823" y="connsiteY10823"/>
                </a:cxn>
                <a:cxn ang="0">
                  <a:pos x="connsiteX10824" y="connsiteY10824"/>
                </a:cxn>
                <a:cxn ang="0">
                  <a:pos x="connsiteX10825" y="connsiteY10825"/>
                </a:cxn>
                <a:cxn ang="0">
                  <a:pos x="connsiteX10826" y="connsiteY10826"/>
                </a:cxn>
                <a:cxn ang="0">
                  <a:pos x="connsiteX10827" y="connsiteY10827"/>
                </a:cxn>
                <a:cxn ang="0">
                  <a:pos x="connsiteX10828" y="connsiteY10828"/>
                </a:cxn>
                <a:cxn ang="0">
                  <a:pos x="connsiteX10829" y="connsiteY10829"/>
                </a:cxn>
                <a:cxn ang="0">
                  <a:pos x="connsiteX10830" y="connsiteY10830"/>
                </a:cxn>
                <a:cxn ang="0">
                  <a:pos x="connsiteX10831" y="connsiteY10831"/>
                </a:cxn>
                <a:cxn ang="0">
                  <a:pos x="connsiteX10832" y="connsiteY10832"/>
                </a:cxn>
                <a:cxn ang="0">
                  <a:pos x="connsiteX10833" y="connsiteY10833"/>
                </a:cxn>
                <a:cxn ang="0">
                  <a:pos x="connsiteX10834" y="connsiteY10834"/>
                </a:cxn>
                <a:cxn ang="0">
                  <a:pos x="connsiteX10835" y="connsiteY10835"/>
                </a:cxn>
                <a:cxn ang="0">
                  <a:pos x="connsiteX10836" y="connsiteY10836"/>
                </a:cxn>
                <a:cxn ang="0">
                  <a:pos x="connsiteX10837" y="connsiteY10837"/>
                </a:cxn>
                <a:cxn ang="0">
                  <a:pos x="connsiteX10838" y="connsiteY10838"/>
                </a:cxn>
                <a:cxn ang="0">
                  <a:pos x="connsiteX10839" y="connsiteY10839"/>
                </a:cxn>
                <a:cxn ang="0">
                  <a:pos x="connsiteX10840" y="connsiteY10840"/>
                </a:cxn>
                <a:cxn ang="0">
                  <a:pos x="connsiteX10841" y="connsiteY10841"/>
                </a:cxn>
                <a:cxn ang="0">
                  <a:pos x="connsiteX10842" y="connsiteY10842"/>
                </a:cxn>
                <a:cxn ang="0">
                  <a:pos x="connsiteX10843" y="connsiteY10843"/>
                </a:cxn>
                <a:cxn ang="0">
                  <a:pos x="connsiteX10844" y="connsiteY10844"/>
                </a:cxn>
                <a:cxn ang="0">
                  <a:pos x="connsiteX10845" y="connsiteY10845"/>
                </a:cxn>
                <a:cxn ang="0">
                  <a:pos x="connsiteX10846" y="connsiteY10846"/>
                </a:cxn>
                <a:cxn ang="0">
                  <a:pos x="connsiteX10847" y="connsiteY10847"/>
                </a:cxn>
                <a:cxn ang="0">
                  <a:pos x="connsiteX10848" y="connsiteY10848"/>
                </a:cxn>
                <a:cxn ang="0">
                  <a:pos x="connsiteX10849" y="connsiteY10849"/>
                </a:cxn>
                <a:cxn ang="0">
                  <a:pos x="connsiteX10850" y="connsiteY10850"/>
                </a:cxn>
                <a:cxn ang="0">
                  <a:pos x="connsiteX10851" y="connsiteY10851"/>
                </a:cxn>
                <a:cxn ang="0">
                  <a:pos x="connsiteX10852" y="connsiteY10852"/>
                </a:cxn>
                <a:cxn ang="0">
                  <a:pos x="connsiteX10853" y="connsiteY10853"/>
                </a:cxn>
                <a:cxn ang="0">
                  <a:pos x="connsiteX10854" y="connsiteY10854"/>
                </a:cxn>
                <a:cxn ang="0">
                  <a:pos x="connsiteX10855" y="connsiteY10855"/>
                </a:cxn>
                <a:cxn ang="0">
                  <a:pos x="connsiteX10856" y="connsiteY10856"/>
                </a:cxn>
                <a:cxn ang="0">
                  <a:pos x="connsiteX10857" y="connsiteY10857"/>
                </a:cxn>
                <a:cxn ang="0">
                  <a:pos x="connsiteX10858" y="connsiteY10858"/>
                </a:cxn>
                <a:cxn ang="0">
                  <a:pos x="connsiteX10859" y="connsiteY10859"/>
                </a:cxn>
                <a:cxn ang="0">
                  <a:pos x="connsiteX10860" y="connsiteY10860"/>
                </a:cxn>
                <a:cxn ang="0">
                  <a:pos x="connsiteX10861" y="connsiteY10861"/>
                </a:cxn>
                <a:cxn ang="0">
                  <a:pos x="connsiteX10862" y="connsiteY10862"/>
                </a:cxn>
                <a:cxn ang="0">
                  <a:pos x="connsiteX10863" y="connsiteY10863"/>
                </a:cxn>
                <a:cxn ang="0">
                  <a:pos x="connsiteX10864" y="connsiteY10864"/>
                </a:cxn>
                <a:cxn ang="0">
                  <a:pos x="connsiteX10865" y="connsiteY10865"/>
                </a:cxn>
                <a:cxn ang="0">
                  <a:pos x="connsiteX10866" y="connsiteY10866"/>
                </a:cxn>
                <a:cxn ang="0">
                  <a:pos x="connsiteX10867" y="connsiteY10867"/>
                </a:cxn>
                <a:cxn ang="0">
                  <a:pos x="connsiteX10868" y="connsiteY10868"/>
                </a:cxn>
                <a:cxn ang="0">
                  <a:pos x="connsiteX10869" y="connsiteY10869"/>
                </a:cxn>
                <a:cxn ang="0">
                  <a:pos x="connsiteX10870" y="connsiteY10870"/>
                </a:cxn>
                <a:cxn ang="0">
                  <a:pos x="connsiteX10871" y="connsiteY10871"/>
                </a:cxn>
                <a:cxn ang="0">
                  <a:pos x="connsiteX10872" y="connsiteY10872"/>
                </a:cxn>
                <a:cxn ang="0">
                  <a:pos x="connsiteX10873" y="connsiteY10873"/>
                </a:cxn>
                <a:cxn ang="0">
                  <a:pos x="connsiteX10874" y="connsiteY10874"/>
                </a:cxn>
                <a:cxn ang="0">
                  <a:pos x="connsiteX10875" y="connsiteY10875"/>
                </a:cxn>
                <a:cxn ang="0">
                  <a:pos x="connsiteX10876" y="connsiteY10876"/>
                </a:cxn>
                <a:cxn ang="0">
                  <a:pos x="connsiteX10877" y="connsiteY10877"/>
                </a:cxn>
                <a:cxn ang="0">
                  <a:pos x="connsiteX10878" y="connsiteY10878"/>
                </a:cxn>
                <a:cxn ang="0">
                  <a:pos x="connsiteX10879" y="connsiteY10879"/>
                </a:cxn>
                <a:cxn ang="0">
                  <a:pos x="connsiteX10880" y="connsiteY10880"/>
                </a:cxn>
                <a:cxn ang="0">
                  <a:pos x="connsiteX10881" y="connsiteY10881"/>
                </a:cxn>
                <a:cxn ang="0">
                  <a:pos x="connsiteX10882" y="connsiteY10882"/>
                </a:cxn>
                <a:cxn ang="0">
                  <a:pos x="connsiteX10883" y="connsiteY10883"/>
                </a:cxn>
                <a:cxn ang="0">
                  <a:pos x="connsiteX10884" y="connsiteY10884"/>
                </a:cxn>
                <a:cxn ang="0">
                  <a:pos x="connsiteX10885" y="connsiteY10885"/>
                </a:cxn>
                <a:cxn ang="0">
                  <a:pos x="connsiteX10886" y="connsiteY10886"/>
                </a:cxn>
                <a:cxn ang="0">
                  <a:pos x="connsiteX10887" y="connsiteY10887"/>
                </a:cxn>
                <a:cxn ang="0">
                  <a:pos x="connsiteX10888" y="connsiteY10888"/>
                </a:cxn>
                <a:cxn ang="0">
                  <a:pos x="connsiteX10889" y="connsiteY10889"/>
                </a:cxn>
                <a:cxn ang="0">
                  <a:pos x="connsiteX10890" y="connsiteY10890"/>
                </a:cxn>
                <a:cxn ang="0">
                  <a:pos x="connsiteX10891" y="connsiteY10891"/>
                </a:cxn>
                <a:cxn ang="0">
                  <a:pos x="connsiteX10892" y="connsiteY10892"/>
                </a:cxn>
                <a:cxn ang="0">
                  <a:pos x="connsiteX10893" y="connsiteY10893"/>
                </a:cxn>
                <a:cxn ang="0">
                  <a:pos x="connsiteX10894" y="connsiteY10894"/>
                </a:cxn>
                <a:cxn ang="0">
                  <a:pos x="connsiteX10895" y="connsiteY10895"/>
                </a:cxn>
                <a:cxn ang="0">
                  <a:pos x="connsiteX10896" y="connsiteY10896"/>
                </a:cxn>
                <a:cxn ang="0">
                  <a:pos x="connsiteX10897" y="connsiteY10897"/>
                </a:cxn>
                <a:cxn ang="0">
                  <a:pos x="connsiteX10898" y="connsiteY10898"/>
                </a:cxn>
                <a:cxn ang="0">
                  <a:pos x="connsiteX10899" y="connsiteY10899"/>
                </a:cxn>
                <a:cxn ang="0">
                  <a:pos x="connsiteX10900" y="connsiteY10900"/>
                </a:cxn>
                <a:cxn ang="0">
                  <a:pos x="connsiteX10901" y="connsiteY10901"/>
                </a:cxn>
                <a:cxn ang="0">
                  <a:pos x="connsiteX10902" y="connsiteY10902"/>
                </a:cxn>
                <a:cxn ang="0">
                  <a:pos x="connsiteX10903" y="connsiteY10903"/>
                </a:cxn>
                <a:cxn ang="0">
                  <a:pos x="connsiteX10904" y="connsiteY10904"/>
                </a:cxn>
                <a:cxn ang="0">
                  <a:pos x="connsiteX10905" y="connsiteY10905"/>
                </a:cxn>
                <a:cxn ang="0">
                  <a:pos x="connsiteX10906" y="connsiteY10906"/>
                </a:cxn>
                <a:cxn ang="0">
                  <a:pos x="connsiteX10907" y="connsiteY10907"/>
                </a:cxn>
                <a:cxn ang="0">
                  <a:pos x="connsiteX10908" y="connsiteY10908"/>
                </a:cxn>
                <a:cxn ang="0">
                  <a:pos x="connsiteX10909" y="connsiteY10909"/>
                </a:cxn>
                <a:cxn ang="0">
                  <a:pos x="connsiteX10910" y="connsiteY10910"/>
                </a:cxn>
                <a:cxn ang="0">
                  <a:pos x="connsiteX10911" y="connsiteY10911"/>
                </a:cxn>
                <a:cxn ang="0">
                  <a:pos x="connsiteX10912" y="connsiteY10912"/>
                </a:cxn>
                <a:cxn ang="0">
                  <a:pos x="connsiteX10913" y="connsiteY10913"/>
                </a:cxn>
                <a:cxn ang="0">
                  <a:pos x="connsiteX10914" y="connsiteY10914"/>
                </a:cxn>
                <a:cxn ang="0">
                  <a:pos x="connsiteX10915" y="connsiteY10915"/>
                </a:cxn>
                <a:cxn ang="0">
                  <a:pos x="connsiteX10916" y="connsiteY10916"/>
                </a:cxn>
                <a:cxn ang="0">
                  <a:pos x="connsiteX10917" y="connsiteY10917"/>
                </a:cxn>
                <a:cxn ang="0">
                  <a:pos x="connsiteX10918" y="connsiteY10918"/>
                </a:cxn>
                <a:cxn ang="0">
                  <a:pos x="connsiteX10919" y="connsiteY10919"/>
                </a:cxn>
                <a:cxn ang="0">
                  <a:pos x="connsiteX10920" y="connsiteY10920"/>
                </a:cxn>
                <a:cxn ang="0">
                  <a:pos x="connsiteX10921" y="connsiteY10921"/>
                </a:cxn>
                <a:cxn ang="0">
                  <a:pos x="connsiteX10922" y="connsiteY10922"/>
                </a:cxn>
                <a:cxn ang="0">
                  <a:pos x="connsiteX10923" y="connsiteY10923"/>
                </a:cxn>
                <a:cxn ang="0">
                  <a:pos x="connsiteX10924" y="connsiteY10924"/>
                </a:cxn>
                <a:cxn ang="0">
                  <a:pos x="connsiteX10925" y="connsiteY10925"/>
                </a:cxn>
                <a:cxn ang="0">
                  <a:pos x="connsiteX10926" y="connsiteY10926"/>
                </a:cxn>
                <a:cxn ang="0">
                  <a:pos x="connsiteX10927" y="connsiteY10927"/>
                </a:cxn>
                <a:cxn ang="0">
                  <a:pos x="connsiteX10928" y="connsiteY10928"/>
                </a:cxn>
                <a:cxn ang="0">
                  <a:pos x="connsiteX10929" y="connsiteY10929"/>
                </a:cxn>
                <a:cxn ang="0">
                  <a:pos x="connsiteX10930" y="connsiteY10930"/>
                </a:cxn>
                <a:cxn ang="0">
                  <a:pos x="connsiteX10931" y="connsiteY10931"/>
                </a:cxn>
                <a:cxn ang="0">
                  <a:pos x="connsiteX10932" y="connsiteY10932"/>
                </a:cxn>
                <a:cxn ang="0">
                  <a:pos x="connsiteX10933" y="connsiteY10933"/>
                </a:cxn>
                <a:cxn ang="0">
                  <a:pos x="connsiteX10934" y="connsiteY10934"/>
                </a:cxn>
                <a:cxn ang="0">
                  <a:pos x="connsiteX10935" y="connsiteY10935"/>
                </a:cxn>
                <a:cxn ang="0">
                  <a:pos x="connsiteX10936" y="connsiteY10936"/>
                </a:cxn>
                <a:cxn ang="0">
                  <a:pos x="connsiteX10937" y="connsiteY10937"/>
                </a:cxn>
                <a:cxn ang="0">
                  <a:pos x="connsiteX10938" y="connsiteY10938"/>
                </a:cxn>
                <a:cxn ang="0">
                  <a:pos x="connsiteX10939" y="connsiteY10939"/>
                </a:cxn>
                <a:cxn ang="0">
                  <a:pos x="connsiteX10940" y="connsiteY10940"/>
                </a:cxn>
                <a:cxn ang="0">
                  <a:pos x="connsiteX10941" y="connsiteY10941"/>
                </a:cxn>
                <a:cxn ang="0">
                  <a:pos x="connsiteX10942" y="connsiteY10942"/>
                </a:cxn>
                <a:cxn ang="0">
                  <a:pos x="connsiteX10943" y="connsiteY10943"/>
                </a:cxn>
                <a:cxn ang="0">
                  <a:pos x="connsiteX10944" y="connsiteY10944"/>
                </a:cxn>
                <a:cxn ang="0">
                  <a:pos x="connsiteX10945" y="connsiteY10945"/>
                </a:cxn>
                <a:cxn ang="0">
                  <a:pos x="connsiteX10946" y="connsiteY10946"/>
                </a:cxn>
                <a:cxn ang="0">
                  <a:pos x="connsiteX10947" y="connsiteY10947"/>
                </a:cxn>
                <a:cxn ang="0">
                  <a:pos x="connsiteX10948" y="connsiteY10948"/>
                </a:cxn>
                <a:cxn ang="0">
                  <a:pos x="connsiteX10949" y="connsiteY10949"/>
                </a:cxn>
                <a:cxn ang="0">
                  <a:pos x="connsiteX10950" y="connsiteY10950"/>
                </a:cxn>
                <a:cxn ang="0">
                  <a:pos x="connsiteX10951" y="connsiteY10951"/>
                </a:cxn>
                <a:cxn ang="0">
                  <a:pos x="connsiteX10952" y="connsiteY10952"/>
                </a:cxn>
                <a:cxn ang="0">
                  <a:pos x="connsiteX10953" y="connsiteY10953"/>
                </a:cxn>
                <a:cxn ang="0">
                  <a:pos x="connsiteX10954" y="connsiteY10954"/>
                </a:cxn>
                <a:cxn ang="0">
                  <a:pos x="connsiteX10955" y="connsiteY10955"/>
                </a:cxn>
                <a:cxn ang="0">
                  <a:pos x="connsiteX10956" y="connsiteY10956"/>
                </a:cxn>
                <a:cxn ang="0">
                  <a:pos x="connsiteX10957" y="connsiteY10957"/>
                </a:cxn>
                <a:cxn ang="0">
                  <a:pos x="connsiteX10958" y="connsiteY10958"/>
                </a:cxn>
                <a:cxn ang="0">
                  <a:pos x="connsiteX10959" y="connsiteY10959"/>
                </a:cxn>
                <a:cxn ang="0">
                  <a:pos x="connsiteX10960" y="connsiteY10960"/>
                </a:cxn>
                <a:cxn ang="0">
                  <a:pos x="connsiteX10961" y="connsiteY10961"/>
                </a:cxn>
                <a:cxn ang="0">
                  <a:pos x="connsiteX10962" y="connsiteY10962"/>
                </a:cxn>
                <a:cxn ang="0">
                  <a:pos x="connsiteX10963" y="connsiteY10963"/>
                </a:cxn>
                <a:cxn ang="0">
                  <a:pos x="connsiteX10964" y="connsiteY10964"/>
                </a:cxn>
                <a:cxn ang="0">
                  <a:pos x="connsiteX10965" y="connsiteY10965"/>
                </a:cxn>
                <a:cxn ang="0">
                  <a:pos x="connsiteX10966" y="connsiteY10966"/>
                </a:cxn>
                <a:cxn ang="0">
                  <a:pos x="connsiteX10967" y="connsiteY10967"/>
                </a:cxn>
                <a:cxn ang="0">
                  <a:pos x="connsiteX10968" y="connsiteY10968"/>
                </a:cxn>
                <a:cxn ang="0">
                  <a:pos x="connsiteX10969" y="connsiteY10969"/>
                </a:cxn>
                <a:cxn ang="0">
                  <a:pos x="connsiteX10970" y="connsiteY10970"/>
                </a:cxn>
                <a:cxn ang="0">
                  <a:pos x="connsiteX10971" y="connsiteY10971"/>
                </a:cxn>
                <a:cxn ang="0">
                  <a:pos x="connsiteX10972" y="connsiteY10972"/>
                </a:cxn>
                <a:cxn ang="0">
                  <a:pos x="connsiteX10973" y="connsiteY10973"/>
                </a:cxn>
                <a:cxn ang="0">
                  <a:pos x="connsiteX10974" y="connsiteY10974"/>
                </a:cxn>
                <a:cxn ang="0">
                  <a:pos x="connsiteX10975" y="connsiteY10975"/>
                </a:cxn>
                <a:cxn ang="0">
                  <a:pos x="connsiteX10976" y="connsiteY10976"/>
                </a:cxn>
                <a:cxn ang="0">
                  <a:pos x="connsiteX10977" y="connsiteY10977"/>
                </a:cxn>
                <a:cxn ang="0">
                  <a:pos x="connsiteX10978" y="connsiteY10978"/>
                </a:cxn>
                <a:cxn ang="0">
                  <a:pos x="connsiteX10979" y="connsiteY10979"/>
                </a:cxn>
                <a:cxn ang="0">
                  <a:pos x="connsiteX10980" y="connsiteY10980"/>
                </a:cxn>
                <a:cxn ang="0">
                  <a:pos x="connsiteX10981" y="connsiteY10981"/>
                </a:cxn>
                <a:cxn ang="0">
                  <a:pos x="connsiteX10982" y="connsiteY10982"/>
                </a:cxn>
                <a:cxn ang="0">
                  <a:pos x="connsiteX10983" y="connsiteY10983"/>
                </a:cxn>
                <a:cxn ang="0">
                  <a:pos x="connsiteX10984" y="connsiteY10984"/>
                </a:cxn>
                <a:cxn ang="0">
                  <a:pos x="connsiteX10985" y="connsiteY10985"/>
                </a:cxn>
                <a:cxn ang="0">
                  <a:pos x="connsiteX10986" y="connsiteY10986"/>
                </a:cxn>
                <a:cxn ang="0">
                  <a:pos x="connsiteX10987" y="connsiteY10987"/>
                </a:cxn>
                <a:cxn ang="0">
                  <a:pos x="connsiteX10988" y="connsiteY10988"/>
                </a:cxn>
                <a:cxn ang="0">
                  <a:pos x="connsiteX10989" y="connsiteY10989"/>
                </a:cxn>
                <a:cxn ang="0">
                  <a:pos x="connsiteX10990" y="connsiteY10990"/>
                </a:cxn>
                <a:cxn ang="0">
                  <a:pos x="connsiteX10991" y="connsiteY10991"/>
                </a:cxn>
                <a:cxn ang="0">
                  <a:pos x="connsiteX10992" y="connsiteY10992"/>
                </a:cxn>
                <a:cxn ang="0">
                  <a:pos x="connsiteX10993" y="connsiteY10993"/>
                </a:cxn>
                <a:cxn ang="0">
                  <a:pos x="connsiteX10994" y="connsiteY10994"/>
                </a:cxn>
                <a:cxn ang="0">
                  <a:pos x="connsiteX10995" y="connsiteY10995"/>
                </a:cxn>
                <a:cxn ang="0">
                  <a:pos x="connsiteX10996" y="connsiteY10996"/>
                </a:cxn>
                <a:cxn ang="0">
                  <a:pos x="connsiteX10997" y="connsiteY10997"/>
                </a:cxn>
                <a:cxn ang="0">
                  <a:pos x="connsiteX10998" y="connsiteY10998"/>
                </a:cxn>
                <a:cxn ang="0">
                  <a:pos x="connsiteX10999" y="connsiteY10999"/>
                </a:cxn>
                <a:cxn ang="0">
                  <a:pos x="connsiteX11000" y="connsiteY11000"/>
                </a:cxn>
                <a:cxn ang="0">
                  <a:pos x="connsiteX11001" y="connsiteY11001"/>
                </a:cxn>
                <a:cxn ang="0">
                  <a:pos x="connsiteX11002" y="connsiteY11002"/>
                </a:cxn>
                <a:cxn ang="0">
                  <a:pos x="connsiteX11003" y="connsiteY11003"/>
                </a:cxn>
                <a:cxn ang="0">
                  <a:pos x="connsiteX11004" y="connsiteY11004"/>
                </a:cxn>
                <a:cxn ang="0">
                  <a:pos x="connsiteX11005" y="connsiteY11005"/>
                </a:cxn>
                <a:cxn ang="0">
                  <a:pos x="connsiteX11006" y="connsiteY11006"/>
                </a:cxn>
                <a:cxn ang="0">
                  <a:pos x="connsiteX11007" y="connsiteY11007"/>
                </a:cxn>
                <a:cxn ang="0">
                  <a:pos x="connsiteX11008" y="connsiteY11008"/>
                </a:cxn>
                <a:cxn ang="0">
                  <a:pos x="connsiteX11009" y="connsiteY11009"/>
                </a:cxn>
                <a:cxn ang="0">
                  <a:pos x="connsiteX11010" y="connsiteY11010"/>
                </a:cxn>
                <a:cxn ang="0">
                  <a:pos x="connsiteX11011" y="connsiteY11011"/>
                </a:cxn>
                <a:cxn ang="0">
                  <a:pos x="connsiteX11012" y="connsiteY11012"/>
                </a:cxn>
                <a:cxn ang="0">
                  <a:pos x="connsiteX11013" y="connsiteY11013"/>
                </a:cxn>
                <a:cxn ang="0">
                  <a:pos x="connsiteX11014" y="connsiteY11014"/>
                </a:cxn>
                <a:cxn ang="0">
                  <a:pos x="connsiteX11015" y="connsiteY11015"/>
                </a:cxn>
                <a:cxn ang="0">
                  <a:pos x="connsiteX11016" y="connsiteY11016"/>
                </a:cxn>
                <a:cxn ang="0">
                  <a:pos x="connsiteX11017" y="connsiteY11017"/>
                </a:cxn>
                <a:cxn ang="0">
                  <a:pos x="connsiteX11018" y="connsiteY11018"/>
                </a:cxn>
                <a:cxn ang="0">
                  <a:pos x="connsiteX11019" y="connsiteY11019"/>
                </a:cxn>
                <a:cxn ang="0">
                  <a:pos x="connsiteX11020" y="connsiteY11020"/>
                </a:cxn>
                <a:cxn ang="0">
                  <a:pos x="connsiteX11021" y="connsiteY11021"/>
                </a:cxn>
                <a:cxn ang="0">
                  <a:pos x="connsiteX11022" y="connsiteY11022"/>
                </a:cxn>
                <a:cxn ang="0">
                  <a:pos x="connsiteX11023" y="connsiteY11023"/>
                </a:cxn>
                <a:cxn ang="0">
                  <a:pos x="connsiteX11024" y="connsiteY11024"/>
                </a:cxn>
                <a:cxn ang="0">
                  <a:pos x="connsiteX11025" y="connsiteY11025"/>
                </a:cxn>
                <a:cxn ang="0">
                  <a:pos x="connsiteX11026" y="connsiteY11026"/>
                </a:cxn>
                <a:cxn ang="0">
                  <a:pos x="connsiteX11027" y="connsiteY11027"/>
                </a:cxn>
                <a:cxn ang="0">
                  <a:pos x="connsiteX11028" y="connsiteY11028"/>
                </a:cxn>
                <a:cxn ang="0">
                  <a:pos x="connsiteX11029" y="connsiteY11029"/>
                </a:cxn>
                <a:cxn ang="0">
                  <a:pos x="connsiteX11030" y="connsiteY11030"/>
                </a:cxn>
                <a:cxn ang="0">
                  <a:pos x="connsiteX11031" y="connsiteY11031"/>
                </a:cxn>
                <a:cxn ang="0">
                  <a:pos x="connsiteX11032" y="connsiteY11032"/>
                </a:cxn>
                <a:cxn ang="0">
                  <a:pos x="connsiteX11033" y="connsiteY11033"/>
                </a:cxn>
                <a:cxn ang="0">
                  <a:pos x="connsiteX11034" y="connsiteY11034"/>
                </a:cxn>
                <a:cxn ang="0">
                  <a:pos x="connsiteX11035" y="connsiteY11035"/>
                </a:cxn>
                <a:cxn ang="0">
                  <a:pos x="connsiteX11036" y="connsiteY11036"/>
                </a:cxn>
                <a:cxn ang="0">
                  <a:pos x="connsiteX11037" y="connsiteY11037"/>
                </a:cxn>
                <a:cxn ang="0">
                  <a:pos x="connsiteX11038" y="connsiteY11038"/>
                </a:cxn>
                <a:cxn ang="0">
                  <a:pos x="connsiteX11039" y="connsiteY11039"/>
                </a:cxn>
                <a:cxn ang="0">
                  <a:pos x="connsiteX11040" y="connsiteY11040"/>
                </a:cxn>
                <a:cxn ang="0">
                  <a:pos x="connsiteX11041" y="connsiteY11041"/>
                </a:cxn>
                <a:cxn ang="0">
                  <a:pos x="connsiteX11042" y="connsiteY11042"/>
                </a:cxn>
                <a:cxn ang="0">
                  <a:pos x="connsiteX11043" y="connsiteY11043"/>
                </a:cxn>
                <a:cxn ang="0">
                  <a:pos x="connsiteX11044" y="connsiteY11044"/>
                </a:cxn>
                <a:cxn ang="0">
                  <a:pos x="connsiteX11045" y="connsiteY11045"/>
                </a:cxn>
                <a:cxn ang="0">
                  <a:pos x="connsiteX11046" y="connsiteY11046"/>
                </a:cxn>
                <a:cxn ang="0">
                  <a:pos x="connsiteX11047" y="connsiteY11047"/>
                </a:cxn>
                <a:cxn ang="0">
                  <a:pos x="connsiteX11048" y="connsiteY11048"/>
                </a:cxn>
                <a:cxn ang="0">
                  <a:pos x="connsiteX11049" y="connsiteY11049"/>
                </a:cxn>
                <a:cxn ang="0">
                  <a:pos x="connsiteX11050" y="connsiteY11050"/>
                </a:cxn>
                <a:cxn ang="0">
                  <a:pos x="connsiteX11051" y="connsiteY11051"/>
                </a:cxn>
                <a:cxn ang="0">
                  <a:pos x="connsiteX11052" y="connsiteY11052"/>
                </a:cxn>
                <a:cxn ang="0">
                  <a:pos x="connsiteX11053" y="connsiteY11053"/>
                </a:cxn>
                <a:cxn ang="0">
                  <a:pos x="connsiteX11054" y="connsiteY11054"/>
                </a:cxn>
                <a:cxn ang="0">
                  <a:pos x="connsiteX11055" y="connsiteY11055"/>
                </a:cxn>
                <a:cxn ang="0">
                  <a:pos x="connsiteX11056" y="connsiteY11056"/>
                </a:cxn>
                <a:cxn ang="0">
                  <a:pos x="connsiteX11057" y="connsiteY11057"/>
                </a:cxn>
                <a:cxn ang="0">
                  <a:pos x="connsiteX11058" y="connsiteY11058"/>
                </a:cxn>
                <a:cxn ang="0">
                  <a:pos x="connsiteX11059" y="connsiteY11059"/>
                </a:cxn>
                <a:cxn ang="0">
                  <a:pos x="connsiteX11060" y="connsiteY11060"/>
                </a:cxn>
                <a:cxn ang="0">
                  <a:pos x="connsiteX11061" y="connsiteY11061"/>
                </a:cxn>
                <a:cxn ang="0">
                  <a:pos x="connsiteX11062" y="connsiteY11062"/>
                </a:cxn>
                <a:cxn ang="0">
                  <a:pos x="connsiteX11063" y="connsiteY11063"/>
                </a:cxn>
                <a:cxn ang="0">
                  <a:pos x="connsiteX11064" y="connsiteY11064"/>
                </a:cxn>
                <a:cxn ang="0">
                  <a:pos x="connsiteX11065" y="connsiteY11065"/>
                </a:cxn>
                <a:cxn ang="0">
                  <a:pos x="connsiteX11066" y="connsiteY11066"/>
                </a:cxn>
                <a:cxn ang="0">
                  <a:pos x="connsiteX11067" y="connsiteY11067"/>
                </a:cxn>
                <a:cxn ang="0">
                  <a:pos x="connsiteX11068" y="connsiteY11068"/>
                </a:cxn>
                <a:cxn ang="0">
                  <a:pos x="connsiteX11069" y="connsiteY11069"/>
                </a:cxn>
                <a:cxn ang="0">
                  <a:pos x="connsiteX11070" y="connsiteY11070"/>
                </a:cxn>
                <a:cxn ang="0">
                  <a:pos x="connsiteX11071" y="connsiteY11071"/>
                </a:cxn>
                <a:cxn ang="0">
                  <a:pos x="connsiteX11072" y="connsiteY11072"/>
                </a:cxn>
                <a:cxn ang="0">
                  <a:pos x="connsiteX11073" y="connsiteY11073"/>
                </a:cxn>
                <a:cxn ang="0">
                  <a:pos x="connsiteX11074" y="connsiteY11074"/>
                </a:cxn>
                <a:cxn ang="0">
                  <a:pos x="connsiteX11075" y="connsiteY11075"/>
                </a:cxn>
                <a:cxn ang="0">
                  <a:pos x="connsiteX11076" y="connsiteY11076"/>
                </a:cxn>
                <a:cxn ang="0">
                  <a:pos x="connsiteX11077" y="connsiteY11077"/>
                </a:cxn>
                <a:cxn ang="0">
                  <a:pos x="connsiteX11078" y="connsiteY11078"/>
                </a:cxn>
                <a:cxn ang="0">
                  <a:pos x="connsiteX11079" y="connsiteY11079"/>
                </a:cxn>
                <a:cxn ang="0">
                  <a:pos x="connsiteX11080" y="connsiteY11080"/>
                </a:cxn>
                <a:cxn ang="0">
                  <a:pos x="connsiteX11081" y="connsiteY11081"/>
                </a:cxn>
                <a:cxn ang="0">
                  <a:pos x="connsiteX11082" y="connsiteY11082"/>
                </a:cxn>
                <a:cxn ang="0">
                  <a:pos x="connsiteX11083" y="connsiteY11083"/>
                </a:cxn>
                <a:cxn ang="0">
                  <a:pos x="connsiteX11084" y="connsiteY11084"/>
                </a:cxn>
                <a:cxn ang="0">
                  <a:pos x="connsiteX11085" y="connsiteY11085"/>
                </a:cxn>
                <a:cxn ang="0">
                  <a:pos x="connsiteX11086" y="connsiteY11086"/>
                </a:cxn>
                <a:cxn ang="0">
                  <a:pos x="connsiteX11087" y="connsiteY11087"/>
                </a:cxn>
                <a:cxn ang="0">
                  <a:pos x="connsiteX11088" y="connsiteY11088"/>
                </a:cxn>
                <a:cxn ang="0">
                  <a:pos x="connsiteX11089" y="connsiteY11089"/>
                </a:cxn>
                <a:cxn ang="0">
                  <a:pos x="connsiteX11090" y="connsiteY11090"/>
                </a:cxn>
                <a:cxn ang="0">
                  <a:pos x="connsiteX11091" y="connsiteY11091"/>
                </a:cxn>
                <a:cxn ang="0">
                  <a:pos x="connsiteX11092" y="connsiteY11092"/>
                </a:cxn>
                <a:cxn ang="0">
                  <a:pos x="connsiteX11093" y="connsiteY11093"/>
                </a:cxn>
                <a:cxn ang="0">
                  <a:pos x="connsiteX11094" y="connsiteY11094"/>
                </a:cxn>
                <a:cxn ang="0">
                  <a:pos x="connsiteX11095" y="connsiteY11095"/>
                </a:cxn>
                <a:cxn ang="0">
                  <a:pos x="connsiteX11096" y="connsiteY11096"/>
                </a:cxn>
                <a:cxn ang="0">
                  <a:pos x="connsiteX11097" y="connsiteY11097"/>
                </a:cxn>
                <a:cxn ang="0">
                  <a:pos x="connsiteX11098" y="connsiteY11098"/>
                </a:cxn>
                <a:cxn ang="0">
                  <a:pos x="connsiteX11099" y="connsiteY11099"/>
                </a:cxn>
                <a:cxn ang="0">
                  <a:pos x="connsiteX11100" y="connsiteY11100"/>
                </a:cxn>
                <a:cxn ang="0">
                  <a:pos x="connsiteX11101" y="connsiteY11101"/>
                </a:cxn>
                <a:cxn ang="0">
                  <a:pos x="connsiteX11102" y="connsiteY11102"/>
                </a:cxn>
                <a:cxn ang="0">
                  <a:pos x="connsiteX11103" y="connsiteY11103"/>
                </a:cxn>
                <a:cxn ang="0">
                  <a:pos x="connsiteX11104" y="connsiteY11104"/>
                </a:cxn>
                <a:cxn ang="0">
                  <a:pos x="connsiteX11105" y="connsiteY11105"/>
                </a:cxn>
                <a:cxn ang="0">
                  <a:pos x="connsiteX11106" y="connsiteY11106"/>
                </a:cxn>
                <a:cxn ang="0">
                  <a:pos x="connsiteX11107" y="connsiteY11107"/>
                </a:cxn>
                <a:cxn ang="0">
                  <a:pos x="connsiteX11108" y="connsiteY11108"/>
                </a:cxn>
                <a:cxn ang="0">
                  <a:pos x="connsiteX11109" y="connsiteY11109"/>
                </a:cxn>
                <a:cxn ang="0">
                  <a:pos x="connsiteX11110" y="connsiteY11110"/>
                </a:cxn>
                <a:cxn ang="0">
                  <a:pos x="connsiteX11111" y="connsiteY11111"/>
                </a:cxn>
                <a:cxn ang="0">
                  <a:pos x="connsiteX11112" y="connsiteY11112"/>
                </a:cxn>
                <a:cxn ang="0">
                  <a:pos x="connsiteX11113" y="connsiteY11113"/>
                </a:cxn>
                <a:cxn ang="0">
                  <a:pos x="connsiteX11114" y="connsiteY11114"/>
                </a:cxn>
                <a:cxn ang="0">
                  <a:pos x="connsiteX11115" y="connsiteY11115"/>
                </a:cxn>
                <a:cxn ang="0">
                  <a:pos x="connsiteX11116" y="connsiteY11116"/>
                </a:cxn>
                <a:cxn ang="0">
                  <a:pos x="connsiteX11117" y="connsiteY11117"/>
                </a:cxn>
                <a:cxn ang="0">
                  <a:pos x="connsiteX11118" y="connsiteY11118"/>
                </a:cxn>
                <a:cxn ang="0">
                  <a:pos x="connsiteX11119" y="connsiteY11119"/>
                </a:cxn>
                <a:cxn ang="0">
                  <a:pos x="connsiteX11120" y="connsiteY11120"/>
                </a:cxn>
                <a:cxn ang="0">
                  <a:pos x="connsiteX11121" y="connsiteY11121"/>
                </a:cxn>
                <a:cxn ang="0">
                  <a:pos x="connsiteX11122" y="connsiteY11122"/>
                </a:cxn>
                <a:cxn ang="0">
                  <a:pos x="connsiteX11123" y="connsiteY11123"/>
                </a:cxn>
                <a:cxn ang="0">
                  <a:pos x="connsiteX11124" y="connsiteY11124"/>
                </a:cxn>
                <a:cxn ang="0">
                  <a:pos x="connsiteX11125" y="connsiteY11125"/>
                </a:cxn>
                <a:cxn ang="0">
                  <a:pos x="connsiteX11126" y="connsiteY11126"/>
                </a:cxn>
                <a:cxn ang="0">
                  <a:pos x="connsiteX11127" y="connsiteY11127"/>
                </a:cxn>
                <a:cxn ang="0">
                  <a:pos x="connsiteX11128" y="connsiteY11128"/>
                </a:cxn>
                <a:cxn ang="0">
                  <a:pos x="connsiteX11129" y="connsiteY11129"/>
                </a:cxn>
                <a:cxn ang="0">
                  <a:pos x="connsiteX11130" y="connsiteY11130"/>
                </a:cxn>
                <a:cxn ang="0">
                  <a:pos x="connsiteX11131" y="connsiteY11131"/>
                </a:cxn>
                <a:cxn ang="0">
                  <a:pos x="connsiteX11132" y="connsiteY11132"/>
                </a:cxn>
                <a:cxn ang="0">
                  <a:pos x="connsiteX11133" y="connsiteY11133"/>
                </a:cxn>
                <a:cxn ang="0">
                  <a:pos x="connsiteX11134" y="connsiteY11134"/>
                </a:cxn>
                <a:cxn ang="0">
                  <a:pos x="connsiteX11135" y="connsiteY11135"/>
                </a:cxn>
                <a:cxn ang="0">
                  <a:pos x="connsiteX11136" y="connsiteY11136"/>
                </a:cxn>
                <a:cxn ang="0">
                  <a:pos x="connsiteX11137" y="connsiteY11137"/>
                </a:cxn>
                <a:cxn ang="0">
                  <a:pos x="connsiteX11138" y="connsiteY11138"/>
                </a:cxn>
                <a:cxn ang="0">
                  <a:pos x="connsiteX11139" y="connsiteY11139"/>
                </a:cxn>
                <a:cxn ang="0">
                  <a:pos x="connsiteX11140" y="connsiteY11140"/>
                </a:cxn>
                <a:cxn ang="0">
                  <a:pos x="connsiteX11141" y="connsiteY11141"/>
                </a:cxn>
                <a:cxn ang="0">
                  <a:pos x="connsiteX11142" y="connsiteY11142"/>
                </a:cxn>
                <a:cxn ang="0">
                  <a:pos x="connsiteX11143" y="connsiteY11143"/>
                </a:cxn>
                <a:cxn ang="0">
                  <a:pos x="connsiteX11144" y="connsiteY11144"/>
                </a:cxn>
                <a:cxn ang="0">
                  <a:pos x="connsiteX11145" y="connsiteY11145"/>
                </a:cxn>
                <a:cxn ang="0">
                  <a:pos x="connsiteX11146" y="connsiteY11146"/>
                </a:cxn>
                <a:cxn ang="0">
                  <a:pos x="connsiteX11147" y="connsiteY11147"/>
                </a:cxn>
                <a:cxn ang="0">
                  <a:pos x="connsiteX11148" y="connsiteY11148"/>
                </a:cxn>
                <a:cxn ang="0">
                  <a:pos x="connsiteX11149" y="connsiteY11149"/>
                </a:cxn>
                <a:cxn ang="0">
                  <a:pos x="connsiteX11150" y="connsiteY11150"/>
                </a:cxn>
                <a:cxn ang="0">
                  <a:pos x="connsiteX11151" y="connsiteY11151"/>
                </a:cxn>
                <a:cxn ang="0">
                  <a:pos x="connsiteX11152" y="connsiteY11152"/>
                </a:cxn>
                <a:cxn ang="0">
                  <a:pos x="connsiteX11153" y="connsiteY11153"/>
                </a:cxn>
                <a:cxn ang="0">
                  <a:pos x="connsiteX11154" y="connsiteY11154"/>
                </a:cxn>
                <a:cxn ang="0">
                  <a:pos x="connsiteX11155" y="connsiteY11155"/>
                </a:cxn>
                <a:cxn ang="0">
                  <a:pos x="connsiteX11156" y="connsiteY11156"/>
                </a:cxn>
                <a:cxn ang="0">
                  <a:pos x="connsiteX11157" y="connsiteY11157"/>
                </a:cxn>
                <a:cxn ang="0">
                  <a:pos x="connsiteX11158" y="connsiteY11158"/>
                </a:cxn>
                <a:cxn ang="0">
                  <a:pos x="connsiteX11159" y="connsiteY11159"/>
                </a:cxn>
                <a:cxn ang="0">
                  <a:pos x="connsiteX11160" y="connsiteY11160"/>
                </a:cxn>
                <a:cxn ang="0">
                  <a:pos x="connsiteX11161" y="connsiteY11161"/>
                </a:cxn>
                <a:cxn ang="0">
                  <a:pos x="connsiteX11162" y="connsiteY11162"/>
                </a:cxn>
                <a:cxn ang="0">
                  <a:pos x="connsiteX11163" y="connsiteY11163"/>
                </a:cxn>
                <a:cxn ang="0">
                  <a:pos x="connsiteX11164" y="connsiteY11164"/>
                </a:cxn>
                <a:cxn ang="0">
                  <a:pos x="connsiteX11165" y="connsiteY11165"/>
                </a:cxn>
                <a:cxn ang="0">
                  <a:pos x="connsiteX11166" y="connsiteY11166"/>
                </a:cxn>
                <a:cxn ang="0">
                  <a:pos x="connsiteX11167" y="connsiteY11167"/>
                </a:cxn>
                <a:cxn ang="0">
                  <a:pos x="connsiteX11168" y="connsiteY11168"/>
                </a:cxn>
                <a:cxn ang="0">
                  <a:pos x="connsiteX11169" y="connsiteY11169"/>
                </a:cxn>
                <a:cxn ang="0">
                  <a:pos x="connsiteX11170" y="connsiteY11170"/>
                </a:cxn>
                <a:cxn ang="0">
                  <a:pos x="connsiteX11171" y="connsiteY11171"/>
                </a:cxn>
                <a:cxn ang="0">
                  <a:pos x="connsiteX11172" y="connsiteY11172"/>
                </a:cxn>
                <a:cxn ang="0">
                  <a:pos x="connsiteX11173" y="connsiteY11173"/>
                </a:cxn>
                <a:cxn ang="0">
                  <a:pos x="connsiteX11174" y="connsiteY11174"/>
                </a:cxn>
                <a:cxn ang="0">
                  <a:pos x="connsiteX11175" y="connsiteY11175"/>
                </a:cxn>
                <a:cxn ang="0">
                  <a:pos x="connsiteX11176" y="connsiteY11176"/>
                </a:cxn>
                <a:cxn ang="0">
                  <a:pos x="connsiteX11177" y="connsiteY11177"/>
                </a:cxn>
                <a:cxn ang="0">
                  <a:pos x="connsiteX11178" y="connsiteY11178"/>
                </a:cxn>
                <a:cxn ang="0">
                  <a:pos x="connsiteX11179" y="connsiteY11179"/>
                </a:cxn>
                <a:cxn ang="0">
                  <a:pos x="connsiteX11180" y="connsiteY11180"/>
                </a:cxn>
                <a:cxn ang="0">
                  <a:pos x="connsiteX11181" y="connsiteY11181"/>
                </a:cxn>
                <a:cxn ang="0">
                  <a:pos x="connsiteX11182" y="connsiteY11182"/>
                </a:cxn>
                <a:cxn ang="0">
                  <a:pos x="connsiteX11183" y="connsiteY11183"/>
                </a:cxn>
                <a:cxn ang="0">
                  <a:pos x="connsiteX11184" y="connsiteY11184"/>
                </a:cxn>
                <a:cxn ang="0">
                  <a:pos x="connsiteX11185" y="connsiteY11185"/>
                </a:cxn>
                <a:cxn ang="0">
                  <a:pos x="connsiteX11186" y="connsiteY11186"/>
                </a:cxn>
                <a:cxn ang="0">
                  <a:pos x="connsiteX11187" y="connsiteY11187"/>
                </a:cxn>
                <a:cxn ang="0">
                  <a:pos x="connsiteX11188" y="connsiteY11188"/>
                </a:cxn>
                <a:cxn ang="0">
                  <a:pos x="connsiteX11189" y="connsiteY11189"/>
                </a:cxn>
                <a:cxn ang="0">
                  <a:pos x="connsiteX11190" y="connsiteY11190"/>
                </a:cxn>
                <a:cxn ang="0">
                  <a:pos x="connsiteX11191" y="connsiteY11191"/>
                </a:cxn>
                <a:cxn ang="0">
                  <a:pos x="connsiteX11192" y="connsiteY11192"/>
                </a:cxn>
                <a:cxn ang="0">
                  <a:pos x="connsiteX11193" y="connsiteY11193"/>
                </a:cxn>
                <a:cxn ang="0">
                  <a:pos x="connsiteX11194" y="connsiteY11194"/>
                </a:cxn>
                <a:cxn ang="0">
                  <a:pos x="connsiteX11195" y="connsiteY11195"/>
                </a:cxn>
                <a:cxn ang="0">
                  <a:pos x="connsiteX11196" y="connsiteY11196"/>
                </a:cxn>
                <a:cxn ang="0">
                  <a:pos x="connsiteX11197" y="connsiteY11197"/>
                </a:cxn>
                <a:cxn ang="0">
                  <a:pos x="connsiteX11198" y="connsiteY11198"/>
                </a:cxn>
                <a:cxn ang="0">
                  <a:pos x="connsiteX11199" y="connsiteY11199"/>
                </a:cxn>
                <a:cxn ang="0">
                  <a:pos x="connsiteX11200" y="connsiteY11200"/>
                </a:cxn>
                <a:cxn ang="0">
                  <a:pos x="connsiteX11201" y="connsiteY11201"/>
                </a:cxn>
                <a:cxn ang="0">
                  <a:pos x="connsiteX11202" y="connsiteY11202"/>
                </a:cxn>
                <a:cxn ang="0">
                  <a:pos x="connsiteX11203" y="connsiteY11203"/>
                </a:cxn>
                <a:cxn ang="0">
                  <a:pos x="connsiteX11204" y="connsiteY11204"/>
                </a:cxn>
                <a:cxn ang="0">
                  <a:pos x="connsiteX11205" y="connsiteY11205"/>
                </a:cxn>
                <a:cxn ang="0">
                  <a:pos x="connsiteX11206" y="connsiteY11206"/>
                </a:cxn>
                <a:cxn ang="0">
                  <a:pos x="connsiteX11207" y="connsiteY11207"/>
                </a:cxn>
                <a:cxn ang="0">
                  <a:pos x="connsiteX11208" y="connsiteY11208"/>
                </a:cxn>
                <a:cxn ang="0">
                  <a:pos x="connsiteX11209" y="connsiteY11209"/>
                </a:cxn>
                <a:cxn ang="0">
                  <a:pos x="connsiteX11210" y="connsiteY11210"/>
                </a:cxn>
                <a:cxn ang="0">
                  <a:pos x="connsiteX11211" y="connsiteY11211"/>
                </a:cxn>
                <a:cxn ang="0">
                  <a:pos x="connsiteX11212" y="connsiteY11212"/>
                </a:cxn>
                <a:cxn ang="0">
                  <a:pos x="connsiteX11213" y="connsiteY11213"/>
                </a:cxn>
                <a:cxn ang="0">
                  <a:pos x="connsiteX11214" y="connsiteY11214"/>
                </a:cxn>
                <a:cxn ang="0">
                  <a:pos x="connsiteX11215" y="connsiteY11215"/>
                </a:cxn>
                <a:cxn ang="0">
                  <a:pos x="connsiteX11216" y="connsiteY11216"/>
                </a:cxn>
                <a:cxn ang="0">
                  <a:pos x="connsiteX11217" y="connsiteY11217"/>
                </a:cxn>
                <a:cxn ang="0">
                  <a:pos x="connsiteX11218" y="connsiteY11218"/>
                </a:cxn>
                <a:cxn ang="0">
                  <a:pos x="connsiteX11219" y="connsiteY11219"/>
                </a:cxn>
                <a:cxn ang="0">
                  <a:pos x="connsiteX11220" y="connsiteY11220"/>
                </a:cxn>
                <a:cxn ang="0">
                  <a:pos x="connsiteX11221" y="connsiteY11221"/>
                </a:cxn>
                <a:cxn ang="0">
                  <a:pos x="connsiteX11222" y="connsiteY11222"/>
                </a:cxn>
                <a:cxn ang="0">
                  <a:pos x="connsiteX11223" y="connsiteY11223"/>
                </a:cxn>
                <a:cxn ang="0">
                  <a:pos x="connsiteX11224" y="connsiteY11224"/>
                </a:cxn>
                <a:cxn ang="0">
                  <a:pos x="connsiteX11225" y="connsiteY11225"/>
                </a:cxn>
                <a:cxn ang="0">
                  <a:pos x="connsiteX11226" y="connsiteY11226"/>
                </a:cxn>
                <a:cxn ang="0">
                  <a:pos x="connsiteX11227" y="connsiteY11227"/>
                </a:cxn>
                <a:cxn ang="0">
                  <a:pos x="connsiteX11228" y="connsiteY11228"/>
                </a:cxn>
                <a:cxn ang="0">
                  <a:pos x="connsiteX11229" y="connsiteY11229"/>
                </a:cxn>
                <a:cxn ang="0">
                  <a:pos x="connsiteX11230" y="connsiteY11230"/>
                </a:cxn>
                <a:cxn ang="0">
                  <a:pos x="connsiteX11231" y="connsiteY11231"/>
                </a:cxn>
                <a:cxn ang="0">
                  <a:pos x="connsiteX11232" y="connsiteY11232"/>
                </a:cxn>
                <a:cxn ang="0">
                  <a:pos x="connsiteX11233" y="connsiteY11233"/>
                </a:cxn>
                <a:cxn ang="0">
                  <a:pos x="connsiteX11234" y="connsiteY11234"/>
                </a:cxn>
                <a:cxn ang="0">
                  <a:pos x="connsiteX11235" y="connsiteY11235"/>
                </a:cxn>
                <a:cxn ang="0">
                  <a:pos x="connsiteX11236" y="connsiteY11236"/>
                </a:cxn>
                <a:cxn ang="0">
                  <a:pos x="connsiteX11237" y="connsiteY11237"/>
                </a:cxn>
                <a:cxn ang="0">
                  <a:pos x="connsiteX11238" y="connsiteY11238"/>
                </a:cxn>
                <a:cxn ang="0">
                  <a:pos x="connsiteX11239" y="connsiteY11239"/>
                </a:cxn>
                <a:cxn ang="0">
                  <a:pos x="connsiteX11240" y="connsiteY11240"/>
                </a:cxn>
                <a:cxn ang="0">
                  <a:pos x="connsiteX11241" y="connsiteY11241"/>
                </a:cxn>
                <a:cxn ang="0">
                  <a:pos x="connsiteX11242" y="connsiteY11242"/>
                </a:cxn>
                <a:cxn ang="0">
                  <a:pos x="connsiteX11243" y="connsiteY11243"/>
                </a:cxn>
                <a:cxn ang="0">
                  <a:pos x="connsiteX11244" y="connsiteY11244"/>
                </a:cxn>
                <a:cxn ang="0">
                  <a:pos x="connsiteX11245" y="connsiteY11245"/>
                </a:cxn>
                <a:cxn ang="0">
                  <a:pos x="connsiteX11246" y="connsiteY11246"/>
                </a:cxn>
                <a:cxn ang="0">
                  <a:pos x="connsiteX11247" y="connsiteY11247"/>
                </a:cxn>
                <a:cxn ang="0">
                  <a:pos x="connsiteX11248" y="connsiteY11248"/>
                </a:cxn>
                <a:cxn ang="0">
                  <a:pos x="connsiteX11249" y="connsiteY11249"/>
                </a:cxn>
                <a:cxn ang="0">
                  <a:pos x="connsiteX11250" y="connsiteY11250"/>
                </a:cxn>
                <a:cxn ang="0">
                  <a:pos x="connsiteX11251" y="connsiteY11251"/>
                </a:cxn>
                <a:cxn ang="0">
                  <a:pos x="connsiteX11252" y="connsiteY11252"/>
                </a:cxn>
                <a:cxn ang="0">
                  <a:pos x="connsiteX11253" y="connsiteY11253"/>
                </a:cxn>
                <a:cxn ang="0">
                  <a:pos x="connsiteX11254" y="connsiteY11254"/>
                </a:cxn>
                <a:cxn ang="0">
                  <a:pos x="connsiteX11255" y="connsiteY11255"/>
                </a:cxn>
                <a:cxn ang="0">
                  <a:pos x="connsiteX11256" y="connsiteY11256"/>
                </a:cxn>
                <a:cxn ang="0">
                  <a:pos x="connsiteX11257" y="connsiteY11257"/>
                </a:cxn>
                <a:cxn ang="0">
                  <a:pos x="connsiteX11258" y="connsiteY11258"/>
                </a:cxn>
                <a:cxn ang="0">
                  <a:pos x="connsiteX11259" y="connsiteY11259"/>
                </a:cxn>
                <a:cxn ang="0">
                  <a:pos x="connsiteX11260" y="connsiteY11260"/>
                </a:cxn>
                <a:cxn ang="0">
                  <a:pos x="connsiteX11261" y="connsiteY11261"/>
                </a:cxn>
                <a:cxn ang="0">
                  <a:pos x="connsiteX11262" y="connsiteY11262"/>
                </a:cxn>
                <a:cxn ang="0">
                  <a:pos x="connsiteX11263" y="connsiteY11263"/>
                </a:cxn>
                <a:cxn ang="0">
                  <a:pos x="connsiteX11264" y="connsiteY11264"/>
                </a:cxn>
                <a:cxn ang="0">
                  <a:pos x="connsiteX11265" y="connsiteY11265"/>
                </a:cxn>
                <a:cxn ang="0">
                  <a:pos x="connsiteX11266" y="connsiteY11266"/>
                </a:cxn>
                <a:cxn ang="0">
                  <a:pos x="connsiteX11267" y="connsiteY11267"/>
                </a:cxn>
                <a:cxn ang="0">
                  <a:pos x="connsiteX11268" y="connsiteY11268"/>
                </a:cxn>
                <a:cxn ang="0">
                  <a:pos x="connsiteX11269" y="connsiteY11269"/>
                </a:cxn>
                <a:cxn ang="0">
                  <a:pos x="connsiteX11270" y="connsiteY11270"/>
                </a:cxn>
                <a:cxn ang="0">
                  <a:pos x="connsiteX11271" y="connsiteY11271"/>
                </a:cxn>
                <a:cxn ang="0">
                  <a:pos x="connsiteX11272" y="connsiteY11272"/>
                </a:cxn>
                <a:cxn ang="0">
                  <a:pos x="connsiteX11273" y="connsiteY11273"/>
                </a:cxn>
                <a:cxn ang="0">
                  <a:pos x="connsiteX11274" y="connsiteY11274"/>
                </a:cxn>
                <a:cxn ang="0">
                  <a:pos x="connsiteX11275" y="connsiteY11275"/>
                </a:cxn>
                <a:cxn ang="0">
                  <a:pos x="connsiteX11276" y="connsiteY11276"/>
                </a:cxn>
                <a:cxn ang="0">
                  <a:pos x="connsiteX11277" y="connsiteY11277"/>
                </a:cxn>
                <a:cxn ang="0">
                  <a:pos x="connsiteX11278" y="connsiteY11278"/>
                </a:cxn>
                <a:cxn ang="0">
                  <a:pos x="connsiteX11279" y="connsiteY11279"/>
                </a:cxn>
                <a:cxn ang="0">
                  <a:pos x="connsiteX11280" y="connsiteY11280"/>
                </a:cxn>
                <a:cxn ang="0">
                  <a:pos x="connsiteX11281" y="connsiteY11281"/>
                </a:cxn>
                <a:cxn ang="0">
                  <a:pos x="connsiteX11282" y="connsiteY11282"/>
                </a:cxn>
                <a:cxn ang="0">
                  <a:pos x="connsiteX11283" y="connsiteY11283"/>
                </a:cxn>
                <a:cxn ang="0">
                  <a:pos x="connsiteX11284" y="connsiteY11284"/>
                </a:cxn>
                <a:cxn ang="0">
                  <a:pos x="connsiteX11285" y="connsiteY11285"/>
                </a:cxn>
                <a:cxn ang="0">
                  <a:pos x="connsiteX11286" y="connsiteY11286"/>
                </a:cxn>
                <a:cxn ang="0">
                  <a:pos x="connsiteX11287" y="connsiteY11287"/>
                </a:cxn>
                <a:cxn ang="0">
                  <a:pos x="connsiteX11288" y="connsiteY11288"/>
                </a:cxn>
                <a:cxn ang="0">
                  <a:pos x="connsiteX11289" y="connsiteY11289"/>
                </a:cxn>
                <a:cxn ang="0">
                  <a:pos x="connsiteX11290" y="connsiteY11290"/>
                </a:cxn>
                <a:cxn ang="0">
                  <a:pos x="connsiteX11291" y="connsiteY11291"/>
                </a:cxn>
                <a:cxn ang="0">
                  <a:pos x="connsiteX11292" y="connsiteY11292"/>
                </a:cxn>
                <a:cxn ang="0">
                  <a:pos x="connsiteX11293" y="connsiteY11293"/>
                </a:cxn>
                <a:cxn ang="0">
                  <a:pos x="connsiteX11294" y="connsiteY11294"/>
                </a:cxn>
                <a:cxn ang="0">
                  <a:pos x="connsiteX11295" y="connsiteY11295"/>
                </a:cxn>
                <a:cxn ang="0">
                  <a:pos x="connsiteX11296" y="connsiteY11296"/>
                </a:cxn>
                <a:cxn ang="0">
                  <a:pos x="connsiteX11297" y="connsiteY11297"/>
                </a:cxn>
                <a:cxn ang="0">
                  <a:pos x="connsiteX11298" y="connsiteY11298"/>
                </a:cxn>
                <a:cxn ang="0">
                  <a:pos x="connsiteX11299" y="connsiteY11299"/>
                </a:cxn>
                <a:cxn ang="0">
                  <a:pos x="connsiteX11300" y="connsiteY11300"/>
                </a:cxn>
                <a:cxn ang="0">
                  <a:pos x="connsiteX11301" y="connsiteY11301"/>
                </a:cxn>
                <a:cxn ang="0">
                  <a:pos x="connsiteX11302" y="connsiteY11302"/>
                </a:cxn>
                <a:cxn ang="0">
                  <a:pos x="connsiteX11303" y="connsiteY11303"/>
                </a:cxn>
                <a:cxn ang="0">
                  <a:pos x="connsiteX11304" y="connsiteY11304"/>
                </a:cxn>
                <a:cxn ang="0">
                  <a:pos x="connsiteX11305" y="connsiteY11305"/>
                </a:cxn>
                <a:cxn ang="0">
                  <a:pos x="connsiteX11306" y="connsiteY11306"/>
                </a:cxn>
                <a:cxn ang="0">
                  <a:pos x="connsiteX11307" y="connsiteY11307"/>
                </a:cxn>
                <a:cxn ang="0">
                  <a:pos x="connsiteX11308" y="connsiteY11308"/>
                </a:cxn>
                <a:cxn ang="0">
                  <a:pos x="connsiteX11309" y="connsiteY11309"/>
                </a:cxn>
                <a:cxn ang="0">
                  <a:pos x="connsiteX11310" y="connsiteY11310"/>
                </a:cxn>
                <a:cxn ang="0">
                  <a:pos x="connsiteX11311" y="connsiteY11311"/>
                </a:cxn>
                <a:cxn ang="0">
                  <a:pos x="connsiteX11312" y="connsiteY11312"/>
                </a:cxn>
                <a:cxn ang="0">
                  <a:pos x="connsiteX11313" y="connsiteY11313"/>
                </a:cxn>
                <a:cxn ang="0">
                  <a:pos x="connsiteX11314" y="connsiteY11314"/>
                </a:cxn>
                <a:cxn ang="0">
                  <a:pos x="connsiteX11315" y="connsiteY11315"/>
                </a:cxn>
                <a:cxn ang="0">
                  <a:pos x="connsiteX11316" y="connsiteY11316"/>
                </a:cxn>
                <a:cxn ang="0">
                  <a:pos x="connsiteX11317" y="connsiteY11317"/>
                </a:cxn>
                <a:cxn ang="0">
                  <a:pos x="connsiteX11318" y="connsiteY11318"/>
                </a:cxn>
                <a:cxn ang="0">
                  <a:pos x="connsiteX11319" y="connsiteY11319"/>
                </a:cxn>
                <a:cxn ang="0">
                  <a:pos x="connsiteX11320" y="connsiteY11320"/>
                </a:cxn>
                <a:cxn ang="0">
                  <a:pos x="connsiteX11321" y="connsiteY11321"/>
                </a:cxn>
                <a:cxn ang="0">
                  <a:pos x="connsiteX11322" y="connsiteY11322"/>
                </a:cxn>
                <a:cxn ang="0">
                  <a:pos x="connsiteX11323" y="connsiteY11323"/>
                </a:cxn>
                <a:cxn ang="0">
                  <a:pos x="connsiteX11324" y="connsiteY11324"/>
                </a:cxn>
                <a:cxn ang="0">
                  <a:pos x="connsiteX11325" y="connsiteY11325"/>
                </a:cxn>
                <a:cxn ang="0">
                  <a:pos x="connsiteX11326" y="connsiteY11326"/>
                </a:cxn>
                <a:cxn ang="0">
                  <a:pos x="connsiteX11327" y="connsiteY11327"/>
                </a:cxn>
                <a:cxn ang="0">
                  <a:pos x="connsiteX11328" y="connsiteY11328"/>
                </a:cxn>
                <a:cxn ang="0">
                  <a:pos x="connsiteX11329" y="connsiteY11329"/>
                </a:cxn>
                <a:cxn ang="0">
                  <a:pos x="connsiteX11330" y="connsiteY11330"/>
                </a:cxn>
                <a:cxn ang="0">
                  <a:pos x="connsiteX11331" y="connsiteY11331"/>
                </a:cxn>
                <a:cxn ang="0">
                  <a:pos x="connsiteX11332" y="connsiteY11332"/>
                </a:cxn>
                <a:cxn ang="0">
                  <a:pos x="connsiteX11333" y="connsiteY11333"/>
                </a:cxn>
                <a:cxn ang="0">
                  <a:pos x="connsiteX11334" y="connsiteY11334"/>
                </a:cxn>
                <a:cxn ang="0">
                  <a:pos x="connsiteX11335" y="connsiteY11335"/>
                </a:cxn>
                <a:cxn ang="0">
                  <a:pos x="connsiteX11336" y="connsiteY11336"/>
                </a:cxn>
                <a:cxn ang="0">
                  <a:pos x="connsiteX11337" y="connsiteY11337"/>
                </a:cxn>
                <a:cxn ang="0">
                  <a:pos x="connsiteX11338" y="connsiteY11338"/>
                </a:cxn>
                <a:cxn ang="0">
                  <a:pos x="connsiteX11339" y="connsiteY11339"/>
                </a:cxn>
                <a:cxn ang="0">
                  <a:pos x="connsiteX11340" y="connsiteY11340"/>
                </a:cxn>
                <a:cxn ang="0">
                  <a:pos x="connsiteX11341" y="connsiteY11341"/>
                </a:cxn>
                <a:cxn ang="0">
                  <a:pos x="connsiteX11342" y="connsiteY11342"/>
                </a:cxn>
                <a:cxn ang="0">
                  <a:pos x="connsiteX11343" y="connsiteY11343"/>
                </a:cxn>
                <a:cxn ang="0">
                  <a:pos x="connsiteX11344" y="connsiteY11344"/>
                </a:cxn>
                <a:cxn ang="0">
                  <a:pos x="connsiteX11345" y="connsiteY11345"/>
                </a:cxn>
                <a:cxn ang="0">
                  <a:pos x="connsiteX11346" y="connsiteY11346"/>
                </a:cxn>
                <a:cxn ang="0">
                  <a:pos x="connsiteX11347" y="connsiteY11347"/>
                </a:cxn>
                <a:cxn ang="0">
                  <a:pos x="connsiteX11348" y="connsiteY11348"/>
                </a:cxn>
                <a:cxn ang="0">
                  <a:pos x="connsiteX11349" y="connsiteY11349"/>
                </a:cxn>
                <a:cxn ang="0">
                  <a:pos x="connsiteX11350" y="connsiteY11350"/>
                </a:cxn>
                <a:cxn ang="0">
                  <a:pos x="connsiteX11351" y="connsiteY11351"/>
                </a:cxn>
                <a:cxn ang="0">
                  <a:pos x="connsiteX11352" y="connsiteY11352"/>
                </a:cxn>
                <a:cxn ang="0">
                  <a:pos x="connsiteX11353" y="connsiteY11353"/>
                </a:cxn>
                <a:cxn ang="0">
                  <a:pos x="connsiteX11354" y="connsiteY11354"/>
                </a:cxn>
                <a:cxn ang="0">
                  <a:pos x="connsiteX11355" y="connsiteY11355"/>
                </a:cxn>
                <a:cxn ang="0">
                  <a:pos x="connsiteX11356" y="connsiteY11356"/>
                </a:cxn>
                <a:cxn ang="0">
                  <a:pos x="connsiteX11357" y="connsiteY11357"/>
                </a:cxn>
                <a:cxn ang="0">
                  <a:pos x="connsiteX11358" y="connsiteY11358"/>
                </a:cxn>
                <a:cxn ang="0">
                  <a:pos x="connsiteX11359" y="connsiteY11359"/>
                </a:cxn>
                <a:cxn ang="0">
                  <a:pos x="connsiteX11360" y="connsiteY11360"/>
                </a:cxn>
                <a:cxn ang="0">
                  <a:pos x="connsiteX11361" y="connsiteY11361"/>
                </a:cxn>
                <a:cxn ang="0">
                  <a:pos x="connsiteX11362" y="connsiteY11362"/>
                </a:cxn>
                <a:cxn ang="0">
                  <a:pos x="connsiteX11363" y="connsiteY11363"/>
                </a:cxn>
                <a:cxn ang="0">
                  <a:pos x="connsiteX11364" y="connsiteY11364"/>
                </a:cxn>
                <a:cxn ang="0">
                  <a:pos x="connsiteX11365" y="connsiteY11365"/>
                </a:cxn>
                <a:cxn ang="0">
                  <a:pos x="connsiteX11366" y="connsiteY11366"/>
                </a:cxn>
                <a:cxn ang="0">
                  <a:pos x="connsiteX11367" y="connsiteY11367"/>
                </a:cxn>
                <a:cxn ang="0">
                  <a:pos x="connsiteX11368" y="connsiteY11368"/>
                </a:cxn>
                <a:cxn ang="0">
                  <a:pos x="connsiteX11369" y="connsiteY11369"/>
                </a:cxn>
                <a:cxn ang="0">
                  <a:pos x="connsiteX11370" y="connsiteY11370"/>
                </a:cxn>
                <a:cxn ang="0">
                  <a:pos x="connsiteX11371" y="connsiteY11371"/>
                </a:cxn>
                <a:cxn ang="0">
                  <a:pos x="connsiteX11372" y="connsiteY11372"/>
                </a:cxn>
                <a:cxn ang="0">
                  <a:pos x="connsiteX11373" y="connsiteY11373"/>
                </a:cxn>
                <a:cxn ang="0">
                  <a:pos x="connsiteX11374" y="connsiteY11374"/>
                </a:cxn>
                <a:cxn ang="0">
                  <a:pos x="connsiteX11375" y="connsiteY11375"/>
                </a:cxn>
                <a:cxn ang="0">
                  <a:pos x="connsiteX11376" y="connsiteY11376"/>
                </a:cxn>
                <a:cxn ang="0">
                  <a:pos x="connsiteX11377" y="connsiteY11377"/>
                </a:cxn>
                <a:cxn ang="0">
                  <a:pos x="connsiteX11378" y="connsiteY11378"/>
                </a:cxn>
                <a:cxn ang="0">
                  <a:pos x="connsiteX11379" y="connsiteY11379"/>
                </a:cxn>
                <a:cxn ang="0">
                  <a:pos x="connsiteX11380" y="connsiteY11380"/>
                </a:cxn>
                <a:cxn ang="0">
                  <a:pos x="connsiteX11381" y="connsiteY11381"/>
                </a:cxn>
                <a:cxn ang="0">
                  <a:pos x="connsiteX11382" y="connsiteY11382"/>
                </a:cxn>
                <a:cxn ang="0">
                  <a:pos x="connsiteX11383" y="connsiteY11383"/>
                </a:cxn>
                <a:cxn ang="0">
                  <a:pos x="connsiteX11384" y="connsiteY11384"/>
                </a:cxn>
                <a:cxn ang="0">
                  <a:pos x="connsiteX11385" y="connsiteY11385"/>
                </a:cxn>
                <a:cxn ang="0">
                  <a:pos x="connsiteX11386" y="connsiteY11386"/>
                </a:cxn>
                <a:cxn ang="0">
                  <a:pos x="connsiteX11387" y="connsiteY11387"/>
                </a:cxn>
                <a:cxn ang="0">
                  <a:pos x="connsiteX11388" y="connsiteY11388"/>
                </a:cxn>
                <a:cxn ang="0">
                  <a:pos x="connsiteX11389" y="connsiteY11389"/>
                </a:cxn>
                <a:cxn ang="0">
                  <a:pos x="connsiteX11390" y="connsiteY11390"/>
                </a:cxn>
                <a:cxn ang="0">
                  <a:pos x="connsiteX11391" y="connsiteY11391"/>
                </a:cxn>
                <a:cxn ang="0">
                  <a:pos x="connsiteX11392" y="connsiteY11392"/>
                </a:cxn>
                <a:cxn ang="0">
                  <a:pos x="connsiteX11393" y="connsiteY11393"/>
                </a:cxn>
                <a:cxn ang="0">
                  <a:pos x="connsiteX11394" y="connsiteY11394"/>
                </a:cxn>
                <a:cxn ang="0">
                  <a:pos x="connsiteX11395" y="connsiteY11395"/>
                </a:cxn>
                <a:cxn ang="0">
                  <a:pos x="connsiteX11396" y="connsiteY11396"/>
                </a:cxn>
                <a:cxn ang="0">
                  <a:pos x="connsiteX11397" y="connsiteY11397"/>
                </a:cxn>
                <a:cxn ang="0">
                  <a:pos x="connsiteX11398" y="connsiteY11398"/>
                </a:cxn>
                <a:cxn ang="0">
                  <a:pos x="connsiteX11399" y="connsiteY11399"/>
                </a:cxn>
                <a:cxn ang="0">
                  <a:pos x="connsiteX11400" y="connsiteY11400"/>
                </a:cxn>
                <a:cxn ang="0">
                  <a:pos x="connsiteX11401" y="connsiteY11401"/>
                </a:cxn>
                <a:cxn ang="0">
                  <a:pos x="connsiteX11402" y="connsiteY11402"/>
                </a:cxn>
                <a:cxn ang="0">
                  <a:pos x="connsiteX11403" y="connsiteY11403"/>
                </a:cxn>
                <a:cxn ang="0">
                  <a:pos x="connsiteX11404" y="connsiteY11404"/>
                </a:cxn>
                <a:cxn ang="0">
                  <a:pos x="connsiteX11405" y="connsiteY11405"/>
                </a:cxn>
                <a:cxn ang="0">
                  <a:pos x="connsiteX11406" y="connsiteY11406"/>
                </a:cxn>
                <a:cxn ang="0">
                  <a:pos x="connsiteX11407" y="connsiteY11407"/>
                </a:cxn>
                <a:cxn ang="0">
                  <a:pos x="connsiteX11408" y="connsiteY11408"/>
                </a:cxn>
                <a:cxn ang="0">
                  <a:pos x="connsiteX11409" y="connsiteY11409"/>
                </a:cxn>
                <a:cxn ang="0">
                  <a:pos x="connsiteX11410" y="connsiteY11410"/>
                </a:cxn>
                <a:cxn ang="0">
                  <a:pos x="connsiteX11411" y="connsiteY11411"/>
                </a:cxn>
                <a:cxn ang="0">
                  <a:pos x="connsiteX11412" y="connsiteY11412"/>
                </a:cxn>
                <a:cxn ang="0">
                  <a:pos x="connsiteX11413" y="connsiteY11413"/>
                </a:cxn>
                <a:cxn ang="0">
                  <a:pos x="connsiteX11414" y="connsiteY11414"/>
                </a:cxn>
                <a:cxn ang="0">
                  <a:pos x="connsiteX11415" y="connsiteY11415"/>
                </a:cxn>
                <a:cxn ang="0">
                  <a:pos x="connsiteX11416" y="connsiteY11416"/>
                </a:cxn>
                <a:cxn ang="0">
                  <a:pos x="connsiteX11417" y="connsiteY11417"/>
                </a:cxn>
                <a:cxn ang="0">
                  <a:pos x="connsiteX11418" y="connsiteY11418"/>
                </a:cxn>
                <a:cxn ang="0">
                  <a:pos x="connsiteX11419" y="connsiteY11419"/>
                </a:cxn>
                <a:cxn ang="0">
                  <a:pos x="connsiteX11420" y="connsiteY11420"/>
                </a:cxn>
                <a:cxn ang="0">
                  <a:pos x="connsiteX11421" y="connsiteY11421"/>
                </a:cxn>
                <a:cxn ang="0">
                  <a:pos x="connsiteX11422" y="connsiteY11422"/>
                </a:cxn>
                <a:cxn ang="0">
                  <a:pos x="connsiteX11423" y="connsiteY11423"/>
                </a:cxn>
                <a:cxn ang="0">
                  <a:pos x="connsiteX11424" y="connsiteY11424"/>
                </a:cxn>
                <a:cxn ang="0">
                  <a:pos x="connsiteX11425" y="connsiteY11425"/>
                </a:cxn>
                <a:cxn ang="0">
                  <a:pos x="connsiteX11426" y="connsiteY11426"/>
                </a:cxn>
                <a:cxn ang="0">
                  <a:pos x="connsiteX11427" y="connsiteY11427"/>
                </a:cxn>
                <a:cxn ang="0">
                  <a:pos x="connsiteX11428" y="connsiteY11428"/>
                </a:cxn>
                <a:cxn ang="0">
                  <a:pos x="connsiteX11429" y="connsiteY11429"/>
                </a:cxn>
                <a:cxn ang="0">
                  <a:pos x="connsiteX11430" y="connsiteY11430"/>
                </a:cxn>
                <a:cxn ang="0">
                  <a:pos x="connsiteX11431" y="connsiteY11431"/>
                </a:cxn>
                <a:cxn ang="0">
                  <a:pos x="connsiteX11432" y="connsiteY11432"/>
                </a:cxn>
                <a:cxn ang="0">
                  <a:pos x="connsiteX11433" y="connsiteY11433"/>
                </a:cxn>
                <a:cxn ang="0">
                  <a:pos x="connsiteX11434" y="connsiteY11434"/>
                </a:cxn>
                <a:cxn ang="0">
                  <a:pos x="connsiteX11435" y="connsiteY11435"/>
                </a:cxn>
                <a:cxn ang="0">
                  <a:pos x="connsiteX11436" y="connsiteY11436"/>
                </a:cxn>
                <a:cxn ang="0">
                  <a:pos x="connsiteX11437" y="connsiteY11437"/>
                </a:cxn>
                <a:cxn ang="0">
                  <a:pos x="connsiteX11438" y="connsiteY11438"/>
                </a:cxn>
                <a:cxn ang="0">
                  <a:pos x="connsiteX11439" y="connsiteY11439"/>
                </a:cxn>
                <a:cxn ang="0">
                  <a:pos x="connsiteX11440" y="connsiteY11440"/>
                </a:cxn>
                <a:cxn ang="0">
                  <a:pos x="connsiteX11441" y="connsiteY11441"/>
                </a:cxn>
                <a:cxn ang="0">
                  <a:pos x="connsiteX11442" y="connsiteY11442"/>
                </a:cxn>
                <a:cxn ang="0">
                  <a:pos x="connsiteX11443" y="connsiteY11443"/>
                </a:cxn>
                <a:cxn ang="0">
                  <a:pos x="connsiteX11444" y="connsiteY11444"/>
                </a:cxn>
                <a:cxn ang="0">
                  <a:pos x="connsiteX11445" y="connsiteY11445"/>
                </a:cxn>
                <a:cxn ang="0">
                  <a:pos x="connsiteX11446" y="connsiteY11446"/>
                </a:cxn>
                <a:cxn ang="0">
                  <a:pos x="connsiteX11447" y="connsiteY11447"/>
                </a:cxn>
                <a:cxn ang="0">
                  <a:pos x="connsiteX11448" y="connsiteY11448"/>
                </a:cxn>
                <a:cxn ang="0">
                  <a:pos x="connsiteX11449" y="connsiteY11449"/>
                </a:cxn>
                <a:cxn ang="0">
                  <a:pos x="connsiteX11450" y="connsiteY11450"/>
                </a:cxn>
                <a:cxn ang="0">
                  <a:pos x="connsiteX11451" y="connsiteY11451"/>
                </a:cxn>
                <a:cxn ang="0">
                  <a:pos x="connsiteX11452" y="connsiteY11452"/>
                </a:cxn>
                <a:cxn ang="0">
                  <a:pos x="connsiteX11453" y="connsiteY11453"/>
                </a:cxn>
                <a:cxn ang="0">
                  <a:pos x="connsiteX11454" y="connsiteY11454"/>
                </a:cxn>
                <a:cxn ang="0">
                  <a:pos x="connsiteX11455" y="connsiteY11455"/>
                </a:cxn>
                <a:cxn ang="0">
                  <a:pos x="connsiteX11456" y="connsiteY11456"/>
                </a:cxn>
                <a:cxn ang="0">
                  <a:pos x="connsiteX11457" y="connsiteY11457"/>
                </a:cxn>
                <a:cxn ang="0">
                  <a:pos x="connsiteX11458" y="connsiteY11458"/>
                </a:cxn>
                <a:cxn ang="0">
                  <a:pos x="connsiteX11459" y="connsiteY11459"/>
                </a:cxn>
                <a:cxn ang="0">
                  <a:pos x="connsiteX11460" y="connsiteY11460"/>
                </a:cxn>
                <a:cxn ang="0">
                  <a:pos x="connsiteX11461" y="connsiteY11461"/>
                </a:cxn>
                <a:cxn ang="0">
                  <a:pos x="connsiteX11462" y="connsiteY11462"/>
                </a:cxn>
                <a:cxn ang="0">
                  <a:pos x="connsiteX11463" y="connsiteY11463"/>
                </a:cxn>
                <a:cxn ang="0">
                  <a:pos x="connsiteX11464" y="connsiteY11464"/>
                </a:cxn>
                <a:cxn ang="0">
                  <a:pos x="connsiteX11465" y="connsiteY11465"/>
                </a:cxn>
                <a:cxn ang="0">
                  <a:pos x="connsiteX11466" y="connsiteY11466"/>
                </a:cxn>
                <a:cxn ang="0">
                  <a:pos x="connsiteX11467" y="connsiteY11467"/>
                </a:cxn>
                <a:cxn ang="0">
                  <a:pos x="connsiteX11468" y="connsiteY11468"/>
                </a:cxn>
                <a:cxn ang="0">
                  <a:pos x="connsiteX11469" y="connsiteY11469"/>
                </a:cxn>
                <a:cxn ang="0">
                  <a:pos x="connsiteX11470" y="connsiteY11470"/>
                </a:cxn>
                <a:cxn ang="0">
                  <a:pos x="connsiteX11471" y="connsiteY11471"/>
                </a:cxn>
                <a:cxn ang="0">
                  <a:pos x="connsiteX11472" y="connsiteY11472"/>
                </a:cxn>
                <a:cxn ang="0">
                  <a:pos x="connsiteX11473" y="connsiteY11473"/>
                </a:cxn>
                <a:cxn ang="0">
                  <a:pos x="connsiteX11474" y="connsiteY11474"/>
                </a:cxn>
                <a:cxn ang="0">
                  <a:pos x="connsiteX11475" y="connsiteY11475"/>
                </a:cxn>
                <a:cxn ang="0">
                  <a:pos x="connsiteX11476" y="connsiteY11476"/>
                </a:cxn>
                <a:cxn ang="0">
                  <a:pos x="connsiteX11477" y="connsiteY11477"/>
                </a:cxn>
                <a:cxn ang="0">
                  <a:pos x="connsiteX11478" y="connsiteY11478"/>
                </a:cxn>
                <a:cxn ang="0">
                  <a:pos x="connsiteX11479" y="connsiteY11479"/>
                </a:cxn>
                <a:cxn ang="0">
                  <a:pos x="connsiteX11480" y="connsiteY11480"/>
                </a:cxn>
                <a:cxn ang="0">
                  <a:pos x="connsiteX11481" y="connsiteY11481"/>
                </a:cxn>
                <a:cxn ang="0">
                  <a:pos x="connsiteX11482" y="connsiteY11482"/>
                </a:cxn>
                <a:cxn ang="0">
                  <a:pos x="connsiteX11483" y="connsiteY11483"/>
                </a:cxn>
                <a:cxn ang="0">
                  <a:pos x="connsiteX11484" y="connsiteY11484"/>
                </a:cxn>
                <a:cxn ang="0">
                  <a:pos x="connsiteX11485" y="connsiteY11485"/>
                </a:cxn>
                <a:cxn ang="0">
                  <a:pos x="connsiteX11486" y="connsiteY11486"/>
                </a:cxn>
                <a:cxn ang="0">
                  <a:pos x="connsiteX11487" y="connsiteY11487"/>
                </a:cxn>
                <a:cxn ang="0">
                  <a:pos x="connsiteX11488" y="connsiteY11488"/>
                </a:cxn>
                <a:cxn ang="0">
                  <a:pos x="connsiteX11489" y="connsiteY11489"/>
                </a:cxn>
                <a:cxn ang="0">
                  <a:pos x="connsiteX11490" y="connsiteY11490"/>
                </a:cxn>
                <a:cxn ang="0">
                  <a:pos x="connsiteX11491" y="connsiteY11491"/>
                </a:cxn>
                <a:cxn ang="0">
                  <a:pos x="connsiteX11492" y="connsiteY11492"/>
                </a:cxn>
                <a:cxn ang="0">
                  <a:pos x="connsiteX11493" y="connsiteY11493"/>
                </a:cxn>
                <a:cxn ang="0">
                  <a:pos x="connsiteX11494" y="connsiteY11494"/>
                </a:cxn>
                <a:cxn ang="0">
                  <a:pos x="connsiteX11495" y="connsiteY11495"/>
                </a:cxn>
                <a:cxn ang="0">
                  <a:pos x="connsiteX11496" y="connsiteY11496"/>
                </a:cxn>
                <a:cxn ang="0">
                  <a:pos x="connsiteX11497" y="connsiteY11497"/>
                </a:cxn>
                <a:cxn ang="0">
                  <a:pos x="connsiteX11498" y="connsiteY11498"/>
                </a:cxn>
                <a:cxn ang="0">
                  <a:pos x="connsiteX11499" y="connsiteY11499"/>
                </a:cxn>
                <a:cxn ang="0">
                  <a:pos x="connsiteX11500" y="connsiteY11500"/>
                </a:cxn>
                <a:cxn ang="0">
                  <a:pos x="connsiteX11501" y="connsiteY11501"/>
                </a:cxn>
                <a:cxn ang="0">
                  <a:pos x="connsiteX11502" y="connsiteY11502"/>
                </a:cxn>
                <a:cxn ang="0">
                  <a:pos x="connsiteX11503" y="connsiteY11503"/>
                </a:cxn>
                <a:cxn ang="0">
                  <a:pos x="connsiteX11504" y="connsiteY11504"/>
                </a:cxn>
                <a:cxn ang="0">
                  <a:pos x="connsiteX11505" y="connsiteY11505"/>
                </a:cxn>
                <a:cxn ang="0">
                  <a:pos x="connsiteX11506" y="connsiteY11506"/>
                </a:cxn>
                <a:cxn ang="0">
                  <a:pos x="connsiteX11507" y="connsiteY11507"/>
                </a:cxn>
                <a:cxn ang="0">
                  <a:pos x="connsiteX11508" y="connsiteY11508"/>
                </a:cxn>
                <a:cxn ang="0">
                  <a:pos x="connsiteX11509" y="connsiteY11509"/>
                </a:cxn>
                <a:cxn ang="0">
                  <a:pos x="connsiteX11510" y="connsiteY11510"/>
                </a:cxn>
                <a:cxn ang="0">
                  <a:pos x="connsiteX11511" y="connsiteY11511"/>
                </a:cxn>
                <a:cxn ang="0">
                  <a:pos x="connsiteX11512" y="connsiteY11512"/>
                </a:cxn>
                <a:cxn ang="0">
                  <a:pos x="connsiteX11513" y="connsiteY11513"/>
                </a:cxn>
                <a:cxn ang="0">
                  <a:pos x="connsiteX11514" y="connsiteY11514"/>
                </a:cxn>
                <a:cxn ang="0">
                  <a:pos x="connsiteX11515" y="connsiteY11515"/>
                </a:cxn>
                <a:cxn ang="0">
                  <a:pos x="connsiteX11516" y="connsiteY11516"/>
                </a:cxn>
                <a:cxn ang="0">
                  <a:pos x="connsiteX11517" y="connsiteY11517"/>
                </a:cxn>
                <a:cxn ang="0">
                  <a:pos x="connsiteX11518" y="connsiteY11518"/>
                </a:cxn>
                <a:cxn ang="0">
                  <a:pos x="connsiteX11519" y="connsiteY11519"/>
                </a:cxn>
                <a:cxn ang="0">
                  <a:pos x="connsiteX11520" y="connsiteY11520"/>
                </a:cxn>
                <a:cxn ang="0">
                  <a:pos x="connsiteX11521" y="connsiteY11521"/>
                </a:cxn>
                <a:cxn ang="0">
                  <a:pos x="connsiteX11522" y="connsiteY11522"/>
                </a:cxn>
                <a:cxn ang="0">
                  <a:pos x="connsiteX11523" y="connsiteY11523"/>
                </a:cxn>
                <a:cxn ang="0">
                  <a:pos x="connsiteX11524" y="connsiteY11524"/>
                </a:cxn>
                <a:cxn ang="0">
                  <a:pos x="connsiteX11525" y="connsiteY11525"/>
                </a:cxn>
                <a:cxn ang="0">
                  <a:pos x="connsiteX11526" y="connsiteY11526"/>
                </a:cxn>
                <a:cxn ang="0">
                  <a:pos x="connsiteX11527" y="connsiteY11527"/>
                </a:cxn>
                <a:cxn ang="0">
                  <a:pos x="connsiteX11528" y="connsiteY11528"/>
                </a:cxn>
                <a:cxn ang="0">
                  <a:pos x="connsiteX11529" y="connsiteY11529"/>
                </a:cxn>
                <a:cxn ang="0">
                  <a:pos x="connsiteX11530" y="connsiteY11530"/>
                </a:cxn>
                <a:cxn ang="0">
                  <a:pos x="connsiteX11531" y="connsiteY11531"/>
                </a:cxn>
                <a:cxn ang="0">
                  <a:pos x="connsiteX11532" y="connsiteY11532"/>
                </a:cxn>
                <a:cxn ang="0">
                  <a:pos x="connsiteX11533" y="connsiteY11533"/>
                </a:cxn>
                <a:cxn ang="0">
                  <a:pos x="connsiteX11534" y="connsiteY11534"/>
                </a:cxn>
                <a:cxn ang="0">
                  <a:pos x="connsiteX11535" y="connsiteY11535"/>
                </a:cxn>
                <a:cxn ang="0">
                  <a:pos x="connsiteX11536" y="connsiteY11536"/>
                </a:cxn>
                <a:cxn ang="0">
                  <a:pos x="connsiteX11537" y="connsiteY11537"/>
                </a:cxn>
                <a:cxn ang="0">
                  <a:pos x="connsiteX11538" y="connsiteY11538"/>
                </a:cxn>
                <a:cxn ang="0">
                  <a:pos x="connsiteX11539" y="connsiteY11539"/>
                </a:cxn>
                <a:cxn ang="0">
                  <a:pos x="connsiteX11540" y="connsiteY11540"/>
                </a:cxn>
                <a:cxn ang="0">
                  <a:pos x="connsiteX11541" y="connsiteY11541"/>
                </a:cxn>
                <a:cxn ang="0">
                  <a:pos x="connsiteX11542" y="connsiteY11542"/>
                </a:cxn>
                <a:cxn ang="0">
                  <a:pos x="connsiteX11543" y="connsiteY11543"/>
                </a:cxn>
                <a:cxn ang="0">
                  <a:pos x="connsiteX11544" y="connsiteY11544"/>
                </a:cxn>
                <a:cxn ang="0">
                  <a:pos x="connsiteX11545" y="connsiteY11545"/>
                </a:cxn>
                <a:cxn ang="0">
                  <a:pos x="connsiteX11546" y="connsiteY11546"/>
                </a:cxn>
                <a:cxn ang="0">
                  <a:pos x="connsiteX11547" y="connsiteY11547"/>
                </a:cxn>
                <a:cxn ang="0">
                  <a:pos x="connsiteX11548" y="connsiteY11548"/>
                </a:cxn>
                <a:cxn ang="0">
                  <a:pos x="connsiteX11549" y="connsiteY11549"/>
                </a:cxn>
                <a:cxn ang="0">
                  <a:pos x="connsiteX11550" y="connsiteY11550"/>
                </a:cxn>
                <a:cxn ang="0">
                  <a:pos x="connsiteX11551" y="connsiteY11551"/>
                </a:cxn>
                <a:cxn ang="0">
                  <a:pos x="connsiteX11552" y="connsiteY11552"/>
                </a:cxn>
                <a:cxn ang="0">
                  <a:pos x="connsiteX11553" y="connsiteY11553"/>
                </a:cxn>
                <a:cxn ang="0">
                  <a:pos x="connsiteX11554" y="connsiteY11554"/>
                </a:cxn>
                <a:cxn ang="0">
                  <a:pos x="connsiteX11555" y="connsiteY11555"/>
                </a:cxn>
                <a:cxn ang="0">
                  <a:pos x="connsiteX11556" y="connsiteY11556"/>
                </a:cxn>
                <a:cxn ang="0">
                  <a:pos x="connsiteX11557" y="connsiteY11557"/>
                </a:cxn>
                <a:cxn ang="0">
                  <a:pos x="connsiteX11558" y="connsiteY11558"/>
                </a:cxn>
                <a:cxn ang="0">
                  <a:pos x="connsiteX11559" y="connsiteY11559"/>
                </a:cxn>
                <a:cxn ang="0">
                  <a:pos x="connsiteX11560" y="connsiteY11560"/>
                </a:cxn>
                <a:cxn ang="0">
                  <a:pos x="connsiteX11561" y="connsiteY11561"/>
                </a:cxn>
                <a:cxn ang="0">
                  <a:pos x="connsiteX11562" y="connsiteY11562"/>
                </a:cxn>
                <a:cxn ang="0">
                  <a:pos x="connsiteX11563" y="connsiteY11563"/>
                </a:cxn>
                <a:cxn ang="0">
                  <a:pos x="connsiteX11564" y="connsiteY11564"/>
                </a:cxn>
                <a:cxn ang="0">
                  <a:pos x="connsiteX11565" y="connsiteY11565"/>
                </a:cxn>
                <a:cxn ang="0">
                  <a:pos x="connsiteX11566" y="connsiteY11566"/>
                </a:cxn>
                <a:cxn ang="0">
                  <a:pos x="connsiteX11567" y="connsiteY11567"/>
                </a:cxn>
                <a:cxn ang="0">
                  <a:pos x="connsiteX11568" y="connsiteY11568"/>
                </a:cxn>
                <a:cxn ang="0">
                  <a:pos x="connsiteX11569" y="connsiteY11569"/>
                </a:cxn>
                <a:cxn ang="0">
                  <a:pos x="connsiteX11570" y="connsiteY11570"/>
                </a:cxn>
                <a:cxn ang="0">
                  <a:pos x="connsiteX11571" y="connsiteY11571"/>
                </a:cxn>
                <a:cxn ang="0">
                  <a:pos x="connsiteX11572" y="connsiteY11572"/>
                </a:cxn>
                <a:cxn ang="0">
                  <a:pos x="connsiteX11573" y="connsiteY11573"/>
                </a:cxn>
                <a:cxn ang="0">
                  <a:pos x="connsiteX11574" y="connsiteY11574"/>
                </a:cxn>
                <a:cxn ang="0">
                  <a:pos x="connsiteX11575" y="connsiteY11575"/>
                </a:cxn>
                <a:cxn ang="0">
                  <a:pos x="connsiteX11576" y="connsiteY11576"/>
                </a:cxn>
                <a:cxn ang="0">
                  <a:pos x="connsiteX11577" y="connsiteY11577"/>
                </a:cxn>
                <a:cxn ang="0">
                  <a:pos x="connsiteX11578" y="connsiteY11578"/>
                </a:cxn>
                <a:cxn ang="0">
                  <a:pos x="connsiteX11579" y="connsiteY11579"/>
                </a:cxn>
                <a:cxn ang="0">
                  <a:pos x="connsiteX11580" y="connsiteY11580"/>
                </a:cxn>
                <a:cxn ang="0">
                  <a:pos x="connsiteX11581" y="connsiteY11581"/>
                </a:cxn>
                <a:cxn ang="0">
                  <a:pos x="connsiteX11582" y="connsiteY11582"/>
                </a:cxn>
                <a:cxn ang="0">
                  <a:pos x="connsiteX11583" y="connsiteY11583"/>
                </a:cxn>
                <a:cxn ang="0">
                  <a:pos x="connsiteX11584" y="connsiteY11584"/>
                </a:cxn>
                <a:cxn ang="0">
                  <a:pos x="connsiteX11585" y="connsiteY11585"/>
                </a:cxn>
                <a:cxn ang="0">
                  <a:pos x="connsiteX11586" y="connsiteY11586"/>
                </a:cxn>
                <a:cxn ang="0">
                  <a:pos x="connsiteX11587" y="connsiteY11587"/>
                </a:cxn>
                <a:cxn ang="0">
                  <a:pos x="connsiteX11588" y="connsiteY11588"/>
                </a:cxn>
                <a:cxn ang="0">
                  <a:pos x="connsiteX11589" y="connsiteY11589"/>
                </a:cxn>
                <a:cxn ang="0">
                  <a:pos x="connsiteX11590" y="connsiteY11590"/>
                </a:cxn>
                <a:cxn ang="0">
                  <a:pos x="connsiteX11591" y="connsiteY11591"/>
                </a:cxn>
                <a:cxn ang="0">
                  <a:pos x="connsiteX11592" y="connsiteY11592"/>
                </a:cxn>
                <a:cxn ang="0">
                  <a:pos x="connsiteX11593" y="connsiteY11593"/>
                </a:cxn>
                <a:cxn ang="0">
                  <a:pos x="connsiteX11594" y="connsiteY11594"/>
                </a:cxn>
                <a:cxn ang="0">
                  <a:pos x="connsiteX11595" y="connsiteY11595"/>
                </a:cxn>
                <a:cxn ang="0">
                  <a:pos x="connsiteX11596" y="connsiteY11596"/>
                </a:cxn>
                <a:cxn ang="0">
                  <a:pos x="connsiteX11597" y="connsiteY11597"/>
                </a:cxn>
                <a:cxn ang="0">
                  <a:pos x="connsiteX11598" y="connsiteY11598"/>
                </a:cxn>
                <a:cxn ang="0">
                  <a:pos x="connsiteX11599" y="connsiteY11599"/>
                </a:cxn>
                <a:cxn ang="0">
                  <a:pos x="connsiteX11600" y="connsiteY11600"/>
                </a:cxn>
                <a:cxn ang="0">
                  <a:pos x="connsiteX11601" y="connsiteY11601"/>
                </a:cxn>
                <a:cxn ang="0">
                  <a:pos x="connsiteX11602" y="connsiteY11602"/>
                </a:cxn>
                <a:cxn ang="0">
                  <a:pos x="connsiteX11603" y="connsiteY11603"/>
                </a:cxn>
                <a:cxn ang="0">
                  <a:pos x="connsiteX11604" y="connsiteY11604"/>
                </a:cxn>
                <a:cxn ang="0">
                  <a:pos x="connsiteX11605" y="connsiteY11605"/>
                </a:cxn>
                <a:cxn ang="0">
                  <a:pos x="connsiteX11606" y="connsiteY11606"/>
                </a:cxn>
                <a:cxn ang="0">
                  <a:pos x="connsiteX11607" y="connsiteY11607"/>
                </a:cxn>
                <a:cxn ang="0">
                  <a:pos x="connsiteX11608" y="connsiteY11608"/>
                </a:cxn>
                <a:cxn ang="0">
                  <a:pos x="connsiteX11609" y="connsiteY11609"/>
                </a:cxn>
                <a:cxn ang="0">
                  <a:pos x="connsiteX11610" y="connsiteY11610"/>
                </a:cxn>
                <a:cxn ang="0">
                  <a:pos x="connsiteX11611" y="connsiteY11611"/>
                </a:cxn>
                <a:cxn ang="0">
                  <a:pos x="connsiteX11612" y="connsiteY11612"/>
                </a:cxn>
                <a:cxn ang="0">
                  <a:pos x="connsiteX11613" y="connsiteY11613"/>
                </a:cxn>
                <a:cxn ang="0">
                  <a:pos x="connsiteX11614" y="connsiteY11614"/>
                </a:cxn>
                <a:cxn ang="0">
                  <a:pos x="connsiteX11615" y="connsiteY11615"/>
                </a:cxn>
                <a:cxn ang="0">
                  <a:pos x="connsiteX11616" y="connsiteY11616"/>
                </a:cxn>
                <a:cxn ang="0">
                  <a:pos x="connsiteX11617" y="connsiteY11617"/>
                </a:cxn>
                <a:cxn ang="0">
                  <a:pos x="connsiteX11618" y="connsiteY11618"/>
                </a:cxn>
                <a:cxn ang="0">
                  <a:pos x="connsiteX11619" y="connsiteY11619"/>
                </a:cxn>
                <a:cxn ang="0">
                  <a:pos x="connsiteX11620" y="connsiteY11620"/>
                </a:cxn>
                <a:cxn ang="0">
                  <a:pos x="connsiteX11621" y="connsiteY11621"/>
                </a:cxn>
                <a:cxn ang="0">
                  <a:pos x="connsiteX11622" y="connsiteY11622"/>
                </a:cxn>
                <a:cxn ang="0">
                  <a:pos x="connsiteX11623" y="connsiteY11623"/>
                </a:cxn>
                <a:cxn ang="0">
                  <a:pos x="connsiteX11624" y="connsiteY11624"/>
                </a:cxn>
                <a:cxn ang="0">
                  <a:pos x="connsiteX11625" y="connsiteY11625"/>
                </a:cxn>
                <a:cxn ang="0">
                  <a:pos x="connsiteX11626" y="connsiteY11626"/>
                </a:cxn>
                <a:cxn ang="0">
                  <a:pos x="connsiteX11627" y="connsiteY11627"/>
                </a:cxn>
                <a:cxn ang="0">
                  <a:pos x="connsiteX11628" y="connsiteY11628"/>
                </a:cxn>
                <a:cxn ang="0">
                  <a:pos x="connsiteX11629" y="connsiteY11629"/>
                </a:cxn>
                <a:cxn ang="0">
                  <a:pos x="connsiteX11630" y="connsiteY11630"/>
                </a:cxn>
                <a:cxn ang="0">
                  <a:pos x="connsiteX11631" y="connsiteY11631"/>
                </a:cxn>
                <a:cxn ang="0">
                  <a:pos x="connsiteX11632" y="connsiteY11632"/>
                </a:cxn>
                <a:cxn ang="0">
                  <a:pos x="connsiteX11633" y="connsiteY11633"/>
                </a:cxn>
                <a:cxn ang="0">
                  <a:pos x="connsiteX11634" y="connsiteY11634"/>
                </a:cxn>
                <a:cxn ang="0">
                  <a:pos x="connsiteX11635" y="connsiteY11635"/>
                </a:cxn>
                <a:cxn ang="0">
                  <a:pos x="connsiteX11636" y="connsiteY11636"/>
                </a:cxn>
                <a:cxn ang="0">
                  <a:pos x="connsiteX11637" y="connsiteY11637"/>
                </a:cxn>
                <a:cxn ang="0">
                  <a:pos x="connsiteX11638" y="connsiteY11638"/>
                </a:cxn>
                <a:cxn ang="0">
                  <a:pos x="connsiteX11639" y="connsiteY11639"/>
                </a:cxn>
                <a:cxn ang="0">
                  <a:pos x="connsiteX11640" y="connsiteY11640"/>
                </a:cxn>
                <a:cxn ang="0">
                  <a:pos x="connsiteX11641" y="connsiteY11641"/>
                </a:cxn>
                <a:cxn ang="0">
                  <a:pos x="connsiteX11642" y="connsiteY11642"/>
                </a:cxn>
                <a:cxn ang="0">
                  <a:pos x="connsiteX11643" y="connsiteY11643"/>
                </a:cxn>
                <a:cxn ang="0">
                  <a:pos x="connsiteX11644" y="connsiteY11644"/>
                </a:cxn>
                <a:cxn ang="0">
                  <a:pos x="connsiteX11645" y="connsiteY11645"/>
                </a:cxn>
                <a:cxn ang="0">
                  <a:pos x="connsiteX11646" y="connsiteY11646"/>
                </a:cxn>
                <a:cxn ang="0">
                  <a:pos x="connsiteX11647" y="connsiteY11647"/>
                </a:cxn>
                <a:cxn ang="0">
                  <a:pos x="connsiteX11648" y="connsiteY11648"/>
                </a:cxn>
                <a:cxn ang="0">
                  <a:pos x="connsiteX11649" y="connsiteY11649"/>
                </a:cxn>
                <a:cxn ang="0">
                  <a:pos x="connsiteX11650" y="connsiteY11650"/>
                </a:cxn>
                <a:cxn ang="0">
                  <a:pos x="connsiteX11651" y="connsiteY11651"/>
                </a:cxn>
                <a:cxn ang="0">
                  <a:pos x="connsiteX11652" y="connsiteY11652"/>
                </a:cxn>
                <a:cxn ang="0">
                  <a:pos x="connsiteX11653" y="connsiteY11653"/>
                </a:cxn>
                <a:cxn ang="0">
                  <a:pos x="connsiteX11654" y="connsiteY11654"/>
                </a:cxn>
                <a:cxn ang="0">
                  <a:pos x="connsiteX11655" y="connsiteY11655"/>
                </a:cxn>
                <a:cxn ang="0">
                  <a:pos x="connsiteX11656" y="connsiteY11656"/>
                </a:cxn>
                <a:cxn ang="0">
                  <a:pos x="connsiteX11657" y="connsiteY11657"/>
                </a:cxn>
                <a:cxn ang="0">
                  <a:pos x="connsiteX11658" y="connsiteY11658"/>
                </a:cxn>
                <a:cxn ang="0">
                  <a:pos x="connsiteX11659" y="connsiteY11659"/>
                </a:cxn>
                <a:cxn ang="0">
                  <a:pos x="connsiteX11660" y="connsiteY11660"/>
                </a:cxn>
                <a:cxn ang="0">
                  <a:pos x="connsiteX11661" y="connsiteY11661"/>
                </a:cxn>
                <a:cxn ang="0">
                  <a:pos x="connsiteX11662" y="connsiteY11662"/>
                </a:cxn>
                <a:cxn ang="0">
                  <a:pos x="connsiteX11663" y="connsiteY11663"/>
                </a:cxn>
                <a:cxn ang="0">
                  <a:pos x="connsiteX11664" y="connsiteY11664"/>
                </a:cxn>
                <a:cxn ang="0">
                  <a:pos x="connsiteX11665" y="connsiteY11665"/>
                </a:cxn>
                <a:cxn ang="0">
                  <a:pos x="connsiteX11666" y="connsiteY11666"/>
                </a:cxn>
                <a:cxn ang="0">
                  <a:pos x="connsiteX11667" y="connsiteY11667"/>
                </a:cxn>
                <a:cxn ang="0">
                  <a:pos x="connsiteX11668" y="connsiteY11668"/>
                </a:cxn>
                <a:cxn ang="0">
                  <a:pos x="connsiteX11669" y="connsiteY11669"/>
                </a:cxn>
                <a:cxn ang="0">
                  <a:pos x="connsiteX11670" y="connsiteY11670"/>
                </a:cxn>
                <a:cxn ang="0">
                  <a:pos x="connsiteX11671" y="connsiteY11671"/>
                </a:cxn>
                <a:cxn ang="0">
                  <a:pos x="connsiteX11672" y="connsiteY11672"/>
                </a:cxn>
                <a:cxn ang="0">
                  <a:pos x="connsiteX11673" y="connsiteY11673"/>
                </a:cxn>
                <a:cxn ang="0">
                  <a:pos x="connsiteX11674" y="connsiteY11674"/>
                </a:cxn>
                <a:cxn ang="0">
                  <a:pos x="connsiteX11675" y="connsiteY11675"/>
                </a:cxn>
                <a:cxn ang="0">
                  <a:pos x="connsiteX11676" y="connsiteY11676"/>
                </a:cxn>
                <a:cxn ang="0">
                  <a:pos x="connsiteX11677" y="connsiteY11677"/>
                </a:cxn>
                <a:cxn ang="0">
                  <a:pos x="connsiteX11678" y="connsiteY11678"/>
                </a:cxn>
                <a:cxn ang="0">
                  <a:pos x="connsiteX11679" y="connsiteY11679"/>
                </a:cxn>
                <a:cxn ang="0">
                  <a:pos x="connsiteX11680" y="connsiteY11680"/>
                </a:cxn>
                <a:cxn ang="0">
                  <a:pos x="connsiteX11681" y="connsiteY11681"/>
                </a:cxn>
                <a:cxn ang="0">
                  <a:pos x="connsiteX11682" y="connsiteY11682"/>
                </a:cxn>
                <a:cxn ang="0">
                  <a:pos x="connsiteX11683" y="connsiteY11683"/>
                </a:cxn>
                <a:cxn ang="0">
                  <a:pos x="connsiteX11684" y="connsiteY11684"/>
                </a:cxn>
                <a:cxn ang="0">
                  <a:pos x="connsiteX11685" y="connsiteY11685"/>
                </a:cxn>
                <a:cxn ang="0">
                  <a:pos x="connsiteX11686" y="connsiteY11686"/>
                </a:cxn>
                <a:cxn ang="0">
                  <a:pos x="connsiteX11687" y="connsiteY11687"/>
                </a:cxn>
                <a:cxn ang="0">
                  <a:pos x="connsiteX11688" y="connsiteY11688"/>
                </a:cxn>
                <a:cxn ang="0">
                  <a:pos x="connsiteX11689" y="connsiteY11689"/>
                </a:cxn>
                <a:cxn ang="0">
                  <a:pos x="connsiteX11690" y="connsiteY11690"/>
                </a:cxn>
                <a:cxn ang="0">
                  <a:pos x="connsiteX11691" y="connsiteY11691"/>
                </a:cxn>
                <a:cxn ang="0">
                  <a:pos x="connsiteX11692" y="connsiteY11692"/>
                </a:cxn>
                <a:cxn ang="0">
                  <a:pos x="connsiteX11693" y="connsiteY11693"/>
                </a:cxn>
                <a:cxn ang="0">
                  <a:pos x="connsiteX11694" y="connsiteY11694"/>
                </a:cxn>
                <a:cxn ang="0">
                  <a:pos x="connsiteX11695" y="connsiteY11695"/>
                </a:cxn>
                <a:cxn ang="0">
                  <a:pos x="connsiteX11696" y="connsiteY11696"/>
                </a:cxn>
                <a:cxn ang="0">
                  <a:pos x="connsiteX11697" y="connsiteY11697"/>
                </a:cxn>
                <a:cxn ang="0">
                  <a:pos x="connsiteX11698" y="connsiteY11698"/>
                </a:cxn>
                <a:cxn ang="0">
                  <a:pos x="connsiteX11699" y="connsiteY11699"/>
                </a:cxn>
                <a:cxn ang="0">
                  <a:pos x="connsiteX11700" y="connsiteY11700"/>
                </a:cxn>
                <a:cxn ang="0">
                  <a:pos x="connsiteX11701" y="connsiteY11701"/>
                </a:cxn>
                <a:cxn ang="0">
                  <a:pos x="connsiteX11702" y="connsiteY11702"/>
                </a:cxn>
                <a:cxn ang="0">
                  <a:pos x="connsiteX11703" y="connsiteY11703"/>
                </a:cxn>
                <a:cxn ang="0">
                  <a:pos x="connsiteX11704" y="connsiteY11704"/>
                </a:cxn>
                <a:cxn ang="0">
                  <a:pos x="connsiteX11705" y="connsiteY11705"/>
                </a:cxn>
                <a:cxn ang="0">
                  <a:pos x="connsiteX11706" y="connsiteY11706"/>
                </a:cxn>
                <a:cxn ang="0">
                  <a:pos x="connsiteX11707" y="connsiteY11707"/>
                </a:cxn>
                <a:cxn ang="0">
                  <a:pos x="connsiteX11708" y="connsiteY11708"/>
                </a:cxn>
                <a:cxn ang="0">
                  <a:pos x="connsiteX11709" y="connsiteY11709"/>
                </a:cxn>
                <a:cxn ang="0">
                  <a:pos x="connsiteX11710" y="connsiteY11710"/>
                </a:cxn>
                <a:cxn ang="0">
                  <a:pos x="connsiteX11711" y="connsiteY11711"/>
                </a:cxn>
                <a:cxn ang="0">
                  <a:pos x="connsiteX11712" y="connsiteY11712"/>
                </a:cxn>
                <a:cxn ang="0">
                  <a:pos x="connsiteX11713" y="connsiteY11713"/>
                </a:cxn>
                <a:cxn ang="0">
                  <a:pos x="connsiteX11714" y="connsiteY11714"/>
                </a:cxn>
                <a:cxn ang="0">
                  <a:pos x="connsiteX11715" y="connsiteY11715"/>
                </a:cxn>
                <a:cxn ang="0">
                  <a:pos x="connsiteX11716" y="connsiteY11716"/>
                </a:cxn>
                <a:cxn ang="0">
                  <a:pos x="connsiteX11717" y="connsiteY11717"/>
                </a:cxn>
                <a:cxn ang="0">
                  <a:pos x="connsiteX11718" y="connsiteY11718"/>
                </a:cxn>
                <a:cxn ang="0">
                  <a:pos x="connsiteX11719" y="connsiteY11719"/>
                </a:cxn>
                <a:cxn ang="0">
                  <a:pos x="connsiteX11720" y="connsiteY11720"/>
                </a:cxn>
                <a:cxn ang="0">
                  <a:pos x="connsiteX11721" y="connsiteY11721"/>
                </a:cxn>
                <a:cxn ang="0">
                  <a:pos x="connsiteX11722" y="connsiteY11722"/>
                </a:cxn>
                <a:cxn ang="0">
                  <a:pos x="connsiteX11723" y="connsiteY11723"/>
                </a:cxn>
                <a:cxn ang="0">
                  <a:pos x="connsiteX11724" y="connsiteY11724"/>
                </a:cxn>
                <a:cxn ang="0">
                  <a:pos x="connsiteX11725" y="connsiteY11725"/>
                </a:cxn>
                <a:cxn ang="0">
                  <a:pos x="connsiteX11726" y="connsiteY11726"/>
                </a:cxn>
                <a:cxn ang="0">
                  <a:pos x="connsiteX11727" y="connsiteY11727"/>
                </a:cxn>
                <a:cxn ang="0">
                  <a:pos x="connsiteX11728" y="connsiteY11728"/>
                </a:cxn>
                <a:cxn ang="0">
                  <a:pos x="connsiteX11729" y="connsiteY11729"/>
                </a:cxn>
                <a:cxn ang="0">
                  <a:pos x="connsiteX11730" y="connsiteY11730"/>
                </a:cxn>
                <a:cxn ang="0">
                  <a:pos x="connsiteX11731" y="connsiteY11731"/>
                </a:cxn>
                <a:cxn ang="0">
                  <a:pos x="connsiteX11732" y="connsiteY11732"/>
                </a:cxn>
                <a:cxn ang="0">
                  <a:pos x="connsiteX11733" y="connsiteY11733"/>
                </a:cxn>
                <a:cxn ang="0">
                  <a:pos x="connsiteX11734" y="connsiteY11734"/>
                </a:cxn>
                <a:cxn ang="0">
                  <a:pos x="connsiteX11735" y="connsiteY11735"/>
                </a:cxn>
                <a:cxn ang="0">
                  <a:pos x="connsiteX11736" y="connsiteY11736"/>
                </a:cxn>
                <a:cxn ang="0">
                  <a:pos x="connsiteX11737" y="connsiteY11737"/>
                </a:cxn>
                <a:cxn ang="0">
                  <a:pos x="connsiteX11738" y="connsiteY11738"/>
                </a:cxn>
                <a:cxn ang="0">
                  <a:pos x="connsiteX11739" y="connsiteY11739"/>
                </a:cxn>
                <a:cxn ang="0">
                  <a:pos x="connsiteX11740" y="connsiteY11740"/>
                </a:cxn>
                <a:cxn ang="0">
                  <a:pos x="connsiteX11741" y="connsiteY11741"/>
                </a:cxn>
                <a:cxn ang="0">
                  <a:pos x="connsiteX11742" y="connsiteY11742"/>
                </a:cxn>
                <a:cxn ang="0">
                  <a:pos x="connsiteX11743" y="connsiteY11743"/>
                </a:cxn>
                <a:cxn ang="0">
                  <a:pos x="connsiteX11744" y="connsiteY11744"/>
                </a:cxn>
                <a:cxn ang="0">
                  <a:pos x="connsiteX11745" y="connsiteY11745"/>
                </a:cxn>
                <a:cxn ang="0">
                  <a:pos x="connsiteX11746" y="connsiteY11746"/>
                </a:cxn>
                <a:cxn ang="0">
                  <a:pos x="connsiteX11747" y="connsiteY11747"/>
                </a:cxn>
                <a:cxn ang="0">
                  <a:pos x="connsiteX11748" y="connsiteY11748"/>
                </a:cxn>
                <a:cxn ang="0">
                  <a:pos x="connsiteX11749" y="connsiteY11749"/>
                </a:cxn>
                <a:cxn ang="0">
                  <a:pos x="connsiteX11750" y="connsiteY11750"/>
                </a:cxn>
                <a:cxn ang="0">
                  <a:pos x="connsiteX11751" y="connsiteY11751"/>
                </a:cxn>
                <a:cxn ang="0">
                  <a:pos x="connsiteX11752" y="connsiteY11752"/>
                </a:cxn>
                <a:cxn ang="0">
                  <a:pos x="connsiteX11753" y="connsiteY11753"/>
                </a:cxn>
                <a:cxn ang="0">
                  <a:pos x="connsiteX11754" y="connsiteY11754"/>
                </a:cxn>
                <a:cxn ang="0">
                  <a:pos x="connsiteX11755" y="connsiteY11755"/>
                </a:cxn>
                <a:cxn ang="0">
                  <a:pos x="connsiteX11756" y="connsiteY11756"/>
                </a:cxn>
                <a:cxn ang="0">
                  <a:pos x="connsiteX11757" y="connsiteY11757"/>
                </a:cxn>
                <a:cxn ang="0">
                  <a:pos x="connsiteX11758" y="connsiteY11758"/>
                </a:cxn>
                <a:cxn ang="0">
                  <a:pos x="connsiteX11759" y="connsiteY11759"/>
                </a:cxn>
                <a:cxn ang="0">
                  <a:pos x="connsiteX11760" y="connsiteY11760"/>
                </a:cxn>
                <a:cxn ang="0">
                  <a:pos x="connsiteX11761" y="connsiteY11761"/>
                </a:cxn>
                <a:cxn ang="0">
                  <a:pos x="connsiteX11762" y="connsiteY11762"/>
                </a:cxn>
                <a:cxn ang="0">
                  <a:pos x="connsiteX11763" y="connsiteY11763"/>
                </a:cxn>
                <a:cxn ang="0">
                  <a:pos x="connsiteX11764" y="connsiteY11764"/>
                </a:cxn>
                <a:cxn ang="0">
                  <a:pos x="connsiteX11765" y="connsiteY11765"/>
                </a:cxn>
                <a:cxn ang="0">
                  <a:pos x="connsiteX11766" y="connsiteY11766"/>
                </a:cxn>
                <a:cxn ang="0">
                  <a:pos x="connsiteX11767" y="connsiteY11767"/>
                </a:cxn>
                <a:cxn ang="0">
                  <a:pos x="connsiteX11768" y="connsiteY11768"/>
                </a:cxn>
                <a:cxn ang="0">
                  <a:pos x="connsiteX11769" y="connsiteY11769"/>
                </a:cxn>
                <a:cxn ang="0">
                  <a:pos x="connsiteX11770" y="connsiteY11770"/>
                </a:cxn>
                <a:cxn ang="0">
                  <a:pos x="connsiteX11771" y="connsiteY11771"/>
                </a:cxn>
                <a:cxn ang="0">
                  <a:pos x="connsiteX11772" y="connsiteY11772"/>
                </a:cxn>
                <a:cxn ang="0">
                  <a:pos x="connsiteX11773" y="connsiteY11773"/>
                </a:cxn>
                <a:cxn ang="0">
                  <a:pos x="connsiteX11774" y="connsiteY11774"/>
                </a:cxn>
                <a:cxn ang="0">
                  <a:pos x="connsiteX11775" y="connsiteY11775"/>
                </a:cxn>
                <a:cxn ang="0">
                  <a:pos x="connsiteX11776" y="connsiteY11776"/>
                </a:cxn>
                <a:cxn ang="0">
                  <a:pos x="connsiteX11777" y="connsiteY11777"/>
                </a:cxn>
                <a:cxn ang="0">
                  <a:pos x="connsiteX11778" y="connsiteY11778"/>
                </a:cxn>
                <a:cxn ang="0">
                  <a:pos x="connsiteX11779" y="connsiteY11779"/>
                </a:cxn>
                <a:cxn ang="0">
                  <a:pos x="connsiteX11780" y="connsiteY11780"/>
                </a:cxn>
                <a:cxn ang="0">
                  <a:pos x="connsiteX11781" y="connsiteY11781"/>
                </a:cxn>
                <a:cxn ang="0">
                  <a:pos x="connsiteX11782" y="connsiteY11782"/>
                </a:cxn>
                <a:cxn ang="0">
                  <a:pos x="connsiteX11783" y="connsiteY11783"/>
                </a:cxn>
                <a:cxn ang="0">
                  <a:pos x="connsiteX11784" y="connsiteY11784"/>
                </a:cxn>
                <a:cxn ang="0">
                  <a:pos x="connsiteX11785" y="connsiteY11785"/>
                </a:cxn>
                <a:cxn ang="0">
                  <a:pos x="connsiteX11786" y="connsiteY11786"/>
                </a:cxn>
                <a:cxn ang="0">
                  <a:pos x="connsiteX11787" y="connsiteY11787"/>
                </a:cxn>
                <a:cxn ang="0">
                  <a:pos x="connsiteX11788" y="connsiteY11788"/>
                </a:cxn>
                <a:cxn ang="0">
                  <a:pos x="connsiteX11789" y="connsiteY11789"/>
                </a:cxn>
                <a:cxn ang="0">
                  <a:pos x="connsiteX11790" y="connsiteY11790"/>
                </a:cxn>
                <a:cxn ang="0">
                  <a:pos x="connsiteX11791" y="connsiteY11791"/>
                </a:cxn>
                <a:cxn ang="0">
                  <a:pos x="connsiteX11792" y="connsiteY11792"/>
                </a:cxn>
                <a:cxn ang="0">
                  <a:pos x="connsiteX11793" y="connsiteY11793"/>
                </a:cxn>
                <a:cxn ang="0">
                  <a:pos x="connsiteX11794" y="connsiteY11794"/>
                </a:cxn>
                <a:cxn ang="0">
                  <a:pos x="connsiteX11795" y="connsiteY11795"/>
                </a:cxn>
                <a:cxn ang="0">
                  <a:pos x="connsiteX11796" y="connsiteY11796"/>
                </a:cxn>
                <a:cxn ang="0">
                  <a:pos x="connsiteX11797" y="connsiteY11797"/>
                </a:cxn>
                <a:cxn ang="0">
                  <a:pos x="connsiteX11798" y="connsiteY11798"/>
                </a:cxn>
                <a:cxn ang="0">
                  <a:pos x="connsiteX11799" y="connsiteY11799"/>
                </a:cxn>
                <a:cxn ang="0">
                  <a:pos x="connsiteX11800" y="connsiteY11800"/>
                </a:cxn>
                <a:cxn ang="0">
                  <a:pos x="connsiteX11801" y="connsiteY11801"/>
                </a:cxn>
                <a:cxn ang="0">
                  <a:pos x="connsiteX11802" y="connsiteY11802"/>
                </a:cxn>
                <a:cxn ang="0">
                  <a:pos x="connsiteX11803" y="connsiteY11803"/>
                </a:cxn>
                <a:cxn ang="0">
                  <a:pos x="connsiteX11804" y="connsiteY11804"/>
                </a:cxn>
                <a:cxn ang="0">
                  <a:pos x="connsiteX11805" y="connsiteY11805"/>
                </a:cxn>
                <a:cxn ang="0">
                  <a:pos x="connsiteX11806" y="connsiteY11806"/>
                </a:cxn>
                <a:cxn ang="0">
                  <a:pos x="connsiteX11807" y="connsiteY11807"/>
                </a:cxn>
                <a:cxn ang="0">
                  <a:pos x="connsiteX11808" y="connsiteY11808"/>
                </a:cxn>
                <a:cxn ang="0">
                  <a:pos x="connsiteX11809" y="connsiteY11809"/>
                </a:cxn>
                <a:cxn ang="0">
                  <a:pos x="connsiteX11810" y="connsiteY11810"/>
                </a:cxn>
                <a:cxn ang="0">
                  <a:pos x="connsiteX11811" y="connsiteY11811"/>
                </a:cxn>
                <a:cxn ang="0">
                  <a:pos x="connsiteX11812" y="connsiteY11812"/>
                </a:cxn>
                <a:cxn ang="0">
                  <a:pos x="connsiteX11813" y="connsiteY11813"/>
                </a:cxn>
                <a:cxn ang="0">
                  <a:pos x="connsiteX11814" y="connsiteY11814"/>
                </a:cxn>
                <a:cxn ang="0">
                  <a:pos x="connsiteX11815" y="connsiteY11815"/>
                </a:cxn>
                <a:cxn ang="0">
                  <a:pos x="connsiteX11816" y="connsiteY11816"/>
                </a:cxn>
                <a:cxn ang="0">
                  <a:pos x="connsiteX11817" y="connsiteY11817"/>
                </a:cxn>
                <a:cxn ang="0">
                  <a:pos x="connsiteX11818" y="connsiteY11818"/>
                </a:cxn>
                <a:cxn ang="0">
                  <a:pos x="connsiteX11819" y="connsiteY11819"/>
                </a:cxn>
                <a:cxn ang="0">
                  <a:pos x="connsiteX11820" y="connsiteY11820"/>
                </a:cxn>
                <a:cxn ang="0">
                  <a:pos x="connsiteX11821" y="connsiteY11821"/>
                </a:cxn>
                <a:cxn ang="0">
                  <a:pos x="connsiteX11822" y="connsiteY11822"/>
                </a:cxn>
                <a:cxn ang="0">
                  <a:pos x="connsiteX11823" y="connsiteY11823"/>
                </a:cxn>
                <a:cxn ang="0">
                  <a:pos x="connsiteX11824" y="connsiteY11824"/>
                </a:cxn>
                <a:cxn ang="0">
                  <a:pos x="connsiteX11825" y="connsiteY11825"/>
                </a:cxn>
                <a:cxn ang="0">
                  <a:pos x="connsiteX11826" y="connsiteY11826"/>
                </a:cxn>
                <a:cxn ang="0">
                  <a:pos x="connsiteX11827" y="connsiteY11827"/>
                </a:cxn>
                <a:cxn ang="0">
                  <a:pos x="connsiteX11828" y="connsiteY11828"/>
                </a:cxn>
                <a:cxn ang="0">
                  <a:pos x="connsiteX11829" y="connsiteY11829"/>
                </a:cxn>
                <a:cxn ang="0">
                  <a:pos x="connsiteX11830" y="connsiteY11830"/>
                </a:cxn>
                <a:cxn ang="0">
                  <a:pos x="connsiteX11831" y="connsiteY11831"/>
                </a:cxn>
                <a:cxn ang="0">
                  <a:pos x="connsiteX11832" y="connsiteY11832"/>
                </a:cxn>
                <a:cxn ang="0">
                  <a:pos x="connsiteX11833" y="connsiteY11833"/>
                </a:cxn>
                <a:cxn ang="0">
                  <a:pos x="connsiteX11834" y="connsiteY11834"/>
                </a:cxn>
                <a:cxn ang="0">
                  <a:pos x="connsiteX11835" y="connsiteY11835"/>
                </a:cxn>
                <a:cxn ang="0">
                  <a:pos x="connsiteX11836" y="connsiteY11836"/>
                </a:cxn>
                <a:cxn ang="0">
                  <a:pos x="connsiteX11837" y="connsiteY11837"/>
                </a:cxn>
                <a:cxn ang="0">
                  <a:pos x="connsiteX11838" y="connsiteY11838"/>
                </a:cxn>
                <a:cxn ang="0">
                  <a:pos x="connsiteX11839" y="connsiteY11839"/>
                </a:cxn>
                <a:cxn ang="0">
                  <a:pos x="connsiteX11840" y="connsiteY11840"/>
                </a:cxn>
                <a:cxn ang="0">
                  <a:pos x="connsiteX11841" y="connsiteY11841"/>
                </a:cxn>
                <a:cxn ang="0">
                  <a:pos x="connsiteX11842" y="connsiteY11842"/>
                </a:cxn>
                <a:cxn ang="0">
                  <a:pos x="connsiteX11843" y="connsiteY11843"/>
                </a:cxn>
                <a:cxn ang="0">
                  <a:pos x="connsiteX11844" y="connsiteY11844"/>
                </a:cxn>
                <a:cxn ang="0">
                  <a:pos x="connsiteX11845" y="connsiteY11845"/>
                </a:cxn>
                <a:cxn ang="0">
                  <a:pos x="connsiteX11846" y="connsiteY11846"/>
                </a:cxn>
                <a:cxn ang="0">
                  <a:pos x="connsiteX11847" y="connsiteY11847"/>
                </a:cxn>
                <a:cxn ang="0">
                  <a:pos x="connsiteX11848" y="connsiteY11848"/>
                </a:cxn>
                <a:cxn ang="0">
                  <a:pos x="connsiteX11849" y="connsiteY11849"/>
                </a:cxn>
                <a:cxn ang="0">
                  <a:pos x="connsiteX11850" y="connsiteY11850"/>
                </a:cxn>
                <a:cxn ang="0">
                  <a:pos x="connsiteX11851" y="connsiteY11851"/>
                </a:cxn>
                <a:cxn ang="0">
                  <a:pos x="connsiteX11852" y="connsiteY11852"/>
                </a:cxn>
                <a:cxn ang="0">
                  <a:pos x="connsiteX11853" y="connsiteY11853"/>
                </a:cxn>
                <a:cxn ang="0">
                  <a:pos x="connsiteX11854" y="connsiteY11854"/>
                </a:cxn>
                <a:cxn ang="0">
                  <a:pos x="connsiteX11855" y="connsiteY11855"/>
                </a:cxn>
                <a:cxn ang="0">
                  <a:pos x="connsiteX11856" y="connsiteY11856"/>
                </a:cxn>
                <a:cxn ang="0">
                  <a:pos x="connsiteX11857" y="connsiteY11857"/>
                </a:cxn>
                <a:cxn ang="0">
                  <a:pos x="connsiteX11858" y="connsiteY11858"/>
                </a:cxn>
                <a:cxn ang="0">
                  <a:pos x="connsiteX11859" y="connsiteY11859"/>
                </a:cxn>
                <a:cxn ang="0">
                  <a:pos x="connsiteX11860" y="connsiteY11860"/>
                </a:cxn>
                <a:cxn ang="0">
                  <a:pos x="connsiteX11861" y="connsiteY11861"/>
                </a:cxn>
                <a:cxn ang="0">
                  <a:pos x="connsiteX11862" y="connsiteY11862"/>
                </a:cxn>
                <a:cxn ang="0">
                  <a:pos x="connsiteX11863" y="connsiteY11863"/>
                </a:cxn>
                <a:cxn ang="0">
                  <a:pos x="connsiteX11864" y="connsiteY11864"/>
                </a:cxn>
                <a:cxn ang="0">
                  <a:pos x="connsiteX11865" y="connsiteY11865"/>
                </a:cxn>
                <a:cxn ang="0">
                  <a:pos x="connsiteX11866" y="connsiteY11866"/>
                </a:cxn>
                <a:cxn ang="0">
                  <a:pos x="connsiteX11867" y="connsiteY11867"/>
                </a:cxn>
                <a:cxn ang="0">
                  <a:pos x="connsiteX11868" y="connsiteY11868"/>
                </a:cxn>
                <a:cxn ang="0">
                  <a:pos x="connsiteX11869" y="connsiteY11869"/>
                </a:cxn>
                <a:cxn ang="0">
                  <a:pos x="connsiteX11870" y="connsiteY11870"/>
                </a:cxn>
                <a:cxn ang="0">
                  <a:pos x="connsiteX11871" y="connsiteY11871"/>
                </a:cxn>
                <a:cxn ang="0">
                  <a:pos x="connsiteX11872" y="connsiteY11872"/>
                </a:cxn>
                <a:cxn ang="0">
                  <a:pos x="connsiteX11873" y="connsiteY11873"/>
                </a:cxn>
                <a:cxn ang="0">
                  <a:pos x="connsiteX11874" y="connsiteY11874"/>
                </a:cxn>
                <a:cxn ang="0">
                  <a:pos x="connsiteX11875" y="connsiteY11875"/>
                </a:cxn>
                <a:cxn ang="0">
                  <a:pos x="connsiteX11876" y="connsiteY11876"/>
                </a:cxn>
                <a:cxn ang="0">
                  <a:pos x="connsiteX11877" y="connsiteY11877"/>
                </a:cxn>
                <a:cxn ang="0">
                  <a:pos x="connsiteX11878" y="connsiteY11878"/>
                </a:cxn>
                <a:cxn ang="0">
                  <a:pos x="connsiteX11879" y="connsiteY11879"/>
                </a:cxn>
                <a:cxn ang="0">
                  <a:pos x="connsiteX11880" y="connsiteY11880"/>
                </a:cxn>
                <a:cxn ang="0">
                  <a:pos x="connsiteX11881" y="connsiteY11881"/>
                </a:cxn>
                <a:cxn ang="0">
                  <a:pos x="connsiteX11882" y="connsiteY11882"/>
                </a:cxn>
                <a:cxn ang="0">
                  <a:pos x="connsiteX11883" y="connsiteY11883"/>
                </a:cxn>
                <a:cxn ang="0">
                  <a:pos x="connsiteX11884" y="connsiteY11884"/>
                </a:cxn>
                <a:cxn ang="0">
                  <a:pos x="connsiteX11885" y="connsiteY11885"/>
                </a:cxn>
                <a:cxn ang="0">
                  <a:pos x="connsiteX11886" y="connsiteY11886"/>
                </a:cxn>
                <a:cxn ang="0">
                  <a:pos x="connsiteX11887" y="connsiteY11887"/>
                </a:cxn>
                <a:cxn ang="0">
                  <a:pos x="connsiteX11888" y="connsiteY11888"/>
                </a:cxn>
                <a:cxn ang="0">
                  <a:pos x="connsiteX11889" y="connsiteY11889"/>
                </a:cxn>
                <a:cxn ang="0">
                  <a:pos x="connsiteX11890" y="connsiteY11890"/>
                </a:cxn>
                <a:cxn ang="0">
                  <a:pos x="connsiteX11891" y="connsiteY11891"/>
                </a:cxn>
                <a:cxn ang="0">
                  <a:pos x="connsiteX11892" y="connsiteY11892"/>
                </a:cxn>
                <a:cxn ang="0">
                  <a:pos x="connsiteX11893" y="connsiteY11893"/>
                </a:cxn>
                <a:cxn ang="0">
                  <a:pos x="connsiteX11894" y="connsiteY11894"/>
                </a:cxn>
                <a:cxn ang="0">
                  <a:pos x="connsiteX11895" y="connsiteY11895"/>
                </a:cxn>
                <a:cxn ang="0">
                  <a:pos x="connsiteX11896" y="connsiteY11896"/>
                </a:cxn>
                <a:cxn ang="0">
                  <a:pos x="connsiteX11897" y="connsiteY11897"/>
                </a:cxn>
                <a:cxn ang="0">
                  <a:pos x="connsiteX11898" y="connsiteY11898"/>
                </a:cxn>
                <a:cxn ang="0">
                  <a:pos x="connsiteX11899" y="connsiteY11899"/>
                </a:cxn>
                <a:cxn ang="0">
                  <a:pos x="connsiteX11900" y="connsiteY11900"/>
                </a:cxn>
                <a:cxn ang="0">
                  <a:pos x="connsiteX11901" y="connsiteY11901"/>
                </a:cxn>
                <a:cxn ang="0">
                  <a:pos x="connsiteX11902" y="connsiteY11902"/>
                </a:cxn>
                <a:cxn ang="0">
                  <a:pos x="connsiteX11903" y="connsiteY11903"/>
                </a:cxn>
                <a:cxn ang="0">
                  <a:pos x="connsiteX11904" y="connsiteY11904"/>
                </a:cxn>
                <a:cxn ang="0">
                  <a:pos x="connsiteX11905" y="connsiteY11905"/>
                </a:cxn>
                <a:cxn ang="0">
                  <a:pos x="connsiteX11906" y="connsiteY11906"/>
                </a:cxn>
                <a:cxn ang="0">
                  <a:pos x="connsiteX11907" y="connsiteY11907"/>
                </a:cxn>
                <a:cxn ang="0">
                  <a:pos x="connsiteX11908" y="connsiteY11908"/>
                </a:cxn>
                <a:cxn ang="0">
                  <a:pos x="connsiteX11909" y="connsiteY11909"/>
                </a:cxn>
                <a:cxn ang="0">
                  <a:pos x="connsiteX11910" y="connsiteY11910"/>
                </a:cxn>
                <a:cxn ang="0">
                  <a:pos x="connsiteX11911" y="connsiteY11911"/>
                </a:cxn>
                <a:cxn ang="0">
                  <a:pos x="connsiteX11912" y="connsiteY11912"/>
                </a:cxn>
                <a:cxn ang="0">
                  <a:pos x="connsiteX11913" y="connsiteY11913"/>
                </a:cxn>
                <a:cxn ang="0">
                  <a:pos x="connsiteX11914" y="connsiteY11914"/>
                </a:cxn>
                <a:cxn ang="0">
                  <a:pos x="connsiteX11915" y="connsiteY11915"/>
                </a:cxn>
                <a:cxn ang="0">
                  <a:pos x="connsiteX11916" y="connsiteY11916"/>
                </a:cxn>
                <a:cxn ang="0">
                  <a:pos x="connsiteX11917" y="connsiteY11917"/>
                </a:cxn>
                <a:cxn ang="0">
                  <a:pos x="connsiteX11918" y="connsiteY11918"/>
                </a:cxn>
                <a:cxn ang="0">
                  <a:pos x="connsiteX11919" y="connsiteY11919"/>
                </a:cxn>
                <a:cxn ang="0">
                  <a:pos x="connsiteX11920" y="connsiteY11920"/>
                </a:cxn>
                <a:cxn ang="0">
                  <a:pos x="connsiteX11921" y="connsiteY11921"/>
                </a:cxn>
                <a:cxn ang="0">
                  <a:pos x="connsiteX11922" y="connsiteY11922"/>
                </a:cxn>
                <a:cxn ang="0">
                  <a:pos x="connsiteX11923" y="connsiteY11923"/>
                </a:cxn>
                <a:cxn ang="0">
                  <a:pos x="connsiteX11924" y="connsiteY11924"/>
                </a:cxn>
                <a:cxn ang="0">
                  <a:pos x="connsiteX11925" y="connsiteY11925"/>
                </a:cxn>
                <a:cxn ang="0">
                  <a:pos x="connsiteX11926" y="connsiteY11926"/>
                </a:cxn>
                <a:cxn ang="0">
                  <a:pos x="connsiteX11927" y="connsiteY11927"/>
                </a:cxn>
                <a:cxn ang="0">
                  <a:pos x="connsiteX11928" y="connsiteY11928"/>
                </a:cxn>
                <a:cxn ang="0">
                  <a:pos x="connsiteX11929" y="connsiteY11929"/>
                </a:cxn>
                <a:cxn ang="0">
                  <a:pos x="connsiteX11930" y="connsiteY11930"/>
                </a:cxn>
                <a:cxn ang="0">
                  <a:pos x="connsiteX11931" y="connsiteY11931"/>
                </a:cxn>
                <a:cxn ang="0">
                  <a:pos x="connsiteX11932" y="connsiteY11932"/>
                </a:cxn>
                <a:cxn ang="0">
                  <a:pos x="connsiteX11933" y="connsiteY11933"/>
                </a:cxn>
                <a:cxn ang="0">
                  <a:pos x="connsiteX11934" y="connsiteY11934"/>
                </a:cxn>
                <a:cxn ang="0">
                  <a:pos x="connsiteX11935" y="connsiteY11935"/>
                </a:cxn>
                <a:cxn ang="0">
                  <a:pos x="connsiteX11936" y="connsiteY11936"/>
                </a:cxn>
                <a:cxn ang="0">
                  <a:pos x="connsiteX11937" y="connsiteY11937"/>
                </a:cxn>
                <a:cxn ang="0">
                  <a:pos x="connsiteX11938" y="connsiteY11938"/>
                </a:cxn>
                <a:cxn ang="0">
                  <a:pos x="connsiteX11939" y="connsiteY11939"/>
                </a:cxn>
                <a:cxn ang="0">
                  <a:pos x="connsiteX11940" y="connsiteY11940"/>
                </a:cxn>
                <a:cxn ang="0">
                  <a:pos x="connsiteX11941" y="connsiteY11941"/>
                </a:cxn>
                <a:cxn ang="0">
                  <a:pos x="connsiteX11942" y="connsiteY11942"/>
                </a:cxn>
                <a:cxn ang="0">
                  <a:pos x="connsiteX11943" y="connsiteY11943"/>
                </a:cxn>
                <a:cxn ang="0">
                  <a:pos x="connsiteX11944" y="connsiteY11944"/>
                </a:cxn>
                <a:cxn ang="0">
                  <a:pos x="connsiteX11945" y="connsiteY11945"/>
                </a:cxn>
                <a:cxn ang="0">
                  <a:pos x="connsiteX11946" y="connsiteY11946"/>
                </a:cxn>
                <a:cxn ang="0">
                  <a:pos x="connsiteX11947" y="connsiteY11947"/>
                </a:cxn>
                <a:cxn ang="0">
                  <a:pos x="connsiteX11948" y="connsiteY11948"/>
                </a:cxn>
                <a:cxn ang="0">
                  <a:pos x="connsiteX11949" y="connsiteY11949"/>
                </a:cxn>
                <a:cxn ang="0">
                  <a:pos x="connsiteX11950" y="connsiteY11950"/>
                </a:cxn>
                <a:cxn ang="0">
                  <a:pos x="connsiteX11951" y="connsiteY11951"/>
                </a:cxn>
                <a:cxn ang="0">
                  <a:pos x="connsiteX11952" y="connsiteY11952"/>
                </a:cxn>
                <a:cxn ang="0">
                  <a:pos x="connsiteX11953" y="connsiteY11953"/>
                </a:cxn>
                <a:cxn ang="0">
                  <a:pos x="connsiteX11954" y="connsiteY11954"/>
                </a:cxn>
                <a:cxn ang="0">
                  <a:pos x="connsiteX11955" y="connsiteY11955"/>
                </a:cxn>
                <a:cxn ang="0">
                  <a:pos x="connsiteX11956" y="connsiteY11956"/>
                </a:cxn>
                <a:cxn ang="0">
                  <a:pos x="connsiteX11957" y="connsiteY11957"/>
                </a:cxn>
                <a:cxn ang="0">
                  <a:pos x="connsiteX11958" y="connsiteY11958"/>
                </a:cxn>
                <a:cxn ang="0">
                  <a:pos x="connsiteX11959" y="connsiteY11959"/>
                </a:cxn>
                <a:cxn ang="0">
                  <a:pos x="connsiteX11960" y="connsiteY11960"/>
                </a:cxn>
                <a:cxn ang="0">
                  <a:pos x="connsiteX11961" y="connsiteY11961"/>
                </a:cxn>
                <a:cxn ang="0">
                  <a:pos x="connsiteX11962" y="connsiteY11962"/>
                </a:cxn>
                <a:cxn ang="0">
                  <a:pos x="connsiteX11963" y="connsiteY11963"/>
                </a:cxn>
                <a:cxn ang="0">
                  <a:pos x="connsiteX11964" y="connsiteY11964"/>
                </a:cxn>
                <a:cxn ang="0">
                  <a:pos x="connsiteX11965" y="connsiteY11965"/>
                </a:cxn>
                <a:cxn ang="0">
                  <a:pos x="connsiteX11966" y="connsiteY11966"/>
                </a:cxn>
                <a:cxn ang="0">
                  <a:pos x="connsiteX11967" y="connsiteY11967"/>
                </a:cxn>
                <a:cxn ang="0">
                  <a:pos x="connsiteX11968" y="connsiteY11968"/>
                </a:cxn>
                <a:cxn ang="0">
                  <a:pos x="connsiteX11969" y="connsiteY11969"/>
                </a:cxn>
                <a:cxn ang="0">
                  <a:pos x="connsiteX11970" y="connsiteY11970"/>
                </a:cxn>
                <a:cxn ang="0">
                  <a:pos x="connsiteX11971" y="connsiteY11971"/>
                </a:cxn>
                <a:cxn ang="0">
                  <a:pos x="connsiteX11972" y="connsiteY11972"/>
                </a:cxn>
                <a:cxn ang="0">
                  <a:pos x="connsiteX11973" y="connsiteY11973"/>
                </a:cxn>
                <a:cxn ang="0">
                  <a:pos x="connsiteX11974" y="connsiteY11974"/>
                </a:cxn>
                <a:cxn ang="0">
                  <a:pos x="connsiteX11975" y="connsiteY11975"/>
                </a:cxn>
                <a:cxn ang="0">
                  <a:pos x="connsiteX11976" y="connsiteY11976"/>
                </a:cxn>
                <a:cxn ang="0">
                  <a:pos x="connsiteX11977" y="connsiteY11977"/>
                </a:cxn>
                <a:cxn ang="0">
                  <a:pos x="connsiteX11978" y="connsiteY11978"/>
                </a:cxn>
                <a:cxn ang="0">
                  <a:pos x="connsiteX11979" y="connsiteY11979"/>
                </a:cxn>
                <a:cxn ang="0">
                  <a:pos x="connsiteX11980" y="connsiteY11980"/>
                </a:cxn>
                <a:cxn ang="0">
                  <a:pos x="connsiteX11981" y="connsiteY11981"/>
                </a:cxn>
                <a:cxn ang="0">
                  <a:pos x="connsiteX11982" y="connsiteY11982"/>
                </a:cxn>
                <a:cxn ang="0">
                  <a:pos x="connsiteX11983" y="connsiteY11983"/>
                </a:cxn>
                <a:cxn ang="0">
                  <a:pos x="connsiteX11984" y="connsiteY11984"/>
                </a:cxn>
                <a:cxn ang="0">
                  <a:pos x="connsiteX11985" y="connsiteY11985"/>
                </a:cxn>
                <a:cxn ang="0">
                  <a:pos x="connsiteX11986" y="connsiteY11986"/>
                </a:cxn>
                <a:cxn ang="0">
                  <a:pos x="connsiteX11987" y="connsiteY11987"/>
                </a:cxn>
                <a:cxn ang="0">
                  <a:pos x="connsiteX11988" y="connsiteY11988"/>
                </a:cxn>
                <a:cxn ang="0">
                  <a:pos x="connsiteX11989" y="connsiteY11989"/>
                </a:cxn>
                <a:cxn ang="0">
                  <a:pos x="connsiteX11990" y="connsiteY11990"/>
                </a:cxn>
                <a:cxn ang="0">
                  <a:pos x="connsiteX11991" y="connsiteY11991"/>
                </a:cxn>
                <a:cxn ang="0">
                  <a:pos x="connsiteX11992" y="connsiteY11992"/>
                </a:cxn>
                <a:cxn ang="0">
                  <a:pos x="connsiteX11993" y="connsiteY11993"/>
                </a:cxn>
                <a:cxn ang="0">
                  <a:pos x="connsiteX11994" y="connsiteY11994"/>
                </a:cxn>
                <a:cxn ang="0">
                  <a:pos x="connsiteX11995" y="connsiteY11995"/>
                </a:cxn>
                <a:cxn ang="0">
                  <a:pos x="connsiteX11996" y="connsiteY11996"/>
                </a:cxn>
                <a:cxn ang="0">
                  <a:pos x="connsiteX11997" y="connsiteY11997"/>
                </a:cxn>
                <a:cxn ang="0">
                  <a:pos x="connsiteX11998" y="connsiteY11998"/>
                </a:cxn>
                <a:cxn ang="0">
                  <a:pos x="connsiteX11999" y="connsiteY11999"/>
                </a:cxn>
                <a:cxn ang="0">
                  <a:pos x="connsiteX12000" y="connsiteY12000"/>
                </a:cxn>
                <a:cxn ang="0">
                  <a:pos x="connsiteX12001" y="connsiteY12001"/>
                </a:cxn>
                <a:cxn ang="0">
                  <a:pos x="connsiteX12002" y="connsiteY12002"/>
                </a:cxn>
                <a:cxn ang="0">
                  <a:pos x="connsiteX12003" y="connsiteY12003"/>
                </a:cxn>
                <a:cxn ang="0">
                  <a:pos x="connsiteX12004" y="connsiteY12004"/>
                </a:cxn>
                <a:cxn ang="0">
                  <a:pos x="connsiteX12005" y="connsiteY12005"/>
                </a:cxn>
                <a:cxn ang="0">
                  <a:pos x="connsiteX12006" y="connsiteY12006"/>
                </a:cxn>
                <a:cxn ang="0">
                  <a:pos x="connsiteX12007" y="connsiteY12007"/>
                </a:cxn>
                <a:cxn ang="0">
                  <a:pos x="connsiteX12008" y="connsiteY12008"/>
                </a:cxn>
                <a:cxn ang="0">
                  <a:pos x="connsiteX12009" y="connsiteY12009"/>
                </a:cxn>
                <a:cxn ang="0">
                  <a:pos x="connsiteX12010" y="connsiteY12010"/>
                </a:cxn>
                <a:cxn ang="0">
                  <a:pos x="connsiteX12011" y="connsiteY12011"/>
                </a:cxn>
                <a:cxn ang="0">
                  <a:pos x="connsiteX12012" y="connsiteY12012"/>
                </a:cxn>
                <a:cxn ang="0">
                  <a:pos x="connsiteX12013" y="connsiteY12013"/>
                </a:cxn>
                <a:cxn ang="0">
                  <a:pos x="connsiteX12014" y="connsiteY12014"/>
                </a:cxn>
                <a:cxn ang="0">
                  <a:pos x="connsiteX12015" y="connsiteY12015"/>
                </a:cxn>
                <a:cxn ang="0">
                  <a:pos x="connsiteX12016" y="connsiteY12016"/>
                </a:cxn>
                <a:cxn ang="0">
                  <a:pos x="connsiteX12017" y="connsiteY12017"/>
                </a:cxn>
                <a:cxn ang="0">
                  <a:pos x="connsiteX12018" y="connsiteY12018"/>
                </a:cxn>
                <a:cxn ang="0">
                  <a:pos x="connsiteX12019" y="connsiteY12019"/>
                </a:cxn>
                <a:cxn ang="0">
                  <a:pos x="connsiteX12020" y="connsiteY12020"/>
                </a:cxn>
                <a:cxn ang="0">
                  <a:pos x="connsiteX12021" y="connsiteY12021"/>
                </a:cxn>
                <a:cxn ang="0">
                  <a:pos x="connsiteX12022" y="connsiteY12022"/>
                </a:cxn>
                <a:cxn ang="0">
                  <a:pos x="connsiteX12023" y="connsiteY12023"/>
                </a:cxn>
                <a:cxn ang="0">
                  <a:pos x="connsiteX12024" y="connsiteY12024"/>
                </a:cxn>
                <a:cxn ang="0">
                  <a:pos x="connsiteX12025" y="connsiteY12025"/>
                </a:cxn>
                <a:cxn ang="0">
                  <a:pos x="connsiteX12026" y="connsiteY12026"/>
                </a:cxn>
                <a:cxn ang="0">
                  <a:pos x="connsiteX12027" y="connsiteY12027"/>
                </a:cxn>
                <a:cxn ang="0">
                  <a:pos x="connsiteX12028" y="connsiteY12028"/>
                </a:cxn>
                <a:cxn ang="0">
                  <a:pos x="connsiteX12029" y="connsiteY12029"/>
                </a:cxn>
                <a:cxn ang="0">
                  <a:pos x="connsiteX12030" y="connsiteY12030"/>
                </a:cxn>
                <a:cxn ang="0">
                  <a:pos x="connsiteX12031" y="connsiteY12031"/>
                </a:cxn>
                <a:cxn ang="0">
                  <a:pos x="connsiteX12032" y="connsiteY12032"/>
                </a:cxn>
                <a:cxn ang="0">
                  <a:pos x="connsiteX12033" y="connsiteY12033"/>
                </a:cxn>
                <a:cxn ang="0">
                  <a:pos x="connsiteX12034" y="connsiteY12034"/>
                </a:cxn>
                <a:cxn ang="0">
                  <a:pos x="connsiteX12035" y="connsiteY12035"/>
                </a:cxn>
                <a:cxn ang="0">
                  <a:pos x="connsiteX12036" y="connsiteY12036"/>
                </a:cxn>
                <a:cxn ang="0">
                  <a:pos x="connsiteX12037" y="connsiteY12037"/>
                </a:cxn>
                <a:cxn ang="0">
                  <a:pos x="connsiteX12038" y="connsiteY12038"/>
                </a:cxn>
                <a:cxn ang="0">
                  <a:pos x="connsiteX12039" y="connsiteY12039"/>
                </a:cxn>
                <a:cxn ang="0">
                  <a:pos x="connsiteX12040" y="connsiteY12040"/>
                </a:cxn>
                <a:cxn ang="0">
                  <a:pos x="connsiteX12041" y="connsiteY12041"/>
                </a:cxn>
                <a:cxn ang="0">
                  <a:pos x="connsiteX12042" y="connsiteY12042"/>
                </a:cxn>
                <a:cxn ang="0">
                  <a:pos x="connsiteX12043" y="connsiteY12043"/>
                </a:cxn>
                <a:cxn ang="0">
                  <a:pos x="connsiteX12044" y="connsiteY12044"/>
                </a:cxn>
                <a:cxn ang="0">
                  <a:pos x="connsiteX12045" y="connsiteY12045"/>
                </a:cxn>
                <a:cxn ang="0">
                  <a:pos x="connsiteX12046" y="connsiteY12046"/>
                </a:cxn>
                <a:cxn ang="0">
                  <a:pos x="connsiteX12047" y="connsiteY12047"/>
                </a:cxn>
                <a:cxn ang="0">
                  <a:pos x="connsiteX12048" y="connsiteY12048"/>
                </a:cxn>
                <a:cxn ang="0">
                  <a:pos x="connsiteX12049" y="connsiteY12049"/>
                </a:cxn>
                <a:cxn ang="0">
                  <a:pos x="connsiteX12050" y="connsiteY12050"/>
                </a:cxn>
                <a:cxn ang="0">
                  <a:pos x="connsiteX12051" y="connsiteY12051"/>
                </a:cxn>
                <a:cxn ang="0">
                  <a:pos x="connsiteX12052" y="connsiteY12052"/>
                </a:cxn>
                <a:cxn ang="0">
                  <a:pos x="connsiteX12053" y="connsiteY12053"/>
                </a:cxn>
                <a:cxn ang="0">
                  <a:pos x="connsiteX12054" y="connsiteY12054"/>
                </a:cxn>
                <a:cxn ang="0">
                  <a:pos x="connsiteX12055" y="connsiteY12055"/>
                </a:cxn>
                <a:cxn ang="0">
                  <a:pos x="connsiteX12056" y="connsiteY12056"/>
                </a:cxn>
                <a:cxn ang="0">
                  <a:pos x="connsiteX12057" y="connsiteY12057"/>
                </a:cxn>
                <a:cxn ang="0">
                  <a:pos x="connsiteX12058" y="connsiteY12058"/>
                </a:cxn>
                <a:cxn ang="0">
                  <a:pos x="connsiteX12059" y="connsiteY12059"/>
                </a:cxn>
                <a:cxn ang="0">
                  <a:pos x="connsiteX12060" y="connsiteY12060"/>
                </a:cxn>
                <a:cxn ang="0">
                  <a:pos x="connsiteX12061" y="connsiteY12061"/>
                </a:cxn>
                <a:cxn ang="0">
                  <a:pos x="connsiteX12062" y="connsiteY12062"/>
                </a:cxn>
                <a:cxn ang="0">
                  <a:pos x="connsiteX12063" y="connsiteY12063"/>
                </a:cxn>
                <a:cxn ang="0">
                  <a:pos x="connsiteX12064" y="connsiteY12064"/>
                </a:cxn>
                <a:cxn ang="0">
                  <a:pos x="connsiteX12065" y="connsiteY12065"/>
                </a:cxn>
                <a:cxn ang="0">
                  <a:pos x="connsiteX12066" y="connsiteY12066"/>
                </a:cxn>
                <a:cxn ang="0">
                  <a:pos x="connsiteX12067" y="connsiteY12067"/>
                </a:cxn>
                <a:cxn ang="0">
                  <a:pos x="connsiteX12068" y="connsiteY12068"/>
                </a:cxn>
                <a:cxn ang="0">
                  <a:pos x="connsiteX12069" y="connsiteY12069"/>
                </a:cxn>
                <a:cxn ang="0">
                  <a:pos x="connsiteX12070" y="connsiteY12070"/>
                </a:cxn>
                <a:cxn ang="0">
                  <a:pos x="connsiteX12071" y="connsiteY12071"/>
                </a:cxn>
                <a:cxn ang="0">
                  <a:pos x="connsiteX12072" y="connsiteY12072"/>
                </a:cxn>
                <a:cxn ang="0">
                  <a:pos x="connsiteX12073" y="connsiteY12073"/>
                </a:cxn>
                <a:cxn ang="0">
                  <a:pos x="connsiteX12074" y="connsiteY12074"/>
                </a:cxn>
                <a:cxn ang="0">
                  <a:pos x="connsiteX12075" y="connsiteY12075"/>
                </a:cxn>
                <a:cxn ang="0">
                  <a:pos x="connsiteX12076" y="connsiteY12076"/>
                </a:cxn>
                <a:cxn ang="0">
                  <a:pos x="connsiteX12077" y="connsiteY12077"/>
                </a:cxn>
                <a:cxn ang="0">
                  <a:pos x="connsiteX12078" y="connsiteY12078"/>
                </a:cxn>
                <a:cxn ang="0">
                  <a:pos x="connsiteX12079" y="connsiteY12079"/>
                </a:cxn>
                <a:cxn ang="0">
                  <a:pos x="connsiteX12080" y="connsiteY12080"/>
                </a:cxn>
                <a:cxn ang="0">
                  <a:pos x="connsiteX12081" y="connsiteY12081"/>
                </a:cxn>
                <a:cxn ang="0">
                  <a:pos x="connsiteX12082" y="connsiteY12082"/>
                </a:cxn>
                <a:cxn ang="0">
                  <a:pos x="connsiteX12083" y="connsiteY12083"/>
                </a:cxn>
                <a:cxn ang="0">
                  <a:pos x="connsiteX12084" y="connsiteY12084"/>
                </a:cxn>
                <a:cxn ang="0">
                  <a:pos x="connsiteX12085" y="connsiteY12085"/>
                </a:cxn>
                <a:cxn ang="0">
                  <a:pos x="connsiteX12086" y="connsiteY12086"/>
                </a:cxn>
                <a:cxn ang="0">
                  <a:pos x="connsiteX12087" y="connsiteY12087"/>
                </a:cxn>
                <a:cxn ang="0">
                  <a:pos x="connsiteX12088" y="connsiteY12088"/>
                </a:cxn>
                <a:cxn ang="0">
                  <a:pos x="connsiteX12089" y="connsiteY12089"/>
                </a:cxn>
                <a:cxn ang="0">
                  <a:pos x="connsiteX12090" y="connsiteY12090"/>
                </a:cxn>
                <a:cxn ang="0">
                  <a:pos x="connsiteX12091" y="connsiteY12091"/>
                </a:cxn>
                <a:cxn ang="0">
                  <a:pos x="connsiteX12092" y="connsiteY12092"/>
                </a:cxn>
                <a:cxn ang="0">
                  <a:pos x="connsiteX12093" y="connsiteY12093"/>
                </a:cxn>
                <a:cxn ang="0">
                  <a:pos x="connsiteX12094" y="connsiteY12094"/>
                </a:cxn>
                <a:cxn ang="0">
                  <a:pos x="connsiteX12095" y="connsiteY12095"/>
                </a:cxn>
                <a:cxn ang="0">
                  <a:pos x="connsiteX12096" y="connsiteY12096"/>
                </a:cxn>
                <a:cxn ang="0">
                  <a:pos x="connsiteX12097" y="connsiteY12097"/>
                </a:cxn>
                <a:cxn ang="0">
                  <a:pos x="connsiteX12098" y="connsiteY12098"/>
                </a:cxn>
                <a:cxn ang="0">
                  <a:pos x="connsiteX12099" y="connsiteY12099"/>
                </a:cxn>
                <a:cxn ang="0">
                  <a:pos x="connsiteX12100" y="connsiteY12100"/>
                </a:cxn>
                <a:cxn ang="0">
                  <a:pos x="connsiteX12101" y="connsiteY12101"/>
                </a:cxn>
                <a:cxn ang="0">
                  <a:pos x="connsiteX12102" y="connsiteY12102"/>
                </a:cxn>
                <a:cxn ang="0">
                  <a:pos x="connsiteX12103" y="connsiteY12103"/>
                </a:cxn>
                <a:cxn ang="0">
                  <a:pos x="connsiteX12104" y="connsiteY12104"/>
                </a:cxn>
                <a:cxn ang="0">
                  <a:pos x="connsiteX12105" y="connsiteY12105"/>
                </a:cxn>
                <a:cxn ang="0">
                  <a:pos x="connsiteX12106" y="connsiteY12106"/>
                </a:cxn>
                <a:cxn ang="0">
                  <a:pos x="connsiteX12107" y="connsiteY12107"/>
                </a:cxn>
                <a:cxn ang="0">
                  <a:pos x="connsiteX12108" y="connsiteY12108"/>
                </a:cxn>
                <a:cxn ang="0">
                  <a:pos x="connsiteX12109" y="connsiteY12109"/>
                </a:cxn>
                <a:cxn ang="0">
                  <a:pos x="connsiteX12110" y="connsiteY12110"/>
                </a:cxn>
                <a:cxn ang="0">
                  <a:pos x="connsiteX12111" y="connsiteY12111"/>
                </a:cxn>
                <a:cxn ang="0">
                  <a:pos x="connsiteX12112" y="connsiteY12112"/>
                </a:cxn>
                <a:cxn ang="0">
                  <a:pos x="connsiteX12113" y="connsiteY12113"/>
                </a:cxn>
                <a:cxn ang="0">
                  <a:pos x="connsiteX12114" y="connsiteY12114"/>
                </a:cxn>
                <a:cxn ang="0">
                  <a:pos x="connsiteX12115" y="connsiteY12115"/>
                </a:cxn>
                <a:cxn ang="0">
                  <a:pos x="connsiteX12116" y="connsiteY12116"/>
                </a:cxn>
                <a:cxn ang="0">
                  <a:pos x="connsiteX12117" y="connsiteY12117"/>
                </a:cxn>
                <a:cxn ang="0">
                  <a:pos x="connsiteX12118" y="connsiteY12118"/>
                </a:cxn>
                <a:cxn ang="0">
                  <a:pos x="connsiteX12119" y="connsiteY12119"/>
                </a:cxn>
                <a:cxn ang="0">
                  <a:pos x="connsiteX12120" y="connsiteY12120"/>
                </a:cxn>
                <a:cxn ang="0">
                  <a:pos x="connsiteX12121" y="connsiteY12121"/>
                </a:cxn>
                <a:cxn ang="0">
                  <a:pos x="connsiteX12122" y="connsiteY12122"/>
                </a:cxn>
                <a:cxn ang="0">
                  <a:pos x="connsiteX12123" y="connsiteY12123"/>
                </a:cxn>
                <a:cxn ang="0">
                  <a:pos x="connsiteX12124" y="connsiteY12124"/>
                </a:cxn>
                <a:cxn ang="0">
                  <a:pos x="connsiteX12125" y="connsiteY12125"/>
                </a:cxn>
                <a:cxn ang="0">
                  <a:pos x="connsiteX12126" y="connsiteY12126"/>
                </a:cxn>
                <a:cxn ang="0">
                  <a:pos x="connsiteX12127" y="connsiteY12127"/>
                </a:cxn>
                <a:cxn ang="0">
                  <a:pos x="connsiteX12128" y="connsiteY12128"/>
                </a:cxn>
                <a:cxn ang="0">
                  <a:pos x="connsiteX12129" y="connsiteY12129"/>
                </a:cxn>
                <a:cxn ang="0">
                  <a:pos x="connsiteX12130" y="connsiteY12130"/>
                </a:cxn>
                <a:cxn ang="0">
                  <a:pos x="connsiteX12131" y="connsiteY12131"/>
                </a:cxn>
                <a:cxn ang="0">
                  <a:pos x="connsiteX12132" y="connsiteY12132"/>
                </a:cxn>
                <a:cxn ang="0">
                  <a:pos x="connsiteX12133" y="connsiteY12133"/>
                </a:cxn>
                <a:cxn ang="0">
                  <a:pos x="connsiteX12134" y="connsiteY12134"/>
                </a:cxn>
                <a:cxn ang="0">
                  <a:pos x="connsiteX12135" y="connsiteY12135"/>
                </a:cxn>
                <a:cxn ang="0">
                  <a:pos x="connsiteX12136" y="connsiteY12136"/>
                </a:cxn>
                <a:cxn ang="0">
                  <a:pos x="connsiteX12137" y="connsiteY12137"/>
                </a:cxn>
                <a:cxn ang="0">
                  <a:pos x="connsiteX12138" y="connsiteY12138"/>
                </a:cxn>
                <a:cxn ang="0">
                  <a:pos x="connsiteX12139" y="connsiteY12139"/>
                </a:cxn>
                <a:cxn ang="0">
                  <a:pos x="connsiteX12140" y="connsiteY12140"/>
                </a:cxn>
                <a:cxn ang="0">
                  <a:pos x="connsiteX12141" y="connsiteY12141"/>
                </a:cxn>
                <a:cxn ang="0">
                  <a:pos x="connsiteX12142" y="connsiteY12142"/>
                </a:cxn>
                <a:cxn ang="0">
                  <a:pos x="connsiteX12143" y="connsiteY12143"/>
                </a:cxn>
                <a:cxn ang="0">
                  <a:pos x="connsiteX12144" y="connsiteY12144"/>
                </a:cxn>
                <a:cxn ang="0">
                  <a:pos x="connsiteX12145" y="connsiteY12145"/>
                </a:cxn>
                <a:cxn ang="0">
                  <a:pos x="connsiteX12146" y="connsiteY12146"/>
                </a:cxn>
                <a:cxn ang="0">
                  <a:pos x="connsiteX12147" y="connsiteY12147"/>
                </a:cxn>
                <a:cxn ang="0">
                  <a:pos x="connsiteX12148" y="connsiteY12148"/>
                </a:cxn>
                <a:cxn ang="0">
                  <a:pos x="connsiteX12149" y="connsiteY12149"/>
                </a:cxn>
                <a:cxn ang="0">
                  <a:pos x="connsiteX12150" y="connsiteY12150"/>
                </a:cxn>
                <a:cxn ang="0">
                  <a:pos x="connsiteX12151" y="connsiteY12151"/>
                </a:cxn>
                <a:cxn ang="0">
                  <a:pos x="connsiteX12152" y="connsiteY12152"/>
                </a:cxn>
                <a:cxn ang="0">
                  <a:pos x="connsiteX12153" y="connsiteY12153"/>
                </a:cxn>
                <a:cxn ang="0">
                  <a:pos x="connsiteX12154" y="connsiteY12154"/>
                </a:cxn>
                <a:cxn ang="0">
                  <a:pos x="connsiteX12155" y="connsiteY12155"/>
                </a:cxn>
                <a:cxn ang="0">
                  <a:pos x="connsiteX12156" y="connsiteY12156"/>
                </a:cxn>
                <a:cxn ang="0">
                  <a:pos x="connsiteX12157" y="connsiteY12157"/>
                </a:cxn>
                <a:cxn ang="0">
                  <a:pos x="connsiteX12158" y="connsiteY12158"/>
                </a:cxn>
                <a:cxn ang="0">
                  <a:pos x="connsiteX12159" y="connsiteY12159"/>
                </a:cxn>
                <a:cxn ang="0">
                  <a:pos x="connsiteX12160" y="connsiteY12160"/>
                </a:cxn>
                <a:cxn ang="0">
                  <a:pos x="connsiteX12161" y="connsiteY12161"/>
                </a:cxn>
                <a:cxn ang="0">
                  <a:pos x="connsiteX12162" y="connsiteY12162"/>
                </a:cxn>
                <a:cxn ang="0">
                  <a:pos x="connsiteX12163" y="connsiteY12163"/>
                </a:cxn>
                <a:cxn ang="0">
                  <a:pos x="connsiteX12164" y="connsiteY12164"/>
                </a:cxn>
                <a:cxn ang="0">
                  <a:pos x="connsiteX12165" y="connsiteY12165"/>
                </a:cxn>
                <a:cxn ang="0">
                  <a:pos x="connsiteX12166" y="connsiteY12166"/>
                </a:cxn>
                <a:cxn ang="0">
                  <a:pos x="connsiteX12167" y="connsiteY12167"/>
                </a:cxn>
                <a:cxn ang="0">
                  <a:pos x="connsiteX12168" y="connsiteY12168"/>
                </a:cxn>
                <a:cxn ang="0">
                  <a:pos x="connsiteX12169" y="connsiteY12169"/>
                </a:cxn>
                <a:cxn ang="0">
                  <a:pos x="connsiteX12170" y="connsiteY12170"/>
                </a:cxn>
                <a:cxn ang="0">
                  <a:pos x="connsiteX12171" y="connsiteY12171"/>
                </a:cxn>
                <a:cxn ang="0">
                  <a:pos x="connsiteX12172" y="connsiteY12172"/>
                </a:cxn>
                <a:cxn ang="0">
                  <a:pos x="connsiteX12173" y="connsiteY12173"/>
                </a:cxn>
                <a:cxn ang="0">
                  <a:pos x="connsiteX12174" y="connsiteY12174"/>
                </a:cxn>
                <a:cxn ang="0">
                  <a:pos x="connsiteX12175" y="connsiteY12175"/>
                </a:cxn>
                <a:cxn ang="0">
                  <a:pos x="connsiteX12176" y="connsiteY12176"/>
                </a:cxn>
                <a:cxn ang="0">
                  <a:pos x="connsiteX12177" y="connsiteY12177"/>
                </a:cxn>
                <a:cxn ang="0">
                  <a:pos x="connsiteX12178" y="connsiteY12178"/>
                </a:cxn>
                <a:cxn ang="0">
                  <a:pos x="connsiteX12179" y="connsiteY12179"/>
                </a:cxn>
                <a:cxn ang="0">
                  <a:pos x="connsiteX12180" y="connsiteY12180"/>
                </a:cxn>
                <a:cxn ang="0">
                  <a:pos x="connsiteX12181" y="connsiteY12181"/>
                </a:cxn>
                <a:cxn ang="0">
                  <a:pos x="connsiteX12182" y="connsiteY12182"/>
                </a:cxn>
                <a:cxn ang="0">
                  <a:pos x="connsiteX12183" y="connsiteY12183"/>
                </a:cxn>
                <a:cxn ang="0">
                  <a:pos x="connsiteX12184" y="connsiteY12184"/>
                </a:cxn>
                <a:cxn ang="0">
                  <a:pos x="connsiteX12185" y="connsiteY12185"/>
                </a:cxn>
                <a:cxn ang="0">
                  <a:pos x="connsiteX12186" y="connsiteY12186"/>
                </a:cxn>
                <a:cxn ang="0">
                  <a:pos x="connsiteX12187" y="connsiteY12187"/>
                </a:cxn>
                <a:cxn ang="0">
                  <a:pos x="connsiteX12188" y="connsiteY12188"/>
                </a:cxn>
                <a:cxn ang="0">
                  <a:pos x="connsiteX12189" y="connsiteY12189"/>
                </a:cxn>
                <a:cxn ang="0">
                  <a:pos x="connsiteX12190" y="connsiteY12190"/>
                </a:cxn>
                <a:cxn ang="0">
                  <a:pos x="connsiteX12191" y="connsiteY12191"/>
                </a:cxn>
                <a:cxn ang="0">
                  <a:pos x="connsiteX12192" y="connsiteY12192"/>
                </a:cxn>
                <a:cxn ang="0">
                  <a:pos x="connsiteX12193" y="connsiteY12193"/>
                </a:cxn>
                <a:cxn ang="0">
                  <a:pos x="connsiteX12194" y="connsiteY12194"/>
                </a:cxn>
                <a:cxn ang="0">
                  <a:pos x="connsiteX12195" y="connsiteY12195"/>
                </a:cxn>
                <a:cxn ang="0">
                  <a:pos x="connsiteX12196" y="connsiteY12196"/>
                </a:cxn>
                <a:cxn ang="0">
                  <a:pos x="connsiteX12197" y="connsiteY12197"/>
                </a:cxn>
                <a:cxn ang="0">
                  <a:pos x="connsiteX12198" y="connsiteY12198"/>
                </a:cxn>
                <a:cxn ang="0">
                  <a:pos x="connsiteX12199" y="connsiteY12199"/>
                </a:cxn>
                <a:cxn ang="0">
                  <a:pos x="connsiteX12200" y="connsiteY12200"/>
                </a:cxn>
                <a:cxn ang="0">
                  <a:pos x="connsiteX12201" y="connsiteY12201"/>
                </a:cxn>
                <a:cxn ang="0">
                  <a:pos x="connsiteX12202" y="connsiteY12202"/>
                </a:cxn>
                <a:cxn ang="0">
                  <a:pos x="connsiteX12203" y="connsiteY12203"/>
                </a:cxn>
                <a:cxn ang="0">
                  <a:pos x="connsiteX12204" y="connsiteY12204"/>
                </a:cxn>
                <a:cxn ang="0">
                  <a:pos x="connsiteX12205" y="connsiteY12205"/>
                </a:cxn>
                <a:cxn ang="0">
                  <a:pos x="connsiteX12206" y="connsiteY12206"/>
                </a:cxn>
                <a:cxn ang="0">
                  <a:pos x="connsiteX12207" y="connsiteY12207"/>
                </a:cxn>
                <a:cxn ang="0">
                  <a:pos x="connsiteX12208" y="connsiteY12208"/>
                </a:cxn>
                <a:cxn ang="0">
                  <a:pos x="connsiteX12209" y="connsiteY12209"/>
                </a:cxn>
                <a:cxn ang="0">
                  <a:pos x="connsiteX12210" y="connsiteY12210"/>
                </a:cxn>
                <a:cxn ang="0">
                  <a:pos x="connsiteX12211" y="connsiteY12211"/>
                </a:cxn>
                <a:cxn ang="0">
                  <a:pos x="connsiteX12212" y="connsiteY12212"/>
                </a:cxn>
                <a:cxn ang="0">
                  <a:pos x="connsiteX12213" y="connsiteY12213"/>
                </a:cxn>
                <a:cxn ang="0">
                  <a:pos x="connsiteX12214" y="connsiteY12214"/>
                </a:cxn>
                <a:cxn ang="0">
                  <a:pos x="connsiteX12215" y="connsiteY12215"/>
                </a:cxn>
                <a:cxn ang="0">
                  <a:pos x="connsiteX12216" y="connsiteY12216"/>
                </a:cxn>
                <a:cxn ang="0">
                  <a:pos x="connsiteX12217" y="connsiteY12217"/>
                </a:cxn>
                <a:cxn ang="0">
                  <a:pos x="connsiteX12218" y="connsiteY12218"/>
                </a:cxn>
                <a:cxn ang="0">
                  <a:pos x="connsiteX12219" y="connsiteY12219"/>
                </a:cxn>
                <a:cxn ang="0">
                  <a:pos x="connsiteX12220" y="connsiteY12220"/>
                </a:cxn>
                <a:cxn ang="0">
                  <a:pos x="connsiteX12221" y="connsiteY12221"/>
                </a:cxn>
                <a:cxn ang="0">
                  <a:pos x="connsiteX12222" y="connsiteY12222"/>
                </a:cxn>
                <a:cxn ang="0">
                  <a:pos x="connsiteX12223" y="connsiteY12223"/>
                </a:cxn>
                <a:cxn ang="0">
                  <a:pos x="connsiteX12224" y="connsiteY12224"/>
                </a:cxn>
                <a:cxn ang="0">
                  <a:pos x="connsiteX12225" y="connsiteY12225"/>
                </a:cxn>
                <a:cxn ang="0">
                  <a:pos x="connsiteX12226" y="connsiteY12226"/>
                </a:cxn>
                <a:cxn ang="0">
                  <a:pos x="connsiteX12227" y="connsiteY12227"/>
                </a:cxn>
                <a:cxn ang="0">
                  <a:pos x="connsiteX12228" y="connsiteY12228"/>
                </a:cxn>
                <a:cxn ang="0">
                  <a:pos x="connsiteX12229" y="connsiteY12229"/>
                </a:cxn>
                <a:cxn ang="0">
                  <a:pos x="connsiteX12230" y="connsiteY12230"/>
                </a:cxn>
                <a:cxn ang="0">
                  <a:pos x="connsiteX12231" y="connsiteY12231"/>
                </a:cxn>
                <a:cxn ang="0">
                  <a:pos x="connsiteX12232" y="connsiteY12232"/>
                </a:cxn>
                <a:cxn ang="0">
                  <a:pos x="connsiteX12233" y="connsiteY12233"/>
                </a:cxn>
                <a:cxn ang="0">
                  <a:pos x="connsiteX12234" y="connsiteY12234"/>
                </a:cxn>
                <a:cxn ang="0">
                  <a:pos x="connsiteX12235" y="connsiteY12235"/>
                </a:cxn>
                <a:cxn ang="0">
                  <a:pos x="connsiteX12236" y="connsiteY12236"/>
                </a:cxn>
                <a:cxn ang="0">
                  <a:pos x="connsiteX12237" y="connsiteY12237"/>
                </a:cxn>
                <a:cxn ang="0">
                  <a:pos x="connsiteX12238" y="connsiteY12238"/>
                </a:cxn>
                <a:cxn ang="0">
                  <a:pos x="connsiteX12239" y="connsiteY12239"/>
                </a:cxn>
                <a:cxn ang="0">
                  <a:pos x="connsiteX12240" y="connsiteY12240"/>
                </a:cxn>
                <a:cxn ang="0">
                  <a:pos x="connsiteX12241" y="connsiteY12241"/>
                </a:cxn>
                <a:cxn ang="0">
                  <a:pos x="connsiteX12242" y="connsiteY12242"/>
                </a:cxn>
                <a:cxn ang="0">
                  <a:pos x="connsiteX12243" y="connsiteY12243"/>
                </a:cxn>
                <a:cxn ang="0">
                  <a:pos x="connsiteX12244" y="connsiteY12244"/>
                </a:cxn>
                <a:cxn ang="0">
                  <a:pos x="connsiteX12245" y="connsiteY12245"/>
                </a:cxn>
                <a:cxn ang="0">
                  <a:pos x="connsiteX12246" y="connsiteY12246"/>
                </a:cxn>
                <a:cxn ang="0">
                  <a:pos x="connsiteX12247" y="connsiteY12247"/>
                </a:cxn>
                <a:cxn ang="0">
                  <a:pos x="connsiteX12248" y="connsiteY12248"/>
                </a:cxn>
                <a:cxn ang="0">
                  <a:pos x="connsiteX12249" y="connsiteY12249"/>
                </a:cxn>
                <a:cxn ang="0">
                  <a:pos x="connsiteX12250" y="connsiteY12250"/>
                </a:cxn>
                <a:cxn ang="0">
                  <a:pos x="connsiteX12251" y="connsiteY12251"/>
                </a:cxn>
                <a:cxn ang="0">
                  <a:pos x="connsiteX12252" y="connsiteY12252"/>
                </a:cxn>
                <a:cxn ang="0">
                  <a:pos x="connsiteX12253" y="connsiteY12253"/>
                </a:cxn>
                <a:cxn ang="0">
                  <a:pos x="connsiteX12254" y="connsiteY12254"/>
                </a:cxn>
                <a:cxn ang="0">
                  <a:pos x="connsiteX12255" y="connsiteY12255"/>
                </a:cxn>
                <a:cxn ang="0">
                  <a:pos x="connsiteX12256" y="connsiteY12256"/>
                </a:cxn>
                <a:cxn ang="0">
                  <a:pos x="connsiteX12257" y="connsiteY12257"/>
                </a:cxn>
                <a:cxn ang="0">
                  <a:pos x="connsiteX12258" y="connsiteY12258"/>
                </a:cxn>
                <a:cxn ang="0">
                  <a:pos x="connsiteX12259" y="connsiteY12259"/>
                </a:cxn>
                <a:cxn ang="0">
                  <a:pos x="connsiteX12260" y="connsiteY12260"/>
                </a:cxn>
                <a:cxn ang="0">
                  <a:pos x="connsiteX12261" y="connsiteY12261"/>
                </a:cxn>
                <a:cxn ang="0">
                  <a:pos x="connsiteX12262" y="connsiteY12262"/>
                </a:cxn>
                <a:cxn ang="0">
                  <a:pos x="connsiteX12263" y="connsiteY12263"/>
                </a:cxn>
                <a:cxn ang="0">
                  <a:pos x="connsiteX12264" y="connsiteY12264"/>
                </a:cxn>
                <a:cxn ang="0">
                  <a:pos x="connsiteX12265" y="connsiteY12265"/>
                </a:cxn>
                <a:cxn ang="0">
                  <a:pos x="connsiteX12266" y="connsiteY12266"/>
                </a:cxn>
                <a:cxn ang="0">
                  <a:pos x="connsiteX12267" y="connsiteY12267"/>
                </a:cxn>
                <a:cxn ang="0">
                  <a:pos x="connsiteX12268" y="connsiteY12268"/>
                </a:cxn>
                <a:cxn ang="0">
                  <a:pos x="connsiteX12269" y="connsiteY12269"/>
                </a:cxn>
                <a:cxn ang="0">
                  <a:pos x="connsiteX12270" y="connsiteY12270"/>
                </a:cxn>
                <a:cxn ang="0">
                  <a:pos x="connsiteX12271" y="connsiteY12271"/>
                </a:cxn>
                <a:cxn ang="0">
                  <a:pos x="connsiteX12272" y="connsiteY12272"/>
                </a:cxn>
                <a:cxn ang="0">
                  <a:pos x="connsiteX12273" y="connsiteY12273"/>
                </a:cxn>
                <a:cxn ang="0">
                  <a:pos x="connsiteX12274" y="connsiteY12274"/>
                </a:cxn>
                <a:cxn ang="0">
                  <a:pos x="connsiteX12275" y="connsiteY12275"/>
                </a:cxn>
                <a:cxn ang="0">
                  <a:pos x="connsiteX12276" y="connsiteY12276"/>
                </a:cxn>
                <a:cxn ang="0">
                  <a:pos x="connsiteX12277" y="connsiteY12277"/>
                </a:cxn>
                <a:cxn ang="0">
                  <a:pos x="connsiteX12278" y="connsiteY12278"/>
                </a:cxn>
                <a:cxn ang="0">
                  <a:pos x="connsiteX12279" y="connsiteY12279"/>
                </a:cxn>
                <a:cxn ang="0">
                  <a:pos x="connsiteX12280" y="connsiteY12280"/>
                </a:cxn>
                <a:cxn ang="0">
                  <a:pos x="connsiteX12281" y="connsiteY12281"/>
                </a:cxn>
                <a:cxn ang="0">
                  <a:pos x="connsiteX12282" y="connsiteY12282"/>
                </a:cxn>
                <a:cxn ang="0">
                  <a:pos x="connsiteX12283" y="connsiteY12283"/>
                </a:cxn>
                <a:cxn ang="0">
                  <a:pos x="connsiteX12284" y="connsiteY12284"/>
                </a:cxn>
                <a:cxn ang="0">
                  <a:pos x="connsiteX12285" y="connsiteY12285"/>
                </a:cxn>
                <a:cxn ang="0">
                  <a:pos x="connsiteX12286" y="connsiteY12286"/>
                </a:cxn>
                <a:cxn ang="0">
                  <a:pos x="connsiteX12287" y="connsiteY12287"/>
                </a:cxn>
                <a:cxn ang="0">
                  <a:pos x="connsiteX12288" y="connsiteY12288"/>
                </a:cxn>
                <a:cxn ang="0">
                  <a:pos x="connsiteX12289" y="connsiteY12289"/>
                </a:cxn>
                <a:cxn ang="0">
                  <a:pos x="connsiteX12290" y="connsiteY12290"/>
                </a:cxn>
                <a:cxn ang="0">
                  <a:pos x="connsiteX12291" y="connsiteY12291"/>
                </a:cxn>
                <a:cxn ang="0">
                  <a:pos x="connsiteX12292" y="connsiteY12292"/>
                </a:cxn>
                <a:cxn ang="0">
                  <a:pos x="connsiteX12293" y="connsiteY12293"/>
                </a:cxn>
                <a:cxn ang="0">
                  <a:pos x="connsiteX12294" y="connsiteY12294"/>
                </a:cxn>
                <a:cxn ang="0">
                  <a:pos x="connsiteX12295" y="connsiteY12295"/>
                </a:cxn>
                <a:cxn ang="0">
                  <a:pos x="connsiteX12296" y="connsiteY12296"/>
                </a:cxn>
                <a:cxn ang="0">
                  <a:pos x="connsiteX12297" y="connsiteY12297"/>
                </a:cxn>
                <a:cxn ang="0">
                  <a:pos x="connsiteX12298" y="connsiteY12298"/>
                </a:cxn>
                <a:cxn ang="0">
                  <a:pos x="connsiteX12299" y="connsiteY12299"/>
                </a:cxn>
                <a:cxn ang="0">
                  <a:pos x="connsiteX12300" y="connsiteY12300"/>
                </a:cxn>
                <a:cxn ang="0">
                  <a:pos x="connsiteX12301" y="connsiteY12301"/>
                </a:cxn>
                <a:cxn ang="0">
                  <a:pos x="connsiteX12302" y="connsiteY12302"/>
                </a:cxn>
                <a:cxn ang="0">
                  <a:pos x="connsiteX12303" y="connsiteY12303"/>
                </a:cxn>
                <a:cxn ang="0">
                  <a:pos x="connsiteX12304" y="connsiteY12304"/>
                </a:cxn>
                <a:cxn ang="0">
                  <a:pos x="connsiteX12305" y="connsiteY12305"/>
                </a:cxn>
                <a:cxn ang="0">
                  <a:pos x="connsiteX12306" y="connsiteY12306"/>
                </a:cxn>
                <a:cxn ang="0">
                  <a:pos x="connsiteX12307" y="connsiteY12307"/>
                </a:cxn>
                <a:cxn ang="0">
                  <a:pos x="connsiteX12308" y="connsiteY12308"/>
                </a:cxn>
                <a:cxn ang="0">
                  <a:pos x="connsiteX12309" y="connsiteY12309"/>
                </a:cxn>
                <a:cxn ang="0">
                  <a:pos x="connsiteX12310" y="connsiteY12310"/>
                </a:cxn>
                <a:cxn ang="0">
                  <a:pos x="connsiteX12311" y="connsiteY12311"/>
                </a:cxn>
                <a:cxn ang="0">
                  <a:pos x="connsiteX12312" y="connsiteY12312"/>
                </a:cxn>
                <a:cxn ang="0">
                  <a:pos x="connsiteX12313" y="connsiteY12313"/>
                </a:cxn>
                <a:cxn ang="0">
                  <a:pos x="connsiteX12314" y="connsiteY12314"/>
                </a:cxn>
                <a:cxn ang="0">
                  <a:pos x="connsiteX12315" y="connsiteY12315"/>
                </a:cxn>
                <a:cxn ang="0">
                  <a:pos x="connsiteX12316" y="connsiteY12316"/>
                </a:cxn>
                <a:cxn ang="0">
                  <a:pos x="connsiteX12317" y="connsiteY12317"/>
                </a:cxn>
                <a:cxn ang="0">
                  <a:pos x="connsiteX12318" y="connsiteY12318"/>
                </a:cxn>
                <a:cxn ang="0">
                  <a:pos x="connsiteX12319" y="connsiteY12319"/>
                </a:cxn>
                <a:cxn ang="0">
                  <a:pos x="connsiteX12320" y="connsiteY12320"/>
                </a:cxn>
                <a:cxn ang="0">
                  <a:pos x="connsiteX12321" y="connsiteY12321"/>
                </a:cxn>
                <a:cxn ang="0">
                  <a:pos x="connsiteX12322" y="connsiteY12322"/>
                </a:cxn>
                <a:cxn ang="0">
                  <a:pos x="connsiteX12323" y="connsiteY12323"/>
                </a:cxn>
                <a:cxn ang="0">
                  <a:pos x="connsiteX12324" y="connsiteY12324"/>
                </a:cxn>
                <a:cxn ang="0">
                  <a:pos x="connsiteX12325" y="connsiteY12325"/>
                </a:cxn>
                <a:cxn ang="0">
                  <a:pos x="connsiteX12326" y="connsiteY12326"/>
                </a:cxn>
                <a:cxn ang="0">
                  <a:pos x="connsiteX12327" y="connsiteY12327"/>
                </a:cxn>
                <a:cxn ang="0">
                  <a:pos x="connsiteX12328" y="connsiteY12328"/>
                </a:cxn>
                <a:cxn ang="0">
                  <a:pos x="connsiteX12329" y="connsiteY12329"/>
                </a:cxn>
                <a:cxn ang="0">
                  <a:pos x="connsiteX12330" y="connsiteY12330"/>
                </a:cxn>
                <a:cxn ang="0">
                  <a:pos x="connsiteX12331" y="connsiteY12331"/>
                </a:cxn>
                <a:cxn ang="0">
                  <a:pos x="connsiteX12332" y="connsiteY12332"/>
                </a:cxn>
                <a:cxn ang="0">
                  <a:pos x="connsiteX12333" y="connsiteY12333"/>
                </a:cxn>
                <a:cxn ang="0">
                  <a:pos x="connsiteX12334" y="connsiteY12334"/>
                </a:cxn>
                <a:cxn ang="0">
                  <a:pos x="connsiteX12335" y="connsiteY12335"/>
                </a:cxn>
                <a:cxn ang="0">
                  <a:pos x="connsiteX12336" y="connsiteY12336"/>
                </a:cxn>
                <a:cxn ang="0">
                  <a:pos x="connsiteX12337" y="connsiteY12337"/>
                </a:cxn>
                <a:cxn ang="0">
                  <a:pos x="connsiteX12338" y="connsiteY12338"/>
                </a:cxn>
                <a:cxn ang="0">
                  <a:pos x="connsiteX12339" y="connsiteY12339"/>
                </a:cxn>
                <a:cxn ang="0">
                  <a:pos x="connsiteX12340" y="connsiteY12340"/>
                </a:cxn>
                <a:cxn ang="0">
                  <a:pos x="connsiteX12341" y="connsiteY12341"/>
                </a:cxn>
                <a:cxn ang="0">
                  <a:pos x="connsiteX12342" y="connsiteY12342"/>
                </a:cxn>
                <a:cxn ang="0">
                  <a:pos x="connsiteX12343" y="connsiteY12343"/>
                </a:cxn>
                <a:cxn ang="0">
                  <a:pos x="connsiteX12344" y="connsiteY12344"/>
                </a:cxn>
                <a:cxn ang="0">
                  <a:pos x="connsiteX12345" y="connsiteY12345"/>
                </a:cxn>
                <a:cxn ang="0">
                  <a:pos x="connsiteX12346" y="connsiteY12346"/>
                </a:cxn>
                <a:cxn ang="0">
                  <a:pos x="connsiteX12347" y="connsiteY12347"/>
                </a:cxn>
                <a:cxn ang="0">
                  <a:pos x="connsiteX12348" y="connsiteY12348"/>
                </a:cxn>
                <a:cxn ang="0">
                  <a:pos x="connsiteX12349" y="connsiteY12349"/>
                </a:cxn>
                <a:cxn ang="0">
                  <a:pos x="connsiteX12350" y="connsiteY12350"/>
                </a:cxn>
                <a:cxn ang="0">
                  <a:pos x="connsiteX12351" y="connsiteY12351"/>
                </a:cxn>
                <a:cxn ang="0">
                  <a:pos x="connsiteX12352" y="connsiteY12352"/>
                </a:cxn>
                <a:cxn ang="0">
                  <a:pos x="connsiteX12353" y="connsiteY12353"/>
                </a:cxn>
                <a:cxn ang="0">
                  <a:pos x="connsiteX12354" y="connsiteY12354"/>
                </a:cxn>
                <a:cxn ang="0">
                  <a:pos x="connsiteX12355" y="connsiteY12355"/>
                </a:cxn>
                <a:cxn ang="0">
                  <a:pos x="connsiteX12356" y="connsiteY12356"/>
                </a:cxn>
                <a:cxn ang="0">
                  <a:pos x="connsiteX12357" y="connsiteY12357"/>
                </a:cxn>
                <a:cxn ang="0">
                  <a:pos x="connsiteX12358" y="connsiteY12358"/>
                </a:cxn>
                <a:cxn ang="0">
                  <a:pos x="connsiteX12359" y="connsiteY12359"/>
                </a:cxn>
                <a:cxn ang="0">
                  <a:pos x="connsiteX12360" y="connsiteY12360"/>
                </a:cxn>
                <a:cxn ang="0">
                  <a:pos x="connsiteX12361" y="connsiteY12361"/>
                </a:cxn>
                <a:cxn ang="0">
                  <a:pos x="connsiteX12362" y="connsiteY12362"/>
                </a:cxn>
                <a:cxn ang="0">
                  <a:pos x="connsiteX12363" y="connsiteY12363"/>
                </a:cxn>
                <a:cxn ang="0">
                  <a:pos x="connsiteX12364" y="connsiteY12364"/>
                </a:cxn>
                <a:cxn ang="0">
                  <a:pos x="connsiteX12365" y="connsiteY12365"/>
                </a:cxn>
                <a:cxn ang="0">
                  <a:pos x="connsiteX12366" y="connsiteY12366"/>
                </a:cxn>
                <a:cxn ang="0">
                  <a:pos x="connsiteX12367" y="connsiteY12367"/>
                </a:cxn>
                <a:cxn ang="0">
                  <a:pos x="connsiteX12368" y="connsiteY12368"/>
                </a:cxn>
                <a:cxn ang="0">
                  <a:pos x="connsiteX12369" y="connsiteY12369"/>
                </a:cxn>
                <a:cxn ang="0">
                  <a:pos x="connsiteX12370" y="connsiteY12370"/>
                </a:cxn>
                <a:cxn ang="0">
                  <a:pos x="connsiteX12371" y="connsiteY12371"/>
                </a:cxn>
                <a:cxn ang="0">
                  <a:pos x="connsiteX12372" y="connsiteY12372"/>
                </a:cxn>
                <a:cxn ang="0">
                  <a:pos x="connsiteX12373" y="connsiteY12373"/>
                </a:cxn>
                <a:cxn ang="0">
                  <a:pos x="connsiteX12374" y="connsiteY12374"/>
                </a:cxn>
                <a:cxn ang="0">
                  <a:pos x="connsiteX12375" y="connsiteY12375"/>
                </a:cxn>
                <a:cxn ang="0">
                  <a:pos x="connsiteX12376" y="connsiteY12376"/>
                </a:cxn>
                <a:cxn ang="0">
                  <a:pos x="connsiteX12377" y="connsiteY12377"/>
                </a:cxn>
                <a:cxn ang="0">
                  <a:pos x="connsiteX12378" y="connsiteY12378"/>
                </a:cxn>
                <a:cxn ang="0">
                  <a:pos x="connsiteX12379" y="connsiteY12379"/>
                </a:cxn>
                <a:cxn ang="0">
                  <a:pos x="connsiteX12380" y="connsiteY12380"/>
                </a:cxn>
                <a:cxn ang="0">
                  <a:pos x="connsiteX12381" y="connsiteY12381"/>
                </a:cxn>
                <a:cxn ang="0">
                  <a:pos x="connsiteX12382" y="connsiteY12382"/>
                </a:cxn>
                <a:cxn ang="0">
                  <a:pos x="connsiteX12383" y="connsiteY12383"/>
                </a:cxn>
                <a:cxn ang="0">
                  <a:pos x="connsiteX12384" y="connsiteY12384"/>
                </a:cxn>
                <a:cxn ang="0">
                  <a:pos x="connsiteX12385" y="connsiteY12385"/>
                </a:cxn>
                <a:cxn ang="0">
                  <a:pos x="connsiteX12386" y="connsiteY12386"/>
                </a:cxn>
                <a:cxn ang="0">
                  <a:pos x="connsiteX12387" y="connsiteY12387"/>
                </a:cxn>
                <a:cxn ang="0">
                  <a:pos x="connsiteX12388" y="connsiteY12388"/>
                </a:cxn>
                <a:cxn ang="0">
                  <a:pos x="connsiteX12389" y="connsiteY12389"/>
                </a:cxn>
                <a:cxn ang="0">
                  <a:pos x="connsiteX12390" y="connsiteY12390"/>
                </a:cxn>
                <a:cxn ang="0">
                  <a:pos x="connsiteX12391" y="connsiteY12391"/>
                </a:cxn>
                <a:cxn ang="0">
                  <a:pos x="connsiteX12392" y="connsiteY12392"/>
                </a:cxn>
                <a:cxn ang="0">
                  <a:pos x="connsiteX12393" y="connsiteY12393"/>
                </a:cxn>
                <a:cxn ang="0">
                  <a:pos x="connsiteX12394" y="connsiteY12394"/>
                </a:cxn>
                <a:cxn ang="0">
                  <a:pos x="connsiteX12395" y="connsiteY12395"/>
                </a:cxn>
                <a:cxn ang="0">
                  <a:pos x="connsiteX12396" y="connsiteY12396"/>
                </a:cxn>
                <a:cxn ang="0">
                  <a:pos x="connsiteX12397" y="connsiteY12397"/>
                </a:cxn>
                <a:cxn ang="0">
                  <a:pos x="connsiteX12398" y="connsiteY12398"/>
                </a:cxn>
                <a:cxn ang="0">
                  <a:pos x="connsiteX12399" y="connsiteY12399"/>
                </a:cxn>
                <a:cxn ang="0">
                  <a:pos x="connsiteX12400" y="connsiteY12400"/>
                </a:cxn>
                <a:cxn ang="0">
                  <a:pos x="connsiteX12401" y="connsiteY12401"/>
                </a:cxn>
                <a:cxn ang="0">
                  <a:pos x="connsiteX12402" y="connsiteY12402"/>
                </a:cxn>
                <a:cxn ang="0">
                  <a:pos x="connsiteX12403" y="connsiteY12403"/>
                </a:cxn>
                <a:cxn ang="0">
                  <a:pos x="connsiteX12404" y="connsiteY12404"/>
                </a:cxn>
                <a:cxn ang="0">
                  <a:pos x="connsiteX12405" y="connsiteY12405"/>
                </a:cxn>
                <a:cxn ang="0">
                  <a:pos x="connsiteX12406" y="connsiteY12406"/>
                </a:cxn>
                <a:cxn ang="0">
                  <a:pos x="connsiteX12407" y="connsiteY12407"/>
                </a:cxn>
                <a:cxn ang="0">
                  <a:pos x="connsiteX12408" y="connsiteY12408"/>
                </a:cxn>
                <a:cxn ang="0">
                  <a:pos x="connsiteX12409" y="connsiteY12409"/>
                </a:cxn>
                <a:cxn ang="0">
                  <a:pos x="connsiteX12410" y="connsiteY12410"/>
                </a:cxn>
                <a:cxn ang="0">
                  <a:pos x="connsiteX12411" y="connsiteY12411"/>
                </a:cxn>
                <a:cxn ang="0">
                  <a:pos x="connsiteX12412" y="connsiteY12412"/>
                </a:cxn>
                <a:cxn ang="0">
                  <a:pos x="connsiteX12413" y="connsiteY12413"/>
                </a:cxn>
                <a:cxn ang="0">
                  <a:pos x="connsiteX12414" y="connsiteY12414"/>
                </a:cxn>
                <a:cxn ang="0">
                  <a:pos x="connsiteX12415" y="connsiteY12415"/>
                </a:cxn>
                <a:cxn ang="0">
                  <a:pos x="connsiteX12416" y="connsiteY12416"/>
                </a:cxn>
                <a:cxn ang="0">
                  <a:pos x="connsiteX12417" y="connsiteY12417"/>
                </a:cxn>
                <a:cxn ang="0">
                  <a:pos x="connsiteX12418" y="connsiteY12418"/>
                </a:cxn>
                <a:cxn ang="0">
                  <a:pos x="connsiteX12419" y="connsiteY12419"/>
                </a:cxn>
                <a:cxn ang="0">
                  <a:pos x="connsiteX12420" y="connsiteY12420"/>
                </a:cxn>
                <a:cxn ang="0">
                  <a:pos x="connsiteX12421" y="connsiteY12421"/>
                </a:cxn>
                <a:cxn ang="0">
                  <a:pos x="connsiteX12422" y="connsiteY12422"/>
                </a:cxn>
                <a:cxn ang="0">
                  <a:pos x="connsiteX12423" y="connsiteY12423"/>
                </a:cxn>
                <a:cxn ang="0">
                  <a:pos x="connsiteX12424" y="connsiteY12424"/>
                </a:cxn>
                <a:cxn ang="0">
                  <a:pos x="connsiteX12425" y="connsiteY12425"/>
                </a:cxn>
                <a:cxn ang="0">
                  <a:pos x="connsiteX12426" y="connsiteY12426"/>
                </a:cxn>
                <a:cxn ang="0">
                  <a:pos x="connsiteX12427" y="connsiteY12427"/>
                </a:cxn>
                <a:cxn ang="0">
                  <a:pos x="connsiteX12428" y="connsiteY12428"/>
                </a:cxn>
                <a:cxn ang="0">
                  <a:pos x="connsiteX12429" y="connsiteY12429"/>
                </a:cxn>
                <a:cxn ang="0">
                  <a:pos x="connsiteX12430" y="connsiteY12430"/>
                </a:cxn>
                <a:cxn ang="0">
                  <a:pos x="connsiteX12431" y="connsiteY12431"/>
                </a:cxn>
                <a:cxn ang="0">
                  <a:pos x="connsiteX12432" y="connsiteY12432"/>
                </a:cxn>
                <a:cxn ang="0">
                  <a:pos x="connsiteX12433" y="connsiteY12433"/>
                </a:cxn>
                <a:cxn ang="0">
                  <a:pos x="connsiteX12434" y="connsiteY12434"/>
                </a:cxn>
                <a:cxn ang="0">
                  <a:pos x="connsiteX12435" y="connsiteY12435"/>
                </a:cxn>
                <a:cxn ang="0">
                  <a:pos x="connsiteX12436" y="connsiteY12436"/>
                </a:cxn>
                <a:cxn ang="0">
                  <a:pos x="connsiteX12437" y="connsiteY12437"/>
                </a:cxn>
                <a:cxn ang="0">
                  <a:pos x="connsiteX12438" y="connsiteY12438"/>
                </a:cxn>
                <a:cxn ang="0">
                  <a:pos x="connsiteX12439" y="connsiteY12439"/>
                </a:cxn>
                <a:cxn ang="0">
                  <a:pos x="connsiteX12440" y="connsiteY12440"/>
                </a:cxn>
                <a:cxn ang="0">
                  <a:pos x="connsiteX12441" y="connsiteY12441"/>
                </a:cxn>
                <a:cxn ang="0">
                  <a:pos x="connsiteX12442" y="connsiteY12442"/>
                </a:cxn>
                <a:cxn ang="0">
                  <a:pos x="connsiteX12443" y="connsiteY12443"/>
                </a:cxn>
                <a:cxn ang="0">
                  <a:pos x="connsiteX12444" y="connsiteY12444"/>
                </a:cxn>
                <a:cxn ang="0">
                  <a:pos x="connsiteX12445" y="connsiteY12445"/>
                </a:cxn>
                <a:cxn ang="0">
                  <a:pos x="connsiteX12446" y="connsiteY12446"/>
                </a:cxn>
                <a:cxn ang="0">
                  <a:pos x="connsiteX12447" y="connsiteY12447"/>
                </a:cxn>
                <a:cxn ang="0">
                  <a:pos x="connsiteX12448" y="connsiteY12448"/>
                </a:cxn>
                <a:cxn ang="0">
                  <a:pos x="connsiteX12449" y="connsiteY12449"/>
                </a:cxn>
                <a:cxn ang="0">
                  <a:pos x="connsiteX12450" y="connsiteY12450"/>
                </a:cxn>
                <a:cxn ang="0">
                  <a:pos x="connsiteX12451" y="connsiteY12451"/>
                </a:cxn>
                <a:cxn ang="0">
                  <a:pos x="connsiteX12452" y="connsiteY12452"/>
                </a:cxn>
                <a:cxn ang="0">
                  <a:pos x="connsiteX12453" y="connsiteY12453"/>
                </a:cxn>
                <a:cxn ang="0">
                  <a:pos x="connsiteX12454" y="connsiteY12454"/>
                </a:cxn>
                <a:cxn ang="0">
                  <a:pos x="connsiteX12455" y="connsiteY12455"/>
                </a:cxn>
                <a:cxn ang="0">
                  <a:pos x="connsiteX12456" y="connsiteY12456"/>
                </a:cxn>
                <a:cxn ang="0">
                  <a:pos x="connsiteX12457" y="connsiteY12457"/>
                </a:cxn>
                <a:cxn ang="0">
                  <a:pos x="connsiteX12458" y="connsiteY12458"/>
                </a:cxn>
                <a:cxn ang="0">
                  <a:pos x="connsiteX12459" y="connsiteY12459"/>
                </a:cxn>
                <a:cxn ang="0">
                  <a:pos x="connsiteX12460" y="connsiteY12460"/>
                </a:cxn>
                <a:cxn ang="0">
                  <a:pos x="connsiteX12461" y="connsiteY12461"/>
                </a:cxn>
                <a:cxn ang="0">
                  <a:pos x="connsiteX12462" y="connsiteY12462"/>
                </a:cxn>
                <a:cxn ang="0">
                  <a:pos x="connsiteX12463" y="connsiteY12463"/>
                </a:cxn>
                <a:cxn ang="0">
                  <a:pos x="connsiteX12464" y="connsiteY12464"/>
                </a:cxn>
                <a:cxn ang="0">
                  <a:pos x="connsiteX12465" y="connsiteY12465"/>
                </a:cxn>
                <a:cxn ang="0">
                  <a:pos x="connsiteX12466" y="connsiteY12466"/>
                </a:cxn>
                <a:cxn ang="0">
                  <a:pos x="connsiteX12467" y="connsiteY12467"/>
                </a:cxn>
                <a:cxn ang="0">
                  <a:pos x="connsiteX12468" y="connsiteY12468"/>
                </a:cxn>
                <a:cxn ang="0">
                  <a:pos x="connsiteX12469" y="connsiteY12469"/>
                </a:cxn>
                <a:cxn ang="0">
                  <a:pos x="connsiteX12470" y="connsiteY12470"/>
                </a:cxn>
                <a:cxn ang="0">
                  <a:pos x="connsiteX12471" y="connsiteY12471"/>
                </a:cxn>
                <a:cxn ang="0">
                  <a:pos x="connsiteX12472" y="connsiteY12472"/>
                </a:cxn>
                <a:cxn ang="0">
                  <a:pos x="connsiteX12473" y="connsiteY12473"/>
                </a:cxn>
                <a:cxn ang="0">
                  <a:pos x="connsiteX12474" y="connsiteY12474"/>
                </a:cxn>
                <a:cxn ang="0">
                  <a:pos x="connsiteX12475" y="connsiteY12475"/>
                </a:cxn>
                <a:cxn ang="0">
                  <a:pos x="connsiteX12476" y="connsiteY12476"/>
                </a:cxn>
                <a:cxn ang="0">
                  <a:pos x="connsiteX12477" y="connsiteY12477"/>
                </a:cxn>
                <a:cxn ang="0">
                  <a:pos x="connsiteX12478" y="connsiteY12478"/>
                </a:cxn>
                <a:cxn ang="0">
                  <a:pos x="connsiteX12479" y="connsiteY12479"/>
                </a:cxn>
                <a:cxn ang="0">
                  <a:pos x="connsiteX12480" y="connsiteY12480"/>
                </a:cxn>
                <a:cxn ang="0">
                  <a:pos x="connsiteX12481" y="connsiteY12481"/>
                </a:cxn>
                <a:cxn ang="0">
                  <a:pos x="connsiteX12482" y="connsiteY12482"/>
                </a:cxn>
                <a:cxn ang="0">
                  <a:pos x="connsiteX12483" y="connsiteY12483"/>
                </a:cxn>
                <a:cxn ang="0">
                  <a:pos x="connsiteX12484" y="connsiteY12484"/>
                </a:cxn>
                <a:cxn ang="0">
                  <a:pos x="connsiteX12485" y="connsiteY12485"/>
                </a:cxn>
                <a:cxn ang="0">
                  <a:pos x="connsiteX12486" y="connsiteY12486"/>
                </a:cxn>
                <a:cxn ang="0">
                  <a:pos x="connsiteX12487" y="connsiteY12487"/>
                </a:cxn>
                <a:cxn ang="0">
                  <a:pos x="connsiteX12488" y="connsiteY12488"/>
                </a:cxn>
                <a:cxn ang="0">
                  <a:pos x="connsiteX12489" y="connsiteY12489"/>
                </a:cxn>
                <a:cxn ang="0">
                  <a:pos x="connsiteX12490" y="connsiteY12490"/>
                </a:cxn>
                <a:cxn ang="0">
                  <a:pos x="connsiteX12491" y="connsiteY12491"/>
                </a:cxn>
                <a:cxn ang="0">
                  <a:pos x="connsiteX12492" y="connsiteY12492"/>
                </a:cxn>
                <a:cxn ang="0">
                  <a:pos x="connsiteX12493" y="connsiteY12493"/>
                </a:cxn>
                <a:cxn ang="0">
                  <a:pos x="connsiteX12494" y="connsiteY12494"/>
                </a:cxn>
                <a:cxn ang="0">
                  <a:pos x="connsiteX12495" y="connsiteY12495"/>
                </a:cxn>
                <a:cxn ang="0">
                  <a:pos x="connsiteX12496" y="connsiteY12496"/>
                </a:cxn>
                <a:cxn ang="0">
                  <a:pos x="connsiteX12497" y="connsiteY12497"/>
                </a:cxn>
                <a:cxn ang="0">
                  <a:pos x="connsiteX12498" y="connsiteY12498"/>
                </a:cxn>
                <a:cxn ang="0">
                  <a:pos x="connsiteX12499" y="connsiteY12499"/>
                </a:cxn>
                <a:cxn ang="0">
                  <a:pos x="connsiteX12500" y="connsiteY12500"/>
                </a:cxn>
                <a:cxn ang="0">
                  <a:pos x="connsiteX12501" y="connsiteY12501"/>
                </a:cxn>
                <a:cxn ang="0">
                  <a:pos x="connsiteX12502" y="connsiteY12502"/>
                </a:cxn>
                <a:cxn ang="0">
                  <a:pos x="connsiteX12503" y="connsiteY12503"/>
                </a:cxn>
                <a:cxn ang="0">
                  <a:pos x="connsiteX12504" y="connsiteY12504"/>
                </a:cxn>
                <a:cxn ang="0">
                  <a:pos x="connsiteX12505" y="connsiteY12505"/>
                </a:cxn>
                <a:cxn ang="0">
                  <a:pos x="connsiteX12506" y="connsiteY12506"/>
                </a:cxn>
                <a:cxn ang="0">
                  <a:pos x="connsiteX12507" y="connsiteY12507"/>
                </a:cxn>
                <a:cxn ang="0">
                  <a:pos x="connsiteX12508" y="connsiteY12508"/>
                </a:cxn>
                <a:cxn ang="0">
                  <a:pos x="connsiteX12509" y="connsiteY12509"/>
                </a:cxn>
                <a:cxn ang="0">
                  <a:pos x="connsiteX12510" y="connsiteY12510"/>
                </a:cxn>
                <a:cxn ang="0">
                  <a:pos x="connsiteX12511" y="connsiteY12511"/>
                </a:cxn>
                <a:cxn ang="0">
                  <a:pos x="connsiteX12512" y="connsiteY12512"/>
                </a:cxn>
                <a:cxn ang="0">
                  <a:pos x="connsiteX12513" y="connsiteY12513"/>
                </a:cxn>
                <a:cxn ang="0">
                  <a:pos x="connsiteX12514" y="connsiteY12514"/>
                </a:cxn>
                <a:cxn ang="0">
                  <a:pos x="connsiteX12515" y="connsiteY12515"/>
                </a:cxn>
                <a:cxn ang="0">
                  <a:pos x="connsiteX12516" y="connsiteY12516"/>
                </a:cxn>
                <a:cxn ang="0">
                  <a:pos x="connsiteX12517" y="connsiteY12517"/>
                </a:cxn>
                <a:cxn ang="0">
                  <a:pos x="connsiteX12518" y="connsiteY12518"/>
                </a:cxn>
                <a:cxn ang="0">
                  <a:pos x="connsiteX12519" y="connsiteY12519"/>
                </a:cxn>
                <a:cxn ang="0">
                  <a:pos x="connsiteX12520" y="connsiteY12520"/>
                </a:cxn>
                <a:cxn ang="0">
                  <a:pos x="connsiteX12521" y="connsiteY12521"/>
                </a:cxn>
                <a:cxn ang="0">
                  <a:pos x="connsiteX12522" y="connsiteY12522"/>
                </a:cxn>
                <a:cxn ang="0">
                  <a:pos x="connsiteX12523" y="connsiteY12523"/>
                </a:cxn>
                <a:cxn ang="0">
                  <a:pos x="connsiteX12524" y="connsiteY12524"/>
                </a:cxn>
                <a:cxn ang="0">
                  <a:pos x="connsiteX12525" y="connsiteY12525"/>
                </a:cxn>
                <a:cxn ang="0">
                  <a:pos x="connsiteX12526" y="connsiteY12526"/>
                </a:cxn>
                <a:cxn ang="0">
                  <a:pos x="connsiteX12527" y="connsiteY12527"/>
                </a:cxn>
                <a:cxn ang="0">
                  <a:pos x="connsiteX12528" y="connsiteY12528"/>
                </a:cxn>
                <a:cxn ang="0">
                  <a:pos x="connsiteX12529" y="connsiteY12529"/>
                </a:cxn>
                <a:cxn ang="0">
                  <a:pos x="connsiteX12530" y="connsiteY12530"/>
                </a:cxn>
                <a:cxn ang="0">
                  <a:pos x="connsiteX12531" y="connsiteY12531"/>
                </a:cxn>
                <a:cxn ang="0">
                  <a:pos x="connsiteX12532" y="connsiteY12532"/>
                </a:cxn>
                <a:cxn ang="0">
                  <a:pos x="connsiteX12533" y="connsiteY12533"/>
                </a:cxn>
                <a:cxn ang="0">
                  <a:pos x="connsiteX12534" y="connsiteY12534"/>
                </a:cxn>
                <a:cxn ang="0">
                  <a:pos x="connsiteX12535" y="connsiteY12535"/>
                </a:cxn>
                <a:cxn ang="0">
                  <a:pos x="connsiteX12536" y="connsiteY12536"/>
                </a:cxn>
                <a:cxn ang="0">
                  <a:pos x="connsiteX12537" y="connsiteY12537"/>
                </a:cxn>
                <a:cxn ang="0">
                  <a:pos x="connsiteX12538" y="connsiteY12538"/>
                </a:cxn>
                <a:cxn ang="0">
                  <a:pos x="connsiteX12539" y="connsiteY12539"/>
                </a:cxn>
                <a:cxn ang="0">
                  <a:pos x="connsiteX12540" y="connsiteY12540"/>
                </a:cxn>
                <a:cxn ang="0">
                  <a:pos x="connsiteX12541" y="connsiteY12541"/>
                </a:cxn>
                <a:cxn ang="0">
                  <a:pos x="connsiteX12542" y="connsiteY12542"/>
                </a:cxn>
                <a:cxn ang="0">
                  <a:pos x="connsiteX12543" y="connsiteY12543"/>
                </a:cxn>
                <a:cxn ang="0">
                  <a:pos x="connsiteX12544" y="connsiteY12544"/>
                </a:cxn>
                <a:cxn ang="0">
                  <a:pos x="connsiteX12545" y="connsiteY12545"/>
                </a:cxn>
                <a:cxn ang="0">
                  <a:pos x="connsiteX12546" y="connsiteY12546"/>
                </a:cxn>
                <a:cxn ang="0">
                  <a:pos x="connsiteX12547" y="connsiteY12547"/>
                </a:cxn>
                <a:cxn ang="0">
                  <a:pos x="connsiteX12548" y="connsiteY12548"/>
                </a:cxn>
                <a:cxn ang="0">
                  <a:pos x="connsiteX12549" y="connsiteY12549"/>
                </a:cxn>
                <a:cxn ang="0">
                  <a:pos x="connsiteX12550" y="connsiteY12550"/>
                </a:cxn>
                <a:cxn ang="0">
                  <a:pos x="connsiteX12551" y="connsiteY12551"/>
                </a:cxn>
                <a:cxn ang="0">
                  <a:pos x="connsiteX12552" y="connsiteY12552"/>
                </a:cxn>
                <a:cxn ang="0">
                  <a:pos x="connsiteX12553" y="connsiteY12553"/>
                </a:cxn>
                <a:cxn ang="0">
                  <a:pos x="connsiteX12554" y="connsiteY12554"/>
                </a:cxn>
                <a:cxn ang="0">
                  <a:pos x="connsiteX12555" y="connsiteY12555"/>
                </a:cxn>
                <a:cxn ang="0">
                  <a:pos x="connsiteX12556" y="connsiteY12556"/>
                </a:cxn>
                <a:cxn ang="0">
                  <a:pos x="connsiteX12557" y="connsiteY12557"/>
                </a:cxn>
                <a:cxn ang="0">
                  <a:pos x="connsiteX12558" y="connsiteY12558"/>
                </a:cxn>
                <a:cxn ang="0">
                  <a:pos x="connsiteX12559" y="connsiteY12559"/>
                </a:cxn>
                <a:cxn ang="0">
                  <a:pos x="connsiteX12560" y="connsiteY12560"/>
                </a:cxn>
                <a:cxn ang="0">
                  <a:pos x="connsiteX12561" y="connsiteY12561"/>
                </a:cxn>
                <a:cxn ang="0">
                  <a:pos x="connsiteX12562" y="connsiteY12562"/>
                </a:cxn>
                <a:cxn ang="0">
                  <a:pos x="connsiteX12563" y="connsiteY12563"/>
                </a:cxn>
                <a:cxn ang="0">
                  <a:pos x="connsiteX12564" y="connsiteY12564"/>
                </a:cxn>
                <a:cxn ang="0">
                  <a:pos x="connsiteX12565" y="connsiteY12565"/>
                </a:cxn>
                <a:cxn ang="0">
                  <a:pos x="connsiteX12566" y="connsiteY12566"/>
                </a:cxn>
                <a:cxn ang="0">
                  <a:pos x="connsiteX12567" y="connsiteY12567"/>
                </a:cxn>
                <a:cxn ang="0">
                  <a:pos x="connsiteX12568" y="connsiteY12568"/>
                </a:cxn>
                <a:cxn ang="0">
                  <a:pos x="connsiteX12569" y="connsiteY12569"/>
                </a:cxn>
                <a:cxn ang="0">
                  <a:pos x="connsiteX12570" y="connsiteY12570"/>
                </a:cxn>
                <a:cxn ang="0">
                  <a:pos x="connsiteX12571" y="connsiteY12571"/>
                </a:cxn>
                <a:cxn ang="0">
                  <a:pos x="connsiteX12572" y="connsiteY12572"/>
                </a:cxn>
                <a:cxn ang="0">
                  <a:pos x="connsiteX12573" y="connsiteY12573"/>
                </a:cxn>
                <a:cxn ang="0">
                  <a:pos x="connsiteX12574" y="connsiteY12574"/>
                </a:cxn>
                <a:cxn ang="0">
                  <a:pos x="connsiteX12575" y="connsiteY12575"/>
                </a:cxn>
                <a:cxn ang="0">
                  <a:pos x="connsiteX12576" y="connsiteY12576"/>
                </a:cxn>
                <a:cxn ang="0">
                  <a:pos x="connsiteX12577" y="connsiteY12577"/>
                </a:cxn>
                <a:cxn ang="0">
                  <a:pos x="connsiteX12578" y="connsiteY12578"/>
                </a:cxn>
                <a:cxn ang="0">
                  <a:pos x="connsiteX12579" y="connsiteY12579"/>
                </a:cxn>
                <a:cxn ang="0">
                  <a:pos x="connsiteX12580" y="connsiteY12580"/>
                </a:cxn>
                <a:cxn ang="0">
                  <a:pos x="connsiteX12581" y="connsiteY12581"/>
                </a:cxn>
                <a:cxn ang="0">
                  <a:pos x="connsiteX12582" y="connsiteY12582"/>
                </a:cxn>
                <a:cxn ang="0">
                  <a:pos x="connsiteX12583" y="connsiteY12583"/>
                </a:cxn>
                <a:cxn ang="0">
                  <a:pos x="connsiteX12584" y="connsiteY12584"/>
                </a:cxn>
                <a:cxn ang="0">
                  <a:pos x="connsiteX12585" y="connsiteY12585"/>
                </a:cxn>
                <a:cxn ang="0">
                  <a:pos x="connsiteX12586" y="connsiteY12586"/>
                </a:cxn>
                <a:cxn ang="0">
                  <a:pos x="connsiteX12587" y="connsiteY12587"/>
                </a:cxn>
                <a:cxn ang="0">
                  <a:pos x="connsiteX12588" y="connsiteY12588"/>
                </a:cxn>
                <a:cxn ang="0">
                  <a:pos x="connsiteX12589" y="connsiteY12589"/>
                </a:cxn>
                <a:cxn ang="0">
                  <a:pos x="connsiteX12590" y="connsiteY12590"/>
                </a:cxn>
                <a:cxn ang="0">
                  <a:pos x="connsiteX12591" y="connsiteY12591"/>
                </a:cxn>
                <a:cxn ang="0">
                  <a:pos x="connsiteX12592" y="connsiteY12592"/>
                </a:cxn>
                <a:cxn ang="0">
                  <a:pos x="connsiteX12593" y="connsiteY12593"/>
                </a:cxn>
                <a:cxn ang="0">
                  <a:pos x="connsiteX12594" y="connsiteY12594"/>
                </a:cxn>
                <a:cxn ang="0">
                  <a:pos x="connsiteX12595" y="connsiteY12595"/>
                </a:cxn>
                <a:cxn ang="0">
                  <a:pos x="connsiteX12596" y="connsiteY12596"/>
                </a:cxn>
                <a:cxn ang="0">
                  <a:pos x="connsiteX12597" y="connsiteY12597"/>
                </a:cxn>
                <a:cxn ang="0">
                  <a:pos x="connsiteX12598" y="connsiteY12598"/>
                </a:cxn>
                <a:cxn ang="0">
                  <a:pos x="connsiteX12599" y="connsiteY12599"/>
                </a:cxn>
                <a:cxn ang="0">
                  <a:pos x="connsiteX12600" y="connsiteY12600"/>
                </a:cxn>
                <a:cxn ang="0">
                  <a:pos x="connsiteX12601" y="connsiteY12601"/>
                </a:cxn>
                <a:cxn ang="0">
                  <a:pos x="connsiteX12602" y="connsiteY12602"/>
                </a:cxn>
                <a:cxn ang="0">
                  <a:pos x="connsiteX12603" y="connsiteY12603"/>
                </a:cxn>
                <a:cxn ang="0">
                  <a:pos x="connsiteX12604" y="connsiteY12604"/>
                </a:cxn>
                <a:cxn ang="0">
                  <a:pos x="connsiteX12605" y="connsiteY12605"/>
                </a:cxn>
                <a:cxn ang="0">
                  <a:pos x="connsiteX12606" y="connsiteY12606"/>
                </a:cxn>
                <a:cxn ang="0">
                  <a:pos x="connsiteX12607" y="connsiteY12607"/>
                </a:cxn>
                <a:cxn ang="0">
                  <a:pos x="connsiteX12608" y="connsiteY12608"/>
                </a:cxn>
                <a:cxn ang="0">
                  <a:pos x="connsiteX12609" y="connsiteY12609"/>
                </a:cxn>
                <a:cxn ang="0">
                  <a:pos x="connsiteX12610" y="connsiteY12610"/>
                </a:cxn>
                <a:cxn ang="0">
                  <a:pos x="connsiteX12611" y="connsiteY12611"/>
                </a:cxn>
                <a:cxn ang="0">
                  <a:pos x="connsiteX12612" y="connsiteY12612"/>
                </a:cxn>
                <a:cxn ang="0">
                  <a:pos x="connsiteX12613" y="connsiteY12613"/>
                </a:cxn>
                <a:cxn ang="0">
                  <a:pos x="connsiteX12614" y="connsiteY12614"/>
                </a:cxn>
                <a:cxn ang="0">
                  <a:pos x="connsiteX12615" y="connsiteY12615"/>
                </a:cxn>
                <a:cxn ang="0">
                  <a:pos x="connsiteX12616" y="connsiteY12616"/>
                </a:cxn>
                <a:cxn ang="0">
                  <a:pos x="connsiteX12617" y="connsiteY12617"/>
                </a:cxn>
                <a:cxn ang="0">
                  <a:pos x="connsiteX12618" y="connsiteY12618"/>
                </a:cxn>
                <a:cxn ang="0">
                  <a:pos x="connsiteX12619" y="connsiteY12619"/>
                </a:cxn>
                <a:cxn ang="0">
                  <a:pos x="connsiteX12620" y="connsiteY12620"/>
                </a:cxn>
                <a:cxn ang="0">
                  <a:pos x="connsiteX12621" y="connsiteY12621"/>
                </a:cxn>
                <a:cxn ang="0">
                  <a:pos x="connsiteX12622" y="connsiteY12622"/>
                </a:cxn>
                <a:cxn ang="0">
                  <a:pos x="connsiteX12623" y="connsiteY12623"/>
                </a:cxn>
                <a:cxn ang="0">
                  <a:pos x="connsiteX12624" y="connsiteY12624"/>
                </a:cxn>
                <a:cxn ang="0">
                  <a:pos x="connsiteX12625" y="connsiteY12625"/>
                </a:cxn>
                <a:cxn ang="0">
                  <a:pos x="connsiteX12626" y="connsiteY12626"/>
                </a:cxn>
                <a:cxn ang="0">
                  <a:pos x="connsiteX12627" y="connsiteY12627"/>
                </a:cxn>
                <a:cxn ang="0">
                  <a:pos x="connsiteX12628" y="connsiteY12628"/>
                </a:cxn>
                <a:cxn ang="0">
                  <a:pos x="connsiteX12629" y="connsiteY12629"/>
                </a:cxn>
                <a:cxn ang="0">
                  <a:pos x="connsiteX12630" y="connsiteY12630"/>
                </a:cxn>
                <a:cxn ang="0">
                  <a:pos x="connsiteX12631" y="connsiteY12631"/>
                </a:cxn>
                <a:cxn ang="0">
                  <a:pos x="connsiteX12632" y="connsiteY12632"/>
                </a:cxn>
                <a:cxn ang="0">
                  <a:pos x="connsiteX12633" y="connsiteY12633"/>
                </a:cxn>
                <a:cxn ang="0">
                  <a:pos x="connsiteX12634" y="connsiteY12634"/>
                </a:cxn>
                <a:cxn ang="0">
                  <a:pos x="connsiteX12635" y="connsiteY12635"/>
                </a:cxn>
                <a:cxn ang="0">
                  <a:pos x="connsiteX12636" y="connsiteY12636"/>
                </a:cxn>
                <a:cxn ang="0">
                  <a:pos x="connsiteX12637" y="connsiteY12637"/>
                </a:cxn>
                <a:cxn ang="0">
                  <a:pos x="connsiteX12638" y="connsiteY12638"/>
                </a:cxn>
                <a:cxn ang="0">
                  <a:pos x="connsiteX12639" y="connsiteY12639"/>
                </a:cxn>
                <a:cxn ang="0">
                  <a:pos x="connsiteX12640" y="connsiteY12640"/>
                </a:cxn>
                <a:cxn ang="0">
                  <a:pos x="connsiteX12641" y="connsiteY12641"/>
                </a:cxn>
                <a:cxn ang="0">
                  <a:pos x="connsiteX12642" y="connsiteY12642"/>
                </a:cxn>
                <a:cxn ang="0">
                  <a:pos x="connsiteX12643" y="connsiteY12643"/>
                </a:cxn>
                <a:cxn ang="0">
                  <a:pos x="connsiteX12644" y="connsiteY12644"/>
                </a:cxn>
                <a:cxn ang="0">
                  <a:pos x="connsiteX12645" y="connsiteY12645"/>
                </a:cxn>
                <a:cxn ang="0">
                  <a:pos x="connsiteX12646" y="connsiteY12646"/>
                </a:cxn>
                <a:cxn ang="0">
                  <a:pos x="connsiteX12647" y="connsiteY12647"/>
                </a:cxn>
                <a:cxn ang="0">
                  <a:pos x="connsiteX12648" y="connsiteY12648"/>
                </a:cxn>
                <a:cxn ang="0">
                  <a:pos x="connsiteX12649" y="connsiteY12649"/>
                </a:cxn>
                <a:cxn ang="0">
                  <a:pos x="connsiteX12650" y="connsiteY12650"/>
                </a:cxn>
                <a:cxn ang="0">
                  <a:pos x="connsiteX12651" y="connsiteY12651"/>
                </a:cxn>
                <a:cxn ang="0">
                  <a:pos x="connsiteX12652" y="connsiteY12652"/>
                </a:cxn>
                <a:cxn ang="0">
                  <a:pos x="connsiteX12653" y="connsiteY12653"/>
                </a:cxn>
                <a:cxn ang="0">
                  <a:pos x="connsiteX12654" y="connsiteY12654"/>
                </a:cxn>
                <a:cxn ang="0">
                  <a:pos x="connsiteX12655" y="connsiteY12655"/>
                </a:cxn>
                <a:cxn ang="0">
                  <a:pos x="connsiteX12656" y="connsiteY12656"/>
                </a:cxn>
                <a:cxn ang="0">
                  <a:pos x="connsiteX12657" y="connsiteY12657"/>
                </a:cxn>
                <a:cxn ang="0">
                  <a:pos x="connsiteX12658" y="connsiteY12658"/>
                </a:cxn>
                <a:cxn ang="0">
                  <a:pos x="connsiteX12659" y="connsiteY12659"/>
                </a:cxn>
                <a:cxn ang="0">
                  <a:pos x="connsiteX12660" y="connsiteY12660"/>
                </a:cxn>
                <a:cxn ang="0">
                  <a:pos x="connsiteX12661" y="connsiteY12661"/>
                </a:cxn>
                <a:cxn ang="0">
                  <a:pos x="connsiteX12662" y="connsiteY12662"/>
                </a:cxn>
                <a:cxn ang="0">
                  <a:pos x="connsiteX12663" y="connsiteY12663"/>
                </a:cxn>
                <a:cxn ang="0">
                  <a:pos x="connsiteX12664" y="connsiteY12664"/>
                </a:cxn>
                <a:cxn ang="0">
                  <a:pos x="connsiteX12665" y="connsiteY12665"/>
                </a:cxn>
                <a:cxn ang="0">
                  <a:pos x="connsiteX12666" y="connsiteY12666"/>
                </a:cxn>
                <a:cxn ang="0">
                  <a:pos x="connsiteX12667" y="connsiteY12667"/>
                </a:cxn>
                <a:cxn ang="0">
                  <a:pos x="connsiteX12668" y="connsiteY12668"/>
                </a:cxn>
                <a:cxn ang="0">
                  <a:pos x="connsiteX12669" y="connsiteY12669"/>
                </a:cxn>
                <a:cxn ang="0">
                  <a:pos x="connsiteX12670" y="connsiteY12670"/>
                </a:cxn>
                <a:cxn ang="0">
                  <a:pos x="connsiteX12671" y="connsiteY12671"/>
                </a:cxn>
                <a:cxn ang="0">
                  <a:pos x="connsiteX12672" y="connsiteY12672"/>
                </a:cxn>
                <a:cxn ang="0">
                  <a:pos x="connsiteX12673" y="connsiteY12673"/>
                </a:cxn>
                <a:cxn ang="0">
                  <a:pos x="connsiteX12674" y="connsiteY12674"/>
                </a:cxn>
                <a:cxn ang="0">
                  <a:pos x="connsiteX12675" y="connsiteY12675"/>
                </a:cxn>
                <a:cxn ang="0">
                  <a:pos x="connsiteX12676" y="connsiteY12676"/>
                </a:cxn>
                <a:cxn ang="0">
                  <a:pos x="connsiteX12677" y="connsiteY12677"/>
                </a:cxn>
                <a:cxn ang="0">
                  <a:pos x="connsiteX12678" y="connsiteY12678"/>
                </a:cxn>
                <a:cxn ang="0">
                  <a:pos x="connsiteX12679" y="connsiteY12679"/>
                </a:cxn>
                <a:cxn ang="0">
                  <a:pos x="connsiteX12680" y="connsiteY12680"/>
                </a:cxn>
                <a:cxn ang="0">
                  <a:pos x="connsiteX12681" y="connsiteY12681"/>
                </a:cxn>
                <a:cxn ang="0">
                  <a:pos x="connsiteX12682" y="connsiteY12682"/>
                </a:cxn>
                <a:cxn ang="0">
                  <a:pos x="connsiteX12683" y="connsiteY12683"/>
                </a:cxn>
                <a:cxn ang="0">
                  <a:pos x="connsiteX12684" y="connsiteY12684"/>
                </a:cxn>
                <a:cxn ang="0">
                  <a:pos x="connsiteX12685" y="connsiteY12685"/>
                </a:cxn>
                <a:cxn ang="0">
                  <a:pos x="connsiteX12686" y="connsiteY12686"/>
                </a:cxn>
                <a:cxn ang="0">
                  <a:pos x="connsiteX12687" y="connsiteY12687"/>
                </a:cxn>
                <a:cxn ang="0">
                  <a:pos x="connsiteX12688" y="connsiteY12688"/>
                </a:cxn>
                <a:cxn ang="0">
                  <a:pos x="connsiteX12689" y="connsiteY12689"/>
                </a:cxn>
                <a:cxn ang="0">
                  <a:pos x="connsiteX12690" y="connsiteY12690"/>
                </a:cxn>
                <a:cxn ang="0">
                  <a:pos x="connsiteX12691" y="connsiteY12691"/>
                </a:cxn>
                <a:cxn ang="0">
                  <a:pos x="connsiteX12692" y="connsiteY12692"/>
                </a:cxn>
                <a:cxn ang="0">
                  <a:pos x="connsiteX12693" y="connsiteY12693"/>
                </a:cxn>
                <a:cxn ang="0">
                  <a:pos x="connsiteX12694" y="connsiteY12694"/>
                </a:cxn>
                <a:cxn ang="0">
                  <a:pos x="connsiteX12695" y="connsiteY12695"/>
                </a:cxn>
                <a:cxn ang="0">
                  <a:pos x="connsiteX12696" y="connsiteY12696"/>
                </a:cxn>
                <a:cxn ang="0">
                  <a:pos x="connsiteX12697" y="connsiteY12697"/>
                </a:cxn>
                <a:cxn ang="0">
                  <a:pos x="connsiteX12698" y="connsiteY12698"/>
                </a:cxn>
                <a:cxn ang="0">
                  <a:pos x="connsiteX12699" y="connsiteY12699"/>
                </a:cxn>
                <a:cxn ang="0">
                  <a:pos x="connsiteX12700" y="connsiteY12700"/>
                </a:cxn>
                <a:cxn ang="0">
                  <a:pos x="connsiteX12701" y="connsiteY12701"/>
                </a:cxn>
                <a:cxn ang="0">
                  <a:pos x="connsiteX12702" y="connsiteY12702"/>
                </a:cxn>
                <a:cxn ang="0">
                  <a:pos x="connsiteX12703" y="connsiteY12703"/>
                </a:cxn>
                <a:cxn ang="0">
                  <a:pos x="connsiteX12704" y="connsiteY12704"/>
                </a:cxn>
                <a:cxn ang="0">
                  <a:pos x="connsiteX12705" y="connsiteY12705"/>
                </a:cxn>
                <a:cxn ang="0">
                  <a:pos x="connsiteX12706" y="connsiteY12706"/>
                </a:cxn>
                <a:cxn ang="0">
                  <a:pos x="connsiteX12707" y="connsiteY12707"/>
                </a:cxn>
                <a:cxn ang="0">
                  <a:pos x="connsiteX12708" y="connsiteY12708"/>
                </a:cxn>
                <a:cxn ang="0">
                  <a:pos x="connsiteX12709" y="connsiteY12709"/>
                </a:cxn>
                <a:cxn ang="0">
                  <a:pos x="connsiteX12710" y="connsiteY12710"/>
                </a:cxn>
                <a:cxn ang="0">
                  <a:pos x="connsiteX12711" y="connsiteY12711"/>
                </a:cxn>
                <a:cxn ang="0">
                  <a:pos x="connsiteX12712" y="connsiteY12712"/>
                </a:cxn>
                <a:cxn ang="0">
                  <a:pos x="connsiteX12713" y="connsiteY12713"/>
                </a:cxn>
                <a:cxn ang="0">
                  <a:pos x="connsiteX12714" y="connsiteY12714"/>
                </a:cxn>
                <a:cxn ang="0">
                  <a:pos x="connsiteX12715" y="connsiteY12715"/>
                </a:cxn>
                <a:cxn ang="0">
                  <a:pos x="connsiteX12716" y="connsiteY12716"/>
                </a:cxn>
                <a:cxn ang="0">
                  <a:pos x="connsiteX12717" y="connsiteY12717"/>
                </a:cxn>
                <a:cxn ang="0">
                  <a:pos x="connsiteX12718" y="connsiteY12718"/>
                </a:cxn>
                <a:cxn ang="0">
                  <a:pos x="connsiteX12719" y="connsiteY12719"/>
                </a:cxn>
                <a:cxn ang="0">
                  <a:pos x="connsiteX12720" y="connsiteY12720"/>
                </a:cxn>
                <a:cxn ang="0">
                  <a:pos x="connsiteX12721" y="connsiteY12721"/>
                </a:cxn>
                <a:cxn ang="0">
                  <a:pos x="connsiteX12722" y="connsiteY12722"/>
                </a:cxn>
                <a:cxn ang="0">
                  <a:pos x="connsiteX12723" y="connsiteY12723"/>
                </a:cxn>
                <a:cxn ang="0">
                  <a:pos x="connsiteX12724" y="connsiteY12724"/>
                </a:cxn>
                <a:cxn ang="0">
                  <a:pos x="connsiteX12725" y="connsiteY12725"/>
                </a:cxn>
                <a:cxn ang="0">
                  <a:pos x="connsiteX12726" y="connsiteY12726"/>
                </a:cxn>
                <a:cxn ang="0">
                  <a:pos x="connsiteX12727" y="connsiteY12727"/>
                </a:cxn>
                <a:cxn ang="0">
                  <a:pos x="connsiteX12728" y="connsiteY12728"/>
                </a:cxn>
                <a:cxn ang="0">
                  <a:pos x="connsiteX12729" y="connsiteY12729"/>
                </a:cxn>
                <a:cxn ang="0">
                  <a:pos x="connsiteX12730" y="connsiteY12730"/>
                </a:cxn>
                <a:cxn ang="0">
                  <a:pos x="connsiteX12731" y="connsiteY12731"/>
                </a:cxn>
                <a:cxn ang="0">
                  <a:pos x="connsiteX12732" y="connsiteY12732"/>
                </a:cxn>
                <a:cxn ang="0">
                  <a:pos x="connsiteX12733" y="connsiteY12733"/>
                </a:cxn>
                <a:cxn ang="0">
                  <a:pos x="connsiteX12734" y="connsiteY12734"/>
                </a:cxn>
                <a:cxn ang="0">
                  <a:pos x="connsiteX12735" y="connsiteY12735"/>
                </a:cxn>
                <a:cxn ang="0">
                  <a:pos x="connsiteX12736" y="connsiteY12736"/>
                </a:cxn>
                <a:cxn ang="0">
                  <a:pos x="connsiteX12737" y="connsiteY12737"/>
                </a:cxn>
                <a:cxn ang="0">
                  <a:pos x="connsiteX12738" y="connsiteY12738"/>
                </a:cxn>
                <a:cxn ang="0">
                  <a:pos x="connsiteX12739" y="connsiteY12739"/>
                </a:cxn>
                <a:cxn ang="0">
                  <a:pos x="connsiteX12740" y="connsiteY12740"/>
                </a:cxn>
                <a:cxn ang="0">
                  <a:pos x="connsiteX12741" y="connsiteY12741"/>
                </a:cxn>
                <a:cxn ang="0">
                  <a:pos x="connsiteX12742" y="connsiteY12742"/>
                </a:cxn>
                <a:cxn ang="0">
                  <a:pos x="connsiteX12743" y="connsiteY12743"/>
                </a:cxn>
                <a:cxn ang="0">
                  <a:pos x="connsiteX12744" y="connsiteY12744"/>
                </a:cxn>
                <a:cxn ang="0">
                  <a:pos x="connsiteX12745" y="connsiteY12745"/>
                </a:cxn>
                <a:cxn ang="0">
                  <a:pos x="connsiteX12746" y="connsiteY12746"/>
                </a:cxn>
                <a:cxn ang="0">
                  <a:pos x="connsiteX12747" y="connsiteY12747"/>
                </a:cxn>
                <a:cxn ang="0">
                  <a:pos x="connsiteX12748" y="connsiteY12748"/>
                </a:cxn>
                <a:cxn ang="0">
                  <a:pos x="connsiteX12749" y="connsiteY12749"/>
                </a:cxn>
                <a:cxn ang="0">
                  <a:pos x="connsiteX12750" y="connsiteY12750"/>
                </a:cxn>
                <a:cxn ang="0">
                  <a:pos x="connsiteX12751" y="connsiteY12751"/>
                </a:cxn>
                <a:cxn ang="0">
                  <a:pos x="connsiteX12752" y="connsiteY12752"/>
                </a:cxn>
                <a:cxn ang="0">
                  <a:pos x="connsiteX12753" y="connsiteY12753"/>
                </a:cxn>
                <a:cxn ang="0">
                  <a:pos x="connsiteX12754" y="connsiteY12754"/>
                </a:cxn>
                <a:cxn ang="0">
                  <a:pos x="connsiteX12755" y="connsiteY12755"/>
                </a:cxn>
                <a:cxn ang="0">
                  <a:pos x="connsiteX12756" y="connsiteY12756"/>
                </a:cxn>
                <a:cxn ang="0">
                  <a:pos x="connsiteX12757" y="connsiteY12757"/>
                </a:cxn>
                <a:cxn ang="0">
                  <a:pos x="connsiteX12758" y="connsiteY12758"/>
                </a:cxn>
                <a:cxn ang="0">
                  <a:pos x="connsiteX12759" y="connsiteY12759"/>
                </a:cxn>
                <a:cxn ang="0">
                  <a:pos x="connsiteX12760" y="connsiteY12760"/>
                </a:cxn>
                <a:cxn ang="0">
                  <a:pos x="connsiteX12761" y="connsiteY12761"/>
                </a:cxn>
                <a:cxn ang="0">
                  <a:pos x="connsiteX12762" y="connsiteY12762"/>
                </a:cxn>
                <a:cxn ang="0">
                  <a:pos x="connsiteX12763" y="connsiteY12763"/>
                </a:cxn>
                <a:cxn ang="0">
                  <a:pos x="connsiteX12764" y="connsiteY12764"/>
                </a:cxn>
                <a:cxn ang="0">
                  <a:pos x="connsiteX12765" y="connsiteY12765"/>
                </a:cxn>
                <a:cxn ang="0">
                  <a:pos x="connsiteX12766" y="connsiteY12766"/>
                </a:cxn>
                <a:cxn ang="0">
                  <a:pos x="connsiteX12767" y="connsiteY12767"/>
                </a:cxn>
                <a:cxn ang="0">
                  <a:pos x="connsiteX12768" y="connsiteY12768"/>
                </a:cxn>
                <a:cxn ang="0">
                  <a:pos x="connsiteX12769" y="connsiteY12769"/>
                </a:cxn>
                <a:cxn ang="0">
                  <a:pos x="connsiteX12770" y="connsiteY12770"/>
                </a:cxn>
                <a:cxn ang="0">
                  <a:pos x="connsiteX12771" y="connsiteY12771"/>
                </a:cxn>
                <a:cxn ang="0">
                  <a:pos x="connsiteX12772" y="connsiteY12772"/>
                </a:cxn>
                <a:cxn ang="0">
                  <a:pos x="connsiteX12773" y="connsiteY12773"/>
                </a:cxn>
                <a:cxn ang="0">
                  <a:pos x="connsiteX12774" y="connsiteY12774"/>
                </a:cxn>
                <a:cxn ang="0">
                  <a:pos x="connsiteX12775" y="connsiteY12775"/>
                </a:cxn>
                <a:cxn ang="0">
                  <a:pos x="connsiteX12776" y="connsiteY12776"/>
                </a:cxn>
                <a:cxn ang="0">
                  <a:pos x="connsiteX12777" y="connsiteY12777"/>
                </a:cxn>
                <a:cxn ang="0">
                  <a:pos x="connsiteX12778" y="connsiteY12778"/>
                </a:cxn>
                <a:cxn ang="0">
                  <a:pos x="connsiteX12779" y="connsiteY12779"/>
                </a:cxn>
                <a:cxn ang="0">
                  <a:pos x="connsiteX12780" y="connsiteY12780"/>
                </a:cxn>
                <a:cxn ang="0">
                  <a:pos x="connsiteX12781" y="connsiteY12781"/>
                </a:cxn>
                <a:cxn ang="0">
                  <a:pos x="connsiteX12782" y="connsiteY12782"/>
                </a:cxn>
                <a:cxn ang="0">
                  <a:pos x="connsiteX12783" y="connsiteY12783"/>
                </a:cxn>
                <a:cxn ang="0">
                  <a:pos x="connsiteX12784" y="connsiteY12784"/>
                </a:cxn>
                <a:cxn ang="0">
                  <a:pos x="connsiteX12785" y="connsiteY12785"/>
                </a:cxn>
                <a:cxn ang="0">
                  <a:pos x="connsiteX12786" y="connsiteY12786"/>
                </a:cxn>
                <a:cxn ang="0">
                  <a:pos x="connsiteX12787" y="connsiteY12787"/>
                </a:cxn>
                <a:cxn ang="0">
                  <a:pos x="connsiteX12788" y="connsiteY12788"/>
                </a:cxn>
                <a:cxn ang="0">
                  <a:pos x="connsiteX12789" y="connsiteY12789"/>
                </a:cxn>
                <a:cxn ang="0">
                  <a:pos x="connsiteX12790" y="connsiteY12790"/>
                </a:cxn>
                <a:cxn ang="0">
                  <a:pos x="connsiteX12791" y="connsiteY12791"/>
                </a:cxn>
                <a:cxn ang="0">
                  <a:pos x="connsiteX12792" y="connsiteY12792"/>
                </a:cxn>
                <a:cxn ang="0">
                  <a:pos x="connsiteX12793" y="connsiteY12793"/>
                </a:cxn>
                <a:cxn ang="0">
                  <a:pos x="connsiteX12794" y="connsiteY12794"/>
                </a:cxn>
                <a:cxn ang="0">
                  <a:pos x="connsiteX12795" y="connsiteY12795"/>
                </a:cxn>
                <a:cxn ang="0">
                  <a:pos x="connsiteX12796" y="connsiteY12796"/>
                </a:cxn>
                <a:cxn ang="0">
                  <a:pos x="connsiteX12797" y="connsiteY12797"/>
                </a:cxn>
                <a:cxn ang="0">
                  <a:pos x="connsiteX12798" y="connsiteY12798"/>
                </a:cxn>
                <a:cxn ang="0">
                  <a:pos x="connsiteX12799" y="connsiteY12799"/>
                </a:cxn>
                <a:cxn ang="0">
                  <a:pos x="connsiteX12800" y="connsiteY12800"/>
                </a:cxn>
                <a:cxn ang="0">
                  <a:pos x="connsiteX12801" y="connsiteY12801"/>
                </a:cxn>
                <a:cxn ang="0">
                  <a:pos x="connsiteX12802" y="connsiteY12802"/>
                </a:cxn>
                <a:cxn ang="0">
                  <a:pos x="connsiteX12803" y="connsiteY12803"/>
                </a:cxn>
                <a:cxn ang="0">
                  <a:pos x="connsiteX12804" y="connsiteY12804"/>
                </a:cxn>
                <a:cxn ang="0">
                  <a:pos x="connsiteX12805" y="connsiteY12805"/>
                </a:cxn>
                <a:cxn ang="0">
                  <a:pos x="connsiteX12806" y="connsiteY12806"/>
                </a:cxn>
                <a:cxn ang="0">
                  <a:pos x="connsiteX12807" y="connsiteY12807"/>
                </a:cxn>
                <a:cxn ang="0">
                  <a:pos x="connsiteX12808" y="connsiteY12808"/>
                </a:cxn>
                <a:cxn ang="0">
                  <a:pos x="connsiteX12809" y="connsiteY12809"/>
                </a:cxn>
                <a:cxn ang="0">
                  <a:pos x="connsiteX12810" y="connsiteY12810"/>
                </a:cxn>
                <a:cxn ang="0">
                  <a:pos x="connsiteX12811" y="connsiteY12811"/>
                </a:cxn>
                <a:cxn ang="0">
                  <a:pos x="connsiteX12812" y="connsiteY12812"/>
                </a:cxn>
                <a:cxn ang="0">
                  <a:pos x="connsiteX12813" y="connsiteY12813"/>
                </a:cxn>
                <a:cxn ang="0">
                  <a:pos x="connsiteX12814" y="connsiteY12814"/>
                </a:cxn>
                <a:cxn ang="0">
                  <a:pos x="connsiteX12815" y="connsiteY12815"/>
                </a:cxn>
                <a:cxn ang="0">
                  <a:pos x="connsiteX12816" y="connsiteY12816"/>
                </a:cxn>
                <a:cxn ang="0">
                  <a:pos x="connsiteX12817" y="connsiteY12817"/>
                </a:cxn>
                <a:cxn ang="0">
                  <a:pos x="connsiteX12818" y="connsiteY12818"/>
                </a:cxn>
                <a:cxn ang="0">
                  <a:pos x="connsiteX12819" y="connsiteY12819"/>
                </a:cxn>
                <a:cxn ang="0">
                  <a:pos x="connsiteX12820" y="connsiteY12820"/>
                </a:cxn>
                <a:cxn ang="0">
                  <a:pos x="connsiteX12821" y="connsiteY12821"/>
                </a:cxn>
                <a:cxn ang="0">
                  <a:pos x="connsiteX12822" y="connsiteY12822"/>
                </a:cxn>
                <a:cxn ang="0">
                  <a:pos x="connsiteX12823" y="connsiteY12823"/>
                </a:cxn>
                <a:cxn ang="0">
                  <a:pos x="connsiteX12824" y="connsiteY12824"/>
                </a:cxn>
                <a:cxn ang="0">
                  <a:pos x="connsiteX12825" y="connsiteY12825"/>
                </a:cxn>
                <a:cxn ang="0">
                  <a:pos x="connsiteX12826" y="connsiteY12826"/>
                </a:cxn>
                <a:cxn ang="0">
                  <a:pos x="connsiteX12827" y="connsiteY12827"/>
                </a:cxn>
                <a:cxn ang="0">
                  <a:pos x="connsiteX12828" y="connsiteY12828"/>
                </a:cxn>
                <a:cxn ang="0">
                  <a:pos x="connsiteX12829" y="connsiteY12829"/>
                </a:cxn>
                <a:cxn ang="0">
                  <a:pos x="connsiteX12830" y="connsiteY12830"/>
                </a:cxn>
                <a:cxn ang="0">
                  <a:pos x="connsiteX12831" y="connsiteY12831"/>
                </a:cxn>
                <a:cxn ang="0">
                  <a:pos x="connsiteX12832" y="connsiteY12832"/>
                </a:cxn>
                <a:cxn ang="0">
                  <a:pos x="connsiteX12833" y="connsiteY12833"/>
                </a:cxn>
                <a:cxn ang="0">
                  <a:pos x="connsiteX12834" y="connsiteY12834"/>
                </a:cxn>
                <a:cxn ang="0">
                  <a:pos x="connsiteX12835" y="connsiteY12835"/>
                </a:cxn>
                <a:cxn ang="0">
                  <a:pos x="connsiteX12836" y="connsiteY12836"/>
                </a:cxn>
                <a:cxn ang="0">
                  <a:pos x="connsiteX12837" y="connsiteY12837"/>
                </a:cxn>
                <a:cxn ang="0">
                  <a:pos x="connsiteX12838" y="connsiteY12838"/>
                </a:cxn>
                <a:cxn ang="0">
                  <a:pos x="connsiteX12839" y="connsiteY12839"/>
                </a:cxn>
                <a:cxn ang="0">
                  <a:pos x="connsiteX12840" y="connsiteY12840"/>
                </a:cxn>
                <a:cxn ang="0">
                  <a:pos x="connsiteX12841" y="connsiteY12841"/>
                </a:cxn>
                <a:cxn ang="0">
                  <a:pos x="connsiteX12842" y="connsiteY12842"/>
                </a:cxn>
                <a:cxn ang="0">
                  <a:pos x="connsiteX12843" y="connsiteY12843"/>
                </a:cxn>
                <a:cxn ang="0">
                  <a:pos x="connsiteX12844" y="connsiteY12844"/>
                </a:cxn>
                <a:cxn ang="0">
                  <a:pos x="connsiteX12845" y="connsiteY12845"/>
                </a:cxn>
                <a:cxn ang="0">
                  <a:pos x="connsiteX12846" y="connsiteY12846"/>
                </a:cxn>
                <a:cxn ang="0">
                  <a:pos x="connsiteX12847" y="connsiteY12847"/>
                </a:cxn>
                <a:cxn ang="0">
                  <a:pos x="connsiteX12848" y="connsiteY12848"/>
                </a:cxn>
                <a:cxn ang="0">
                  <a:pos x="connsiteX12849" y="connsiteY12849"/>
                </a:cxn>
                <a:cxn ang="0">
                  <a:pos x="connsiteX12850" y="connsiteY12850"/>
                </a:cxn>
                <a:cxn ang="0">
                  <a:pos x="connsiteX12851" y="connsiteY12851"/>
                </a:cxn>
                <a:cxn ang="0">
                  <a:pos x="connsiteX12852" y="connsiteY12852"/>
                </a:cxn>
                <a:cxn ang="0">
                  <a:pos x="connsiteX12853" y="connsiteY12853"/>
                </a:cxn>
                <a:cxn ang="0">
                  <a:pos x="connsiteX12854" y="connsiteY12854"/>
                </a:cxn>
                <a:cxn ang="0">
                  <a:pos x="connsiteX12855" y="connsiteY12855"/>
                </a:cxn>
                <a:cxn ang="0">
                  <a:pos x="connsiteX12856" y="connsiteY12856"/>
                </a:cxn>
                <a:cxn ang="0">
                  <a:pos x="connsiteX12857" y="connsiteY12857"/>
                </a:cxn>
                <a:cxn ang="0">
                  <a:pos x="connsiteX12858" y="connsiteY12858"/>
                </a:cxn>
                <a:cxn ang="0">
                  <a:pos x="connsiteX12859" y="connsiteY12859"/>
                </a:cxn>
                <a:cxn ang="0">
                  <a:pos x="connsiteX12860" y="connsiteY12860"/>
                </a:cxn>
                <a:cxn ang="0">
                  <a:pos x="connsiteX12861" y="connsiteY12861"/>
                </a:cxn>
                <a:cxn ang="0">
                  <a:pos x="connsiteX12862" y="connsiteY12862"/>
                </a:cxn>
                <a:cxn ang="0">
                  <a:pos x="connsiteX12863" y="connsiteY12863"/>
                </a:cxn>
                <a:cxn ang="0">
                  <a:pos x="connsiteX12864" y="connsiteY12864"/>
                </a:cxn>
                <a:cxn ang="0">
                  <a:pos x="connsiteX12865" y="connsiteY12865"/>
                </a:cxn>
                <a:cxn ang="0">
                  <a:pos x="connsiteX12866" y="connsiteY12866"/>
                </a:cxn>
                <a:cxn ang="0">
                  <a:pos x="connsiteX12867" y="connsiteY12867"/>
                </a:cxn>
                <a:cxn ang="0">
                  <a:pos x="connsiteX12868" y="connsiteY12868"/>
                </a:cxn>
                <a:cxn ang="0">
                  <a:pos x="connsiteX12869" y="connsiteY12869"/>
                </a:cxn>
                <a:cxn ang="0">
                  <a:pos x="connsiteX12870" y="connsiteY12870"/>
                </a:cxn>
                <a:cxn ang="0">
                  <a:pos x="connsiteX12871" y="connsiteY12871"/>
                </a:cxn>
                <a:cxn ang="0">
                  <a:pos x="connsiteX12872" y="connsiteY12872"/>
                </a:cxn>
                <a:cxn ang="0">
                  <a:pos x="connsiteX12873" y="connsiteY12873"/>
                </a:cxn>
                <a:cxn ang="0">
                  <a:pos x="connsiteX12874" y="connsiteY12874"/>
                </a:cxn>
                <a:cxn ang="0">
                  <a:pos x="connsiteX12875" y="connsiteY12875"/>
                </a:cxn>
                <a:cxn ang="0">
                  <a:pos x="connsiteX12876" y="connsiteY12876"/>
                </a:cxn>
                <a:cxn ang="0">
                  <a:pos x="connsiteX12877" y="connsiteY12877"/>
                </a:cxn>
                <a:cxn ang="0">
                  <a:pos x="connsiteX12878" y="connsiteY12878"/>
                </a:cxn>
                <a:cxn ang="0">
                  <a:pos x="connsiteX12879" y="connsiteY12879"/>
                </a:cxn>
                <a:cxn ang="0">
                  <a:pos x="connsiteX12880" y="connsiteY12880"/>
                </a:cxn>
                <a:cxn ang="0">
                  <a:pos x="connsiteX12881" y="connsiteY12881"/>
                </a:cxn>
                <a:cxn ang="0">
                  <a:pos x="connsiteX12882" y="connsiteY12882"/>
                </a:cxn>
                <a:cxn ang="0">
                  <a:pos x="connsiteX12883" y="connsiteY12883"/>
                </a:cxn>
                <a:cxn ang="0">
                  <a:pos x="connsiteX12884" y="connsiteY12884"/>
                </a:cxn>
                <a:cxn ang="0">
                  <a:pos x="connsiteX12885" y="connsiteY12885"/>
                </a:cxn>
                <a:cxn ang="0">
                  <a:pos x="connsiteX12886" y="connsiteY12886"/>
                </a:cxn>
                <a:cxn ang="0">
                  <a:pos x="connsiteX12887" y="connsiteY12887"/>
                </a:cxn>
                <a:cxn ang="0">
                  <a:pos x="connsiteX12888" y="connsiteY12888"/>
                </a:cxn>
                <a:cxn ang="0">
                  <a:pos x="connsiteX12889" y="connsiteY12889"/>
                </a:cxn>
                <a:cxn ang="0">
                  <a:pos x="connsiteX12890" y="connsiteY12890"/>
                </a:cxn>
                <a:cxn ang="0">
                  <a:pos x="connsiteX12891" y="connsiteY12891"/>
                </a:cxn>
                <a:cxn ang="0">
                  <a:pos x="connsiteX12892" y="connsiteY12892"/>
                </a:cxn>
                <a:cxn ang="0">
                  <a:pos x="connsiteX12893" y="connsiteY12893"/>
                </a:cxn>
                <a:cxn ang="0">
                  <a:pos x="connsiteX12894" y="connsiteY12894"/>
                </a:cxn>
                <a:cxn ang="0">
                  <a:pos x="connsiteX12895" y="connsiteY12895"/>
                </a:cxn>
                <a:cxn ang="0">
                  <a:pos x="connsiteX12896" y="connsiteY12896"/>
                </a:cxn>
                <a:cxn ang="0">
                  <a:pos x="connsiteX12897" y="connsiteY12897"/>
                </a:cxn>
                <a:cxn ang="0">
                  <a:pos x="connsiteX12898" y="connsiteY12898"/>
                </a:cxn>
                <a:cxn ang="0">
                  <a:pos x="connsiteX12899" y="connsiteY12899"/>
                </a:cxn>
                <a:cxn ang="0">
                  <a:pos x="connsiteX12900" y="connsiteY12900"/>
                </a:cxn>
                <a:cxn ang="0">
                  <a:pos x="connsiteX12901" y="connsiteY12901"/>
                </a:cxn>
                <a:cxn ang="0">
                  <a:pos x="connsiteX12902" y="connsiteY12902"/>
                </a:cxn>
                <a:cxn ang="0">
                  <a:pos x="connsiteX12903" y="connsiteY12903"/>
                </a:cxn>
                <a:cxn ang="0">
                  <a:pos x="connsiteX12904" y="connsiteY12904"/>
                </a:cxn>
                <a:cxn ang="0">
                  <a:pos x="connsiteX12905" y="connsiteY12905"/>
                </a:cxn>
                <a:cxn ang="0">
                  <a:pos x="connsiteX12906" y="connsiteY12906"/>
                </a:cxn>
                <a:cxn ang="0">
                  <a:pos x="connsiteX12907" y="connsiteY12907"/>
                </a:cxn>
                <a:cxn ang="0">
                  <a:pos x="connsiteX12908" y="connsiteY12908"/>
                </a:cxn>
                <a:cxn ang="0">
                  <a:pos x="connsiteX12909" y="connsiteY12909"/>
                </a:cxn>
                <a:cxn ang="0">
                  <a:pos x="connsiteX12910" y="connsiteY12910"/>
                </a:cxn>
                <a:cxn ang="0">
                  <a:pos x="connsiteX12911" y="connsiteY12911"/>
                </a:cxn>
                <a:cxn ang="0">
                  <a:pos x="connsiteX12912" y="connsiteY12912"/>
                </a:cxn>
                <a:cxn ang="0">
                  <a:pos x="connsiteX12913" y="connsiteY12913"/>
                </a:cxn>
                <a:cxn ang="0">
                  <a:pos x="connsiteX12914" y="connsiteY12914"/>
                </a:cxn>
                <a:cxn ang="0">
                  <a:pos x="connsiteX12915" y="connsiteY12915"/>
                </a:cxn>
                <a:cxn ang="0">
                  <a:pos x="connsiteX12916" y="connsiteY12916"/>
                </a:cxn>
                <a:cxn ang="0">
                  <a:pos x="connsiteX12917" y="connsiteY12917"/>
                </a:cxn>
                <a:cxn ang="0">
                  <a:pos x="connsiteX12918" y="connsiteY12918"/>
                </a:cxn>
                <a:cxn ang="0">
                  <a:pos x="connsiteX12919" y="connsiteY12919"/>
                </a:cxn>
                <a:cxn ang="0">
                  <a:pos x="connsiteX12920" y="connsiteY12920"/>
                </a:cxn>
                <a:cxn ang="0">
                  <a:pos x="connsiteX12921" y="connsiteY12921"/>
                </a:cxn>
                <a:cxn ang="0">
                  <a:pos x="connsiteX12922" y="connsiteY12922"/>
                </a:cxn>
                <a:cxn ang="0">
                  <a:pos x="connsiteX12923" y="connsiteY12923"/>
                </a:cxn>
                <a:cxn ang="0">
                  <a:pos x="connsiteX12924" y="connsiteY12924"/>
                </a:cxn>
                <a:cxn ang="0">
                  <a:pos x="connsiteX12925" y="connsiteY12925"/>
                </a:cxn>
                <a:cxn ang="0">
                  <a:pos x="connsiteX12926" y="connsiteY12926"/>
                </a:cxn>
                <a:cxn ang="0">
                  <a:pos x="connsiteX12927" y="connsiteY12927"/>
                </a:cxn>
                <a:cxn ang="0">
                  <a:pos x="connsiteX12928" y="connsiteY12928"/>
                </a:cxn>
                <a:cxn ang="0">
                  <a:pos x="connsiteX12929" y="connsiteY12929"/>
                </a:cxn>
                <a:cxn ang="0">
                  <a:pos x="connsiteX12930" y="connsiteY12930"/>
                </a:cxn>
                <a:cxn ang="0">
                  <a:pos x="connsiteX12931" y="connsiteY12931"/>
                </a:cxn>
                <a:cxn ang="0">
                  <a:pos x="connsiteX12932" y="connsiteY12932"/>
                </a:cxn>
                <a:cxn ang="0">
                  <a:pos x="connsiteX12933" y="connsiteY12933"/>
                </a:cxn>
                <a:cxn ang="0">
                  <a:pos x="connsiteX12934" y="connsiteY12934"/>
                </a:cxn>
                <a:cxn ang="0">
                  <a:pos x="connsiteX12935" y="connsiteY12935"/>
                </a:cxn>
                <a:cxn ang="0">
                  <a:pos x="connsiteX12936" y="connsiteY12936"/>
                </a:cxn>
                <a:cxn ang="0">
                  <a:pos x="connsiteX12937" y="connsiteY12937"/>
                </a:cxn>
                <a:cxn ang="0">
                  <a:pos x="connsiteX12938" y="connsiteY12938"/>
                </a:cxn>
                <a:cxn ang="0">
                  <a:pos x="connsiteX12939" y="connsiteY12939"/>
                </a:cxn>
                <a:cxn ang="0">
                  <a:pos x="connsiteX12940" y="connsiteY12940"/>
                </a:cxn>
                <a:cxn ang="0">
                  <a:pos x="connsiteX12941" y="connsiteY12941"/>
                </a:cxn>
                <a:cxn ang="0">
                  <a:pos x="connsiteX12942" y="connsiteY12942"/>
                </a:cxn>
                <a:cxn ang="0">
                  <a:pos x="connsiteX12943" y="connsiteY12943"/>
                </a:cxn>
                <a:cxn ang="0">
                  <a:pos x="connsiteX12944" y="connsiteY12944"/>
                </a:cxn>
                <a:cxn ang="0">
                  <a:pos x="connsiteX12945" y="connsiteY12945"/>
                </a:cxn>
                <a:cxn ang="0">
                  <a:pos x="connsiteX12946" y="connsiteY12946"/>
                </a:cxn>
                <a:cxn ang="0">
                  <a:pos x="connsiteX12947" y="connsiteY12947"/>
                </a:cxn>
                <a:cxn ang="0">
                  <a:pos x="connsiteX12948" y="connsiteY12948"/>
                </a:cxn>
                <a:cxn ang="0">
                  <a:pos x="connsiteX12949" y="connsiteY12949"/>
                </a:cxn>
                <a:cxn ang="0">
                  <a:pos x="connsiteX12950" y="connsiteY12950"/>
                </a:cxn>
                <a:cxn ang="0">
                  <a:pos x="connsiteX12951" y="connsiteY12951"/>
                </a:cxn>
                <a:cxn ang="0">
                  <a:pos x="connsiteX12952" y="connsiteY12952"/>
                </a:cxn>
                <a:cxn ang="0">
                  <a:pos x="connsiteX12953" y="connsiteY12953"/>
                </a:cxn>
                <a:cxn ang="0">
                  <a:pos x="connsiteX12954" y="connsiteY12954"/>
                </a:cxn>
                <a:cxn ang="0">
                  <a:pos x="connsiteX12955" y="connsiteY12955"/>
                </a:cxn>
                <a:cxn ang="0">
                  <a:pos x="connsiteX12956" y="connsiteY12956"/>
                </a:cxn>
                <a:cxn ang="0">
                  <a:pos x="connsiteX12957" y="connsiteY12957"/>
                </a:cxn>
                <a:cxn ang="0">
                  <a:pos x="connsiteX12958" y="connsiteY12958"/>
                </a:cxn>
                <a:cxn ang="0">
                  <a:pos x="connsiteX12959" y="connsiteY12959"/>
                </a:cxn>
                <a:cxn ang="0">
                  <a:pos x="connsiteX12960" y="connsiteY12960"/>
                </a:cxn>
                <a:cxn ang="0">
                  <a:pos x="connsiteX12961" y="connsiteY12961"/>
                </a:cxn>
                <a:cxn ang="0">
                  <a:pos x="connsiteX12962" y="connsiteY12962"/>
                </a:cxn>
                <a:cxn ang="0">
                  <a:pos x="connsiteX12963" y="connsiteY12963"/>
                </a:cxn>
                <a:cxn ang="0">
                  <a:pos x="connsiteX12964" y="connsiteY12964"/>
                </a:cxn>
                <a:cxn ang="0">
                  <a:pos x="connsiteX12965" y="connsiteY12965"/>
                </a:cxn>
                <a:cxn ang="0">
                  <a:pos x="connsiteX12966" y="connsiteY12966"/>
                </a:cxn>
                <a:cxn ang="0">
                  <a:pos x="connsiteX12967" y="connsiteY12967"/>
                </a:cxn>
                <a:cxn ang="0">
                  <a:pos x="connsiteX12968" y="connsiteY12968"/>
                </a:cxn>
                <a:cxn ang="0">
                  <a:pos x="connsiteX12969" y="connsiteY12969"/>
                </a:cxn>
                <a:cxn ang="0">
                  <a:pos x="connsiteX12970" y="connsiteY12970"/>
                </a:cxn>
                <a:cxn ang="0">
                  <a:pos x="connsiteX12971" y="connsiteY12971"/>
                </a:cxn>
                <a:cxn ang="0">
                  <a:pos x="connsiteX12972" y="connsiteY12972"/>
                </a:cxn>
                <a:cxn ang="0">
                  <a:pos x="connsiteX12973" y="connsiteY12973"/>
                </a:cxn>
                <a:cxn ang="0">
                  <a:pos x="connsiteX12974" y="connsiteY12974"/>
                </a:cxn>
                <a:cxn ang="0">
                  <a:pos x="connsiteX12975" y="connsiteY12975"/>
                </a:cxn>
                <a:cxn ang="0">
                  <a:pos x="connsiteX12976" y="connsiteY12976"/>
                </a:cxn>
                <a:cxn ang="0">
                  <a:pos x="connsiteX12977" y="connsiteY12977"/>
                </a:cxn>
                <a:cxn ang="0">
                  <a:pos x="connsiteX12978" y="connsiteY12978"/>
                </a:cxn>
                <a:cxn ang="0">
                  <a:pos x="connsiteX12979" y="connsiteY12979"/>
                </a:cxn>
                <a:cxn ang="0">
                  <a:pos x="connsiteX12980" y="connsiteY12980"/>
                </a:cxn>
                <a:cxn ang="0">
                  <a:pos x="connsiteX12981" y="connsiteY12981"/>
                </a:cxn>
                <a:cxn ang="0">
                  <a:pos x="connsiteX12982" y="connsiteY12982"/>
                </a:cxn>
                <a:cxn ang="0">
                  <a:pos x="connsiteX12983" y="connsiteY12983"/>
                </a:cxn>
                <a:cxn ang="0">
                  <a:pos x="connsiteX12984" y="connsiteY12984"/>
                </a:cxn>
                <a:cxn ang="0">
                  <a:pos x="connsiteX12985" y="connsiteY12985"/>
                </a:cxn>
                <a:cxn ang="0">
                  <a:pos x="connsiteX12986" y="connsiteY12986"/>
                </a:cxn>
                <a:cxn ang="0">
                  <a:pos x="connsiteX12987" y="connsiteY12987"/>
                </a:cxn>
                <a:cxn ang="0">
                  <a:pos x="connsiteX12988" y="connsiteY12988"/>
                </a:cxn>
                <a:cxn ang="0">
                  <a:pos x="connsiteX12989" y="connsiteY12989"/>
                </a:cxn>
                <a:cxn ang="0">
                  <a:pos x="connsiteX12990" y="connsiteY12990"/>
                </a:cxn>
                <a:cxn ang="0">
                  <a:pos x="connsiteX12991" y="connsiteY12991"/>
                </a:cxn>
                <a:cxn ang="0">
                  <a:pos x="connsiteX12992" y="connsiteY12992"/>
                </a:cxn>
                <a:cxn ang="0">
                  <a:pos x="connsiteX12993" y="connsiteY12993"/>
                </a:cxn>
                <a:cxn ang="0">
                  <a:pos x="connsiteX12994" y="connsiteY12994"/>
                </a:cxn>
                <a:cxn ang="0">
                  <a:pos x="connsiteX12995" y="connsiteY12995"/>
                </a:cxn>
                <a:cxn ang="0">
                  <a:pos x="connsiteX12996" y="connsiteY12996"/>
                </a:cxn>
                <a:cxn ang="0">
                  <a:pos x="connsiteX12997" y="connsiteY12997"/>
                </a:cxn>
                <a:cxn ang="0">
                  <a:pos x="connsiteX12998" y="connsiteY12998"/>
                </a:cxn>
                <a:cxn ang="0">
                  <a:pos x="connsiteX12999" y="connsiteY12999"/>
                </a:cxn>
                <a:cxn ang="0">
                  <a:pos x="connsiteX13000" y="connsiteY13000"/>
                </a:cxn>
                <a:cxn ang="0">
                  <a:pos x="connsiteX13001" y="connsiteY13001"/>
                </a:cxn>
                <a:cxn ang="0">
                  <a:pos x="connsiteX13002" y="connsiteY13002"/>
                </a:cxn>
                <a:cxn ang="0">
                  <a:pos x="connsiteX13003" y="connsiteY13003"/>
                </a:cxn>
                <a:cxn ang="0">
                  <a:pos x="connsiteX13004" y="connsiteY13004"/>
                </a:cxn>
                <a:cxn ang="0">
                  <a:pos x="connsiteX13005" y="connsiteY13005"/>
                </a:cxn>
                <a:cxn ang="0">
                  <a:pos x="connsiteX13006" y="connsiteY13006"/>
                </a:cxn>
                <a:cxn ang="0">
                  <a:pos x="connsiteX13007" y="connsiteY13007"/>
                </a:cxn>
                <a:cxn ang="0">
                  <a:pos x="connsiteX13008" y="connsiteY13008"/>
                </a:cxn>
                <a:cxn ang="0">
                  <a:pos x="connsiteX13009" y="connsiteY13009"/>
                </a:cxn>
                <a:cxn ang="0">
                  <a:pos x="connsiteX13010" y="connsiteY13010"/>
                </a:cxn>
                <a:cxn ang="0">
                  <a:pos x="connsiteX13011" y="connsiteY13011"/>
                </a:cxn>
                <a:cxn ang="0">
                  <a:pos x="connsiteX13012" y="connsiteY13012"/>
                </a:cxn>
                <a:cxn ang="0">
                  <a:pos x="connsiteX13013" y="connsiteY13013"/>
                </a:cxn>
                <a:cxn ang="0">
                  <a:pos x="connsiteX13014" y="connsiteY13014"/>
                </a:cxn>
                <a:cxn ang="0">
                  <a:pos x="connsiteX13015" y="connsiteY13015"/>
                </a:cxn>
                <a:cxn ang="0">
                  <a:pos x="connsiteX13016" y="connsiteY13016"/>
                </a:cxn>
                <a:cxn ang="0">
                  <a:pos x="connsiteX13017" y="connsiteY13017"/>
                </a:cxn>
                <a:cxn ang="0">
                  <a:pos x="connsiteX13018" y="connsiteY13018"/>
                </a:cxn>
                <a:cxn ang="0">
                  <a:pos x="connsiteX13019" y="connsiteY13019"/>
                </a:cxn>
                <a:cxn ang="0">
                  <a:pos x="connsiteX13020" y="connsiteY13020"/>
                </a:cxn>
                <a:cxn ang="0">
                  <a:pos x="connsiteX13021" y="connsiteY13021"/>
                </a:cxn>
                <a:cxn ang="0">
                  <a:pos x="connsiteX13022" y="connsiteY13022"/>
                </a:cxn>
                <a:cxn ang="0">
                  <a:pos x="connsiteX13023" y="connsiteY13023"/>
                </a:cxn>
                <a:cxn ang="0">
                  <a:pos x="connsiteX13024" y="connsiteY13024"/>
                </a:cxn>
                <a:cxn ang="0">
                  <a:pos x="connsiteX13025" y="connsiteY13025"/>
                </a:cxn>
                <a:cxn ang="0">
                  <a:pos x="connsiteX13026" y="connsiteY13026"/>
                </a:cxn>
                <a:cxn ang="0">
                  <a:pos x="connsiteX13027" y="connsiteY13027"/>
                </a:cxn>
                <a:cxn ang="0">
                  <a:pos x="connsiteX13028" y="connsiteY13028"/>
                </a:cxn>
                <a:cxn ang="0">
                  <a:pos x="connsiteX13029" y="connsiteY13029"/>
                </a:cxn>
                <a:cxn ang="0">
                  <a:pos x="connsiteX13030" y="connsiteY13030"/>
                </a:cxn>
                <a:cxn ang="0">
                  <a:pos x="connsiteX13031" y="connsiteY13031"/>
                </a:cxn>
                <a:cxn ang="0">
                  <a:pos x="connsiteX13032" y="connsiteY13032"/>
                </a:cxn>
                <a:cxn ang="0">
                  <a:pos x="connsiteX13033" y="connsiteY13033"/>
                </a:cxn>
                <a:cxn ang="0">
                  <a:pos x="connsiteX13034" y="connsiteY13034"/>
                </a:cxn>
                <a:cxn ang="0">
                  <a:pos x="connsiteX13035" y="connsiteY13035"/>
                </a:cxn>
                <a:cxn ang="0">
                  <a:pos x="connsiteX13036" y="connsiteY13036"/>
                </a:cxn>
                <a:cxn ang="0">
                  <a:pos x="connsiteX13037" y="connsiteY13037"/>
                </a:cxn>
                <a:cxn ang="0">
                  <a:pos x="connsiteX13038" y="connsiteY13038"/>
                </a:cxn>
                <a:cxn ang="0">
                  <a:pos x="connsiteX13039" y="connsiteY13039"/>
                </a:cxn>
                <a:cxn ang="0">
                  <a:pos x="connsiteX13040" y="connsiteY13040"/>
                </a:cxn>
                <a:cxn ang="0">
                  <a:pos x="connsiteX13041" y="connsiteY13041"/>
                </a:cxn>
                <a:cxn ang="0">
                  <a:pos x="connsiteX13042" y="connsiteY13042"/>
                </a:cxn>
                <a:cxn ang="0">
                  <a:pos x="connsiteX13043" y="connsiteY13043"/>
                </a:cxn>
                <a:cxn ang="0">
                  <a:pos x="connsiteX13044" y="connsiteY13044"/>
                </a:cxn>
                <a:cxn ang="0">
                  <a:pos x="connsiteX13045" y="connsiteY13045"/>
                </a:cxn>
                <a:cxn ang="0">
                  <a:pos x="connsiteX13046" y="connsiteY13046"/>
                </a:cxn>
                <a:cxn ang="0">
                  <a:pos x="connsiteX13047" y="connsiteY13047"/>
                </a:cxn>
                <a:cxn ang="0">
                  <a:pos x="connsiteX13048" y="connsiteY13048"/>
                </a:cxn>
                <a:cxn ang="0">
                  <a:pos x="connsiteX13049" y="connsiteY13049"/>
                </a:cxn>
                <a:cxn ang="0">
                  <a:pos x="connsiteX13050" y="connsiteY13050"/>
                </a:cxn>
                <a:cxn ang="0">
                  <a:pos x="connsiteX13051" y="connsiteY13051"/>
                </a:cxn>
                <a:cxn ang="0">
                  <a:pos x="connsiteX13052" y="connsiteY13052"/>
                </a:cxn>
                <a:cxn ang="0">
                  <a:pos x="connsiteX13053" y="connsiteY13053"/>
                </a:cxn>
                <a:cxn ang="0">
                  <a:pos x="connsiteX13054" y="connsiteY13054"/>
                </a:cxn>
                <a:cxn ang="0">
                  <a:pos x="connsiteX13055" y="connsiteY13055"/>
                </a:cxn>
                <a:cxn ang="0">
                  <a:pos x="connsiteX13056" y="connsiteY13056"/>
                </a:cxn>
                <a:cxn ang="0">
                  <a:pos x="connsiteX13057" y="connsiteY13057"/>
                </a:cxn>
                <a:cxn ang="0">
                  <a:pos x="connsiteX13058" y="connsiteY13058"/>
                </a:cxn>
                <a:cxn ang="0">
                  <a:pos x="connsiteX13059" y="connsiteY13059"/>
                </a:cxn>
                <a:cxn ang="0">
                  <a:pos x="connsiteX13060" y="connsiteY13060"/>
                </a:cxn>
                <a:cxn ang="0">
                  <a:pos x="connsiteX13061" y="connsiteY13061"/>
                </a:cxn>
                <a:cxn ang="0">
                  <a:pos x="connsiteX13062" y="connsiteY13062"/>
                </a:cxn>
                <a:cxn ang="0">
                  <a:pos x="connsiteX13063" y="connsiteY13063"/>
                </a:cxn>
                <a:cxn ang="0">
                  <a:pos x="connsiteX13064" y="connsiteY13064"/>
                </a:cxn>
                <a:cxn ang="0">
                  <a:pos x="connsiteX13065" y="connsiteY13065"/>
                </a:cxn>
                <a:cxn ang="0">
                  <a:pos x="connsiteX13066" y="connsiteY13066"/>
                </a:cxn>
                <a:cxn ang="0">
                  <a:pos x="connsiteX13067" y="connsiteY13067"/>
                </a:cxn>
                <a:cxn ang="0">
                  <a:pos x="connsiteX13068" y="connsiteY13068"/>
                </a:cxn>
                <a:cxn ang="0">
                  <a:pos x="connsiteX13069" y="connsiteY13069"/>
                </a:cxn>
                <a:cxn ang="0">
                  <a:pos x="connsiteX13070" y="connsiteY13070"/>
                </a:cxn>
                <a:cxn ang="0">
                  <a:pos x="connsiteX13071" y="connsiteY13071"/>
                </a:cxn>
                <a:cxn ang="0">
                  <a:pos x="connsiteX13072" y="connsiteY13072"/>
                </a:cxn>
                <a:cxn ang="0">
                  <a:pos x="connsiteX13073" y="connsiteY13073"/>
                </a:cxn>
                <a:cxn ang="0">
                  <a:pos x="connsiteX13074" y="connsiteY13074"/>
                </a:cxn>
                <a:cxn ang="0">
                  <a:pos x="connsiteX13075" y="connsiteY13075"/>
                </a:cxn>
                <a:cxn ang="0">
                  <a:pos x="connsiteX13076" y="connsiteY13076"/>
                </a:cxn>
                <a:cxn ang="0">
                  <a:pos x="connsiteX13077" y="connsiteY13077"/>
                </a:cxn>
                <a:cxn ang="0">
                  <a:pos x="connsiteX13078" y="connsiteY13078"/>
                </a:cxn>
                <a:cxn ang="0">
                  <a:pos x="connsiteX13079" y="connsiteY13079"/>
                </a:cxn>
                <a:cxn ang="0">
                  <a:pos x="connsiteX13080" y="connsiteY13080"/>
                </a:cxn>
                <a:cxn ang="0">
                  <a:pos x="connsiteX13081" y="connsiteY13081"/>
                </a:cxn>
                <a:cxn ang="0">
                  <a:pos x="connsiteX13082" y="connsiteY13082"/>
                </a:cxn>
                <a:cxn ang="0">
                  <a:pos x="connsiteX13083" y="connsiteY13083"/>
                </a:cxn>
                <a:cxn ang="0">
                  <a:pos x="connsiteX13084" y="connsiteY13084"/>
                </a:cxn>
                <a:cxn ang="0">
                  <a:pos x="connsiteX13085" y="connsiteY13085"/>
                </a:cxn>
                <a:cxn ang="0">
                  <a:pos x="connsiteX13086" y="connsiteY13086"/>
                </a:cxn>
                <a:cxn ang="0">
                  <a:pos x="connsiteX13087" y="connsiteY13087"/>
                </a:cxn>
                <a:cxn ang="0">
                  <a:pos x="connsiteX13088" y="connsiteY13088"/>
                </a:cxn>
                <a:cxn ang="0">
                  <a:pos x="connsiteX13089" y="connsiteY13089"/>
                </a:cxn>
                <a:cxn ang="0">
                  <a:pos x="connsiteX13090" y="connsiteY13090"/>
                </a:cxn>
                <a:cxn ang="0">
                  <a:pos x="connsiteX13091" y="connsiteY13091"/>
                </a:cxn>
                <a:cxn ang="0">
                  <a:pos x="connsiteX13092" y="connsiteY13092"/>
                </a:cxn>
                <a:cxn ang="0">
                  <a:pos x="connsiteX13093" y="connsiteY13093"/>
                </a:cxn>
                <a:cxn ang="0">
                  <a:pos x="connsiteX13094" y="connsiteY13094"/>
                </a:cxn>
                <a:cxn ang="0">
                  <a:pos x="connsiteX13095" y="connsiteY13095"/>
                </a:cxn>
                <a:cxn ang="0">
                  <a:pos x="connsiteX13096" y="connsiteY13096"/>
                </a:cxn>
                <a:cxn ang="0">
                  <a:pos x="connsiteX13097" y="connsiteY13097"/>
                </a:cxn>
                <a:cxn ang="0">
                  <a:pos x="connsiteX13098" y="connsiteY13098"/>
                </a:cxn>
                <a:cxn ang="0">
                  <a:pos x="connsiteX13099" y="connsiteY13099"/>
                </a:cxn>
                <a:cxn ang="0">
                  <a:pos x="connsiteX13100" y="connsiteY13100"/>
                </a:cxn>
                <a:cxn ang="0">
                  <a:pos x="connsiteX13101" y="connsiteY13101"/>
                </a:cxn>
                <a:cxn ang="0">
                  <a:pos x="connsiteX13102" y="connsiteY13102"/>
                </a:cxn>
                <a:cxn ang="0">
                  <a:pos x="connsiteX13103" y="connsiteY13103"/>
                </a:cxn>
                <a:cxn ang="0">
                  <a:pos x="connsiteX13104" y="connsiteY13104"/>
                </a:cxn>
                <a:cxn ang="0">
                  <a:pos x="connsiteX13105" y="connsiteY13105"/>
                </a:cxn>
                <a:cxn ang="0">
                  <a:pos x="connsiteX13106" y="connsiteY13106"/>
                </a:cxn>
                <a:cxn ang="0">
                  <a:pos x="connsiteX13107" y="connsiteY13107"/>
                </a:cxn>
                <a:cxn ang="0">
                  <a:pos x="connsiteX13108" y="connsiteY13108"/>
                </a:cxn>
                <a:cxn ang="0">
                  <a:pos x="connsiteX13109" y="connsiteY13109"/>
                </a:cxn>
                <a:cxn ang="0">
                  <a:pos x="connsiteX13110" y="connsiteY13110"/>
                </a:cxn>
                <a:cxn ang="0">
                  <a:pos x="connsiteX13111" y="connsiteY13111"/>
                </a:cxn>
                <a:cxn ang="0">
                  <a:pos x="connsiteX13112" y="connsiteY13112"/>
                </a:cxn>
                <a:cxn ang="0">
                  <a:pos x="connsiteX13113" y="connsiteY13113"/>
                </a:cxn>
                <a:cxn ang="0">
                  <a:pos x="connsiteX13114" y="connsiteY13114"/>
                </a:cxn>
                <a:cxn ang="0">
                  <a:pos x="connsiteX13115" y="connsiteY13115"/>
                </a:cxn>
                <a:cxn ang="0">
                  <a:pos x="connsiteX13116" y="connsiteY13116"/>
                </a:cxn>
                <a:cxn ang="0">
                  <a:pos x="connsiteX13117" y="connsiteY13117"/>
                </a:cxn>
                <a:cxn ang="0">
                  <a:pos x="connsiteX13118" y="connsiteY13118"/>
                </a:cxn>
                <a:cxn ang="0">
                  <a:pos x="connsiteX13119" y="connsiteY13119"/>
                </a:cxn>
                <a:cxn ang="0">
                  <a:pos x="connsiteX13120" y="connsiteY13120"/>
                </a:cxn>
                <a:cxn ang="0">
                  <a:pos x="connsiteX13121" y="connsiteY13121"/>
                </a:cxn>
                <a:cxn ang="0">
                  <a:pos x="connsiteX13122" y="connsiteY13122"/>
                </a:cxn>
                <a:cxn ang="0">
                  <a:pos x="connsiteX13123" y="connsiteY13123"/>
                </a:cxn>
                <a:cxn ang="0">
                  <a:pos x="connsiteX13124" y="connsiteY13124"/>
                </a:cxn>
                <a:cxn ang="0">
                  <a:pos x="connsiteX13125" y="connsiteY13125"/>
                </a:cxn>
                <a:cxn ang="0">
                  <a:pos x="connsiteX13126" y="connsiteY13126"/>
                </a:cxn>
                <a:cxn ang="0">
                  <a:pos x="connsiteX13127" y="connsiteY13127"/>
                </a:cxn>
                <a:cxn ang="0">
                  <a:pos x="connsiteX13128" y="connsiteY13128"/>
                </a:cxn>
                <a:cxn ang="0">
                  <a:pos x="connsiteX13129" y="connsiteY13129"/>
                </a:cxn>
                <a:cxn ang="0">
                  <a:pos x="connsiteX13130" y="connsiteY13130"/>
                </a:cxn>
                <a:cxn ang="0">
                  <a:pos x="connsiteX13131" y="connsiteY13131"/>
                </a:cxn>
                <a:cxn ang="0">
                  <a:pos x="connsiteX13132" y="connsiteY13132"/>
                </a:cxn>
                <a:cxn ang="0">
                  <a:pos x="connsiteX13133" y="connsiteY13133"/>
                </a:cxn>
                <a:cxn ang="0">
                  <a:pos x="connsiteX13134" y="connsiteY13134"/>
                </a:cxn>
                <a:cxn ang="0">
                  <a:pos x="connsiteX13135" y="connsiteY13135"/>
                </a:cxn>
                <a:cxn ang="0">
                  <a:pos x="connsiteX13136" y="connsiteY13136"/>
                </a:cxn>
                <a:cxn ang="0">
                  <a:pos x="connsiteX13137" y="connsiteY13137"/>
                </a:cxn>
                <a:cxn ang="0">
                  <a:pos x="connsiteX13138" y="connsiteY13138"/>
                </a:cxn>
                <a:cxn ang="0">
                  <a:pos x="connsiteX13139" y="connsiteY13139"/>
                </a:cxn>
                <a:cxn ang="0">
                  <a:pos x="connsiteX13140" y="connsiteY13140"/>
                </a:cxn>
                <a:cxn ang="0">
                  <a:pos x="connsiteX13141" y="connsiteY13141"/>
                </a:cxn>
                <a:cxn ang="0">
                  <a:pos x="connsiteX13142" y="connsiteY13142"/>
                </a:cxn>
                <a:cxn ang="0">
                  <a:pos x="connsiteX13143" y="connsiteY13143"/>
                </a:cxn>
                <a:cxn ang="0">
                  <a:pos x="connsiteX13144" y="connsiteY13144"/>
                </a:cxn>
                <a:cxn ang="0">
                  <a:pos x="connsiteX13145" y="connsiteY13145"/>
                </a:cxn>
                <a:cxn ang="0">
                  <a:pos x="connsiteX13146" y="connsiteY13146"/>
                </a:cxn>
                <a:cxn ang="0">
                  <a:pos x="connsiteX13147" y="connsiteY13147"/>
                </a:cxn>
                <a:cxn ang="0">
                  <a:pos x="connsiteX13148" y="connsiteY13148"/>
                </a:cxn>
                <a:cxn ang="0">
                  <a:pos x="connsiteX13149" y="connsiteY13149"/>
                </a:cxn>
                <a:cxn ang="0">
                  <a:pos x="connsiteX13150" y="connsiteY13150"/>
                </a:cxn>
                <a:cxn ang="0">
                  <a:pos x="connsiteX13151" y="connsiteY13151"/>
                </a:cxn>
                <a:cxn ang="0">
                  <a:pos x="connsiteX13152" y="connsiteY13152"/>
                </a:cxn>
                <a:cxn ang="0">
                  <a:pos x="connsiteX13153" y="connsiteY13153"/>
                </a:cxn>
                <a:cxn ang="0">
                  <a:pos x="connsiteX13154" y="connsiteY13154"/>
                </a:cxn>
                <a:cxn ang="0">
                  <a:pos x="connsiteX13155" y="connsiteY13155"/>
                </a:cxn>
                <a:cxn ang="0">
                  <a:pos x="connsiteX13156" y="connsiteY13156"/>
                </a:cxn>
                <a:cxn ang="0">
                  <a:pos x="connsiteX13157" y="connsiteY13157"/>
                </a:cxn>
                <a:cxn ang="0">
                  <a:pos x="connsiteX13158" y="connsiteY13158"/>
                </a:cxn>
                <a:cxn ang="0">
                  <a:pos x="connsiteX13159" y="connsiteY13159"/>
                </a:cxn>
                <a:cxn ang="0">
                  <a:pos x="connsiteX13160" y="connsiteY13160"/>
                </a:cxn>
                <a:cxn ang="0">
                  <a:pos x="connsiteX13161" y="connsiteY13161"/>
                </a:cxn>
                <a:cxn ang="0">
                  <a:pos x="connsiteX13162" y="connsiteY13162"/>
                </a:cxn>
                <a:cxn ang="0">
                  <a:pos x="connsiteX13163" y="connsiteY13163"/>
                </a:cxn>
                <a:cxn ang="0">
                  <a:pos x="connsiteX13164" y="connsiteY13164"/>
                </a:cxn>
                <a:cxn ang="0">
                  <a:pos x="connsiteX13165" y="connsiteY13165"/>
                </a:cxn>
                <a:cxn ang="0">
                  <a:pos x="connsiteX13166" y="connsiteY13166"/>
                </a:cxn>
                <a:cxn ang="0">
                  <a:pos x="connsiteX13167" y="connsiteY13167"/>
                </a:cxn>
                <a:cxn ang="0">
                  <a:pos x="connsiteX13168" y="connsiteY13168"/>
                </a:cxn>
                <a:cxn ang="0">
                  <a:pos x="connsiteX13169" y="connsiteY13169"/>
                </a:cxn>
                <a:cxn ang="0">
                  <a:pos x="connsiteX13170" y="connsiteY13170"/>
                </a:cxn>
                <a:cxn ang="0">
                  <a:pos x="connsiteX13171" y="connsiteY13171"/>
                </a:cxn>
                <a:cxn ang="0">
                  <a:pos x="connsiteX13172" y="connsiteY13172"/>
                </a:cxn>
                <a:cxn ang="0">
                  <a:pos x="connsiteX13173" y="connsiteY13173"/>
                </a:cxn>
                <a:cxn ang="0">
                  <a:pos x="connsiteX13174" y="connsiteY13174"/>
                </a:cxn>
                <a:cxn ang="0">
                  <a:pos x="connsiteX13175" y="connsiteY13175"/>
                </a:cxn>
                <a:cxn ang="0">
                  <a:pos x="connsiteX13176" y="connsiteY13176"/>
                </a:cxn>
                <a:cxn ang="0">
                  <a:pos x="connsiteX13177" y="connsiteY13177"/>
                </a:cxn>
                <a:cxn ang="0">
                  <a:pos x="connsiteX13178" y="connsiteY13178"/>
                </a:cxn>
                <a:cxn ang="0">
                  <a:pos x="connsiteX13179" y="connsiteY13179"/>
                </a:cxn>
                <a:cxn ang="0">
                  <a:pos x="connsiteX13180" y="connsiteY13180"/>
                </a:cxn>
                <a:cxn ang="0">
                  <a:pos x="connsiteX13181" y="connsiteY13181"/>
                </a:cxn>
                <a:cxn ang="0">
                  <a:pos x="connsiteX13182" y="connsiteY13182"/>
                </a:cxn>
                <a:cxn ang="0">
                  <a:pos x="connsiteX13183" y="connsiteY13183"/>
                </a:cxn>
                <a:cxn ang="0">
                  <a:pos x="connsiteX13184" y="connsiteY13184"/>
                </a:cxn>
                <a:cxn ang="0">
                  <a:pos x="connsiteX13185" y="connsiteY13185"/>
                </a:cxn>
                <a:cxn ang="0">
                  <a:pos x="connsiteX13186" y="connsiteY13186"/>
                </a:cxn>
                <a:cxn ang="0">
                  <a:pos x="connsiteX13187" y="connsiteY13187"/>
                </a:cxn>
                <a:cxn ang="0">
                  <a:pos x="connsiteX13188" y="connsiteY13188"/>
                </a:cxn>
                <a:cxn ang="0">
                  <a:pos x="connsiteX13189" y="connsiteY13189"/>
                </a:cxn>
                <a:cxn ang="0">
                  <a:pos x="connsiteX13190" y="connsiteY13190"/>
                </a:cxn>
                <a:cxn ang="0">
                  <a:pos x="connsiteX13191" y="connsiteY13191"/>
                </a:cxn>
                <a:cxn ang="0">
                  <a:pos x="connsiteX13192" y="connsiteY13192"/>
                </a:cxn>
                <a:cxn ang="0">
                  <a:pos x="connsiteX13193" y="connsiteY13193"/>
                </a:cxn>
                <a:cxn ang="0">
                  <a:pos x="connsiteX13194" y="connsiteY13194"/>
                </a:cxn>
                <a:cxn ang="0">
                  <a:pos x="connsiteX13195" y="connsiteY13195"/>
                </a:cxn>
                <a:cxn ang="0">
                  <a:pos x="connsiteX13196" y="connsiteY13196"/>
                </a:cxn>
                <a:cxn ang="0">
                  <a:pos x="connsiteX13197" y="connsiteY13197"/>
                </a:cxn>
                <a:cxn ang="0">
                  <a:pos x="connsiteX13198" y="connsiteY13198"/>
                </a:cxn>
                <a:cxn ang="0">
                  <a:pos x="connsiteX13199" y="connsiteY13199"/>
                </a:cxn>
                <a:cxn ang="0">
                  <a:pos x="connsiteX13200" y="connsiteY13200"/>
                </a:cxn>
                <a:cxn ang="0">
                  <a:pos x="connsiteX13201" y="connsiteY13201"/>
                </a:cxn>
                <a:cxn ang="0">
                  <a:pos x="connsiteX13202" y="connsiteY13202"/>
                </a:cxn>
                <a:cxn ang="0">
                  <a:pos x="connsiteX13203" y="connsiteY13203"/>
                </a:cxn>
                <a:cxn ang="0">
                  <a:pos x="connsiteX13204" y="connsiteY13204"/>
                </a:cxn>
                <a:cxn ang="0">
                  <a:pos x="connsiteX13205" y="connsiteY13205"/>
                </a:cxn>
                <a:cxn ang="0">
                  <a:pos x="connsiteX13206" y="connsiteY13206"/>
                </a:cxn>
                <a:cxn ang="0">
                  <a:pos x="connsiteX13207" y="connsiteY13207"/>
                </a:cxn>
                <a:cxn ang="0">
                  <a:pos x="connsiteX13208" y="connsiteY13208"/>
                </a:cxn>
                <a:cxn ang="0">
                  <a:pos x="connsiteX13209" y="connsiteY13209"/>
                </a:cxn>
                <a:cxn ang="0">
                  <a:pos x="connsiteX13210" y="connsiteY13210"/>
                </a:cxn>
                <a:cxn ang="0">
                  <a:pos x="connsiteX13211" y="connsiteY13211"/>
                </a:cxn>
                <a:cxn ang="0">
                  <a:pos x="connsiteX13212" y="connsiteY13212"/>
                </a:cxn>
                <a:cxn ang="0">
                  <a:pos x="connsiteX13213" y="connsiteY13213"/>
                </a:cxn>
                <a:cxn ang="0">
                  <a:pos x="connsiteX13214" y="connsiteY13214"/>
                </a:cxn>
                <a:cxn ang="0">
                  <a:pos x="connsiteX13215" y="connsiteY13215"/>
                </a:cxn>
                <a:cxn ang="0">
                  <a:pos x="connsiteX13216" y="connsiteY13216"/>
                </a:cxn>
                <a:cxn ang="0">
                  <a:pos x="connsiteX13217" y="connsiteY13217"/>
                </a:cxn>
                <a:cxn ang="0">
                  <a:pos x="connsiteX13218" y="connsiteY13218"/>
                </a:cxn>
                <a:cxn ang="0">
                  <a:pos x="connsiteX13219" y="connsiteY13219"/>
                </a:cxn>
                <a:cxn ang="0">
                  <a:pos x="connsiteX13220" y="connsiteY13220"/>
                </a:cxn>
                <a:cxn ang="0">
                  <a:pos x="connsiteX13221" y="connsiteY13221"/>
                </a:cxn>
                <a:cxn ang="0">
                  <a:pos x="connsiteX13222" y="connsiteY13222"/>
                </a:cxn>
                <a:cxn ang="0">
                  <a:pos x="connsiteX13223" y="connsiteY13223"/>
                </a:cxn>
                <a:cxn ang="0">
                  <a:pos x="connsiteX13224" y="connsiteY13224"/>
                </a:cxn>
                <a:cxn ang="0">
                  <a:pos x="connsiteX13225" y="connsiteY13225"/>
                </a:cxn>
                <a:cxn ang="0">
                  <a:pos x="connsiteX13226" y="connsiteY13226"/>
                </a:cxn>
                <a:cxn ang="0">
                  <a:pos x="connsiteX13227" y="connsiteY13227"/>
                </a:cxn>
                <a:cxn ang="0">
                  <a:pos x="connsiteX13228" y="connsiteY13228"/>
                </a:cxn>
                <a:cxn ang="0">
                  <a:pos x="connsiteX13229" y="connsiteY13229"/>
                </a:cxn>
                <a:cxn ang="0">
                  <a:pos x="connsiteX13230" y="connsiteY13230"/>
                </a:cxn>
                <a:cxn ang="0">
                  <a:pos x="connsiteX13231" y="connsiteY13231"/>
                </a:cxn>
                <a:cxn ang="0">
                  <a:pos x="connsiteX13232" y="connsiteY13232"/>
                </a:cxn>
                <a:cxn ang="0">
                  <a:pos x="connsiteX13233" y="connsiteY13233"/>
                </a:cxn>
                <a:cxn ang="0">
                  <a:pos x="connsiteX13234" y="connsiteY13234"/>
                </a:cxn>
                <a:cxn ang="0">
                  <a:pos x="connsiteX13235" y="connsiteY13235"/>
                </a:cxn>
                <a:cxn ang="0">
                  <a:pos x="connsiteX13236" y="connsiteY13236"/>
                </a:cxn>
                <a:cxn ang="0">
                  <a:pos x="connsiteX13237" y="connsiteY13237"/>
                </a:cxn>
                <a:cxn ang="0">
                  <a:pos x="connsiteX13238" y="connsiteY13238"/>
                </a:cxn>
                <a:cxn ang="0">
                  <a:pos x="connsiteX13239" y="connsiteY13239"/>
                </a:cxn>
                <a:cxn ang="0">
                  <a:pos x="connsiteX13240" y="connsiteY13240"/>
                </a:cxn>
                <a:cxn ang="0">
                  <a:pos x="connsiteX13241" y="connsiteY13241"/>
                </a:cxn>
                <a:cxn ang="0">
                  <a:pos x="connsiteX13242" y="connsiteY13242"/>
                </a:cxn>
                <a:cxn ang="0">
                  <a:pos x="connsiteX13243" y="connsiteY13243"/>
                </a:cxn>
                <a:cxn ang="0">
                  <a:pos x="connsiteX13244" y="connsiteY13244"/>
                </a:cxn>
                <a:cxn ang="0">
                  <a:pos x="connsiteX13245" y="connsiteY13245"/>
                </a:cxn>
                <a:cxn ang="0">
                  <a:pos x="connsiteX13246" y="connsiteY13246"/>
                </a:cxn>
                <a:cxn ang="0">
                  <a:pos x="connsiteX13247" y="connsiteY13247"/>
                </a:cxn>
                <a:cxn ang="0">
                  <a:pos x="connsiteX13248" y="connsiteY13248"/>
                </a:cxn>
                <a:cxn ang="0">
                  <a:pos x="connsiteX13249" y="connsiteY13249"/>
                </a:cxn>
                <a:cxn ang="0">
                  <a:pos x="connsiteX13250" y="connsiteY13250"/>
                </a:cxn>
                <a:cxn ang="0">
                  <a:pos x="connsiteX13251" y="connsiteY13251"/>
                </a:cxn>
                <a:cxn ang="0">
                  <a:pos x="connsiteX13252" y="connsiteY13252"/>
                </a:cxn>
                <a:cxn ang="0">
                  <a:pos x="connsiteX13253" y="connsiteY13253"/>
                </a:cxn>
                <a:cxn ang="0">
                  <a:pos x="connsiteX13254" y="connsiteY13254"/>
                </a:cxn>
                <a:cxn ang="0">
                  <a:pos x="connsiteX13255" y="connsiteY13255"/>
                </a:cxn>
                <a:cxn ang="0">
                  <a:pos x="connsiteX13256" y="connsiteY13256"/>
                </a:cxn>
                <a:cxn ang="0">
                  <a:pos x="connsiteX13257" y="connsiteY13257"/>
                </a:cxn>
                <a:cxn ang="0">
                  <a:pos x="connsiteX13258" y="connsiteY13258"/>
                </a:cxn>
                <a:cxn ang="0">
                  <a:pos x="connsiteX13259" y="connsiteY13259"/>
                </a:cxn>
                <a:cxn ang="0">
                  <a:pos x="connsiteX13260" y="connsiteY13260"/>
                </a:cxn>
                <a:cxn ang="0">
                  <a:pos x="connsiteX13261" y="connsiteY13261"/>
                </a:cxn>
                <a:cxn ang="0">
                  <a:pos x="connsiteX13262" y="connsiteY13262"/>
                </a:cxn>
                <a:cxn ang="0">
                  <a:pos x="connsiteX13263" y="connsiteY13263"/>
                </a:cxn>
                <a:cxn ang="0">
                  <a:pos x="connsiteX13264" y="connsiteY13264"/>
                </a:cxn>
                <a:cxn ang="0">
                  <a:pos x="connsiteX13265" y="connsiteY13265"/>
                </a:cxn>
                <a:cxn ang="0">
                  <a:pos x="connsiteX13266" y="connsiteY13266"/>
                </a:cxn>
                <a:cxn ang="0">
                  <a:pos x="connsiteX13267" y="connsiteY13267"/>
                </a:cxn>
                <a:cxn ang="0">
                  <a:pos x="connsiteX13268" y="connsiteY13268"/>
                </a:cxn>
                <a:cxn ang="0">
                  <a:pos x="connsiteX13269" y="connsiteY13269"/>
                </a:cxn>
                <a:cxn ang="0">
                  <a:pos x="connsiteX13270" y="connsiteY13270"/>
                </a:cxn>
                <a:cxn ang="0">
                  <a:pos x="connsiteX13271" y="connsiteY13271"/>
                </a:cxn>
                <a:cxn ang="0">
                  <a:pos x="connsiteX13272" y="connsiteY13272"/>
                </a:cxn>
                <a:cxn ang="0">
                  <a:pos x="connsiteX13273" y="connsiteY13273"/>
                </a:cxn>
                <a:cxn ang="0">
                  <a:pos x="connsiteX13274" y="connsiteY13274"/>
                </a:cxn>
                <a:cxn ang="0">
                  <a:pos x="connsiteX13275" y="connsiteY13275"/>
                </a:cxn>
                <a:cxn ang="0">
                  <a:pos x="connsiteX13276" y="connsiteY13276"/>
                </a:cxn>
                <a:cxn ang="0">
                  <a:pos x="connsiteX13277" y="connsiteY13277"/>
                </a:cxn>
                <a:cxn ang="0">
                  <a:pos x="connsiteX13278" y="connsiteY13278"/>
                </a:cxn>
                <a:cxn ang="0">
                  <a:pos x="connsiteX13279" y="connsiteY13279"/>
                </a:cxn>
                <a:cxn ang="0">
                  <a:pos x="connsiteX13280" y="connsiteY13280"/>
                </a:cxn>
                <a:cxn ang="0">
                  <a:pos x="connsiteX13281" y="connsiteY13281"/>
                </a:cxn>
                <a:cxn ang="0">
                  <a:pos x="connsiteX13282" y="connsiteY13282"/>
                </a:cxn>
                <a:cxn ang="0">
                  <a:pos x="connsiteX13283" y="connsiteY13283"/>
                </a:cxn>
                <a:cxn ang="0">
                  <a:pos x="connsiteX13284" y="connsiteY13284"/>
                </a:cxn>
                <a:cxn ang="0">
                  <a:pos x="connsiteX13285" y="connsiteY13285"/>
                </a:cxn>
                <a:cxn ang="0">
                  <a:pos x="connsiteX13286" y="connsiteY13286"/>
                </a:cxn>
                <a:cxn ang="0">
                  <a:pos x="connsiteX13287" y="connsiteY13287"/>
                </a:cxn>
                <a:cxn ang="0">
                  <a:pos x="connsiteX13288" y="connsiteY13288"/>
                </a:cxn>
                <a:cxn ang="0">
                  <a:pos x="connsiteX13289" y="connsiteY13289"/>
                </a:cxn>
                <a:cxn ang="0">
                  <a:pos x="connsiteX13290" y="connsiteY13290"/>
                </a:cxn>
                <a:cxn ang="0">
                  <a:pos x="connsiteX13291" y="connsiteY13291"/>
                </a:cxn>
                <a:cxn ang="0">
                  <a:pos x="connsiteX13292" y="connsiteY13292"/>
                </a:cxn>
                <a:cxn ang="0">
                  <a:pos x="connsiteX13293" y="connsiteY13293"/>
                </a:cxn>
                <a:cxn ang="0">
                  <a:pos x="connsiteX13294" y="connsiteY13294"/>
                </a:cxn>
                <a:cxn ang="0">
                  <a:pos x="connsiteX13295" y="connsiteY13295"/>
                </a:cxn>
                <a:cxn ang="0">
                  <a:pos x="connsiteX13296" y="connsiteY13296"/>
                </a:cxn>
                <a:cxn ang="0">
                  <a:pos x="connsiteX13297" y="connsiteY13297"/>
                </a:cxn>
                <a:cxn ang="0">
                  <a:pos x="connsiteX13298" y="connsiteY13298"/>
                </a:cxn>
                <a:cxn ang="0">
                  <a:pos x="connsiteX13299" y="connsiteY13299"/>
                </a:cxn>
                <a:cxn ang="0">
                  <a:pos x="connsiteX13300" y="connsiteY13300"/>
                </a:cxn>
                <a:cxn ang="0">
                  <a:pos x="connsiteX13301" y="connsiteY13301"/>
                </a:cxn>
                <a:cxn ang="0">
                  <a:pos x="connsiteX13302" y="connsiteY13302"/>
                </a:cxn>
                <a:cxn ang="0">
                  <a:pos x="connsiteX13303" y="connsiteY13303"/>
                </a:cxn>
                <a:cxn ang="0">
                  <a:pos x="connsiteX13304" y="connsiteY13304"/>
                </a:cxn>
                <a:cxn ang="0">
                  <a:pos x="connsiteX13305" y="connsiteY13305"/>
                </a:cxn>
                <a:cxn ang="0">
                  <a:pos x="connsiteX13306" y="connsiteY13306"/>
                </a:cxn>
                <a:cxn ang="0">
                  <a:pos x="connsiteX13307" y="connsiteY13307"/>
                </a:cxn>
                <a:cxn ang="0">
                  <a:pos x="connsiteX13308" y="connsiteY13308"/>
                </a:cxn>
                <a:cxn ang="0">
                  <a:pos x="connsiteX13309" y="connsiteY13309"/>
                </a:cxn>
                <a:cxn ang="0">
                  <a:pos x="connsiteX13310" y="connsiteY13310"/>
                </a:cxn>
                <a:cxn ang="0">
                  <a:pos x="connsiteX13311" y="connsiteY13311"/>
                </a:cxn>
                <a:cxn ang="0">
                  <a:pos x="connsiteX13312" y="connsiteY13312"/>
                </a:cxn>
                <a:cxn ang="0">
                  <a:pos x="connsiteX13313" y="connsiteY13313"/>
                </a:cxn>
                <a:cxn ang="0">
                  <a:pos x="connsiteX13314" y="connsiteY13314"/>
                </a:cxn>
                <a:cxn ang="0">
                  <a:pos x="connsiteX13315" y="connsiteY13315"/>
                </a:cxn>
                <a:cxn ang="0">
                  <a:pos x="connsiteX13316" y="connsiteY13316"/>
                </a:cxn>
                <a:cxn ang="0">
                  <a:pos x="connsiteX13317" y="connsiteY13317"/>
                </a:cxn>
                <a:cxn ang="0">
                  <a:pos x="connsiteX13318" y="connsiteY13318"/>
                </a:cxn>
                <a:cxn ang="0">
                  <a:pos x="connsiteX13319" y="connsiteY13319"/>
                </a:cxn>
                <a:cxn ang="0">
                  <a:pos x="connsiteX13320" y="connsiteY13320"/>
                </a:cxn>
                <a:cxn ang="0">
                  <a:pos x="connsiteX13321" y="connsiteY13321"/>
                </a:cxn>
                <a:cxn ang="0">
                  <a:pos x="connsiteX13322" y="connsiteY13322"/>
                </a:cxn>
                <a:cxn ang="0">
                  <a:pos x="connsiteX13323" y="connsiteY13323"/>
                </a:cxn>
                <a:cxn ang="0">
                  <a:pos x="connsiteX13324" y="connsiteY13324"/>
                </a:cxn>
                <a:cxn ang="0">
                  <a:pos x="connsiteX13325" y="connsiteY13325"/>
                </a:cxn>
                <a:cxn ang="0">
                  <a:pos x="connsiteX13326" y="connsiteY13326"/>
                </a:cxn>
                <a:cxn ang="0">
                  <a:pos x="connsiteX13327" y="connsiteY13327"/>
                </a:cxn>
                <a:cxn ang="0">
                  <a:pos x="connsiteX13328" y="connsiteY13328"/>
                </a:cxn>
                <a:cxn ang="0">
                  <a:pos x="connsiteX13329" y="connsiteY13329"/>
                </a:cxn>
                <a:cxn ang="0">
                  <a:pos x="connsiteX13330" y="connsiteY13330"/>
                </a:cxn>
                <a:cxn ang="0">
                  <a:pos x="connsiteX13331" y="connsiteY13331"/>
                </a:cxn>
                <a:cxn ang="0">
                  <a:pos x="connsiteX13332" y="connsiteY13332"/>
                </a:cxn>
                <a:cxn ang="0">
                  <a:pos x="connsiteX13333" y="connsiteY13333"/>
                </a:cxn>
                <a:cxn ang="0">
                  <a:pos x="connsiteX13334" y="connsiteY13334"/>
                </a:cxn>
                <a:cxn ang="0">
                  <a:pos x="connsiteX13335" y="connsiteY13335"/>
                </a:cxn>
                <a:cxn ang="0">
                  <a:pos x="connsiteX13336" y="connsiteY13336"/>
                </a:cxn>
                <a:cxn ang="0">
                  <a:pos x="connsiteX13337" y="connsiteY13337"/>
                </a:cxn>
                <a:cxn ang="0">
                  <a:pos x="connsiteX13338" y="connsiteY13338"/>
                </a:cxn>
                <a:cxn ang="0">
                  <a:pos x="connsiteX13339" y="connsiteY13339"/>
                </a:cxn>
                <a:cxn ang="0">
                  <a:pos x="connsiteX13340" y="connsiteY13340"/>
                </a:cxn>
                <a:cxn ang="0">
                  <a:pos x="connsiteX13341" y="connsiteY13341"/>
                </a:cxn>
                <a:cxn ang="0">
                  <a:pos x="connsiteX13342" y="connsiteY13342"/>
                </a:cxn>
                <a:cxn ang="0">
                  <a:pos x="connsiteX13343" y="connsiteY13343"/>
                </a:cxn>
                <a:cxn ang="0">
                  <a:pos x="connsiteX13344" y="connsiteY13344"/>
                </a:cxn>
                <a:cxn ang="0">
                  <a:pos x="connsiteX13345" y="connsiteY13345"/>
                </a:cxn>
                <a:cxn ang="0">
                  <a:pos x="connsiteX13346" y="connsiteY13346"/>
                </a:cxn>
                <a:cxn ang="0">
                  <a:pos x="connsiteX13347" y="connsiteY13347"/>
                </a:cxn>
                <a:cxn ang="0">
                  <a:pos x="connsiteX13348" y="connsiteY13348"/>
                </a:cxn>
                <a:cxn ang="0">
                  <a:pos x="connsiteX13349" y="connsiteY13349"/>
                </a:cxn>
                <a:cxn ang="0">
                  <a:pos x="connsiteX13350" y="connsiteY13350"/>
                </a:cxn>
                <a:cxn ang="0">
                  <a:pos x="connsiteX13351" y="connsiteY13351"/>
                </a:cxn>
                <a:cxn ang="0">
                  <a:pos x="connsiteX13352" y="connsiteY13352"/>
                </a:cxn>
                <a:cxn ang="0">
                  <a:pos x="connsiteX13353" y="connsiteY13353"/>
                </a:cxn>
                <a:cxn ang="0">
                  <a:pos x="connsiteX13354" y="connsiteY13354"/>
                </a:cxn>
                <a:cxn ang="0">
                  <a:pos x="connsiteX13355" y="connsiteY13355"/>
                </a:cxn>
                <a:cxn ang="0">
                  <a:pos x="connsiteX13356" y="connsiteY13356"/>
                </a:cxn>
                <a:cxn ang="0">
                  <a:pos x="connsiteX13357" y="connsiteY13357"/>
                </a:cxn>
                <a:cxn ang="0">
                  <a:pos x="connsiteX13358" y="connsiteY13358"/>
                </a:cxn>
                <a:cxn ang="0">
                  <a:pos x="connsiteX13359" y="connsiteY13359"/>
                </a:cxn>
                <a:cxn ang="0">
                  <a:pos x="connsiteX13360" y="connsiteY13360"/>
                </a:cxn>
                <a:cxn ang="0">
                  <a:pos x="connsiteX13361" y="connsiteY13361"/>
                </a:cxn>
                <a:cxn ang="0">
                  <a:pos x="connsiteX13362" y="connsiteY13362"/>
                </a:cxn>
                <a:cxn ang="0">
                  <a:pos x="connsiteX13363" y="connsiteY13363"/>
                </a:cxn>
                <a:cxn ang="0">
                  <a:pos x="connsiteX13364" y="connsiteY13364"/>
                </a:cxn>
                <a:cxn ang="0">
                  <a:pos x="connsiteX13365" y="connsiteY13365"/>
                </a:cxn>
                <a:cxn ang="0">
                  <a:pos x="connsiteX13366" y="connsiteY13366"/>
                </a:cxn>
                <a:cxn ang="0">
                  <a:pos x="connsiteX13367" y="connsiteY13367"/>
                </a:cxn>
                <a:cxn ang="0">
                  <a:pos x="connsiteX13368" y="connsiteY13368"/>
                </a:cxn>
                <a:cxn ang="0">
                  <a:pos x="connsiteX13369" y="connsiteY13369"/>
                </a:cxn>
                <a:cxn ang="0">
                  <a:pos x="connsiteX13370" y="connsiteY13370"/>
                </a:cxn>
                <a:cxn ang="0">
                  <a:pos x="connsiteX13371" y="connsiteY13371"/>
                </a:cxn>
                <a:cxn ang="0">
                  <a:pos x="connsiteX13372" y="connsiteY13372"/>
                </a:cxn>
                <a:cxn ang="0">
                  <a:pos x="connsiteX13373" y="connsiteY13373"/>
                </a:cxn>
                <a:cxn ang="0">
                  <a:pos x="connsiteX13374" y="connsiteY13374"/>
                </a:cxn>
                <a:cxn ang="0">
                  <a:pos x="connsiteX13375" y="connsiteY13375"/>
                </a:cxn>
                <a:cxn ang="0">
                  <a:pos x="connsiteX13376" y="connsiteY13376"/>
                </a:cxn>
                <a:cxn ang="0">
                  <a:pos x="connsiteX13377" y="connsiteY13377"/>
                </a:cxn>
                <a:cxn ang="0">
                  <a:pos x="connsiteX13378" y="connsiteY13378"/>
                </a:cxn>
                <a:cxn ang="0">
                  <a:pos x="connsiteX13379" y="connsiteY13379"/>
                </a:cxn>
                <a:cxn ang="0">
                  <a:pos x="connsiteX13380" y="connsiteY13380"/>
                </a:cxn>
                <a:cxn ang="0">
                  <a:pos x="connsiteX13381" y="connsiteY13381"/>
                </a:cxn>
                <a:cxn ang="0">
                  <a:pos x="connsiteX13382" y="connsiteY13382"/>
                </a:cxn>
                <a:cxn ang="0">
                  <a:pos x="connsiteX13383" y="connsiteY13383"/>
                </a:cxn>
                <a:cxn ang="0">
                  <a:pos x="connsiteX13384" y="connsiteY13384"/>
                </a:cxn>
                <a:cxn ang="0">
                  <a:pos x="connsiteX13385" y="connsiteY13385"/>
                </a:cxn>
                <a:cxn ang="0">
                  <a:pos x="connsiteX13386" y="connsiteY13386"/>
                </a:cxn>
                <a:cxn ang="0">
                  <a:pos x="connsiteX13387" y="connsiteY13387"/>
                </a:cxn>
                <a:cxn ang="0">
                  <a:pos x="connsiteX13388" y="connsiteY13388"/>
                </a:cxn>
                <a:cxn ang="0">
                  <a:pos x="connsiteX13389" y="connsiteY13389"/>
                </a:cxn>
                <a:cxn ang="0">
                  <a:pos x="connsiteX13390" y="connsiteY13390"/>
                </a:cxn>
                <a:cxn ang="0">
                  <a:pos x="connsiteX13391" y="connsiteY13391"/>
                </a:cxn>
                <a:cxn ang="0">
                  <a:pos x="connsiteX13392" y="connsiteY13392"/>
                </a:cxn>
                <a:cxn ang="0">
                  <a:pos x="connsiteX13393" y="connsiteY13393"/>
                </a:cxn>
                <a:cxn ang="0">
                  <a:pos x="connsiteX13394" y="connsiteY13394"/>
                </a:cxn>
                <a:cxn ang="0">
                  <a:pos x="connsiteX13395" y="connsiteY13395"/>
                </a:cxn>
                <a:cxn ang="0">
                  <a:pos x="connsiteX13396" y="connsiteY13396"/>
                </a:cxn>
                <a:cxn ang="0">
                  <a:pos x="connsiteX13397" y="connsiteY13397"/>
                </a:cxn>
                <a:cxn ang="0">
                  <a:pos x="connsiteX13398" y="connsiteY13398"/>
                </a:cxn>
                <a:cxn ang="0">
                  <a:pos x="connsiteX13399" y="connsiteY13399"/>
                </a:cxn>
                <a:cxn ang="0">
                  <a:pos x="connsiteX13400" y="connsiteY13400"/>
                </a:cxn>
                <a:cxn ang="0">
                  <a:pos x="connsiteX13401" y="connsiteY13401"/>
                </a:cxn>
                <a:cxn ang="0">
                  <a:pos x="connsiteX13402" y="connsiteY13402"/>
                </a:cxn>
                <a:cxn ang="0">
                  <a:pos x="connsiteX13403" y="connsiteY13403"/>
                </a:cxn>
                <a:cxn ang="0">
                  <a:pos x="connsiteX13404" y="connsiteY13404"/>
                </a:cxn>
                <a:cxn ang="0">
                  <a:pos x="connsiteX13405" y="connsiteY13405"/>
                </a:cxn>
                <a:cxn ang="0">
                  <a:pos x="connsiteX13406" y="connsiteY13406"/>
                </a:cxn>
                <a:cxn ang="0">
                  <a:pos x="connsiteX13407" y="connsiteY13407"/>
                </a:cxn>
                <a:cxn ang="0">
                  <a:pos x="connsiteX13408" y="connsiteY13408"/>
                </a:cxn>
                <a:cxn ang="0">
                  <a:pos x="connsiteX13409" y="connsiteY13409"/>
                </a:cxn>
                <a:cxn ang="0">
                  <a:pos x="connsiteX13410" y="connsiteY13410"/>
                </a:cxn>
                <a:cxn ang="0">
                  <a:pos x="connsiteX13411" y="connsiteY13411"/>
                </a:cxn>
                <a:cxn ang="0">
                  <a:pos x="connsiteX13412" y="connsiteY13412"/>
                </a:cxn>
                <a:cxn ang="0">
                  <a:pos x="connsiteX13413" y="connsiteY13413"/>
                </a:cxn>
                <a:cxn ang="0">
                  <a:pos x="connsiteX13414" y="connsiteY13414"/>
                </a:cxn>
                <a:cxn ang="0">
                  <a:pos x="connsiteX13415" y="connsiteY13415"/>
                </a:cxn>
                <a:cxn ang="0">
                  <a:pos x="connsiteX13416" y="connsiteY13416"/>
                </a:cxn>
                <a:cxn ang="0">
                  <a:pos x="connsiteX13417" y="connsiteY13417"/>
                </a:cxn>
                <a:cxn ang="0">
                  <a:pos x="connsiteX13418" y="connsiteY13418"/>
                </a:cxn>
                <a:cxn ang="0">
                  <a:pos x="connsiteX13419" y="connsiteY13419"/>
                </a:cxn>
                <a:cxn ang="0">
                  <a:pos x="connsiteX13420" y="connsiteY13420"/>
                </a:cxn>
                <a:cxn ang="0">
                  <a:pos x="connsiteX13421" y="connsiteY13421"/>
                </a:cxn>
                <a:cxn ang="0">
                  <a:pos x="connsiteX13422" y="connsiteY13422"/>
                </a:cxn>
                <a:cxn ang="0">
                  <a:pos x="connsiteX13423" y="connsiteY13423"/>
                </a:cxn>
                <a:cxn ang="0">
                  <a:pos x="connsiteX13424" y="connsiteY13424"/>
                </a:cxn>
                <a:cxn ang="0">
                  <a:pos x="connsiteX13425" y="connsiteY13425"/>
                </a:cxn>
                <a:cxn ang="0">
                  <a:pos x="connsiteX13426" y="connsiteY13426"/>
                </a:cxn>
                <a:cxn ang="0">
                  <a:pos x="connsiteX13427" y="connsiteY13427"/>
                </a:cxn>
                <a:cxn ang="0">
                  <a:pos x="connsiteX13428" y="connsiteY13428"/>
                </a:cxn>
                <a:cxn ang="0">
                  <a:pos x="connsiteX13429" y="connsiteY13429"/>
                </a:cxn>
                <a:cxn ang="0">
                  <a:pos x="connsiteX13430" y="connsiteY13430"/>
                </a:cxn>
                <a:cxn ang="0">
                  <a:pos x="connsiteX13431" y="connsiteY13431"/>
                </a:cxn>
                <a:cxn ang="0">
                  <a:pos x="connsiteX13432" y="connsiteY13432"/>
                </a:cxn>
                <a:cxn ang="0">
                  <a:pos x="connsiteX13433" y="connsiteY13433"/>
                </a:cxn>
                <a:cxn ang="0">
                  <a:pos x="connsiteX13434" y="connsiteY13434"/>
                </a:cxn>
                <a:cxn ang="0">
                  <a:pos x="connsiteX13435" y="connsiteY13435"/>
                </a:cxn>
                <a:cxn ang="0">
                  <a:pos x="connsiteX13436" y="connsiteY13436"/>
                </a:cxn>
                <a:cxn ang="0">
                  <a:pos x="connsiteX13437" y="connsiteY13437"/>
                </a:cxn>
                <a:cxn ang="0">
                  <a:pos x="connsiteX13438" y="connsiteY13438"/>
                </a:cxn>
                <a:cxn ang="0">
                  <a:pos x="connsiteX13439" y="connsiteY13439"/>
                </a:cxn>
                <a:cxn ang="0">
                  <a:pos x="connsiteX13440" y="connsiteY13440"/>
                </a:cxn>
                <a:cxn ang="0">
                  <a:pos x="connsiteX13441" y="connsiteY13441"/>
                </a:cxn>
                <a:cxn ang="0">
                  <a:pos x="connsiteX13442" y="connsiteY13442"/>
                </a:cxn>
                <a:cxn ang="0">
                  <a:pos x="connsiteX13443" y="connsiteY13443"/>
                </a:cxn>
                <a:cxn ang="0">
                  <a:pos x="connsiteX13444" y="connsiteY13444"/>
                </a:cxn>
                <a:cxn ang="0">
                  <a:pos x="connsiteX13445" y="connsiteY13445"/>
                </a:cxn>
                <a:cxn ang="0">
                  <a:pos x="connsiteX13446" y="connsiteY13446"/>
                </a:cxn>
                <a:cxn ang="0">
                  <a:pos x="connsiteX13447" y="connsiteY13447"/>
                </a:cxn>
                <a:cxn ang="0">
                  <a:pos x="connsiteX13448" y="connsiteY13448"/>
                </a:cxn>
                <a:cxn ang="0">
                  <a:pos x="connsiteX13449" y="connsiteY13449"/>
                </a:cxn>
                <a:cxn ang="0">
                  <a:pos x="connsiteX13450" y="connsiteY13450"/>
                </a:cxn>
                <a:cxn ang="0">
                  <a:pos x="connsiteX13451" y="connsiteY13451"/>
                </a:cxn>
                <a:cxn ang="0">
                  <a:pos x="connsiteX13452" y="connsiteY13452"/>
                </a:cxn>
                <a:cxn ang="0">
                  <a:pos x="connsiteX13453" y="connsiteY13453"/>
                </a:cxn>
                <a:cxn ang="0">
                  <a:pos x="connsiteX13454" y="connsiteY13454"/>
                </a:cxn>
                <a:cxn ang="0">
                  <a:pos x="connsiteX13455" y="connsiteY13455"/>
                </a:cxn>
                <a:cxn ang="0">
                  <a:pos x="connsiteX13456" y="connsiteY13456"/>
                </a:cxn>
                <a:cxn ang="0">
                  <a:pos x="connsiteX13457" y="connsiteY13457"/>
                </a:cxn>
                <a:cxn ang="0">
                  <a:pos x="connsiteX13458" y="connsiteY13458"/>
                </a:cxn>
                <a:cxn ang="0">
                  <a:pos x="connsiteX13459" y="connsiteY13459"/>
                </a:cxn>
                <a:cxn ang="0">
                  <a:pos x="connsiteX13460" y="connsiteY13460"/>
                </a:cxn>
                <a:cxn ang="0">
                  <a:pos x="connsiteX13461" y="connsiteY13461"/>
                </a:cxn>
                <a:cxn ang="0">
                  <a:pos x="connsiteX13462" y="connsiteY13462"/>
                </a:cxn>
                <a:cxn ang="0">
                  <a:pos x="connsiteX13463" y="connsiteY13463"/>
                </a:cxn>
                <a:cxn ang="0">
                  <a:pos x="connsiteX13464" y="connsiteY13464"/>
                </a:cxn>
                <a:cxn ang="0">
                  <a:pos x="connsiteX13465" y="connsiteY13465"/>
                </a:cxn>
                <a:cxn ang="0">
                  <a:pos x="connsiteX13466" y="connsiteY13466"/>
                </a:cxn>
                <a:cxn ang="0">
                  <a:pos x="connsiteX13467" y="connsiteY13467"/>
                </a:cxn>
                <a:cxn ang="0">
                  <a:pos x="connsiteX13468" y="connsiteY13468"/>
                </a:cxn>
                <a:cxn ang="0">
                  <a:pos x="connsiteX13469" y="connsiteY13469"/>
                </a:cxn>
                <a:cxn ang="0">
                  <a:pos x="connsiteX13470" y="connsiteY13470"/>
                </a:cxn>
                <a:cxn ang="0">
                  <a:pos x="connsiteX13471" y="connsiteY13471"/>
                </a:cxn>
                <a:cxn ang="0">
                  <a:pos x="connsiteX13472" y="connsiteY13472"/>
                </a:cxn>
                <a:cxn ang="0">
                  <a:pos x="connsiteX13473" y="connsiteY13473"/>
                </a:cxn>
                <a:cxn ang="0">
                  <a:pos x="connsiteX13474" y="connsiteY13474"/>
                </a:cxn>
                <a:cxn ang="0">
                  <a:pos x="connsiteX13475" y="connsiteY13475"/>
                </a:cxn>
                <a:cxn ang="0">
                  <a:pos x="connsiteX13476" y="connsiteY13476"/>
                </a:cxn>
                <a:cxn ang="0">
                  <a:pos x="connsiteX13477" y="connsiteY13477"/>
                </a:cxn>
                <a:cxn ang="0">
                  <a:pos x="connsiteX13478" y="connsiteY13478"/>
                </a:cxn>
                <a:cxn ang="0">
                  <a:pos x="connsiteX13479" y="connsiteY13479"/>
                </a:cxn>
                <a:cxn ang="0">
                  <a:pos x="connsiteX13480" y="connsiteY13480"/>
                </a:cxn>
                <a:cxn ang="0">
                  <a:pos x="connsiteX13481" y="connsiteY13481"/>
                </a:cxn>
                <a:cxn ang="0">
                  <a:pos x="connsiteX13482" y="connsiteY13482"/>
                </a:cxn>
                <a:cxn ang="0">
                  <a:pos x="connsiteX13483" y="connsiteY13483"/>
                </a:cxn>
                <a:cxn ang="0">
                  <a:pos x="connsiteX13484" y="connsiteY13484"/>
                </a:cxn>
                <a:cxn ang="0">
                  <a:pos x="connsiteX13485" y="connsiteY13485"/>
                </a:cxn>
                <a:cxn ang="0">
                  <a:pos x="connsiteX13486" y="connsiteY13486"/>
                </a:cxn>
                <a:cxn ang="0">
                  <a:pos x="connsiteX13487" y="connsiteY13487"/>
                </a:cxn>
                <a:cxn ang="0">
                  <a:pos x="connsiteX13488" y="connsiteY13488"/>
                </a:cxn>
                <a:cxn ang="0">
                  <a:pos x="connsiteX13489" y="connsiteY13489"/>
                </a:cxn>
                <a:cxn ang="0">
                  <a:pos x="connsiteX13490" y="connsiteY13490"/>
                </a:cxn>
                <a:cxn ang="0">
                  <a:pos x="connsiteX13491" y="connsiteY13491"/>
                </a:cxn>
                <a:cxn ang="0">
                  <a:pos x="connsiteX13492" y="connsiteY13492"/>
                </a:cxn>
                <a:cxn ang="0">
                  <a:pos x="connsiteX13493" y="connsiteY13493"/>
                </a:cxn>
                <a:cxn ang="0">
                  <a:pos x="connsiteX13494" y="connsiteY13494"/>
                </a:cxn>
                <a:cxn ang="0">
                  <a:pos x="connsiteX13495" y="connsiteY13495"/>
                </a:cxn>
                <a:cxn ang="0">
                  <a:pos x="connsiteX13496" y="connsiteY13496"/>
                </a:cxn>
                <a:cxn ang="0">
                  <a:pos x="connsiteX13497" y="connsiteY13497"/>
                </a:cxn>
                <a:cxn ang="0">
                  <a:pos x="connsiteX13498" y="connsiteY13498"/>
                </a:cxn>
                <a:cxn ang="0">
                  <a:pos x="connsiteX13499" y="connsiteY13499"/>
                </a:cxn>
                <a:cxn ang="0">
                  <a:pos x="connsiteX13500" y="connsiteY13500"/>
                </a:cxn>
                <a:cxn ang="0">
                  <a:pos x="connsiteX13501" y="connsiteY13501"/>
                </a:cxn>
                <a:cxn ang="0">
                  <a:pos x="connsiteX13502" y="connsiteY13502"/>
                </a:cxn>
                <a:cxn ang="0">
                  <a:pos x="connsiteX13503" y="connsiteY13503"/>
                </a:cxn>
                <a:cxn ang="0">
                  <a:pos x="connsiteX13504" y="connsiteY13504"/>
                </a:cxn>
                <a:cxn ang="0">
                  <a:pos x="connsiteX13505" y="connsiteY13505"/>
                </a:cxn>
                <a:cxn ang="0">
                  <a:pos x="connsiteX13506" y="connsiteY13506"/>
                </a:cxn>
                <a:cxn ang="0">
                  <a:pos x="connsiteX13507" y="connsiteY13507"/>
                </a:cxn>
                <a:cxn ang="0">
                  <a:pos x="connsiteX13508" y="connsiteY13508"/>
                </a:cxn>
                <a:cxn ang="0">
                  <a:pos x="connsiteX13509" y="connsiteY13509"/>
                </a:cxn>
                <a:cxn ang="0">
                  <a:pos x="connsiteX13510" y="connsiteY13510"/>
                </a:cxn>
                <a:cxn ang="0">
                  <a:pos x="connsiteX13511" y="connsiteY13511"/>
                </a:cxn>
                <a:cxn ang="0">
                  <a:pos x="connsiteX13512" y="connsiteY13512"/>
                </a:cxn>
                <a:cxn ang="0">
                  <a:pos x="connsiteX13513" y="connsiteY13513"/>
                </a:cxn>
                <a:cxn ang="0">
                  <a:pos x="connsiteX13514" y="connsiteY13514"/>
                </a:cxn>
                <a:cxn ang="0">
                  <a:pos x="connsiteX13515" y="connsiteY13515"/>
                </a:cxn>
                <a:cxn ang="0">
                  <a:pos x="connsiteX13516" y="connsiteY13516"/>
                </a:cxn>
                <a:cxn ang="0">
                  <a:pos x="connsiteX13517" y="connsiteY13517"/>
                </a:cxn>
                <a:cxn ang="0">
                  <a:pos x="connsiteX13518" y="connsiteY13518"/>
                </a:cxn>
                <a:cxn ang="0">
                  <a:pos x="connsiteX13519" y="connsiteY13519"/>
                </a:cxn>
                <a:cxn ang="0">
                  <a:pos x="connsiteX13520" y="connsiteY13520"/>
                </a:cxn>
                <a:cxn ang="0">
                  <a:pos x="connsiteX13521" y="connsiteY13521"/>
                </a:cxn>
                <a:cxn ang="0">
                  <a:pos x="connsiteX13522" y="connsiteY13522"/>
                </a:cxn>
                <a:cxn ang="0">
                  <a:pos x="connsiteX13523" y="connsiteY13523"/>
                </a:cxn>
                <a:cxn ang="0">
                  <a:pos x="connsiteX13524" y="connsiteY13524"/>
                </a:cxn>
                <a:cxn ang="0">
                  <a:pos x="connsiteX13525" y="connsiteY13525"/>
                </a:cxn>
                <a:cxn ang="0">
                  <a:pos x="connsiteX13526" y="connsiteY13526"/>
                </a:cxn>
                <a:cxn ang="0">
                  <a:pos x="connsiteX13527" y="connsiteY13527"/>
                </a:cxn>
                <a:cxn ang="0">
                  <a:pos x="connsiteX13528" y="connsiteY13528"/>
                </a:cxn>
                <a:cxn ang="0">
                  <a:pos x="connsiteX13529" y="connsiteY13529"/>
                </a:cxn>
                <a:cxn ang="0">
                  <a:pos x="connsiteX13530" y="connsiteY13530"/>
                </a:cxn>
                <a:cxn ang="0">
                  <a:pos x="connsiteX13531" y="connsiteY13531"/>
                </a:cxn>
                <a:cxn ang="0">
                  <a:pos x="connsiteX13532" y="connsiteY13532"/>
                </a:cxn>
                <a:cxn ang="0">
                  <a:pos x="connsiteX13533" y="connsiteY13533"/>
                </a:cxn>
                <a:cxn ang="0">
                  <a:pos x="connsiteX13534" y="connsiteY13534"/>
                </a:cxn>
                <a:cxn ang="0">
                  <a:pos x="connsiteX13535" y="connsiteY13535"/>
                </a:cxn>
                <a:cxn ang="0">
                  <a:pos x="connsiteX13536" y="connsiteY13536"/>
                </a:cxn>
                <a:cxn ang="0">
                  <a:pos x="connsiteX13537" y="connsiteY13537"/>
                </a:cxn>
                <a:cxn ang="0">
                  <a:pos x="connsiteX13538" y="connsiteY13538"/>
                </a:cxn>
                <a:cxn ang="0">
                  <a:pos x="connsiteX13539" y="connsiteY13539"/>
                </a:cxn>
                <a:cxn ang="0">
                  <a:pos x="connsiteX13540" y="connsiteY13540"/>
                </a:cxn>
                <a:cxn ang="0">
                  <a:pos x="connsiteX13541" y="connsiteY13541"/>
                </a:cxn>
                <a:cxn ang="0">
                  <a:pos x="connsiteX13542" y="connsiteY13542"/>
                </a:cxn>
                <a:cxn ang="0">
                  <a:pos x="connsiteX13543" y="connsiteY13543"/>
                </a:cxn>
                <a:cxn ang="0">
                  <a:pos x="connsiteX13544" y="connsiteY13544"/>
                </a:cxn>
                <a:cxn ang="0">
                  <a:pos x="connsiteX13545" y="connsiteY13545"/>
                </a:cxn>
                <a:cxn ang="0">
                  <a:pos x="connsiteX13546" y="connsiteY13546"/>
                </a:cxn>
                <a:cxn ang="0">
                  <a:pos x="connsiteX13547" y="connsiteY13547"/>
                </a:cxn>
                <a:cxn ang="0">
                  <a:pos x="connsiteX13548" y="connsiteY13548"/>
                </a:cxn>
                <a:cxn ang="0">
                  <a:pos x="connsiteX13549" y="connsiteY13549"/>
                </a:cxn>
                <a:cxn ang="0">
                  <a:pos x="connsiteX13550" y="connsiteY13550"/>
                </a:cxn>
                <a:cxn ang="0">
                  <a:pos x="connsiteX13551" y="connsiteY13551"/>
                </a:cxn>
                <a:cxn ang="0">
                  <a:pos x="connsiteX13552" y="connsiteY13552"/>
                </a:cxn>
                <a:cxn ang="0">
                  <a:pos x="connsiteX13553" y="connsiteY13553"/>
                </a:cxn>
                <a:cxn ang="0">
                  <a:pos x="connsiteX13554" y="connsiteY13554"/>
                </a:cxn>
                <a:cxn ang="0">
                  <a:pos x="connsiteX13555" y="connsiteY13555"/>
                </a:cxn>
                <a:cxn ang="0">
                  <a:pos x="connsiteX13556" y="connsiteY13556"/>
                </a:cxn>
                <a:cxn ang="0">
                  <a:pos x="connsiteX13557" y="connsiteY13557"/>
                </a:cxn>
                <a:cxn ang="0">
                  <a:pos x="connsiteX13558" y="connsiteY13558"/>
                </a:cxn>
                <a:cxn ang="0">
                  <a:pos x="connsiteX13559" y="connsiteY13559"/>
                </a:cxn>
                <a:cxn ang="0">
                  <a:pos x="connsiteX13560" y="connsiteY13560"/>
                </a:cxn>
                <a:cxn ang="0">
                  <a:pos x="connsiteX13561" y="connsiteY13561"/>
                </a:cxn>
                <a:cxn ang="0">
                  <a:pos x="connsiteX13562" y="connsiteY13562"/>
                </a:cxn>
                <a:cxn ang="0">
                  <a:pos x="connsiteX13563" y="connsiteY13563"/>
                </a:cxn>
                <a:cxn ang="0">
                  <a:pos x="connsiteX13564" y="connsiteY13564"/>
                </a:cxn>
                <a:cxn ang="0">
                  <a:pos x="connsiteX13565" y="connsiteY13565"/>
                </a:cxn>
                <a:cxn ang="0">
                  <a:pos x="connsiteX13566" y="connsiteY13566"/>
                </a:cxn>
                <a:cxn ang="0">
                  <a:pos x="connsiteX13567" y="connsiteY13567"/>
                </a:cxn>
                <a:cxn ang="0">
                  <a:pos x="connsiteX13568" y="connsiteY13568"/>
                </a:cxn>
                <a:cxn ang="0">
                  <a:pos x="connsiteX13569" y="connsiteY13569"/>
                </a:cxn>
                <a:cxn ang="0">
                  <a:pos x="connsiteX13570" y="connsiteY13570"/>
                </a:cxn>
                <a:cxn ang="0">
                  <a:pos x="connsiteX13571" y="connsiteY13571"/>
                </a:cxn>
                <a:cxn ang="0">
                  <a:pos x="connsiteX13572" y="connsiteY13572"/>
                </a:cxn>
                <a:cxn ang="0">
                  <a:pos x="connsiteX13573" y="connsiteY13573"/>
                </a:cxn>
                <a:cxn ang="0">
                  <a:pos x="connsiteX13574" y="connsiteY13574"/>
                </a:cxn>
                <a:cxn ang="0">
                  <a:pos x="connsiteX13575" y="connsiteY13575"/>
                </a:cxn>
                <a:cxn ang="0">
                  <a:pos x="connsiteX13576" y="connsiteY13576"/>
                </a:cxn>
                <a:cxn ang="0">
                  <a:pos x="connsiteX13577" y="connsiteY13577"/>
                </a:cxn>
                <a:cxn ang="0">
                  <a:pos x="connsiteX13578" y="connsiteY13578"/>
                </a:cxn>
                <a:cxn ang="0">
                  <a:pos x="connsiteX13579" y="connsiteY13579"/>
                </a:cxn>
                <a:cxn ang="0">
                  <a:pos x="connsiteX13580" y="connsiteY13580"/>
                </a:cxn>
                <a:cxn ang="0">
                  <a:pos x="connsiteX13581" y="connsiteY13581"/>
                </a:cxn>
                <a:cxn ang="0">
                  <a:pos x="connsiteX13582" y="connsiteY13582"/>
                </a:cxn>
                <a:cxn ang="0">
                  <a:pos x="connsiteX13583" y="connsiteY13583"/>
                </a:cxn>
                <a:cxn ang="0">
                  <a:pos x="connsiteX13584" y="connsiteY13584"/>
                </a:cxn>
                <a:cxn ang="0">
                  <a:pos x="connsiteX13585" y="connsiteY13585"/>
                </a:cxn>
                <a:cxn ang="0">
                  <a:pos x="connsiteX13586" y="connsiteY13586"/>
                </a:cxn>
                <a:cxn ang="0">
                  <a:pos x="connsiteX13587" y="connsiteY13587"/>
                </a:cxn>
                <a:cxn ang="0">
                  <a:pos x="connsiteX13588" y="connsiteY13588"/>
                </a:cxn>
                <a:cxn ang="0">
                  <a:pos x="connsiteX13589" y="connsiteY13589"/>
                </a:cxn>
                <a:cxn ang="0">
                  <a:pos x="connsiteX13590" y="connsiteY13590"/>
                </a:cxn>
                <a:cxn ang="0">
                  <a:pos x="connsiteX13591" y="connsiteY13591"/>
                </a:cxn>
                <a:cxn ang="0">
                  <a:pos x="connsiteX13592" y="connsiteY13592"/>
                </a:cxn>
                <a:cxn ang="0">
                  <a:pos x="connsiteX13593" y="connsiteY13593"/>
                </a:cxn>
                <a:cxn ang="0">
                  <a:pos x="connsiteX13594" y="connsiteY13594"/>
                </a:cxn>
                <a:cxn ang="0">
                  <a:pos x="connsiteX13595" y="connsiteY13595"/>
                </a:cxn>
                <a:cxn ang="0">
                  <a:pos x="connsiteX13596" y="connsiteY13596"/>
                </a:cxn>
                <a:cxn ang="0">
                  <a:pos x="connsiteX13597" y="connsiteY13597"/>
                </a:cxn>
                <a:cxn ang="0">
                  <a:pos x="connsiteX13598" y="connsiteY13598"/>
                </a:cxn>
                <a:cxn ang="0">
                  <a:pos x="connsiteX13599" y="connsiteY13599"/>
                </a:cxn>
                <a:cxn ang="0">
                  <a:pos x="connsiteX13600" y="connsiteY13600"/>
                </a:cxn>
                <a:cxn ang="0">
                  <a:pos x="connsiteX13601" y="connsiteY13601"/>
                </a:cxn>
                <a:cxn ang="0">
                  <a:pos x="connsiteX13602" y="connsiteY13602"/>
                </a:cxn>
                <a:cxn ang="0">
                  <a:pos x="connsiteX13603" y="connsiteY13603"/>
                </a:cxn>
                <a:cxn ang="0">
                  <a:pos x="connsiteX13604" y="connsiteY13604"/>
                </a:cxn>
                <a:cxn ang="0">
                  <a:pos x="connsiteX13605" y="connsiteY13605"/>
                </a:cxn>
                <a:cxn ang="0">
                  <a:pos x="connsiteX13606" y="connsiteY13606"/>
                </a:cxn>
                <a:cxn ang="0">
                  <a:pos x="connsiteX13607" y="connsiteY13607"/>
                </a:cxn>
                <a:cxn ang="0">
                  <a:pos x="connsiteX13608" y="connsiteY13608"/>
                </a:cxn>
                <a:cxn ang="0">
                  <a:pos x="connsiteX13609" y="connsiteY13609"/>
                </a:cxn>
                <a:cxn ang="0">
                  <a:pos x="connsiteX13610" y="connsiteY13610"/>
                </a:cxn>
                <a:cxn ang="0">
                  <a:pos x="connsiteX13611" y="connsiteY13611"/>
                </a:cxn>
                <a:cxn ang="0">
                  <a:pos x="connsiteX13612" y="connsiteY13612"/>
                </a:cxn>
                <a:cxn ang="0">
                  <a:pos x="connsiteX13613" y="connsiteY13613"/>
                </a:cxn>
                <a:cxn ang="0">
                  <a:pos x="connsiteX13614" y="connsiteY13614"/>
                </a:cxn>
                <a:cxn ang="0">
                  <a:pos x="connsiteX13615" y="connsiteY13615"/>
                </a:cxn>
                <a:cxn ang="0">
                  <a:pos x="connsiteX13616" y="connsiteY13616"/>
                </a:cxn>
                <a:cxn ang="0">
                  <a:pos x="connsiteX13617" y="connsiteY13617"/>
                </a:cxn>
                <a:cxn ang="0">
                  <a:pos x="connsiteX13618" y="connsiteY13618"/>
                </a:cxn>
                <a:cxn ang="0">
                  <a:pos x="connsiteX13619" y="connsiteY13619"/>
                </a:cxn>
                <a:cxn ang="0">
                  <a:pos x="connsiteX13620" y="connsiteY13620"/>
                </a:cxn>
                <a:cxn ang="0">
                  <a:pos x="connsiteX13621" y="connsiteY13621"/>
                </a:cxn>
                <a:cxn ang="0">
                  <a:pos x="connsiteX13622" y="connsiteY13622"/>
                </a:cxn>
                <a:cxn ang="0">
                  <a:pos x="connsiteX13623" y="connsiteY13623"/>
                </a:cxn>
                <a:cxn ang="0">
                  <a:pos x="connsiteX13624" y="connsiteY13624"/>
                </a:cxn>
                <a:cxn ang="0">
                  <a:pos x="connsiteX13625" y="connsiteY13625"/>
                </a:cxn>
                <a:cxn ang="0">
                  <a:pos x="connsiteX13626" y="connsiteY13626"/>
                </a:cxn>
                <a:cxn ang="0">
                  <a:pos x="connsiteX13627" y="connsiteY13627"/>
                </a:cxn>
                <a:cxn ang="0">
                  <a:pos x="connsiteX13628" y="connsiteY13628"/>
                </a:cxn>
                <a:cxn ang="0">
                  <a:pos x="connsiteX13629" y="connsiteY13629"/>
                </a:cxn>
                <a:cxn ang="0">
                  <a:pos x="connsiteX13630" y="connsiteY13630"/>
                </a:cxn>
                <a:cxn ang="0">
                  <a:pos x="connsiteX13631" y="connsiteY13631"/>
                </a:cxn>
                <a:cxn ang="0">
                  <a:pos x="connsiteX13632" y="connsiteY13632"/>
                </a:cxn>
                <a:cxn ang="0">
                  <a:pos x="connsiteX13633" y="connsiteY13633"/>
                </a:cxn>
                <a:cxn ang="0">
                  <a:pos x="connsiteX13634" y="connsiteY13634"/>
                </a:cxn>
                <a:cxn ang="0">
                  <a:pos x="connsiteX13635" y="connsiteY13635"/>
                </a:cxn>
                <a:cxn ang="0">
                  <a:pos x="connsiteX13636" y="connsiteY13636"/>
                </a:cxn>
                <a:cxn ang="0">
                  <a:pos x="connsiteX13637" y="connsiteY13637"/>
                </a:cxn>
                <a:cxn ang="0">
                  <a:pos x="connsiteX13638" y="connsiteY13638"/>
                </a:cxn>
                <a:cxn ang="0">
                  <a:pos x="connsiteX13639" y="connsiteY13639"/>
                </a:cxn>
                <a:cxn ang="0">
                  <a:pos x="connsiteX13640" y="connsiteY13640"/>
                </a:cxn>
                <a:cxn ang="0">
                  <a:pos x="connsiteX13641" y="connsiteY13641"/>
                </a:cxn>
                <a:cxn ang="0">
                  <a:pos x="connsiteX13642" y="connsiteY13642"/>
                </a:cxn>
                <a:cxn ang="0">
                  <a:pos x="connsiteX13643" y="connsiteY13643"/>
                </a:cxn>
                <a:cxn ang="0">
                  <a:pos x="connsiteX13644" y="connsiteY13644"/>
                </a:cxn>
                <a:cxn ang="0">
                  <a:pos x="connsiteX13645" y="connsiteY13645"/>
                </a:cxn>
                <a:cxn ang="0">
                  <a:pos x="connsiteX13646" y="connsiteY13646"/>
                </a:cxn>
                <a:cxn ang="0">
                  <a:pos x="connsiteX13647" y="connsiteY13647"/>
                </a:cxn>
                <a:cxn ang="0">
                  <a:pos x="connsiteX13648" y="connsiteY13648"/>
                </a:cxn>
                <a:cxn ang="0">
                  <a:pos x="connsiteX13649" y="connsiteY13649"/>
                </a:cxn>
                <a:cxn ang="0">
                  <a:pos x="connsiteX13650" y="connsiteY13650"/>
                </a:cxn>
                <a:cxn ang="0">
                  <a:pos x="connsiteX13651" y="connsiteY13651"/>
                </a:cxn>
                <a:cxn ang="0">
                  <a:pos x="connsiteX13652" y="connsiteY13652"/>
                </a:cxn>
                <a:cxn ang="0">
                  <a:pos x="connsiteX13653" y="connsiteY13653"/>
                </a:cxn>
                <a:cxn ang="0">
                  <a:pos x="connsiteX13654" y="connsiteY13654"/>
                </a:cxn>
                <a:cxn ang="0">
                  <a:pos x="connsiteX13655" y="connsiteY13655"/>
                </a:cxn>
                <a:cxn ang="0">
                  <a:pos x="connsiteX13656" y="connsiteY13656"/>
                </a:cxn>
                <a:cxn ang="0">
                  <a:pos x="connsiteX13657" y="connsiteY13657"/>
                </a:cxn>
                <a:cxn ang="0">
                  <a:pos x="connsiteX13658" y="connsiteY13658"/>
                </a:cxn>
                <a:cxn ang="0">
                  <a:pos x="connsiteX13659" y="connsiteY13659"/>
                </a:cxn>
                <a:cxn ang="0">
                  <a:pos x="connsiteX13660" y="connsiteY13660"/>
                </a:cxn>
                <a:cxn ang="0">
                  <a:pos x="connsiteX13661" y="connsiteY13661"/>
                </a:cxn>
                <a:cxn ang="0">
                  <a:pos x="connsiteX13662" y="connsiteY13662"/>
                </a:cxn>
                <a:cxn ang="0">
                  <a:pos x="connsiteX13663" y="connsiteY13663"/>
                </a:cxn>
                <a:cxn ang="0">
                  <a:pos x="connsiteX13664" y="connsiteY13664"/>
                </a:cxn>
                <a:cxn ang="0">
                  <a:pos x="connsiteX13665" y="connsiteY13665"/>
                </a:cxn>
                <a:cxn ang="0">
                  <a:pos x="connsiteX13666" y="connsiteY13666"/>
                </a:cxn>
                <a:cxn ang="0">
                  <a:pos x="connsiteX13667" y="connsiteY13667"/>
                </a:cxn>
                <a:cxn ang="0">
                  <a:pos x="connsiteX13668" y="connsiteY13668"/>
                </a:cxn>
                <a:cxn ang="0">
                  <a:pos x="connsiteX13669" y="connsiteY13669"/>
                </a:cxn>
                <a:cxn ang="0">
                  <a:pos x="connsiteX13670" y="connsiteY13670"/>
                </a:cxn>
                <a:cxn ang="0">
                  <a:pos x="connsiteX13671" y="connsiteY13671"/>
                </a:cxn>
                <a:cxn ang="0">
                  <a:pos x="connsiteX13672" y="connsiteY13672"/>
                </a:cxn>
                <a:cxn ang="0">
                  <a:pos x="connsiteX13673" y="connsiteY13673"/>
                </a:cxn>
                <a:cxn ang="0">
                  <a:pos x="connsiteX13674" y="connsiteY13674"/>
                </a:cxn>
                <a:cxn ang="0">
                  <a:pos x="connsiteX13675" y="connsiteY13675"/>
                </a:cxn>
                <a:cxn ang="0">
                  <a:pos x="connsiteX13676" y="connsiteY13676"/>
                </a:cxn>
                <a:cxn ang="0">
                  <a:pos x="connsiteX13677" y="connsiteY13677"/>
                </a:cxn>
                <a:cxn ang="0">
                  <a:pos x="connsiteX13678" y="connsiteY13678"/>
                </a:cxn>
                <a:cxn ang="0">
                  <a:pos x="connsiteX13679" y="connsiteY13679"/>
                </a:cxn>
                <a:cxn ang="0">
                  <a:pos x="connsiteX13680" y="connsiteY13680"/>
                </a:cxn>
                <a:cxn ang="0">
                  <a:pos x="connsiteX13681" y="connsiteY13681"/>
                </a:cxn>
                <a:cxn ang="0">
                  <a:pos x="connsiteX13682" y="connsiteY13682"/>
                </a:cxn>
                <a:cxn ang="0">
                  <a:pos x="connsiteX13683" y="connsiteY13683"/>
                </a:cxn>
                <a:cxn ang="0">
                  <a:pos x="connsiteX13684" y="connsiteY13684"/>
                </a:cxn>
                <a:cxn ang="0">
                  <a:pos x="connsiteX13685" y="connsiteY13685"/>
                </a:cxn>
                <a:cxn ang="0">
                  <a:pos x="connsiteX13686" y="connsiteY13686"/>
                </a:cxn>
                <a:cxn ang="0">
                  <a:pos x="connsiteX13687" y="connsiteY13687"/>
                </a:cxn>
                <a:cxn ang="0">
                  <a:pos x="connsiteX13688" y="connsiteY13688"/>
                </a:cxn>
                <a:cxn ang="0">
                  <a:pos x="connsiteX13689" y="connsiteY13689"/>
                </a:cxn>
                <a:cxn ang="0">
                  <a:pos x="connsiteX13690" y="connsiteY13690"/>
                </a:cxn>
                <a:cxn ang="0">
                  <a:pos x="connsiteX13691" y="connsiteY13691"/>
                </a:cxn>
                <a:cxn ang="0">
                  <a:pos x="connsiteX13692" y="connsiteY13692"/>
                </a:cxn>
                <a:cxn ang="0">
                  <a:pos x="connsiteX13693" y="connsiteY13693"/>
                </a:cxn>
                <a:cxn ang="0">
                  <a:pos x="connsiteX13694" y="connsiteY13694"/>
                </a:cxn>
                <a:cxn ang="0">
                  <a:pos x="connsiteX13695" y="connsiteY13695"/>
                </a:cxn>
                <a:cxn ang="0">
                  <a:pos x="connsiteX13696" y="connsiteY13696"/>
                </a:cxn>
                <a:cxn ang="0">
                  <a:pos x="connsiteX13697" y="connsiteY13697"/>
                </a:cxn>
                <a:cxn ang="0">
                  <a:pos x="connsiteX13698" y="connsiteY13698"/>
                </a:cxn>
                <a:cxn ang="0">
                  <a:pos x="connsiteX13699" y="connsiteY13699"/>
                </a:cxn>
                <a:cxn ang="0">
                  <a:pos x="connsiteX13700" y="connsiteY13700"/>
                </a:cxn>
                <a:cxn ang="0">
                  <a:pos x="connsiteX13701" y="connsiteY13701"/>
                </a:cxn>
                <a:cxn ang="0">
                  <a:pos x="connsiteX13702" y="connsiteY13702"/>
                </a:cxn>
                <a:cxn ang="0">
                  <a:pos x="connsiteX13703" y="connsiteY13703"/>
                </a:cxn>
                <a:cxn ang="0">
                  <a:pos x="connsiteX13704" y="connsiteY13704"/>
                </a:cxn>
                <a:cxn ang="0">
                  <a:pos x="connsiteX13705" y="connsiteY13705"/>
                </a:cxn>
                <a:cxn ang="0">
                  <a:pos x="connsiteX13706" y="connsiteY13706"/>
                </a:cxn>
                <a:cxn ang="0">
                  <a:pos x="connsiteX13707" y="connsiteY13707"/>
                </a:cxn>
                <a:cxn ang="0">
                  <a:pos x="connsiteX13708" y="connsiteY13708"/>
                </a:cxn>
                <a:cxn ang="0">
                  <a:pos x="connsiteX13709" y="connsiteY13709"/>
                </a:cxn>
                <a:cxn ang="0">
                  <a:pos x="connsiteX13710" y="connsiteY13710"/>
                </a:cxn>
                <a:cxn ang="0">
                  <a:pos x="connsiteX13711" y="connsiteY13711"/>
                </a:cxn>
                <a:cxn ang="0">
                  <a:pos x="connsiteX13712" y="connsiteY13712"/>
                </a:cxn>
                <a:cxn ang="0">
                  <a:pos x="connsiteX13713" y="connsiteY13713"/>
                </a:cxn>
                <a:cxn ang="0">
                  <a:pos x="connsiteX13714" y="connsiteY13714"/>
                </a:cxn>
                <a:cxn ang="0">
                  <a:pos x="connsiteX13715" y="connsiteY13715"/>
                </a:cxn>
                <a:cxn ang="0">
                  <a:pos x="connsiteX13716" y="connsiteY13716"/>
                </a:cxn>
                <a:cxn ang="0">
                  <a:pos x="connsiteX13717" y="connsiteY13717"/>
                </a:cxn>
                <a:cxn ang="0">
                  <a:pos x="connsiteX13718" y="connsiteY13718"/>
                </a:cxn>
                <a:cxn ang="0">
                  <a:pos x="connsiteX13719" y="connsiteY13719"/>
                </a:cxn>
                <a:cxn ang="0">
                  <a:pos x="connsiteX13720" y="connsiteY13720"/>
                </a:cxn>
                <a:cxn ang="0">
                  <a:pos x="connsiteX13721" y="connsiteY13721"/>
                </a:cxn>
                <a:cxn ang="0">
                  <a:pos x="connsiteX13722" y="connsiteY13722"/>
                </a:cxn>
                <a:cxn ang="0">
                  <a:pos x="connsiteX13723" y="connsiteY13723"/>
                </a:cxn>
                <a:cxn ang="0">
                  <a:pos x="connsiteX13724" y="connsiteY13724"/>
                </a:cxn>
                <a:cxn ang="0">
                  <a:pos x="connsiteX13725" y="connsiteY13725"/>
                </a:cxn>
                <a:cxn ang="0">
                  <a:pos x="connsiteX13726" y="connsiteY13726"/>
                </a:cxn>
                <a:cxn ang="0">
                  <a:pos x="connsiteX13727" y="connsiteY13727"/>
                </a:cxn>
                <a:cxn ang="0">
                  <a:pos x="connsiteX13728" y="connsiteY13728"/>
                </a:cxn>
                <a:cxn ang="0">
                  <a:pos x="connsiteX13729" y="connsiteY13729"/>
                </a:cxn>
                <a:cxn ang="0">
                  <a:pos x="connsiteX13730" y="connsiteY13730"/>
                </a:cxn>
                <a:cxn ang="0">
                  <a:pos x="connsiteX13731" y="connsiteY13731"/>
                </a:cxn>
                <a:cxn ang="0">
                  <a:pos x="connsiteX13732" y="connsiteY13732"/>
                </a:cxn>
                <a:cxn ang="0">
                  <a:pos x="connsiteX13733" y="connsiteY13733"/>
                </a:cxn>
                <a:cxn ang="0">
                  <a:pos x="connsiteX13734" y="connsiteY13734"/>
                </a:cxn>
                <a:cxn ang="0">
                  <a:pos x="connsiteX13735" y="connsiteY13735"/>
                </a:cxn>
                <a:cxn ang="0">
                  <a:pos x="connsiteX13736" y="connsiteY13736"/>
                </a:cxn>
                <a:cxn ang="0">
                  <a:pos x="connsiteX13737" y="connsiteY13737"/>
                </a:cxn>
                <a:cxn ang="0">
                  <a:pos x="connsiteX13738" y="connsiteY13738"/>
                </a:cxn>
                <a:cxn ang="0">
                  <a:pos x="connsiteX13739" y="connsiteY13739"/>
                </a:cxn>
                <a:cxn ang="0">
                  <a:pos x="connsiteX13740" y="connsiteY13740"/>
                </a:cxn>
                <a:cxn ang="0">
                  <a:pos x="connsiteX13741" y="connsiteY13741"/>
                </a:cxn>
                <a:cxn ang="0">
                  <a:pos x="connsiteX13742" y="connsiteY13742"/>
                </a:cxn>
                <a:cxn ang="0">
                  <a:pos x="connsiteX13743" y="connsiteY13743"/>
                </a:cxn>
                <a:cxn ang="0">
                  <a:pos x="connsiteX13744" y="connsiteY13744"/>
                </a:cxn>
                <a:cxn ang="0">
                  <a:pos x="connsiteX13745" y="connsiteY13745"/>
                </a:cxn>
                <a:cxn ang="0">
                  <a:pos x="connsiteX13746" y="connsiteY13746"/>
                </a:cxn>
                <a:cxn ang="0">
                  <a:pos x="connsiteX13747" y="connsiteY13747"/>
                </a:cxn>
                <a:cxn ang="0">
                  <a:pos x="connsiteX13748" y="connsiteY13748"/>
                </a:cxn>
                <a:cxn ang="0">
                  <a:pos x="connsiteX13749" y="connsiteY13749"/>
                </a:cxn>
                <a:cxn ang="0">
                  <a:pos x="connsiteX13750" y="connsiteY13750"/>
                </a:cxn>
                <a:cxn ang="0">
                  <a:pos x="connsiteX13751" y="connsiteY13751"/>
                </a:cxn>
                <a:cxn ang="0">
                  <a:pos x="connsiteX13752" y="connsiteY13752"/>
                </a:cxn>
                <a:cxn ang="0">
                  <a:pos x="connsiteX13753" y="connsiteY13753"/>
                </a:cxn>
                <a:cxn ang="0">
                  <a:pos x="connsiteX13754" y="connsiteY13754"/>
                </a:cxn>
                <a:cxn ang="0">
                  <a:pos x="connsiteX13755" y="connsiteY13755"/>
                </a:cxn>
                <a:cxn ang="0">
                  <a:pos x="connsiteX13756" y="connsiteY13756"/>
                </a:cxn>
                <a:cxn ang="0">
                  <a:pos x="connsiteX13757" y="connsiteY13757"/>
                </a:cxn>
                <a:cxn ang="0">
                  <a:pos x="connsiteX13758" y="connsiteY13758"/>
                </a:cxn>
                <a:cxn ang="0">
                  <a:pos x="connsiteX13759" y="connsiteY13759"/>
                </a:cxn>
                <a:cxn ang="0">
                  <a:pos x="connsiteX13760" y="connsiteY13760"/>
                </a:cxn>
                <a:cxn ang="0">
                  <a:pos x="connsiteX13761" y="connsiteY13761"/>
                </a:cxn>
                <a:cxn ang="0">
                  <a:pos x="connsiteX13762" y="connsiteY13762"/>
                </a:cxn>
                <a:cxn ang="0">
                  <a:pos x="connsiteX13763" y="connsiteY13763"/>
                </a:cxn>
                <a:cxn ang="0">
                  <a:pos x="connsiteX13764" y="connsiteY13764"/>
                </a:cxn>
                <a:cxn ang="0">
                  <a:pos x="connsiteX13765" y="connsiteY13765"/>
                </a:cxn>
                <a:cxn ang="0">
                  <a:pos x="connsiteX13766" y="connsiteY13766"/>
                </a:cxn>
                <a:cxn ang="0">
                  <a:pos x="connsiteX13767" y="connsiteY13767"/>
                </a:cxn>
                <a:cxn ang="0">
                  <a:pos x="connsiteX13768" y="connsiteY13768"/>
                </a:cxn>
                <a:cxn ang="0">
                  <a:pos x="connsiteX13769" y="connsiteY13769"/>
                </a:cxn>
                <a:cxn ang="0">
                  <a:pos x="connsiteX13770" y="connsiteY13770"/>
                </a:cxn>
                <a:cxn ang="0">
                  <a:pos x="connsiteX13771" y="connsiteY13771"/>
                </a:cxn>
                <a:cxn ang="0">
                  <a:pos x="connsiteX13772" y="connsiteY13772"/>
                </a:cxn>
                <a:cxn ang="0">
                  <a:pos x="connsiteX13773" y="connsiteY13773"/>
                </a:cxn>
                <a:cxn ang="0">
                  <a:pos x="connsiteX13774" y="connsiteY13774"/>
                </a:cxn>
                <a:cxn ang="0">
                  <a:pos x="connsiteX13775" y="connsiteY13775"/>
                </a:cxn>
                <a:cxn ang="0">
                  <a:pos x="connsiteX13776" y="connsiteY13776"/>
                </a:cxn>
                <a:cxn ang="0">
                  <a:pos x="connsiteX13777" y="connsiteY13777"/>
                </a:cxn>
                <a:cxn ang="0">
                  <a:pos x="connsiteX13778" y="connsiteY13778"/>
                </a:cxn>
                <a:cxn ang="0">
                  <a:pos x="connsiteX13779" y="connsiteY13779"/>
                </a:cxn>
                <a:cxn ang="0">
                  <a:pos x="connsiteX13780" y="connsiteY13780"/>
                </a:cxn>
                <a:cxn ang="0">
                  <a:pos x="connsiteX13781" y="connsiteY13781"/>
                </a:cxn>
                <a:cxn ang="0">
                  <a:pos x="connsiteX13782" y="connsiteY13782"/>
                </a:cxn>
                <a:cxn ang="0">
                  <a:pos x="connsiteX13783" y="connsiteY13783"/>
                </a:cxn>
                <a:cxn ang="0">
                  <a:pos x="connsiteX13784" y="connsiteY13784"/>
                </a:cxn>
                <a:cxn ang="0">
                  <a:pos x="connsiteX13785" y="connsiteY13785"/>
                </a:cxn>
                <a:cxn ang="0">
                  <a:pos x="connsiteX13786" y="connsiteY13786"/>
                </a:cxn>
                <a:cxn ang="0">
                  <a:pos x="connsiteX13787" y="connsiteY13787"/>
                </a:cxn>
                <a:cxn ang="0">
                  <a:pos x="connsiteX13788" y="connsiteY13788"/>
                </a:cxn>
                <a:cxn ang="0">
                  <a:pos x="connsiteX13789" y="connsiteY13789"/>
                </a:cxn>
                <a:cxn ang="0">
                  <a:pos x="connsiteX13790" y="connsiteY13790"/>
                </a:cxn>
                <a:cxn ang="0">
                  <a:pos x="connsiteX13791" y="connsiteY13791"/>
                </a:cxn>
                <a:cxn ang="0">
                  <a:pos x="connsiteX13792" y="connsiteY13792"/>
                </a:cxn>
                <a:cxn ang="0">
                  <a:pos x="connsiteX13793" y="connsiteY13793"/>
                </a:cxn>
                <a:cxn ang="0">
                  <a:pos x="connsiteX13794" y="connsiteY13794"/>
                </a:cxn>
                <a:cxn ang="0">
                  <a:pos x="connsiteX13795" y="connsiteY13795"/>
                </a:cxn>
                <a:cxn ang="0">
                  <a:pos x="connsiteX13796" y="connsiteY13796"/>
                </a:cxn>
                <a:cxn ang="0">
                  <a:pos x="connsiteX13797" y="connsiteY13797"/>
                </a:cxn>
                <a:cxn ang="0">
                  <a:pos x="connsiteX13798" y="connsiteY13798"/>
                </a:cxn>
                <a:cxn ang="0">
                  <a:pos x="connsiteX13799" y="connsiteY13799"/>
                </a:cxn>
                <a:cxn ang="0">
                  <a:pos x="connsiteX13800" y="connsiteY13800"/>
                </a:cxn>
                <a:cxn ang="0">
                  <a:pos x="connsiteX13801" y="connsiteY13801"/>
                </a:cxn>
                <a:cxn ang="0">
                  <a:pos x="connsiteX13802" y="connsiteY13802"/>
                </a:cxn>
                <a:cxn ang="0">
                  <a:pos x="connsiteX13803" y="connsiteY13803"/>
                </a:cxn>
                <a:cxn ang="0">
                  <a:pos x="connsiteX13804" y="connsiteY13804"/>
                </a:cxn>
                <a:cxn ang="0">
                  <a:pos x="connsiteX13805" y="connsiteY13805"/>
                </a:cxn>
                <a:cxn ang="0">
                  <a:pos x="connsiteX13806" y="connsiteY13806"/>
                </a:cxn>
                <a:cxn ang="0">
                  <a:pos x="connsiteX13807" y="connsiteY13807"/>
                </a:cxn>
                <a:cxn ang="0">
                  <a:pos x="connsiteX13808" y="connsiteY13808"/>
                </a:cxn>
                <a:cxn ang="0">
                  <a:pos x="connsiteX13809" y="connsiteY13809"/>
                </a:cxn>
                <a:cxn ang="0">
                  <a:pos x="connsiteX13810" y="connsiteY13810"/>
                </a:cxn>
                <a:cxn ang="0">
                  <a:pos x="connsiteX13811" y="connsiteY13811"/>
                </a:cxn>
                <a:cxn ang="0">
                  <a:pos x="connsiteX13812" y="connsiteY13812"/>
                </a:cxn>
                <a:cxn ang="0">
                  <a:pos x="connsiteX13813" y="connsiteY13813"/>
                </a:cxn>
                <a:cxn ang="0">
                  <a:pos x="connsiteX13814" y="connsiteY13814"/>
                </a:cxn>
                <a:cxn ang="0">
                  <a:pos x="connsiteX13815" y="connsiteY13815"/>
                </a:cxn>
                <a:cxn ang="0">
                  <a:pos x="connsiteX13816" y="connsiteY13816"/>
                </a:cxn>
                <a:cxn ang="0">
                  <a:pos x="connsiteX13817" y="connsiteY13817"/>
                </a:cxn>
                <a:cxn ang="0">
                  <a:pos x="connsiteX13818" y="connsiteY13818"/>
                </a:cxn>
                <a:cxn ang="0">
                  <a:pos x="connsiteX13819" y="connsiteY13819"/>
                </a:cxn>
                <a:cxn ang="0">
                  <a:pos x="connsiteX13820" y="connsiteY13820"/>
                </a:cxn>
                <a:cxn ang="0">
                  <a:pos x="connsiteX13821" y="connsiteY13821"/>
                </a:cxn>
                <a:cxn ang="0">
                  <a:pos x="connsiteX13822" y="connsiteY13822"/>
                </a:cxn>
                <a:cxn ang="0">
                  <a:pos x="connsiteX13823" y="connsiteY13823"/>
                </a:cxn>
                <a:cxn ang="0">
                  <a:pos x="connsiteX13824" y="connsiteY13824"/>
                </a:cxn>
                <a:cxn ang="0">
                  <a:pos x="connsiteX13825" y="connsiteY13825"/>
                </a:cxn>
                <a:cxn ang="0">
                  <a:pos x="connsiteX13826" y="connsiteY13826"/>
                </a:cxn>
                <a:cxn ang="0">
                  <a:pos x="connsiteX13827" y="connsiteY13827"/>
                </a:cxn>
                <a:cxn ang="0">
                  <a:pos x="connsiteX13828" y="connsiteY13828"/>
                </a:cxn>
                <a:cxn ang="0">
                  <a:pos x="connsiteX13829" y="connsiteY13829"/>
                </a:cxn>
                <a:cxn ang="0">
                  <a:pos x="connsiteX13830" y="connsiteY13830"/>
                </a:cxn>
                <a:cxn ang="0">
                  <a:pos x="connsiteX13831" y="connsiteY13831"/>
                </a:cxn>
                <a:cxn ang="0">
                  <a:pos x="connsiteX13832" y="connsiteY13832"/>
                </a:cxn>
                <a:cxn ang="0">
                  <a:pos x="connsiteX13833" y="connsiteY13833"/>
                </a:cxn>
                <a:cxn ang="0">
                  <a:pos x="connsiteX13834" y="connsiteY13834"/>
                </a:cxn>
                <a:cxn ang="0">
                  <a:pos x="connsiteX13835" y="connsiteY13835"/>
                </a:cxn>
                <a:cxn ang="0">
                  <a:pos x="connsiteX13836" y="connsiteY13836"/>
                </a:cxn>
                <a:cxn ang="0">
                  <a:pos x="connsiteX13837" y="connsiteY13837"/>
                </a:cxn>
                <a:cxn ang="0">
                  <a:pos x="connsiteX13838" y="connsiteY13838"/>
                </a:cxn>
                <a:cxn ang="0">
                  <a:pos x="connsiteX13839" y="connsiteY13839"/>
                </a:cxn>
                <a:cxn ang="0">
                  <a:pos x="connsiteX13840" y="connsiteY13840"/>
                </a:cxn>
                <a:cxn ang="0">
                  <a:pos x="connsiteX13841" y="connsiteY13841"/>
                </a:cxn>
                <a:cxn ang="0">
                  <a:pos x="connsiteX13842" y="connsiteY13842"/>
                </a:cxn>
                <a:cxn ang="0">
                  <a:pos x="connsiteX13843" y="connsiteY13843"/>
                </a:cxn>
                <a:cxn ang="0">
                  <a:pos x="connsiteX13844" y="connsiteY13844"/>
                </a:cxn>
                <a:cxn ang="0">
                  <a:pos x="connsiteX13845" y="connsiteY13845"/>
                </a:cxn>
                <a:cxn ang="0">
                  <a:pos x="connsiteX13846" y="connsiteY13846"/>
                </a:cxn>
                <a:cxn ang="0">
                  <a:pos x="connsiteX13847" y="connsiteY13847"/>
                </a:cxn>
                <a:cxn ang="0">
                  <a:pos x="connsiteX13848" y="connsiteY13848"/>
                </a:cxn>
                <a:cxn ang="0">
                  <a:pos x="connsiteX13849" y="connsiteY13849"/>
                </a:cxn>
                <a:cxn ang="0">
                  <a:pos x="connsiteX13850" y="connsiteY13850"/>
                </a:cxn>
                <a:cxn ang="0">
                  <a:pos x="connsiteX13851" y="connsiteY13851"/>
                </a:cxn>
                <a:cxn ang="0">
                  <a:pos x="connsiteX13852" y="connsiteY13852"/>
                </a:cxn>
                <a:cxn ang="0">
                  <a:pos x="connsiteX13853" y="connsiteY13853"/>
                </a:cxn>
                <a:cxn ang="0">
                  <a:pos x="connsiteX13854" y="connsiteY13854"/>
                </a:cxn>
                <a:cxn ang="0">
                  <a:pos x="connsiteX13855" y="connsiteY13855"/>
                </a:cxn>
                <a:cxn ang="0">
                  <a:pos x="connsiteX13856" y="connsiteY13856"/>
                </a:cxn>
                <a:cxn ang="0">
                  <a:pos x="connsiteX13857" y="connsiteY13857"/>
                </a:cxn>
                <a:cxn ang="0">
                  <a:pos x="connsiteX13858" y="connsiteY13858"/>
                </a:cxn>
                <a:cxn ang="0">
                  <a:pos x="connsiteX13859" y="connsiteY13859"/>
                </a:cxn>
                <a:cxn ang="0">
                  <a:pos x="connsiteX13860" y="connsiteY13860"/>
                </a:cxn>
                <a:cxn ang="0">
                  <a:pos x="connsiteX13861" y="connsiteY13861"/>
                </a:cxn>
                <a:cxn ang="0">
                  <a:pos x="connsiteX13862" y="connsiteY13862"/>
                </a:cxn>
                <a:cxn ang="0">
                  <a:pos x="connsiteX13863" y="connsiteY13863"/>
                </a:cxn>
                <a:cxn ang="0">
                  <a:pos x="connsiteX13864" y="connsiteY13864"/>
                </a:cxn>
                <a:cxn ang="0">
                  <a:pos x="connsiteX13865" y="connsiteY13865"/>
                </a:cxn>
                <a:cxn ang="0">
                  <a:pos x="connsiteX13866" y="connsiteY13866"/>
                </a:cxn>
                <a:cxn ang="0">
                  <a:pos x="connsiteX13867" y="connsiteY13867"/>
                </a:cxn>
                <a:cxn ang="0">
                  <a:pos x="connsiteX13868" y="connsiteY13868"/>
                </a:cxn>
                <a:cxn ang="0">
                  <a:pos x="connsiteX13869" y="connsiteY13869"/>
                </a:cxn>
                <a:cxn ang="0">
                  <a:pos x="connsiteX13870" y="connsiteY13870"/>
                </a:cxn>
                <a:cxn ang="0">
                  <a:pos x="connsiteX13871" y="connsiteY13871"/>
                </a:cxn>
                <a:cxn ang="0">
                  <a:pos x="connsiteX13872" y="connsiteY13872"/>
                </a:cxn>
                <a:cxn ang="0">
                  <a:pos x="connsiteX13873" y="connsiteY13873"/>
                </a:cxn>
                <a:cxn ang="0">
                  <a:pos x="connsiteX13874" y="connsiteY13874"/>
                </a:cxn>
                <a:cxn ang="0">
                  <a:pos x="connsiteX13875" y="connsiteY13875"/>
                </a:cxn>
                <a:cxn ang="0">
                  <a:pos x="connsiteX13876" y="connsiteY13876"/>
                </a:cxn>
                <a:cxn ang="0">
                  <a:pos x="connsiteX13877" y="connsiteY13877"/>
                </a:cxn>
                <a:cxn ang="0">
                  <a:pos x="connsiteX13878" y="connsiteY13878"/>
                </a:cxn>
                <a:cxn ang="0">
                  <a:pos x="connsiteX13879" y="connsiteY13879"/>
                </a:cxn>
                <a:cxn ang="0">
                  <a:pos x="connsiteX13880" y="connsiteY13880"/>
                </a:cxn>
                <a:cxn ang="0">
                  <a:pos x="connsiteX13881" y="connsiteY13881"/>
                </a:cxn>
                <a:cxn ang="0">
                  <a:pos x="connsiteX13882" y="connsiteY13882"/>
                </a:cxn>
                <a:cxn ang="0">
                  <a:pos x="connsiteX13883" y="connsiteY13883"/>
                </a:cxn>
                <a:cxn ang="0">
                  <a:pos x="connsiteX13884" y="connsiteY13884"/>
                </a:cxn>
                <a:cxn ang="0">
                  <a:pos x="connsiteX13885" y="connsiteY13885"/>
                </a:cxn>
                <a:cxn ang="0">
                  <a:pos x="connsiteX13886" y="connsiteY13886"/>
                </a:cxn>
                <a:cxn ang="0">
                  <a:pos x="connsiteX13887" y="connsiteY13887"/>
                </a:cxn>
                <a:cxn ang="0">
                  <a:pos x="connsiteX13888" y="connsiteY13888"/>
                </a:cxn>
                <a:cxn ang="0">
                  <a:pos x="connsiteX13889" y="connsiteY13889"/>
                </a:cxn>
                <a:cxn ang="0">
                  <a:pos x="connsiteX13890" y="connsiteY13890"/>
                </a:cxn>
                <a:cxn ang="0">
                  <a:pos x="connsiteX13891" y="connsiteY13891"/>
                </a:cxn>
                <a:cxn ang="0">
                  <a:pos x="connsiteX13892" y="connsiteY13892"/>
                </a:cxn>
                <a:cxn ang="0">
                  <a:pos x="connsiteX13893" y="connsiteY13893"/>
                </a:cxn>
                <a:cxn ang="0">
                  <a:pos x="connsiteX13894" y="connsiteY13894"/>
                </a:cxn>
                <a:cxn ang="0">
                  <a:pos x="connsiteX13895" y="connsiteY13895"/>
                </a:cxn>
                <a:cxn ang="0">
                  <a:pos x="connsiteX13896" y="connsiteY13896"/>
                </a:cxn>
                <a:cxn ang="0">
                  <a:pos x="connsiteX13897" y="connsiteY13897"/>
                </a:cxn>
                <a:cxn ang="0">
                  <a:pos x="connsiteX13898" y="connsiteY13898"/>
                </a:cxn>
                <a:cxn ang="0">
                  <a:pos x="connsiteX13899" y="connsiteY13899"/>
                </a:cxn>
                <a:cxn ang="0">
                  <a:pos x="connsiteX13900" y="connsiteY13900"/>
                </a:cxn>
                <a:cxn ang="0">
                  <a:pos x="connsiteX13901" y="connsiteY13901"/>
                </a:cxn>
                <a:cxn ang="0">
                  <a:pos x="connsiteX13902" y="connsiteY13902"/>
                </a:cxn>
                <a:cxn ang="0">
                  <a:pos x="connsiteX13903" y="connsiteY13903"/>
                </a:cxn>
                <a:cxn ang="0">
                  <a:pos x="connsiteX13904" y="connsiteY13904"/>
                </a:cxn>
                <a:cxn ang="0">
                  <a:pos x="connsiteX13905" y="connsiteY13905"/>
                </a:cxn>
                <a:cxn ang="0">
                  <a:pos x="connsiteX13906" y="connsiteY13906"/>
                </a:cxn>
                <a:cxn ang="0">
                  <a:pos x="connsiteX13907" y="connsiteY13907"/>
                </a:cxn>
                <a:cxn ang="0">
                  <a:pos x="connsiteX13908" y="connsiteY13908"/>
                </a:cxn>
                <a:cxn ang="0">
                  <a:pos x="connsiteX13909" y="connsiteY13909"/>
                </a:cxn>
                <a:cxn ang="0">
                  <a:pos x="connsiteX13910" y="connsiteY13910"/>
                </a:cxn>
                <a:cxn ang="0">
                  <a:pos x="connsiteX13911" y="connsiteY13911"/>
                </a:cxn>
                <a:cxn ang="0">
                  <a:pos x="connsiteX13912" y="connsiteY13912"/>
                </a:cxn>
                <a:cxn ang="0">
                  <a:pos x="connsiteX13913" y="connsiteY13913"/>
                </a:cxn>
                <a:cxn ang="0">
                  <a:pos x="connsiteX13914" y="connsiteY13914"/>
                </a:cxn>
                <a:cxn ang="0">
                  <a:pos x="connsiteX13915" y="connsiteY13915"/>
                </a:cxn>
                <a:cxn ang="0">
                  <a:pos x="connsiteX13916" y="connsiteY13916"/>
                </a:cxn>
                <a:cxn ang="0">
                  <a:pos x="connsiteX13917" y="connsiteY13917"/>
                </a:cxn>
                <a:cxn ang="0">
                  <a:pos x="connsiteX13918" y="connsiteY13918"/>
                </a:cxn>
                <a:cxn ang="0">
                  <a:pos x="connsiteX13919" y="connsiteY13919"/>
                </a:cxn>
                <a:cxn ang="0">
                  <a:pos x="connsiteX13920" y="connsiteY13920"/>
                </a:cxn>
                <a:cxn ang="0">
                  <a:pos x="connsiteX13921" y="connsiteY13921"/>
                </a:cxn>
                <a:cxn ang="0">
                  <a:pos x="connsiteX13922" y="connsiteY13922"/>
                </a:cxn>
                <a:cxn ang="0">
                  <a:pos x="connsiteX13923" y="connsiteY13923"/>
                </a:cxn>
                <a:cxn ang="0">
                  <a:pos x="connsiteX13924" y="connsiteY13924"/>
                </a:cxn>
                <a:cxn ang="0">
                  <a:pos x="connsiteX13925" y="connsiteY13925"/>
                </a:cxn>
                <a:cxn ang="0">
                  <a:pos x="connsiteX13926" y="connsiteY13926"/>
                </a:cxn>
                <a:cxn ang="0">
                  <a:pos x="connsiteX13927" y="connsiteY13927"/>
                </a:cxn>
                <a:cxn ang="0">
                  <a:pos x="connsiteX13928" y="connsiteY13928"/>
                </a:cxn>
                <a:cxn ang="0">
                  <a:pos x="connsiteX13929" y="connsiteY13929"/>
                </a:cxn>
                <a:cxn ang="0">
                  <a:pos x="connsiteX13930" y="connsiteY13930"/>
                </a:cxn>
                <a:cxn ang="0">
                  <a:pos x="connsiteX13931" y="connsiteY13931"/>
                </a:cxn>
                <a:cxn ang="0">
                  <a:pos x="connsiteX13932" y="connsiteY13932"/>
                </a:cxn>
                <a:cxn ang="0">
                  <a:pos x="connsiteX13933" y="connsiteY13933"/>
                </a:cxn>
                <a:cxn ang="0">
                  <a:pos x="connsiteX13934" y="connsiteY13934"/>
                </a:cxn>
                <a:cxn ang="0">
                  <a:pos x="connsiteX13935" y="connsiteY13935"/>
                </a:cxn>
                <a:cxn ang="0">
                  <a:pos x="connsiteX13936" y="connsiteY13936"/>
                </a:cxn>
                <a:cxn ang="0">
                  <a:pos x="connsiteX13937" y="connsiteY13937"/>
                </a:cxn>
                <a:cxn ang="0">
                  <a:pos x="connsiteX13938" y="connsiteY13938"/>
                </a:cxn>
                <a:cxn ang="0">
                  <a:pos x="connsiteX13939" y="connsiteY13939"/>
                </a:cxn>
                <a:cxn ang="0">
                  <a:pos x="connsiteX13940" y="connsiteY13940"/>
                </a:cxn>
                <a:cxn ang="0">
                  <a:pos x="connsiteX13941" y="connsiteY13941"/>
                </a:cxn>
                <a:cxn ang="0">
                  <a:pos x="connsiteX13942" y="connsiteY13942"/>
                </a:cxn>
                <a:cxn ang="0">
                  <a:pos x="connsiteX13943" y="connsiteY13943"/>
                </a:cxn>
                <a:cxn ang="0">
                  <a:pos x="connsiteX13944" y="connsiteY13944"/>
                </a:cxn>
                <a:cxn ang="0">
                  <a:pos x="connsiteX13945" y="connsiteY13945"/>
                </a:cxn>
                <a:cxn ang="0">
                  <a:pos x="connsiteX13946" y="connsiteY13946"/>
                </a:cxn>
                <a:cxn ang="0">
                  <a:pos x="connsiteX13947" y="connsiteY13947"/>
                </a:cxn>
                <a:cxn ang="0">
                  <a:pos x="connsiteX13948" y="connsiteY13948"/>
                </a:cxn>
                <a:cxn ang="0">
                  <a:pos x="connsiteX13949" y="connsiteY13949"/>
                </a:cxn>
                <a:cxn ang="0">
                  <a:pos x="connsiteX13950" y="connsiteY13950"/>
                </a:cxn>
                <a:cxn ang="0">
                  <a:pos x="connsiteX13951" y="connsiteY13951"/>
                </a:cxn>
                <a:cxn ang="0">
                  <a:pos x="connsiteX13952" y="connsiteY13952"/>
                </a:cxn>
                <a:cxn ang="0">
                  <a:pos x="connsiteX13953" y="connsiteY13953"/>
                </a:cxn>
                <a:cxn ang="0">
                  <a:pos x="connsiteX13954" y="connsiteY13954"/>
                </a:cxn>
                <a:cxn ang="0">
                  <a:pos x="connsiteX13955" y="connsiteY13955"/>
                </a:cxn>
                <a:cxn ang="0">
                  <a:pos x="connsiteX13956" y="connsiteY13956"/>
                </a:cxn>
                <a:cxn ang="0">
                  <a:pos x="connsiteX13957" y="connsiteY13957"/>
                </a:cxn>
                <a:cxn ang="0">
                  <a:pos x="connsiteX13958" y="connsiteY13958"/>
                </a:cxn>
                <a:cxn ang="0">
                  <a:pos x="connsiteX13959" y="connsiteY13959"/>
                </a:cxn>
                <a:cxn ang="0">
                  <a:pos x="connsiteX13960" y="connsiteY13960"/>
                </a:cxn>
                <a:cxn ang="0">
                  <a:pos x="connsiteX13961" y="connsiteY13961"/>
                </a:cxn>
                <a:cxn ang="0">
                  <a:pos x="connsiteX13962" y="connsiteY13962"/>
                </a:cxn>
                <a:cxn ang="0">
                  <a:pos x="connsiteX13963" y="connsiteY13963"/>
                </a:cxn>
                <a:cxn ang="0">
                  <a:pos x="connsiteX13964" y="connsiteY13964"/>
                </a:cxn>
                <a:cxn ang="0">
                  <a:pos x="connsiteX13965" y="connsiteY13965"/>
                </a:cxn>
                <a:cxn ang="0">
                  <a:pos x="connsiteX13966" y="connsiteY13966"/>
                </a:cxn>
                <a:cxn ang="0">
                  <a:pos x="connsiteX13967" y="connsiteY13967"/>
                </a:cxn>
                <a:cxn ang="0">
                  <a:pos x="connsiteX13968" y="connsiteY13968"/>
                </a:cxn>
                <a:cxn ang="0">
                  <a:pos x="connsiteX13969" y="connsiteY13969"/>
                </a:cxn>
                <a:cxn ang="0">
                  <a:pos x="connsiteX13970" y="connsiteY13970"/>
                </a:cxn>
                <a:cxn ang="0">
                  <a:pos x="connsiteX13971" y="connsiteY13971"/>
                </a:cxn>
                <a:cxn ang="0">
                  <a:pos x="connsiteX13972" y="connsiteY13972"/>
                </a:cxn>
                <a:cxn ang="0">
                  <a:pos x="connsiteX13973" y="connsiteY13973"/>
                </a:cxn>
                <a:cxn ang="0">
                  <a:pos x="connsiteX13974" y="connsiteY13974"/>
                </a:cxn>
                <a:cxn ang="0">
                  <a:pos x="connsiteX13975" y="connsiteY13975"/>
                </a:cxn>
                <a:cxn ang="0">
                  <a:pos x="connsiteX13976" y="connsiteY13976"/>
                </a:cxn>
                <a:cxn ang="0">
                  <a:pos x="connsiteX13977" y="connsiteY13977"/>
                </a:cxn>
                <a:cxn ang="0">
                  <a:pos x="connsiteX13978" y="connsiteY13978"/>
                </a:cxn>
                <a:cxn ang="0">
                  <a:pos x="connsiteX13979" y="connsiteY13979"/>
                </a:cxn>
                <a:cxn ang="0">
                  <a:pos x="connsiteX13980" y="connsiteY13980"/>
                </a:cxn>
                <a:cxn ang="0">
                  <a:pos x="connsiteX13981" y="connsiteY13981"/>
                </a:cxn>
                <a:cxn ang="0">
                  <a:pos x="connsiteX13982" y="connsiteY13982"/>
                </a:cxn>
                <a:cxn ang="0">
                  <a:pos x="connsiteX13983" y="connsiteY13983"/>
                </a:cxn>
                <a:cxn ang="0">
                  <a:pos x="connsiteX13984" y="connsiteY13984"/>
                </a:cxn>
                <a:cxn ang="0">
                  <a:pos x="connsiteX13985" y="connsiteY13985"/>
                </a:cxn>
                <a:cxn ang="0">
                  <a:pos x="connsiteX13986" y="connsiteY13986"/>
                </a:cxn>
                <a:cxn ang="0">
                  <a:pos x="connsiteX13987" y="connsiteY13987"/>
                </a:cxn>
                <a:cxn ang="0">
                  <a:pos x="connsiteX13988" y="connsiteY13988"/>
                </a:cxn>
                <a:cxn ang="0">
                  <a:pos x="connsiteX13989" y="connsiteY13989"/>
                </a:cxn>
                <a:cxn ang="0">
                  <a:pos x="connsiteX13990" y="connsiteY13990"/>
                </a:cxn>
                <a:cxn ang="0">
                  <a:pos x="connsiteX13991" y="connsiteY13991"/>
                </a:cxn>
                <a:cxn ang="0">
                  <a:pos x="connsiteX13992" y="connsiteY13992"/>
                </a:cxn>
                <a:cxn ang="0">
                  <a:pos x="connsiteX13993" y="connsiteY13993"/>
                </a:cxn>
                <a:cxn ang="0">
                  <a:pos x="connsiteX13994" y="connsiteY13994"/>
                </a:cxn>
                <a:cxn ang="0">
                  <a:pos x="connsiteX13995" y="connsiteY13995"/>
                </a:cxn>
                <a:cxn ang="0">
                  <a:pos x="connsiteX13996" y="connsiteY13996"/>
                </a:cxn>
                <a:cxn ang="0">
                  <a:pos x="connsiteX13997" y="connsiteY13997"/>
                </a:cxn>
                <a:cxn ang="0">
                  <a:pos x="connsiteX13998" y="connsiteY13998"/>
                </a:cxn>
                <a:cxn ang="0">
                  <a:pos x="connsiteX13999" y="connsiteY13999"/>
                </a:cxn>
                <a:cxn ang="0">
                  <a:pos x="connsiteX14000" y="connsiteY14000"/>
                </a:cxn>
                <a:cxn ang="0">
                  <a:pos x="connsiteX14001" y="connsiteY14001"/>
                </a:cxn>
                <a:cxn ang="0">
                  <a:pos x="connsiteX14002" y="connsiteY14002"/>
                </a:cxn>
                <a:cxn ang="0">
                  <a:pos x="connsiteX14003" y="connsiteY14003"/>
                </a:cxn>
                <a:cxn ang="0">
                  <a:pos x="connsiteX14004" y="connsiteY14004"/>
                </a:cxn>
                <a:cxn ang="0">
                  <a:pos x="connsiteX14005" y="connsiteY14005"/>
                </a:cxn>
                <a:cxn ang="0">
                  <a:pos x="connsiteX14006" y="connsiteY14006"/>
                </a:cxn>
                <a:cxn ang="0">
                  <a:pos x="connsiteX14007" y="connsiteY14007"/>
                </a:cxn>
                <a:cxn ang="0">
                  <a:pos x="connsiteX14008" y="connsiteY14008"/>
                </a:cxn>
                <a:cxn ang="0">
                  <a:pos x="connsiteX14009" y="connsiteY14009"/>
                </a:cxn>
                <a:cxn ang="0">
                  <a:pos x="connsiteX14010" y="connsiteY14010"/>
                </a:cxn>
                <a:cxn ang="0">
                  <a:pos x="connsiteX14011" y="connsiteY14011"/>
                </a:cxn>
                <a:cxn ang="0">
                  <a:pos x="connsiteX14012" y="connsiteY14012"/>
                </a:cxn>
                <a:cxn ang="0">
                  <a:pos x="connsiteX14013" y="connsiteY14013"/>
                </a:cxn>
                <a:cxn ang="0">
                  <a:pos x="connsiteX14014" y="connsiteY14014"/>
                </a:cxn>
                <a:cxn ang="0">
                  <a:pos x="connsiteX14015" y="connsiteY14015"/>
                </a:cxn>
                <a:cxn ang="0">
                  <a:pos x="connsiteX14016" y="connsiteY14016"/>
                </a:cxn>
                <a:cxn ang="0">
                  <a:pos x="connsiteX14017" y="connsiteY14017"/>
                </a:cxn>
                <a:cxn ang="0">
                  <a:pos x="connsiteX14018" y="connsiteY14018"/>
                </a:cxn>
                <a:cxn ang="0">
                  <a:pos x="connsiteX14019" y="connsiteY14019"/>
                </a:cxn>
                <a:cxn ang="0">
                  <a:pos x="connsiteX14020" y="connsiteY14020"/>
                </a:cxn>
                <a:cxn ang="0">
                  <a:pos x="connsiteX14021" y="connsiteY14021"/>
                </a:cxn>
                <a:cxn ang="0">
                  <a:pos x="connsiteX14022" y="connsiteY14022"/>
                </a:cxn>
                <a:cxn ang="0">
                  <a:pos x="connsiteX14023" y="connsiteY14023"/>
                </a:cxn>
                <a:cxn ang="0">
                  <a:pos x="connsiteX14024" y="connsiteY14024"/>
                </a:cxn>
                <a:cxn ang="0">
                  <a:pos x="connsiteX14025" y="connsiteY14025"/>
                </a:cxn>
                <a:cxn ang="0">
                  <a:pos x="connsiteX14026" y="connsiteY14026"/>
                </a:cxn>
                <a:cxn ang="0">
                  <a:pos x="connsiteX14027" y="connsiteY14027"/>
                </a:cxn>
                <a:cxn ang="0">
                  <a:pos x="connsiteX14028" y="connsiteY14028"/>
                </a:cxn>
                <a:cxn ang="0">
                  <a:pos x="connsiteX14029" y="connsiteY14029"/>
                </a:cxn>
                <a:cxn ang="0">
                  <a:pos x="connsiteX14030" y="connsiteY14030"/>
                </a:cxn>
                <a:cxn ang="0">
                  <a:pos x="connsiteX14031" y="connsiteY14031"/>
                </a:cxn>
                <a:cxn ang="0">
                  <a:pos x="connsiteX14032" y="connsiteY14032"/>
                </a:cxn>
                <a:cxn ang="0">
                  <a:pos x="connsiteX14033" y="connsiteY14033"/>
                </a:cxn>
                <a:cxn ang="0">
                  <a:pos x="connsiteX14034" y="connsiteY14034"/>
                </a:cxn>
                <a:cxn ang="0">
                  <a:pos x="connsiteX14035" y="connsiteY14035"/>
                </a:cxn>
                <a:cxn ang="0">
                  <a:pos x="connsiteX14036" y="connsiteY14036"/>
                </a:cxn>
                <a:cxn ang="0">
                  <a:pos x="connsiteX14037" y="connsiteY14037"/>
                </a:cxn>
                <a:cxn ang="0">
                  <a:pos x="connsiteX14038" y="connsiteY14038"/>
                </a:cxn>
                <a:cxn ang="0">
                  <a:pos x="connsiteX14039" y="connsiteY14039"/>
                </a:cxn>
                <a:cxn ang="0">
                  <a:pos x="connsiteX14040" y="connsiteY14040"/>
                </a:cxn>
                <a:cxn ang="0">
                  <a:pos x="connsiteX14041" y="connsiteY14041"/>
                </a:cxn>
                <a:cxn ang="0">
                  <a:pos x="connsiteX14042" y="connsiteY14042"/>
                </a:cxn>
                <a:cxn ang="0">
                  <a:pos x="connsiteX14043" y="connsiteY14043"/>
                </a:cxn>
                <a:cxn ang="0">
                  <a:pos x="connsiteX14044" y="connsiteY14044"/>
                </a:cxn>
                <a:cxn ang="0">
                  <a:pos x="connsiteX14045" y="connsiteY14045"/>
                </a:cxn>
                <a:cxn ang="0">
                  <a:pos x="connsiteX14046" y="connsiteY14046"/>
                </a:cxn>
                <a:cxn ang="0">
                  <a:pos x="connsiteX14047" y="connsiteY14047"/>
                </a:cxn>
                <a:cxn ang="0">
                  <a:pos x="connsiteX14048" y="connsiteY14048"/>
                </a:cxn>
                <a:cxn ang="0">
                  <a:pos x="connsiteX14049" y="connsiteY14049"/>
                </a:cxn>
                <a:cxn ang="0">
                  <a:pos x="connsiteX14050" y="connsiteY14050"/>
                </a:cxn>
                <a:cxn ang="0">
                  <a:pos x="connsiteX14051" y="connsiteY14051"/>
                </a:cxn>
                <a:cxn ang="0">
                  <a:pos x="connsiteX14052" y="connsiteY14052"/>
                </a:cxn>
                <a:cxn ang="0">
                  <a:pos x="connsiteX14053" y="connsiteY14053"/>
                </a:cxn>
                <a:cxn ang="0">
                  <a:pos x="connsiteX14054" y="connsiteY14054"/>
                </a:cxn>
                <a:cxn ang="0">
                  <a:pos x="connsiteX14055" y="connsiteY14055"/>
                </a:cxn>
                <a:cxn ang="0">
                  <a:pos x="connsiteX14056" y="connsiteY14056"/>
                </a:cxn>
                <a:cxn ang="0">
                  <a:pos x="connsiteX14057" y="connsiteY14057"/>
                </a:cxn>
                <a:cxn ang="0">
                  <a:pos x="connsiteX14058" y="connsiteY14058"/>
                </a:cxn>
                <a:cxn ang="0">
                  <a:pos x="connsiteX14059" y="connsiteY14059"/>
                </a:cxn>
                <a:cxn ang="0">
                  <a:pos x="connsiteX14060" y="connsiteY14060"/>
                </a:cxn>
                <a:cxn ang="0">
                  <a:pos x="connsiteX14061" y="connsiteY14061"/>
                </a:cxn>
                <a:cxn ang="0">
                  <a:pos x="connsiteX14062" y="connsiteY14062"/>
                </a:cxn>
                <a:cxn ang="0">
                  <a:pos x="connsiteX14063" y="connsiteY14063"/>
                </a:cxn>
                <a:cxn ang="0">
                  <a:pos x="connsiteX14064" y="connsiteY14064"/>
                </a:cxn>
                <a:cxn ang="0">
                  <a:pos x="connsiteX14065" y="connsiteY14065"/>
                </a:cxn>
                <a:cxn ang="0">
                  <a:pos x="connsiteX14066" y="connsiteY14066"/>
                </a:cxn>
                <a:cxn ang="0">
                  <a:pos x="connsiteX14067" y="connsiteY14067"/>
                </a:cxn>
                <a:cxn ang="0">
                  <a:pos x="connsiteX14068" y="connsiteY14068"/>
                </a:cxn>
                <a:cxn ang="0">
                  <a:pos x="connsiteX14069" y="connsiteY14069"/>
                </a:cxn>
                <a:cxn ang="0">
                  <a:pos x="connsiteX14070" y="connsiteY14070"/>
                </a:cxn>
                <a:cxn ang="0">
                  <a:pos x="connsiteX14071" y="connsiteY14071"/>
                </a:cxn>
                <a:cxn ang="0">
                  <a:pos x="connsiteX14072" y="connsiteY14072"/>
                </a:cxn>
                <a:cxn ang="0">
                  <a:pos x="connsiteX14073" y="connsiteY14073"/>
                </a:cxn>
                <a:cxn ang="0">
                  <a:pos x="connsiteX14074" y="connsiteY14074"/>
                </a:cxn>
                <a:cxn ang="0">
                  <a:pos x="connsiteX14075" y="connsiteY14075"/>
                </a:cxn>
                <a:cxn ang="0">
                  <a:pos x="connsiteX14076" y="connsiteY14076"/>
                </a:cxn>
                <a:cxn ang="0">
                  <a:pos x="connsiteX14077" y="connsiteY14077"/>
                </a:cxn>
                <a:cxn ang="0">
                  <a:pos x="connsiteX14078" y="connsiteY14078"/>
                </a:cxn>
                <a:cxn ang="0">
                  <a:pos x="connsiteX14079" y="connsiteY14079"/>
                </a:cxn>
                <a:cxn ang="0">
                  <a:pos x="connsiteX14080" y="connsiteY14080"/>
                </a:cxn>
                <a:cxn ang="0">
                  <a:pos x="connsiteX14081" y="connsiteY14081"/>
                </a:cxn>
                <a:cxn ang="0">
                  <a:pos x="connsiteX14082" y="connsiteY14082"/>
                </a:cxn>
                <a:cxn ang="0">
                  <a:pos x="connsiteX14083" y="connsiteY14083"/>
                </a:cxn>
                <a:cxn ang="0">
                  <a:pos x="connsiteX14084" y="connsiteY14084"/>
                </a:cxn>
                <a:cxn ang="0">
                  <a:pos x="connsiteX14085" y="connsiteY14085"/>
                </a:cxn>
                <a:cxn ang="0">
                  <a:pos x="connsiteX14086" y="connsiteY14086"/>
                </a:cxn>
                <a:cxn ang="0">
                  <a:pos x="connsiteX14087" y="connsiteY14087"/>
                </a:cxn>
                <a:cxn ang="0">
                  <a:pos x="connsiteX14088" y="connsiteY14088"/>
                </a:cxn>
                <a:cxn ang="0">
                  <a:pos x="connsiteX14089" y="connsiteY14089"/>
                </a:cxn>
                <a:cxn ang="0">
                  <a:pos x="connsiteX14090" y="connsiteY14090"/>
                </a:cxn>
                <a:cxn ang="0">
                  <a:pos x="connsiteX14091" y="connsiteY14091"/>
                </a:cxn>
                <a:cxn ang="0">
                  <a:pos x="connsiteX14092" y="connsiteY14092"/>
                </a:cxn>
                <a:cxn ang="0">
                  <a:pos x="connsiteX14093" y="connsiteY14093"/>
                </a:cxn>
                <a:cxn ang="0">
                  <a:pos x="connsiteX14094" y="connsiteY14094"/>
                </a:cxn>
                <a:cxn ang="0">
                  <a:pos x="connsiteX14095" y="connsiteY14095"/>
                </a:cxn>
                <a:cxn ang="0">
                  <a:pos x="connsiteX14096" y="connsiteY14096"/>
                </a:cxn>
                <a:cxn ang="0">
                  <a:pos x="connsiteX14097" y="connsiteY14097"/>
                </a:cxn>
                <a:cxn ang="0">
                  <a:pos x="connsiteX14098" y="connsiteY14098"/>
                </a:cxn>
                <a:cxn ang="0">
                  <a:pos x="connsiteX14099" y="connsiteY14099"/>
                </a:cxn>
                <a:cxn ang="0">
                  <a:pos x="connsiteX14100" y="connsiteY14100"/>
                </a:cxn>
                <a:cxn ang="0">
                  <a:pos x="connsiteX14101" y="connsiteY14101"/>
                </a:cxn>
                <a:cxn ang="0">
                  <a:pos x="connsiteX14102" y="connsiteY14102"/>
                </a:cxn>
                <a:cxn ang="0">
                  <a:pos x="connsiteX14103" y="connsiteY14103"/>
                </a:cxn>
                <a:cxn ang="0">
                  <a:pos x="connsiteX14104" y="connsiteY14104"/>
                </a:cxn>
                <a:cxn ang="0">
                  <a:pos x="connsiteX14105" y="connsiteY14105"/>
                </a:cxn>
                <a:cxn ang="0">
                  <a:pos x="connsiteX14106" y="connsiteY14106"/>
                </a:cxn>
                <a:cxn ang="0">
                  <a:pos x="connsiteX14107" y="connsiteY14107"/>
                </a:cxn>
                <a:cxn ang="0">
                  <a:pos x="connsiteX14108" y="connsiteY14108"/>
                </a:cxn>
                <a:cxn ang="0">
                  <a:pos x="connsiteX14109" y="connsiteY14109"/>
                </a:cxn>
                <a:cxn ang="0">
                  <a:pos x="connsiteX14110" y="connsiteY14110"/>
                </a:cxn>
                <a:cxn ang="0">
                  <a:pos x="connsiteX14111" y="connsiteY14111"/>
                </a:cxn>
                <a:cxn ang="0">
                  <a:pos x="connsiteX14112" y="connsiteY14112"/>
                </a:cxn>
                <a:cxn ang="0">
                  <a:pos x="connsiteX14113" y="connsiteY14113"/>
                </a:cxn>
                <a:cxn ang="0">
                  <a:pos x="connsiteX14114" y="connsiteY14114"/>
                </a:cxn>
                <a:cxn ang="0">
                  <a:pos x="connsiteX14115" y="connsiteY14115"/>
                </a:cxn>
                <a:cxn ang="0">
                  <a:pos x="connsiteX14116" y="connsiteY14116"/>
                </a:cxn>
                <a:cxn ang="0">
                  <a:pos x="connsiteX14117" y="connsiteY14117"/>
                </a:cxn>
                <a:cxn ang="0">
                  <a:pos x="connsiteX14118" y="connsiteY14118"/>
                </a:cxn>
                <a:cxn ang="0">
                  <a:pos x="connsiteX14119" y="connsiteY14119"/>
                </a:cxn>
                <a:cxn ang="0">
                  <a:pos x="connsiteX14120" y="connsiteY14120"/>
                </a:cxn>
                <a:cxn ang="0">
                  <a:pos x="connsiteX14121" y="connsiteY14121"/>
                </a:cxn>
                <a:cxn ang="0">
                  <a:pos x="connsiteX14122" y="connsiteY14122"/>
                </a:cxn>
                <a:cxn ang="0">
                  <a:pos x="connsiteX14123" y="connsiteY14123"/>
                </a:cxn>
                <a:cxn ang="0">
                  <a:pos x="connsiteX14124" y="connsiteY14124"/>
                </a:cxn>
                <a:cxn ang="0">
                  <a:pos x="connsiteX14125" y="connsiteY14125"/>
                </a:cxn>
                <a:cxn ang="0">
                  <a:pos x="connsiteX14126" y="connsiteY14126"/>
                </a:cxn>
                <a:cxn ang="0">
                  <a:pos x="connsiteX14127" y="connsiteY14127"/>
                </a:cxn>
                <a:cxn ang="0">
                  <a:pos x="connsiteX14128" y="connsiteY14128"/>
                </a:cxn>
                <a:cxn ang="0">
                  <a:pos x="connsiteX14129" y="connsiteY14129"/>
                </a:cxn>
                <a:cxn ang="0">
                  <a:pos x="connsiteX14130" y="connsiteY14130"/>
                </a:cxn>
                <a:cxn ang="0">
                  <a:pos x="connsiteX14131" y="connsiteY14131"/>
                </a:cxn>
                <a:cxn ang="0">
                  <a:pos x="connsiteX14132" y="connsiteY14132"/>
                </a:cxn>
                <a:cxn ang="0">
                  <a:pos x="connsiteX14133" y="connsiteY14133"/>
                </a:cxn>
                <a:cxn ang="0">
                  <a:pos x="connsiteX14134" y="connsiteY14134"/>
                </a:cxn>
                <a:cxn ang="0">
                  <a:pos x="connsiteX14135" y="connsiteY14135"/>
                </a:cxn>
                <a:cxn ang="0">
                  <a:pos x="connsiteX14136" y="connsiteY14136"/>
                </a:cxn>
                <a:cxn ang="0">
                  <a:pos x="connsiteX14137" y="connsiteY14137"/>
                </a:cxn>
                <a:cxn ang="0">
                  <a:pos x="connsiteX14138" y="connsiteY14138"/>
                </a:cxn>
                <a:cxn ang="0">
                  <a:pos x="connsiteX14139" y="connsiteY14139"/>
                </a:cxn>
                <a:cxn ang="0">
                  <a:pos x="connsiteX14140" y="connsiteY14140"/>
                </a:cxn>
                <a:cxn ang="0">
                  <a:pos x="connsiteX14141" y="connsiteY14141"/>
                </a:cxn>
                <a:cxn ang="0">
                  <a:pos x="connsiteX14142" y="connsiteY14142"/>
                </a:cxn>
                <a:cxn ang="0">
                  <a:pos x="connsiteX14143" y="connsiteY14143"/>
                </a:cxn>
                <a:cxn ang="0">
                  <a:pos x="connsiteX14144" y="connsiteY14144"/>
                </a:cxn>
                <a:cxn ang="0">
                  <a:pos x="connsiteX14145" y="connsiteY14145"/>
                </a:cxn>
                <a:cxn ang="0">
                  <a:pos x="connsiteX14146" y="connsiteY14146"/>
                </a:cxn>
                <a:cxn ang="0">
                  <a:pos x="connsiteX14147" y="connsiteY14147"/>
                </a:cxn>
                <a:cxn ang="0">
                  <a:pos x="connsiteX14148" y="connsiteY14148"/>
                </a:cxn>
                <a:cxn ang="0">
                  <a:pos x="connsiteX14149" y="connsiteY14149"/>
                </a:cxn>
                <a:cxn ang="0">
                  <a:pos x="connsiteX14150" y="connsiteY14150"/>
                </a:cxn>
                <a:cxn ang="0">
                  <a:pos x="connsiteX14151" y="connsiteY14151"/>
                </a:cxn>
                <a:cxn ang="0">
                  <a:pos x="connsiteX14152" y="connsiteY14152"/>
                </a:cxn>
                <a:cxn ang="0">
                  <a:pos x="connsiteX14153" y="connsiteY14153"/>
                </a:cxn>
                <a:cxn ang="0">
                  <a:pos x="connsiteX14154" y="connsiteY14154"/>
                </a:cxn>
                <a:cxn ang="0">
                  <a:pos x="connsiteX14155" y="connsiteY14155"/>
                </a:cxn>
                <a:cxn ang="0">
                  <a:pos x="connsiteX14156" y="connsiteY14156"/>
                </a:cxn>
                <a:cxn ang="0">
                  <a:pos x="connsiteX14157" y="connsiteY14157"/>
                </a:cxn>
                <a:cxn ang="0">
                  <a:pos x="connsiteX14158" y="connsiteY14158"/>
                </a:cxn>
                <a:cxn ang="0">
                  <a:pos x="connsiteX14159" y="connsiteY14159"/>
                </a:cxn>
                <a:cxn ang="0">
                  <a:pos x="connsiteX14160" y="connsiteY14160"/>
                </a:cxn>
                <a:cxn ang="0">
                  <a:pos x="connsiteX14161" y="connsiteY14161"/>
                </a:cxn>
                <a:cxn ang="0">
                  <a:pos x="connsiteX14162" y="connsiteY14162"/>
                </a:cxn>
                <a:cxn ang="0">
                  <a:pos x="connsiteX14163" y="connsiteY14163"/>
                </a:cxn>
                <a:cxn ang="0">
                  <a:pos x="connsiteX14164" y="connsiteY14164"/>
                </a:cxn>
                <a:cxn ang="0">
                  <a:pos x="connsiteX14165" y="connsiteY14165"/>
                </a:cxn>
                <a:cxn ang="0">
                  <a:pos x="connsiteX14166" y="connsiteY14166"/>
                </a:cxn>
                <a:cxn ang="0">
                  <a:pos x="connsiteX14167" y="connsiteY14167"/>
                </a:cxn>
                <a:cxn ang="0">
                  <a:pos x="connsiteX14168" y="connsiteY14168"/>
                </a:cxn>
                <a:cxn ang="0">
                  <a:pos x="connsiteX14169" y="connsiteY14169"/>
                </a:cxn>
                <a:cxn ang="0">
                  <a:pos x="connsiteX14170" y="connsiteY14170"/>
                </a:cxn>
                <a:cxn ang="0">
                  <a:pos x="connsiteX14171" y="connsiteY14171"/>
                </a:cxn>
                <a:cxn ang="0">
                  <a:pos x="connsiteX14172" y="connsiteY14172"/>
                </a:cxn>
                <a:cxn ang="0">
                  <a:pos x="connsiteX14173" y="connsiteY14173"/>
                </a:cxn>
                <a:cxn ang="0">
                  <a:pos x="connsiteX14174" y="connsiteY14174"/>
                </a:cxn>
                <a:cxn ang="0">
                  <a:pos x="connsiteX14175" y="connsiteY14175"/>
                </a:cxn>
                <a:cxn ang="0">
                  <a:pos x="connsiteX14176" y="connsiteY14176"/>
                </a:cxn>
                <a:cxn ang="0">
                  <a:pos x="connsiteX14177" y="connsiteY14177"/>
                </a:cxn>
                <a:cxn ang="0">
                  <a:pos x="connsiteX14178" y="connsiteY14178"/>
                </a:cxn>
                <a:cxn ang="0">
                  <a:pos x="connsiteX14179" y="connsiteY14179"/>
                </a:cxn>
                <a:cxn ang="0">
                  <a:pos x="connsiteX14180" y="connsiteY14180"/>
                </a:cxn>
                <a:cxn ang="0">
                  <a:pos x="connsiteX14181" y="connsiteY14181"/>
                </a:cxn>
                <a:cxn ang="0">
                  <a:pos x="connsiteX14182" y="connsiteY14182"/>
                </a:cxn>
                <a:cxn ang="0">
                  <a:pos x="connsiteX14183" y="connsiteY14183"/>
                </a:cxn>
                <a:cxn ang="0">
                  <a:pos x="connsiteX14184" y="connsiteY14184"/>
                </a:cxn>
                <a:cxn ang="0">
                  <a:pos x="connsiteX14185" y="connsiteY14185"/>
                </a:cxn>
                <a:cxn ang="0">
                  <a:pos x="connsiteX14186" y="connsiteY14186"/>
                </a:cxn>
                <a:cxn ang="0">
                  <a:pos x="connsiteX14187" y="connsiteY14187"/>
                </a:cxn>
                <a:cxn ang="0">
                  <a:pos x="connsiteX14188" y="connsiteY14188"/>
                </a:cxn>
                <a:cxn ang="0">
                  <a:pos x="connsiteX14189" y="connsiteY14189"/>
                </a:cxn>
                <a:cxn ang="0">
                  <a:pos x="connsiteX14190" y="connsiteY14190"/>
                </a:cxn>
                <a:cxn ang="0">
                  <a:pos x="connsiteX14191" y="connsiteY14191"/>
                </a:cxn>
                <a:cxn ang="0">
                  <a:pos x="connsiteX14192" y="connsiteY14192"/>
                </a:cxn>
                <a:cxn ang="0">
                  <a:pos x="connsiteX14193" y="connsiteY14193"/>
                </a:cxn>
                <a:cxn ang="0">
                  <a:pos x="connsiteX14194" y="connsiteY14194"/>
                </a:cxn>
                <a:cxn ang="0">
                  <a:pos x="connsiteX14195" y="connsiteY14195"/>
                </a:cxn>
                <a:cxn ang="0">
                  <a:pos x="connsiteX14196" y="connsiteY14196"/>
                </a:cxn>
                <a:cxn ang="0">
                  <a:pos x="connsiteX14197" y="connsiteY14197"/>
                </a:cxn>
                <a:cxn ang="0">
                  <a:pos x="connsiteX14198" y="connsiteY14198"/>
                </a:cxn>
                <a:cxn ang="0">
                  <a:pos x="connsiteX14199" y="connsiteY14199"/>
                </a:cxn>
                <a:cxn ang="0">
                  <a:pos x="connsiteX14200" y="connsiteY14200"/>
                </a:cxn>
                <a:cxn ang="0">
                  <a:pos x="connsiteX14201" y="connsiteY14201"/>
                </a:cxn>
                <a:cxn ang="0">
                  <a:pos x="connsiteX14202" y="connsiteY14202"/>
                </a:cxn>
                <a:cxn ang="0">
                  <a:pos x="connsiteX14203" y="connsiteY14203"/>
                </a:cxn>
                <a:cxn ang="0">
                  <a:pos x="connsiteX14204" y="connsiteY14204"/>
                </a:cxn>
                <a:cxn ang="0">
                  <a:pos x="connsiteX14205" y="connsiteY14205"/>
                </a:cxn>
                <a:cxn ang="0">
                  <a:pos x="connsiteX14206" y="connsiteY14206"/>
                </a:cxn>
                <a:cxn ang="0">
                  <a:pos x="connsiteX14207" y="connsiteY14207"/>
                </a:cxn>
                <a:cxn ang="0">
                  <a:pos x="connsiteX14208" y="connsiteY14208"/>
                </a:cxn>
                <a:cxn ang="0">
                  <a:pos x="connsiteX14209" y="connsiteY14209"/>
                </a:cxn>
                <a:cxn ang="0">
                  <a:pos x="connsiteX14210" y="connsiteY14210"/>
                </a:cxn>
                <a:cxn ang="0">
                  <a:pos x="connsiteX14211" y="connsiteY14211"/>
                </a:cxn>
                <a:cxn ang="0">
                  <a:pos x="connsiteX14212" y="connsiteY14212"/>
                </a:cxn>
                <a:cxn ang="0">
                  <a:pos x="connsiteX14213" y="connsiteY14213"/>
                </a:cxn>
                <a:cxn ang="0">
                  <a:pos x="connsiteX14214" y="connsiteY14214"/>
                </a:cxn>
                <a:cxn ang="0">
                  <a:pos x="connsiteX14215" y="connsiteY14215"/>
                </a:cxn>
                <a:cxn ang="0">
                  <a:pos x="connsiteX14216" y="connsiteY14216"/>
                </a:cxn>
                <a:cxn ang="0">
                  <a:pos x="connsiteX14217" y="connsiteY14217"/>
                </a:cxn>
                <a:cxn ang="0">
                  <a:pos x="connsiteX14218" y="connsiteY14218"/>
                </a:cxn>
                <a:cxn ang="0">
                  <a:pos x="connsiteX14219" y="connsiteY14219"/>
                </a:cxn>
                <a:cxn ang="0">
                  <a:pos x="connsiteX14220" y="connsiteY14220"/>
                </a:cxn>
                <a:cxn ang="0">
                  <a:pos x="connsiteX14221" y="connsiteY14221"/>
                </a:cxn>
                <a:cxn ang="0">
                  <a:pos x="connsiteX14222" y="connsiteY14222"/>
                </a:cxn>
                <a:cxn ang="0">
                  <a:pos x="connsiteX14223" y="connsiteY14223"/>
                </a:cxn>
                <a:cxn ang="0">
                  <a:pos x="connsiteX14224" y="connsiteY14224"/>
                </a:cxn>
                <a:cxn ang="0">
                  <a:pos x="connsiteX14225" y="connsiteY14225"/>
                </a:cxn>
                <a:cxn ang="0">
                  <a:pos x="connsiteX14226" y="connsiteY14226"/>
                </a:cxn>
                <a:cxn ang="0">
                  <a:pos x="connsiteX14227" y="connsiteY14227"/>
                </a:cxn>
                <a:cxn ang="0">
                  <a:pos x="connsiteX14228" y="connsiteY14228"/>
                </a:cxn>
                <a:cxn ang="0">
                  <a:pos x="connsiteX14229" y="connsiteY14229"/>
                </a:cxn>
                <a:cxn ang="0">
                  <a:pos x="connsiteX14230" y="connsiteY14230"/>
                </a:cxn>
                <a:cxn ang="0">
                  <a:pos x="connsiteX14231" y="connsiteY14231"/>
                </a:cxn>
                <a:cxn ang="0">
                  <a:pos x="connsiteX14232" y="connsiteY14232"/>
                </a:cxn>
                <a:cxn ang="0">
                  <a:pos x="connsiteX14233" y="connsiteY14233"/>
                </a:cxn>
                <a:cxn ang="0">
                  <a:pos x="connsiteX14234" y="connsiteY14234"/>
                </a:cxn>
                <a:cxn ang="0">
                  <a:pos x="connsiteX14235" y="connsiteY14235"/>
                </a:cxn>
                <a:cxn ang="0">
                  <a:pos x="connsiteX14236" y="connsiteY14236"/>
                </a:cxn>
                <a:cxn ang="0">
                  <a:pos x="connsiteX14237" y="connsiteY14237"/>
                </a:cxn>
                <a:cxn ang="0">
                  <a:pos x="connsiteX14238" y="connsiteY14238"/>
                </a:cxn>
                <a:cxn ang="0">
                  <a:pos x="connsiteX14239" y="connsiteY14239"/>
                </a:cxn>
                <a:cxn ang="0">
                  <a:pos x="connsiteX14240" y="connsiteY14240"/>
                </a:cxn>
                <a:cxn ang="0">
                  <a:pos x="connsiteX14241" y="connsiteY14241"/>
                </a:cxn>
                <a:cxn ang="0">
                  <a:pos x="connsiteX14242" y="connsiteY14242"/>
                </a:cxn>
                <a:cxn ang="0">
                  <a:pos x="connsiteX14243" y="connsiteY14243"/>
                </a:cxn>
                <a:cxn ang="0">
                  <a:pos x="connsiteX14244" y="connsiteY14244"/>
                </a:cxn>
                <a:cxn ang="0">
                  <a:pos x="connsiteX14245" y="connsiteY14245"/>
                </a:cxn>
                <a:cxn ang="0">
                  <a:pos x="connsiteX14246" y="connsiteY14246"/>
                </a:cxn>
                <a:cxn ang="0">
                  <a:pos x="connsiteX14247" y="connsiteY14247"/>
                </a:cxn>
                <a:cxn ang="0">
                  <a:pos x="connsiteX14248" y="connsiteY14248"/>
                </a:cxn>
                <a:cxn ang="0">
                  <a:pos x="connsiteX14249" y="connsiteY14249"/>
                </a:cxn>
                <a:cxn ang="0">
                  <a:pos x="connsiteX14250" y="connsiteY14250"/>
                </a:cxn>
                <a:cxn ang="0">
                  <a:pos x="connsiteX14251" y="connsiteY14251"/>
                </a:cxn>
                <a:cxn ang="0">
                  <a:pos x="connsiteX14252" y="connsiteY14252"/>
                </a:cxn>
                <a:cxn ang="0">
                  <a:pos x="connsiteX14253" y="connsiteY14253"/>
                </a:cxn>
                <a:cxn ang="0">
                  <a:pos x="connsiteX14254" y="connsiteY14254"/>
                </a:cxn>
                <a:cxn ang="0">
                  <a:pos x="connsiteX14255" y="connsiteY14255"/>
                </a:cxn>
                <a:cxn ang="0">
                  <a:pos x="connsiteX14256" y="connsiteY14256"/>
                </a:cxn>
                <a:cxn ang="0">
                  <a:pos x="connsiteX14257" y="connsiteY14257"/>
                </a:cxn>
                <a:cxn ang="0">
                  <a:pos x="connsiteX14258" y="connsiteY14258"/>
                </a:cxn>
                <a:cxn ang="0">
                  <a:pos x="connsiteX14259" y="connsiteY14259"/>
                </a:cxn>
                <a:cxn ang="0">
                  <a:pos x="connsiteX14260" y="connsiteY14260"/>
                </a:cxn>
                <a:cxn ang="0">
                  <a:pos x="connsiteX14261" y="connsiteY14261"/>
                </a:cxn>
                <a:cxn ang="0">
                  <a:pos x="connsiteX14262" y="connsiteY14262"/>
                </a:cxn>
                <a:cxn ang="0">
                  <a:pos x="connsiteX14263" y="connsiteY14263"/>
                </a:cxn>
                <a:cxn ang="0">
                  <a:pos x="connsiteX14264" y="connsiteY14264"/>
                </a:cxn>
                <a:cxn ang="0">
                  <a:pos x="connsiteX14265" y="connsiteY14265"/>
                </a:cxn>
                <a:cxn ang="0">
                  <a:pos x="connsiteX14266" y="connsiteY14266"/>
                </a:cxn>
                <a:cxn ang="0">
                  <a:pos x="connsiteX14267" y="connsiteY14267"/>
                </a:cxn>
                <a:cxn ang="0">
                  <a:pos x="connsiteX14268" y="connsiteY14268"/>
                </a:cxn>
                <a:cxn ang="0">
                  <a:pos x="connsiteX14269" y="connsiteY14269"/>
                </a:cxn>
                <a:cxn ang="0">
                  <a:pos x="connsiteX14270" y="connsiteY14270"/>
                </a:cxn>
                <a:cxn ang="0">
                  <a:pos x="connsiteX14271" y="connsiteY14271"/>
                </a:cxn>
                <a:cxn ang="0">
                  <a:pos x="connsiteX14272" y="connsiteY14272"/>
                </a:cxn>
                <a:cxn ang="0">
                  <a:pos x="connsiteX14273" y="connsiteY14273"/>
                </a:cxn>
                <a:cxn ang="0">
                  <a:pos x="connsiteX14274" y="connsiteY14274"/>
                </a:cxn>
                <a:cxn ang="0">
                  <a:pos x="connsiteX14275" y="connsiteY14275"/>
                </a:cxn>
                <a:cxn ang="0">
                  <a:pos x="connsiteX14276" y="connsiteY14276"/>
                </a:cxn>
                <a:cxn ang="0">
                  <a:pos x="connsiteX14277" y="connsiteY14277"/>
                </a:cxn>
                <a:cxn ang="0">
                  <a:pos x="connsiteX14278" y="connsiteY14278"/>
                </a:cxn>
                <a:cxn ang="0">
                  <a:pos x="connsiteX14279" y="connsiteY14279"/>
                </a:cxn>
                <a:cxn ang="0">
                  <a:pos x="connsiteX14280" y="connsiteY14280"/>
                </a:cxn>
                <a:cxn ang="0">
                  <a:pos x="connsiteX14281" y="connsiteY14281"/>
                </a:cxn>
                <a:cxn ang="0">
                  <a:pos x="connsiteX14282" y="connsiteY14282"/>
                </a:cxn>
                <a:cxn ang="0">
                  <a:pos x="connsiteX14283" y="connsiteY14283"/>
                </a:cxn>
                <a:cxn ang="0">
                  <a:pos x="connsiteX14284" y="connsiteY14284"/>
                </a:cxn>
                <a:cxn ang="0">
                  <a:pos x="connsiteX14285" y="connsiteY14285"/>
                </a:cxn>
                <a:cxn ang="0">
                  <a:pos x="connsiteX14286" y="connsiteY14286"/>
                </a:cxn>
                <a:cxn ang="0">
                  <a:pos x="connsiteX14287" y="connsiteY14287"/>
                </a:cxn>
                <a:cxn ang="0">
                  <a:pos x="connsiteX14288" y="connsiteY14288"/>
                </a:cxn>
                <a:cxn ang="0">
                  <a:pos x="connsiteX14289" y="connsiteY14289"/>
                </a:cxn>
                <a:cxn ang="0">
                  <a:pos x="connsiteX14290" y="connsiteY14290"/>
                </a:cxn>
                <a:cxn ang="0">
                  <a:pos x="connsiteX14291" y="connsiteY14291"/>
                </a:cxn>
                <a:cxn ang="0">
                  <a:pos x="connsiteX14292" y="connsiteY14292"/>
                </a:cxn>
                <a:cxn ang="0">
                  <a:pos x="connsiteX14293" y="connsiteY14293"/>
                </a:cxn>
                <a:cxn ang="0">
                  <a:pos x="connsiteX14294" y="connsiteY14294"/>
                </a:cxn>
                <a:cxn ang="0">
                  <a:pos x="connsiteX14295" y="connsiteY14295"/>
                </a:cxn>
                <a:cxn ang="0">
                  <a:pos x="connsiteX14296" y="connsiteY14296"/>
                </a:cxn>
                <a:cxn ang="0">
                  <a:pos x="connsiteX14297" y="connsiteY14297"/>
                </a:cxn>
                <a:cxn ang="0">
                  <a:pos x="connsiteX14298" y="connsiteY14298"/>
                </a:cxn>
                <a:cxn ang="0">
                  <a:pos x="connsiteX14299" y="connsiteY14299"/>
                </a:cxn>
                <a:cxn ang="0">
                  <a:pos x="connsiteX14300" y="connsiteY14300"/>
                </a:cxn>
                <a:cxn ang="0">
                  <a:pos x="connsiteX14301" y="connsiteY14301"/>
                </a:cxn>
                <a:cxn ang="0">
                  <a:pos x="connsiteX14302" y="connsiteY14302"/>
                </a:cxn>
                <a:cxn ang="0">
                  <a:pos x="connsiteX14303" y="connsiteY14303"/>
                </a:cxn>
                <a:cxn ang="0">
                  <a:pos x="connsiteX14304" y="connsiteY14304"/>
                </a:cxn>
                <a:cxn ang="0">
                  <a:pos x="connsiteX14305" y="connsiteY14305"/>
                </a:cxn>
                <a:cxn ang="0">
                  <a:pos x="connsiteX14306" y="connsiteY14306"/>
                </a:cxn>
                <a:cxn ang="0">
                  <a:pos x="connsiteX14307" y="connsiteY14307"/>
                </a:cxn>
                <a:cxn ang="0">
                  <a:pos x="connsiteX14308" y="connsiteY14308"/>
                </a:cxn>
                <a:cxn ang="0">
                  <a:pos x="connsiteX14309" y="connsiteY14309"/>
                </a:cxn>
                <a:cxn ang="0">
                  <a:pos x="connsiteX14310" y="connsiteY14310"/>
                </a:cxn>
                <a:cxn ang="0">
                  <a:pos x="connsiteX14311" y="connsiteY14311"/>
                </a:cxn>
                <a:cxn ang="0">
                  <a:pos x="connsiteX14312" y="connsiteY14312"/>
                </a:cxn>
                <a:cxn ang="0">
                  <a:pos x="connsiteX14313" y="connsiteY14313"/>
                </a:cxn>
                <a:cxn ang="0">
                  <a:pos x="connsiteX14314" y="connsiteY14314"/>
                </a:cxn>
                <a:cxn ang="0">
                  <a:pos x="connsiteX14315" y="connsiteY14315"/>
                </a:cxn>
                <a:cxn ang="0">
                  <a:pos x="connsiteX14316" y="connsiteY14316"/>
                </a:cxn>
                <a:cxn ang="0">
                  <a:pos x="connsiteX14317" y="connsiteY14317"/>
                </a:cxn>
                <a:cxn ang="0">
                  <a:pos x="connsiteX14318" y="connsiteY14318"/>
                </a:cxn>
                <a:cxn ang="0">
                  <a:pos x="connsiteX14319" y="connsiteY14319"/>
                </a:cxn>
                <a:cxn ang="0">
                  <a:pos x="connsiteX14320" y="connsiteY14320"/>
                </a:cxn>
                <a:cxn ang="0">
                  <a:pos x="connsiteX14321" y="connsiteY14321"/>
                </a:cxn>
                <a:cxn ang="0">
                  <a:pos x="connsiteX14322" y="connsiteY14322"/>
                </a:cxn>
                <a:cxn ang="0">
                  <a:pos x="connsiteX14323" y="connsiteY14323"/>
                </a:cxn>
                <a:cxn ang="0">
                  <a:pos x="connsiteX14324" y="connsiteY14324"/>
                </a:cxn>
                <a:cxn ang="0">
                  <a:pos x="connsiteX14325" y="connsiteY14325"/>
                </a:cxn>
                <a:cxn ang="0">
                  <a:pos x="connsiteX14326" y="connsiteY14326"/>
                </a:cxn>
                <a:cxn ang="0">
                  <a:pos x="connsiteX14327" y="connsiteY14327"/>
                </a:cxn>
                <a:cxn ang="0">
                  <a:pos x="connsiteX14328" y="connsiteY14328"/>
                </a:cxn>
                <a:cxn ang="0">
                  <a:pos x="connsiteX14329" y="connsiteY14329"/>
                </a:cxn>
                <a:cxn ang="0">
                  <a:pos x="connsiteX14330" y="connsiteY14330"/>
                </a:cxn>
                <a:cxn ang="0">
                  <a:pos x="connsiteX14331" y="connsiteY14331"/>
                </a:cxn>
                <a:cxn ang="0">
                  <a:pos x="connsiteX14332" y="connsiteY14332"/>
                </a:cxn>
                <a:cxn ang="0">
                  <a:pos x="connsiteX14333" y="connsiteY14333"/>
                </a:cxn>
                <a:cxn ang="0">
                  <a:pos x="connsiteX14334" y="connsiteY14334"/>
                </a:cxn>
                <a:cxn ang="0">
                  <a:pos x="connsiteX14335" y="connsiteY14335"/>
                </a:cxn>
                <a:cxn ang="0">
                  <a:pos x="connsiteX14336" y="connsiteY14336"/>
                </a:cxn>
                <a:cxn ang="0">
                  <a:pos x="connsiteX14337" y="connsiteY14337"/>
                </a:cxn>
                <a:cxn ang="0">
                  <a:pos x="connsiteX14338" y="connsiteY14338"/>
                </a:cxn>
                <a:cxn ang="0">
                  <a:pos x="connsiteX14339" y="connsiteY14339"/>
                </a:cxn>
                <a:cxn ang="0">
                  <a:pos x="connsiteX14340" y="connsiteY14340"/>
                </a:cxn>
                <a:cxn ang="0">
                  <a:pos x="connsiteX14341" y="connsiteY14341"/>
                </a:cxn>
                <a:cxn ang="0">
                  <a:pos x="connsiteX14342" y="connsiteY14342"/>
                </a:cxn>
                <a:cxn ang="0">
                  <a:pos x="connsiteX14343" y="connsiteY14343"/>
                </a:cxn>
                <a:cxn ang="0">
                  <a:pos x="connsiteX14344" y="connsiteY14344"/>
                </a:cxn>
                <a:cxn ang="0">
                  <a:pos x="connsiteX14345" y="connsiteY14345"/>
                </a:cxn>
                <a:cxn ang="0">
                  <a:pos x="connsiteX14346" y="connsiteY14346"/>
                </a:cxn>
                <a:cxn ang="0">
                  <a:pos x="connsiteX14347" y="connsiteY14347"/>
                </a:cxn>
                <a:cxn ang="0">
                  <a:pos x="connsiteX14348" y="connsiteY14348"/>
                </a:cxn>
                <a:cxn ang="0">
                  <a:pos x="connsiteX14349" y="connsiteY14349"/>
                </a:cxn>
                <a:cxn ang="0">
                  <a:pos x="connsiteX14350" y="connsiteY14350"/>
                </a:cxn>
                <a:cxn ang="0">
                  <a:pos x="connsiteX14351" y="connsiteY14351"/>
                </a:cxn>
                <a:cxn ang="0">
                  <a:pos x="connsiteX14352" y="connsiteY14352"/>
                </a:cxn>
                <a:cxn ang="0">
                  <a:pos x="connsiteX14353" y="connsiteY14353"/>
                </a:cxn>
                <a:cxn ang="0">
                  <a:pos x="connsiteX14354" y="connsiteY14354"/>
                </a:cxn>
                <a:cxn ang="0">
                  <a:pos x="connsiteX14355" y="connsiteY14355"/>
                </a:cxn>
                <a:cxn ang="0">
                  <a:pos x="connsiteX14356" y="connsiteY14356"/>
                </a:cxn>
                <a:cxn ang="0">
                  <a:pos x="connsiteX14357" y="connsiteY14357"/>
                </a:cxn>
                <a:cxn ang="0">
                  <a:pos x="connsiteX14358" y="connsiteY14358"/>
                </a:cxn>
                <a:cxn ang="0">
                  <a:pos x="connsiteX14359" y="connsiteY14359"/>
                </a:cxn>
                <a:cxn ang="0">
                  <a:pos x="connsiteX14360" y="connsiteY14360"/>
                </a:cxn>
                <a:cxn ang="0">
                  <a:pos x="connsiteX14361" y="connsiteY14361"/>
                </a:cxn>
                <a:cxn ang="0">
                  <a:pos x="connsiteX14362" y="connsiteY14362"/>
                </a:cxn>
                <a:cxn ang="0">
                  <a:pos x="connsiteX14363" y="connsiteY14363"/>
                </a:cxn>
                <a:cxn ang="0">
                  <a:pos x="connsiteX14364" y="connsiteY14364"/>
                </a:cxn>
                <a:cxn ang="0">
                  <a:pos x="connsiteX14365" y="connsiteY14365"/>
                </a:cxn>
                <a:cxn ang="0">
                  <a:pos x="connsiteX14366" y="connsiteY14366"/>
                </a:cxn>
                <a:cxn ang="0">
                  <a:pos x="connsiteX14367" y="connsiteY14367"/>
                </a:cxn>
                <a:cxn ang="0">
                  <a:pos x="connsiteX14368" y="connsiteY14368"/>
                </a:cxn>
                <a:cxn ang="0">
                  <a:pos x="connsiteX14369" y="connsiteY14369"/>
                </a:cxn>
                <a:cxn ang="0">
                  <a:pos x="connsiteX14370" y="connsiteY14370"/>
                </a:cxn>
                <a:cxn ang="0">
                  <a:pos x="connsiteX14371" y="connsiteY14371"/>
                </a:cxn>
                <a:cxn ang="0">
                  <a:pos x="connsiteX14372" y="connsiteY14372"/>
                </a:cxn>
                <a:cxn ang="0">
                  <a:pos x="connsiteX14373" y="connsiteY14373"/>
                </a:cxn>
                <a:cxn ang="0">
                  <a:pos x="connsiteX14374" y="connsiteY14374"/>
                </a:cxn>
                <a:cxn ang="0">
                  <a:pos x="connsiteX14375" y="connsiteY14375"/>
                </a:cxn>
                <a:cxn ang="0">
                  <a:pos x="connsiteX14376" y="connsiteY14376"/>
                </a:cxn>
                <a:cxn ang="0">
                  <a:pos x="connsiteX14377" y="connsiteY14377"/>
                </a:cxn>
                <a:cxn ang="0">
                  <a:pos x="connsiteX14378" y="connsiteY14378"/>
                </a:cxn>
                <a:cxn ang="0">
                  <a:pos x="connsiteX14379" y="connsiteY14379"/>
                </a:cxn>
                <a:cxn ang="0">
                  <a:pos x="connsiteX14380" y="connsiteY14380"/>
                </a:cxn>
                <a:cxn ang="0">
                  <a:pos x="connsiteX14381" y="connsiteY14381"/>
                </a:cxn>
                <a:cxn ang="0">
                  <a:pos x="connsiteX14382" y="connsiteY14382"/>
                </a:cxn>
                <a:cxn ang="0">
                  <a:pos x="connsiteX14383" y="connsiteY14383"/>
                </a:cxn>
                <a:cxn ang="0">
                  <a:pos x="connsiteX14384" y="connsiteY14384"/>
                </a:cxn>
                <a:cxn ang="0">
                  <a:pos x="connsiteX14385" y="connsiteY14385"/>
                </a:cxn>
                <a:cxn ang="0">
                  <a:pos x="connsiteX14386" y="connsiteY14386"/>
                </a:cxn>
                <a:cxn ang="0">
                  <a:pos x="connsiteX14387" y="connsiteY14387"/>
                </a:cxn>
                <a:cxn ang="0">
                  <a:pos x="connsiteX14388" y="connsiteY14388"/>
                </a:cxn>
                <a:cxn ang="0">
                  <a:pos x="connsiteX14389" y="connsiteY14389"/>
                </a:cxn>
                <a:cxn ang="0">
                  <a:pos x="connsiteX14390" y="connsiteY14390"/>
                </a:cxn>
                <a:cxn ang="0">
                  <a:pos x="connsiteX14391" y="connsiteY14391"/>
                </a:cxn>
                <a:cxn ang="0">
                  <a:pos x="connsiteX14392" y="connsiteY14392"/>
                </a:cxn>
                <a:cxn ang="0">
                  <a:pos x="connsiteX14393" y="connsiteY14393"/>
                </a:cxn>
                <a:cxn ang="0">
                  <a:pos x="connsiteX14394" y="connsiteY14394"/>
                </a:cxn>
                <a:cxn ang="0">
                  <a:pos x="connsiteX14395" y="connsiteY14395"/>
                </a:cxn>
                <a:cxn ang="0">
                  <a:pos x="connsiteX14396" y="connsiteY14396"/>
                </a:cxn>
                <a:cxn ang="0">
                  <a:pos x="connsiteX14397" y="connsiteY14397"/>
                </a:cxn>
                <a:cxn ang="0">
                  <a:pos x="connsiteX14398" y="connsiteY14398"/>
                </a:cxn>
                <a:cxn ang="0">
                  <a:pos x="connsiteX14399" y="connsiteY14399"/>
                </a:cxn>
                <a:cxn ang="0">
                  <a:pos x="connsiteX14400" y="connsiteY14400"/>
                </a:cxn>
                <a:cxn ang="0">
                  <a:pos x="connsiteX14401" y="connsiteY14401"/>
                </a:cxn>
                <a:cxn ang="0">
                  <a:pos x="connsiteX14402" y="connsiteY14402"/>
                </a:cxn>
                <a:cxn ang="0">
                  <a:pos x="connsiteX14403" y="connsiteY14403"/>
                </a:cxn>
                <a:cxn ang="0">
                  <a:pos x="connsiteX14404" y="connsiteY14404"/>
                </a:cxn>
                <a:cxn ang="0">
                  <a:pos x="connsiteX14405" y="connsiteY14405"/>
                </a:cxn>
                <a:cxn ang="0">
                  <a:pos x="connsiteX14406" y="connsiteY14406"/>
                </a:cxn>
                <a:cxn ang="0">
                  <a:pos x="connsiteX14407" y="connsiteY14407"/>
                </a:cxn>
                <a:cxn ang="0">
                  <a:pos x="connsiteX14408" y="connsiteY14408"/>
                </a:cxn>
                <a:cxn ang="0">
                  <a:pos x="connsiteX14409" y="connsiteY14409"/>
                </a:cxn>
                <a:cxn ang="0">
                  <a:pos x="connsiteX14410" y="connsiteY14410"/>
                </a:cxn>
                <a:cxn ang="0">
                  <a:pos x="connsiteX14411" y="connsiteY14411"/>
                </a:cxn>
                <a:cxn ang="0">
                  <a:pos x="connsiteX14412" y="connsiteY14412"/>
                </a:cxn>
                <a:cxn ang="0">
                  <a:pos x="connsiteX14413" y="connsiteY14413"/>
                </a:cxn>
                <a:cxn ang="0">
                  <a:pos x="connsiteX14414" y="connsiteY14414"/>
                </a:cxn>
                <a:cxn ang="0">
                  <a:pos x="connsiteX14415" y="connsiteY14415"/>
                </a:cxn>
                <a:cxn ang="0">
                  <a:pos x="connsiteX14416" y="connsiteY14416"/>
                </a:cxn>
                <a:cxn ang="0">
                  <a:pos x="connsiteX14417" y="connsiteY14417"/>
                </a:cxn>
                <a:cxn ang="0">
                  <a:pos x="connsiteX14418" y="connsiteY14418"/>
                </a:cxn>
                <a:cxn ang="0">
                  <a:pos x="connsiteX14419" y="connsiteY14419"/>
                </a:cxn>
                <a:cxn ang="0">
                  <a:pos x="connsiteX14420" y="connsiteY14420"/>
                </a:cxn>
                <a:cxn ang="0">
                  <a:pos x="connsiteX14421" y="connsiteY14421"/>
                </a:cxn>
                <a:cxn ang="0">
                  <a:pos x="connsiteX14422" y="connsiteY14422"/>
                </a:cxn>
                <a:cxn ang="0">
                  <a:pos x="connsiteX14423" y="connsiteY14423"/>
                </a:cxn>
                <a:cxn ang="0">
                  <a:pos x="connsiteX14424" y="connsiteY14424"/>
                </a:cxn>
                <a:cxn ang="0">
                  <a:pos x="connsiteX14425" y="connsiteY14425"/>
                </a:cxn>
                <a:cxn ang="0">
                  <a:pos x="connsiteX14426" y="connsiteY14426"/>
                </a:cxn>
                <a:cxn ang="0">
                  <a:pos x="connsiteX14427" y="connsiteY14427"/>
                </a:cxn>
                <a:cxn ang="0">
                  <a:pos x="connsiteX14428" y="connsiteY14428"/>
                </a:cxn>
                <a:cxn ang="0">
                  <a:pos x="connsiteX14429" y="connsiteY14429"/>
                </a:cxn>
                <a:cxn ang="0">
                  <a:pos x="connsiteX14430" y="connsiteY14430"/>
                </a:cxn>
                <a:cxn ang="0">
                  <a:pos x="connsiteX14431" y="connsiteY14431"/>
                </a:cxn>
                <a:cxn ang="0">
                  <a:pos x="connsiteX14432" y="connsiteY14432"/>
                </a:cxn>
                <a:cxn ang="0">
                  <a:pos x="connsiteX14433" y="connsiteY14433"/>
                </a:cxn>
                <a:cxn ang="0">
                  <a:pos x="connsiteX14434" y="connsiteY14434"/>
                </a:cxn>
                <a:cxn ang="0">
                  <a:pos x="connsiteX14435" y="connsiteY14435"/>
                </a:cxn>
                <a:cxn ang="0">
                  <a:pos x="connsiteX14436" y="connsiteY14436"/>
                </a:cxn>
                <a:cxn ang="0">
                  <a:pos x="connsiteX14437" y="connsiteY14437"/>
                </a:cxn>
                <a:cxn ang="0">
                  <a:pos x="connsiteX14438" y="connsiteY14438"/>
                </a:cxn>
                <a:cxn ang="0">
                  <a:pos x="connsiteX14439" y="connsiteY14439"/>
                </a:cxn>
                <a:cxn ang="0">
                  <a:pos x="connsiteX14440" y="connsiteY14440"/>
                </a:cxn>
                <a:cxn ang="0">
                  <a:pos x="connsiteX14441" y="connsiteY14441"/>
                </a:cxn>
                <a:cxn ang="0">
                  <a:pos x="connsiteX14442" y="connsiteY14442"/>
                </a:cxn>
                <a:cxn ang="0">
                  <a:pos x="connsiteX14443" y="connsiteY14443"/>
                </a:cxn>
                <a:cxn ang="0">
                  <a:pos x="connsiteX14444" y="connsiteY14444"/>
                </a:cxn>
                <a:cxn ang="0">
                  <a:pos x="connsiteX14445" y="connsiteY14445"/>
                </a:cxn>
                <a:cxn ang="0">
                  <a:pos x="connsiteX14446" y="connsiteY14446"/>
                </a:cxn>
                <a:cxn ang="0">
                  <a:pos x="connsiteX14447" y="connsiteY14447"/>
                </a:cxn>
                <a:cxn ang="0">
                  <a:pos x="connsiteX14448" y="connsiteY14448"/>
                </a:cxn>
                <a:cxn ang="0">
                  <a:pos x="connsiteX14449" y="connsiteY14449"/>
                </a:cxn>
                <a:cxn ang="0">
                  <a:pos x="connsiteX14450" y="connsiteY14450"/>
                </a:cxn>
                <a:cxn ang="0">
                  <a:pos x="connsiteX14451" y="connsiteY14451"/>
                </a:cxn>
                <a:cxn ang="0">
                  <a:pos x="connsiteX14452" y="connsiteY14452"/>
                </a:cxn>
                <a:cxn ang="0">
                  <a:pos x="connsiteX14453" y="connsiteY14453"/>
                </a:cxn>
                <a:cxn ang="0">
                  <a:pos x="connsiteX14454" y="connsiteY14454"/>
                </a:cxn>
                <a:cxn ang="0">
                  <a:pos x="connsiteX14455" y="connsiteY14455"/>
                </a:cxn>
                <a:cxn ang="0">
                  <a:pos x="connsiteX14456" y="connsiteY14456"/>
                </a:cxn>
                <a:cxn ang="0">
                  <a:pos x="connsiteX14457" y="connsiteY14457"/>
                </a:cxn>
                <a:cxn ang="0">
                  <a:pos x="connsiteX14458" y="connsiteY14458"/>
                </a:cxn>
                <a:cxn ang="0">
                  <a:pos x="connsiteX14459" y="connsiteY14459"/>
                </a:cxn>
                <a:cxn ang="0">
                  <a:pos x="connsiteX14460" y="connsiteY14460"/>
                </a:cxn>
                <a:cxn ang="0">
                  <a:pos x="connsiteX14461" y="connsiteY14461"/>
                </a:cxn>
                <a:cxn ang="0">
                  <a:pos x="connsiteX14462" y="connsiteY14462"/>
                </a:cxn>
                <a:cxn ang="0">
                  <a:pos x="connsiteX14463" y="connsiteY14463"/>
                </a:cxn>
                <a:cxn ang="0">
                  <a:pos x="connsiteX14464" y="connsiteY14464"/>
                </a:cxn>
                <a:cxn ang="0">
                  <a:pos x="connsiteX14465" y="connsiteY14465"/>
                </a:cxn>
                <a:cxn ang="0">
                  <a:pos x="connsiteX14466" y="connsiteY14466"/>
                </a:cxn>
                <a:cxn ang="0">
                  <a:pos x="connsiteX14467" y="connsiteY14467"/>
                </a:cxn>
                <a:cxn ang="0">
                  <a:pos x="connsiteX14468" y="connsiteY14468"/>
                </a:cxn>
                <a:cxn ang="0">
                  <a:pos x="connsiteX14469" y="connsiteY14469"/>
                </a:cxn>
                <a:cxn ang="0">
                  <a:pos x="connsiteX14470" y="connsiteY14470"/>
                </a:cxn>
                <a:cxn ang="0">
                  <a:pos x="connsiteX14471" y="connsiteY14471"/>
                </a:cxn>
                <a:cxn ang="0">
                  <a:pos x="connsiteX14472" y="connsiteY14472"/>
                </a:cxn>
                <a:cxn ang="0">
                  <a:pos x="connsiteX14473" y="connsiteY14473"/>
                </a:cxn>
                <a:cxn ang="0">
                  <a:pos x="connsiteX14474" y="connsiteY14474"/>
                </a:cxn>
                <a:cxn ang="0">
                  <a:pos x="connsiteX14475" y="connsiteY14475"/>
                </a:cxn>
                <a:cxn ang="0">
                  <a:pos x="connsiteX14476" y="connsiteY14476"/>
                </a:cxn>
                <a:cxn ang="0">
                  <a:pos x="connsiteX14477" y="connsiteY14477"/>
                </a:cxn>
                <a:cxn ang="0">
                  <a:pos x="connsiteX14478" y="connsiteY14478"/>
                </a:cxn>
                <a:cxn ang="0">
                  <a:pos x="connsiteX14479" y="connsiteY14479"/>
                </a:cxn>
                <a:cxn ang="0">
                  <a:pos x="connsiteX14480" y="connsiteY14480"/>
                </a:cxn>
                <a:cxn ang="0">
                  <a:pos x="connsiteX14481" y="connsiteY14481"/>
                </a:cxn>
                <a:cxn ang="0">
                  <a:pos x="connsiteX14482" y="connsiteY14482"/>
                </a:cxn>
                <a:cxn ang="0">
                  <a:pos x="connsiteX14483" y="connsiteY14483"/>
                </a:cxn>
                <a:cxn ang="0">
                  <a:pos x="connsiteX14484" y="connsiteY14484"/>
                </a:cxn>
                <a:cxn ang="0">
                  <a:pos x="connsiteX14485" y="connsiteY14485"/>
                </a:cxn>
                <a:cxn ang="0">
                  <a:pos x="connsiteX14486" y="connsiteY14486"/>
                </a:cxn>
                <a:cxn ang="0">
                  <a:pos x="connsiteX14487" y="connsiteY14487"/>
                </a:cxn>
                <a:cxn ang="0">
                  <a:pos x="connsiteX14488" y="connsiteY14488"/>
                </a:cxn>
                <a:cxn ang="0">
                  <a:pos x="connsiteX14489" y="connsiteY14489"/>
                </a:cxn>
                <a:cxn ang="0">
                  <a:pos x="connsiteX14490" y="connsiteY14490"/>
                </a:cxn>
                <a:cxn ang="0">
                  <a:pos x="connsiteX14491" y="connsiteY14491"/>
                </a:cxn>
                <a:cxn ang="0">
                  <a:pos x="connsiteX14492" y="connsiteY14492"/>
                </a:cxn>
                <a:cxn ang="0">
                  <a:pos x="connsiteX14493" y="connsiteY14493"/>
                </a:cxn>
                <a:cxn ang="0">
                  <a:pos x="connsiteX14494" y="connsiteY14494"/>
                </a:cxn>
                <a:cxn ang="0">
                  <a:pos x="connsiteX14495" y="connsiteY14495"/>
                </a:cxn>
                <a:cxn ang="0">
                  <a:pos x="connsiteX14496" y="connsiteY14496"/>
                </a:cxn>
                <a:cxn ang="0">
                  <a:pos x="connsiteX14497" y="connsiteY14497"/>
                </a:cxn>
                <a:cxn ang="0">
                  <a:pos x="connsiteX14498" y="connsiteY14498"/>
                </a:cxn>
                <a:cxn ang="0">
                  <a:pos x="connsiteX14499" y="connsiteY14499"/>
                </a:cxn>
                <a:cxn ang="0">
                  <a:pos x="connsiteX14500" y="connsiteY14500"/>
                </a:cxn>
                <a:cxn ang="0">
                  <a:pos x="connsiteX14501" y="connsiteY14501"/>
                </a:cxn>
                <a:cxn ang="0">
                  <a:pos x="connsiteX14502" y="connsiteY14502"/>
                </a:cxn>
                <a:cxn ang="0">
                  <a:pos x="connsiteX14503" y="connsiteY14503"/>
                </a:cxn>
                <a:cxn ang="0">
                  <a:pos x="connsiteX14504" y="connsiteY14504"/>
                </a:cxn>
                <a:cxn ang="0">
                  <a:pos x="connsiteX14505" y="connsiteY14505"/>
                </a:cxn>
                <a:cxn ang="0">
                  <a:pos x="connsiteX14506" y="connsiteY14506"/>
                </a:cxn>
                <a:cxn ang="0">
                  <a:pos x="connsiteX14507" y="connsiteY14507"/>
                </a:cxn>
                <a:cxn ang="0">
                  <a:pos x="connsiteX14508" y="connsiteY14508"/>
                </a:cxn>
                <a:cxn ang="0">
                  <a:pos x="connsiteX14509" y="connsiteY14509"/>
                </a:cxn>
                <a:cxn ang="0">
                  <a:pos x="connsiteX14510" y="connsiteY14510"/>
                </a:cxn>
                <a:cxn ang="0">
                  <a:pos x="connsiteX14511" y="connsiteY14511"/>
                </a:cxn>
                <a:cxn ang="0">
                  <a:pos x="connsiteX14512" y="connsiteY14512"/>
                </a:cxn>
                <a:cxn ang="0">
                  <a:pos x="connsiteX14513" y="connsiteY14513"/>
                </a:cxn>
                <a:cxn ang="0">
                  <a:pos x="connsiteX14514" y="connsiteY14514"/>
                </a:cxn>
                <a:cxn ang="0">
                  <a:pos x="connsiteX14515" y="connsiteY14515"/>
                </a:cxn>
                <a:cxn ang="0">
                  <a:pos x="connsiteX14516" y="connsiteY14516"/>
                </a:cxn>
                <a:cxn ang="0">
                  <a:pos x="connsiteX14517" y="connsiteY14517"/>
                </a:cxn>
                <a:cxn ang="0">
                  <a:pos x="connsiteX14518" y="connsiteY14518"/>
                </a:cxn>
                <a:cxn ang="0">
                  <a:pos x="connsiteX14519" y="connsiteY14519"/>
                </a:cxn>
                <a:cxn ang="0">
                  <a:pos x="connsiteX14520" y="connsiteY14520"/>
                </a:cxn>
                <a:cxn ang="0">
                  <a:pos x="connsiteX14521" y="connsiteY14521"/>
                </a:cxn>
                <a:cxn ang="0">
                  <a:pos x="connsiteX14522" y="connsiteY14522"/>
                </a:cxn>
                <a:cxn ang="0">
                  <a:pos x="connsiteX14523" y="connsiteY14523"/>
                </a:cxn>
                <a:cxn ang="0">
                  <a:pos x="connsiteX14524" y="connsiteY14524"/>
                </a:cxn>
                <a:cxn ang="0">
                  <a:pos x="connsiteX14525" y="connsiteY14525"/>
                </a:cxn>
                <a:cxn ang="0">
                  <a:pos x="connsiteX14526" y="connsiteY14526"/>
                </a:cxn>
                <a:cxn ang="0">
                  <a:pos x="connsiteX14527" y="connsiteY14527"/>
                </a:cxn>
                <a:cxn ang="0">
                  <a:pos x="connsiteX14528" y="connsiteY14528"/>
                </a:cxn>
                <a:cxn ang="0">
                  <a:pos x="connsiteX14529" y="connsiteY14529"/>
                </a:cxn>
                <a:cxn ang="0">
                  <a:pos x="connsiteX14530" y="connsiteY14530"/>
                </a:cxn>
                <a:cxn ang="0">
                  <a:pos x="connsiteX14531" y="connsiteY14531"/>
                </a:cxn>
                <a:cxn ang="0">
                  <a:pos x="connsiteX14532" y="connsiteY14532"/>
                </a:cxn>
                <a:cxn ang="0">
                  <a:pos x="connsiteX14533" y="connsiteY14533"/>
                </a:cxn>
                <a:cxn ang="0">
                  <a:pos x="connsiteX14534" y="connsiteY14534"/>
                </a:cxn>
                <a:cxn ang="0">
                  <a:pos x="connsiteX14535" y="connsiteY14535"/>
                </a:cxn>
                <a:cxn ang="0">
                  <a:pos x="connsiteX14536" y="connsiteY14536"/>
                </a:cxn>
                <a:cxn ang="0">
                  <a:pos x="connsiteX14537" y="connsiteY14537"/>
                </a:cxn>
                <a:cxn ang="0">
                  <a:pos x="connsiteX14538" y="connsiteY14538"/>
                </a:cxn>
                <a:cxn ang="0">
                  <a:pos x="connsiteX14539" y="connsiteY14539"/>
                </a:cxn>
                <a:cxn ang="0">
                  <a:pos x="connsiteX14540" y="connsiteY14540"/>
                </a:cxn>
                <a:cxn ang="0">
                  <a:pos x="connsiteX14541" y="connsiteY14541"/>
                </a:cxn>
                <a:cxn ang="0">
                  <a:pos x="connsiteX14542" y="connsiteY14542"/>
                </a:cxn>
                <a:cxn ang="0">
                  <a:pos x="connsiteX14543" y="connsiteY14543"/>
                </a:cxn>
                <a:cxn ang="0">
                  <a:pos x="connsiteX14544" y="connsiteY14544"/>
                </a:cxn>
                <a:cxn ang="0">
                  <a:pos x="connsiteX14545" y="connsiteY14545"/>
                </a:cxn>
                <a:cxn ang="0">
                  <a:pos x="connsiteX14546" y="connsiteY14546"/>
                </a:cxn>
                <a:cxn ang="0">
                  <a:pos x="connsiteX14547" y="connsiteY14547"/>
                </a:cxn>
                <a:cxn ang="0">
                  <a:pos x="connsiteX14548" y="connsiteY14548"/>
                </a:cxn>
                <a:cxn ang="0">
                  <a:pos x="connsiteX14549" y="connsiteY14549"/>
                </a:cxn>
                <a:cxn ang="0">
                  <a:pos x="connsiteX14550" y="connsiteY14550"/>
                </a:cxn>
                <a:cxn ang="0">
                  <a:pos x="connsiteX14551" y="connsiteY14551"/>
                </a:cxn>
                <a:cxn ang="0">
                  <a:pos x="connsiteX14552" y="connsiteY14552"/>
                </a:cxn>
                <a:cxn ang="0">
                  <a:pos x="connsiteX14553" y="connsiteY14553"/>
                </a:cxn>
                <a:cxn ang="0">
                  <a:pos x="connsiteX14554" y="connsiteY14554"/>
                </a:cxn>
                <a:cxn ang="0">
                  <a:pos x="connsiteX14555" y="connsiteY14555"/>
                </a:cxn>
                <a:cxn ang="0">
                  <a:pos x="connsiteX14556" y="connsiteY14556"/>
                </a:cxn>
                <a:cxn ang="0">
                  <a:pos x="connsiteX14557" y="connsiteY14557"/>
                </a:cxn>
                <a:cxn ang="0">
                  <a:pos x="connsiteX14558" y="connsiteY14558"/>
                </a:cxn>
                <a:cxn ang="0">
                  <a:pos x="connsiteX14559" y="connsiteY14559"/>
                </a:cxn>
                <a:cxn ang="0">
                  <a:pos x="connsiteX14560" y="connsiteY14560"/>
                </a:cxn>
                <a:cxn ang="0">
                  <a:pos x="connsiteX14561" y="connsiteY14561"/>
                </a:cxn>
                <a:cxn ang="0">
                  <a:pos x="connsiteX14562" y="connsiteY14562"/>
                </a:cxn>
                <a:cxn ang="0">
                  <a:pos x="connsiteX14563" y="connsiteY14563"/>
                </a:cxn>
                <a:cxn ang="0">
                  <a:pos x="connsiteX14564" y="connsiteY14564"/>
                </a:cxn>
                <a:cxn ang="0">
                  <a:pos x="connsiteX14565" y="connsiteY14565"/>
                </a:cxn>
                <a:cxn ang="0">
                  <a:pos x="connsiteX14566" y="connsiteY14566"/>
                </a:cxn>
                <a:cxn ang="0">
                  <a:pos x="connsiteX14567" y="connsiteY14567"/>
                </a:cxn>
                <a:cxn ang="0">
                  <a:pos x="connsiteX14568" y="connsiteY14568"/>
                </a:cxn>
                <a:cxn ang="0">
                  <a:pos x="connsiteX14569" y="connsiteY14569"/>
                </a:cxn>
                <a:cxn ang="0">
                  <a:pos x="connsiteX14570" y="connsiteY14570"/>
                </a:cxn>
                <a:cxn ang="0">
                  <a:pos x="connsiteX14571" y="connsiteY14571"/>
                </a:cxn>
                <a:cxn ang="0">
                  <a:pos x="connsiteX14572" y="connsiteY14572"/>
                </a:cxn>
                <a:cxn ang="0">
                  <a:pos x="connsiteX14573" y="connsiteY14573"/>
                </a:cxn>
                <a:cxn ang="0">
                  <a:pos x="connsiteX14574" y="connsiteY14574"/>
                </a:cxn>
                <a:cxn ang="0">
                  <a:pos x="connsiteX14575" y="connsiteY14575"/>
                </a:cxn>
                <a:cxn ang="0">
                  <a:pos x="connsiteX14576" y="connsiteY14576"/>
                </a:cxn>
                <a:cxn ang="0">
                  <a:pos x="connsiteX14577" y="connsiteY14577"/>
                </a:cxn>
                <a:cxn ang="0">
                  <a:pos x="connsiteX14578" y="connsiteY14578"/>
                </a:cxn>
                <a:cxn ang="0">
                  <a:pos x="connsiteX14579" y="connsiteY14579"/>
                </a:cxn>
                <a:cxn ang="0">
                  <a:pos x="connsiteX14580" y="connsiteY14580"/>
                </a:cxn>
                <a:cxn ang="0">
                  <a:pos x="connsiteX14581" y="connsiteY14581"/>
                </a:cxn>
                <a:cxn ang="0">
                  <a:pos x="connsiteX14582" y="connsiteY14582"/>
                </a:cxn>
                <a:cxn ang="0">
                  <a:pos x="connsiteX14583" y="connsiteY14583"/>
                </a:cxn>
                <a:cxn ang="0">
                  <a:pos x="connsiteX14584" y="connsiteY14584"/>
                </a:cxn>
                <a:cxn ang="0">
                  <a:pos x="connsiteX14585" y="connsiteY14585"/>
                </a:cxn>
                <a:cxn ang="0">
                  <a:pos x="connsiteX14586" y="connsiteY14586"/>
                </a:cxn>
                <a:cxn ang="0">
                  <a:pos x="connsiteX14587" y="connsiteY14587"/>
                </a:cxn>
                <a:cxn ang="0">
                  <a:pos x="connsiteX14588" y="connsiteY14588"/>
                </a:cxn>
                <a:cxn ang="0">
                  <a:pos x="connsiteX14589" y="connsiteY14589"/>
                </a:cxn>
                <a:cxn ang="0">
                  <a:pos x="connsiteX14590" y="connsiteY14590"/>
                </a:cxn>
                <a:cxn ang="0">
                  <a:pos x="connsiteX14591" y="connsiteY14591"/>
                </a:cxn>
                <a:cxn ang="0">
                  <a:pos x="connsiteX14592" y="connsiteY14592"/>
                </a:cxn>
                <a:cxn ang="0">
                  <a:pos x="connsiteX14593" y="connsiteY14593"/>
                </a:cxn>
                <a:cxn ang="0">
                  <a:pos x="connsiteX14594" y="connsiteY14594"/>
                </a:cxn>
                <a:cxn ang="0">
                  <a:pos x="connsiteX14595" y="connsiteY14595"/>
                </a:cxn>
                <a:cxn ang="0">
                  <a:pos x="connsiteX14596" y="connsiteY14596"/>
                </a:cxn>
                <a:cxn ang="0">
                  <a:pos x="connsiteX14597" y="connsiteY14597"/>
                </a:cxn>
                <a:cxn ang="0">
                  <a:pos x="connsiteX14598" y="connsiteY14598"/>
                </a:cxn>
                <a:cxn ang="0">
                  <a:pos x="connsiteX14599" y="connsiteY14599"/>
                </a:cxn>
                <a:cxn ang="0">
                  <a:pos x="connsiteX14600" y="connsiteY14600"/>
                </a:cxn>
                <a:cxn ang="0">
                  <a:pos x="connsiteX14601" y="connsiteY14601"/>
                </a:cxn>
                <a:cxn ang="0">
                  <a:pos x="connsiteX14602" y="connsiteY14602"/>
                </a:cxn>
                <a:cxn ang="0">
                  <a:pos x="connsiteX14603" y="connsiteY14603"/>
                </a:cxn>
                <a:cxn ang="0">
                  <a:pos x="connsiteX14604" y="connsiteY14604"/>
                </a:cxn>
                <a:cxn ang="0">
                  <a:pos x="connsiteX14605" y="connsiteY14605"/>
                </a:cxn>
                <a:cxn ang="0">
                  <a:pos x="connsiteX14606" y="connsiteY14606"/>
                </a:cxn>
                <a:cxn ang="0">
                  <a:pos x="connsiteX14607" y="connsiteY14607"/>
                </a:cxn>
                <a:cxn ang="0">
                  <a:pos x="connsiteX14608" y="connsiteY14608"/>
                </a:cxn>
                <a:cxn ang="0">
                  <a:pos x="connsiteX14609" y="connsiteY14609"/>
                </a:cxn>
                <a:cxn ang="0">
                  <a:pos x="connsiteX14610" y="connsiteY14610"/>
                </a:cxn>
                <a:cxn ang="0">
                  <a:pos x="connsiteX14611" y="connsiteY14611"/>
                </a:cxn>
                <a:cxn ang="0">
                  <a:pos x="connsiteX14612" y="connsiteY14612"/>
                </a:cxn>
                <a:cxn ang="0">
                  <a:pos x="connsiteX14613" y="connsiteY14613"/>
                </a:cxn>
                <a:cxn ang="0">
                  <a:pos x="connsiteX14614" y="connsiteY14614"/>
                </a:cxn>
                <a:cxn ang="0">
                  <a:pos x="connsiteX14615" y="connsiteY14615"/>
                </a:cxn>
                <a:cxn ang="0">
                  <a:pos x="connsiteX14616" y="connsiteY14616"/>
                </a:cxn>
                <a:cxn ang="0">
                  <a:pos x="connsiteX14617" y="connsiteY14617"/>
                </a:cxn>
                <a:cxn ang="0">
                  <a:pos x="connsiteX14618" y="connsiteY14618"/>
                </a:cxn>
                <a:cxn ang="0">
                  <a:pos x="connsiteX14619" y="connsiteY14619"/>
                </a:cxn>
                <a:cxn ang="0">
                  <a:pos x="connsiteX14620" y="connsiteY14620"/>
                </a:cxn>
                <a:cxn ang="0">
                  <a:pos x="connsiteX14621" y="connsiteY14621"/>
                </a:cxn>
                <a:cxn ang="0">
                  <a:pos x="connsiteX14622" y="connsiteY14622"/>
                </a:cxn>
                <a:cxn ang="0">
                  <a:pos x="connsiteX14623" y="connsiteY14623"/>
                </a:cxn>
                <a:cxn ang="0">
                  <a:pos x="connsiteX14624" y="connsiteY14624"/>
                </a:cxn>
                <a:cxn ang="0">
                  <a:pos x="connsiteX14625" y="connsiteY14625"/>
                </a:cxn>
                <a:cxn ang="0">
                  <a:pos x="connsiteX14626" y="connsiteY14626"/>
                </a:cxn>
                <a:cxn ang="0">
                  <a:pos x="connsiteX14627" y="connsiteY14627"/>
                </a:cxn>
                <a:cxn ang="0">
                  <a:pos x="connsiteX14628" y="connsiteY14628"/>
                </a:cxn>
                <a:cxn ang="0">
                  <a:pos x="connsiteX14629" y="connsiteY14629"/>
                </a:cxn>
                <a:cxn ang="0">
                  <a:pos x="connsiteX14630" y="connsiteY14630"/>
                </a:cxn>
                <a:cxn ang="0">
                  <a:pos x="connsiteX14631" y="connsiteY14631"/>
                </a:cxn>
                <a:cxn ang="0">
                  <a:pos x="connsiteX14632" y="connsiteY14632"/>
                </a:cxn>
                <a:cxn ang="0">
                  <a:pos x="connsiteX14633" y="connsiteY14633"/>
                </a:cxn>
                <a:cxn ang="0">
                  <a:pos x="connsiteX14634" y="connsiteY14634"/>
                </a:cxn>
                <a:cxn ang="0">
                  <a:pos x="connsiteX14635" y="connsiteY14635"/>
                </a:cxn>
                <a:cxn ang="0">
                  <a:pos x="connsiteX14636" y="connsiteY14636"/>
                </a:cxn>
                <a:cxn ang="0">
                  <a:pos x="connsiteX14637" y="connsiteY14637"/>
                </a:cxn>
                <a:cxn ang="0">
                  <a:pos x="connsiteX14638" y="connsiteY14638"/>
                </a:cxn>
                <a:cxn ang="0">
                  <a:pos x="connsiteX14639" y="connsiteY14639"/>
                </a:cxn>
                <a:cxn ang="0">
                  <a:pos x="connsiteX14640" y="connsiteY14640"/>
                </a:cxn>
                <a:cxn ang="0">
                  <a:pos x="connsiteX14641" y="connsiteY14641"/>
                </a:cxn>
                <a:cxn ang="0">
                  <a:pos x="connsiteX14642" y="connsiteY14642"/>
                </a:cxn>
                <a:cxn ang="0">
                  <a:pos x="connsiteX14643" y="connsiteY14643"/>
                </a:cxn>
                <a:cxn ang="0">
                  <a:pos x="connsiteX14644" y="connsiteY14644"/>
                </a:cxn>
                <a:cxn ang="0">
                  <a:pos x="connsiteX14645" y="connsiteY14645"/>
                </a:cxn>
                <a:cxn ang="0">
                  <a:pos x="connsiteX14646" y="connsiteY14646"/>
                </a:cxn>
                <a:cxn ang="0">
                  <a:pos x="connsiteX14647" y="connsiteY14647"/>
                </a:cxn>
                <a:cxn ang="0">
                  <a:pos x="connsiteX14648" y="connsiteY14648"/>
                </a:cxn>
                <a:cxn ang="0">
                  <a:pos x="connsiteX14649" y="connsiteY14649"/>
                </a:cxn>
                <a:cxn ang="0">
                  <a:pos x="connsiteX14650" y="connsiteY14650"/>
                </a:cxn>
                <a:cxn ang="0">
                  <a:pos x="connsiteX14651" y="connsiteY14651"/>
                </a:cxn>
                <a:cxn ang="0">
                  <a:pos x="connsiteX14652" y="connsiteY14652"/>
                </a:cxn>
                <a:cxn ang="0">
                  <a:pos x="connsiteX14653" y="connsiteY14653"/>
                </a:cxn>
                <a:cxn ang="0">
                  <a:pos x="connsiteX14654" y="connsiteY14654"/>
                </a:cxn>
                <a:cxn ang="0">
                  <a:pos x="connsiteX14655" y="connsiteY14655"/>
                </a:cxn>
                <a:cxn ang="0">
                  <a:pos x="connsiteX14656" y="connsiteY14656"/>
                </a:cxn>
                <a:cxn ang="0">
                  <a:pos x="connsiteX14657" y="connsiteY14657"/>
                </a:cxn>
                <a:cxn ang="0">
                  <a:pos x="connsiteX14658" y="connsiteY14658"/>
                </a:cxn>
                <a:cxn ang="0">
                  <a:pos x="connsiteX14659" y="connsiteY14659"/>
                </a:cxn>
                <a:cxn ang="0">
                  <a:pos x="connsiteX14660" y="connsiteY14660"/>
                </a:cxn>
                <a:cxn ang="0">
                  <a:pos x="connsiteX14661" y="connsiteY14661"/>
                </a:cxn>
                <a:cxn ang="0">
                  <a:pos x="connsiteX14662" y="connsiteY14662"/>
                </a:cxn>
                <a:cxn ang="0">
                  <a:pos x="connsiteX14663" y="connsiteY14663"/>
                </a:cxn>
                <a:cxn ang="0">
                  <a:pos x="connsiteX14664" y="connsiteY14664"/>
                </a:cxn>
                <a:cxn ang="0">
                  <a:pos x="connsiteX14665" y="connsiteY14665"/>
                </a:cxn>
                <a:cxn ang="0">
                  <a:pos x="connsiteX14666" y="connsiteY14666"/>
                </a:cxn>
                <a:cxn ang="0">
                  <a:pos x="connsiteX14667" y="connsiteY14667"/>
                </a:cxn>
                <a:cxn ang="0">
                  <a:pos x="connsiteX14668" y="connsiteY14668"/>
                </a:cxn>
                <a:cxn ang="0">
                  <a:pos x="connsiteX14669" y="connsiteY14669"/>
                </a:cxn>
                <a:cxn ang="0">
                  <a:pos x="connsiteX14670" y="connsiteY14670"/>
                </a:cxn>
                <a:cxn ang="0">
                  <a:pos x="connsiteX14671" y="connsiteY14671"/>
                </a:cxn>
                <a:cxn ang="0">
                  <a:pos x="connsiteX14672" y="connsiteY14672"/>
                </a:cxn>
                <a:cxn ang="0">
                  <a:pos x="connsiteX14673" y="connsiteY14673"/>
                </a:cxn>
                <a:cxn ang="0">
                  <a:pos x="connsiteX14674" y="connsiteY14674"/>
                </a:cxn>
                <a:cxn ang="0">
                  <a:pos x="connsiteX14675" y="connsiteY14675"/>
                </a:cxn>
                <a:cxn ang="0">
                  <a:pos x="connsiteX14676" y="connsiteY14676"/>
                </a:cxn>
                <a:cxn ang="0">
                  <a:pos x="connsiteX14677" y="connsiteY14677"/>
                </a:cxn>
                <a:cxn ang="0">
                  <a:pos x="connsiteX14678" y="connsiteY14678"/>
                </a:cxn>
                <a:cxn ang="0">
                  <a:pos x="connsiteX14679" y="connsiteY14679"/>
                </a:cxn>
                <a:cxn ang="0">
                  <a:pos x="connsiteX14680" y="connsiteY14680"/>
                </a:cxn>
                <a:cxn ang="0">
                  <a:pos x="connsiteX14681" y="connsiteY14681"/>
                </a:cxn>
                <a:cxn ang="0">
                  <a:pos x="connsiteX14682" y="connsiteY14682"/>
                </a:cxn>
                <a:cxn ang="0">
                  <a:pos x="connsiteX14683" y="connsiteY14683"/>
                </a:cxn>
                <a:cxn ang="0">
                  <a:pos x="connsiteX14684" y="connsiteY14684"/>
                </a:cxn>
                <a:cxn ang="0">
                  <a:pos x="connsiteX14685" y="connsiteY14685"/>
                </a:cxn>
                <a:cxn ang="0">
                  <a:pos x="connsiteX14686" y="connsiteY14686"/>
                </a:cxn>
                <a:cxn ang="0">
                  <a:pos x="connsiteX14687" y="connsiteY14687"/>
                </a:cxn>
                <a:cxn ang="0">
                  <a:pos x="connsiteX14688" y="connsiteY14688"/>
                </a:cxn>
                <a:cxn ang="0">
                  <a:pos x="connsiteX14689" y="connsiteY14689"/>
                </a:cxn>
                <a:cxn ang="0">
                  <a:pos x="connsiteX14690" y="connsiteY14690"/>
                </a:cxn>
                <a:cxn ang="0">
                  <a:pos x="connsiteX14691" y="connsiteY14691"/>
                </a:cxn>
                <a:cxn ang="0">
                  <a:pos x="connsiteX14692" y="connsiteY14692"/>
                </a:cxn>
                <a:cxn ang="0">
                  <a:pos x="connsiteX14693" y="connsiteY14693"/>
                </a:cxn>
                <a:cxn ang="0">
                  <a:pos x="connsiteX14694" y="connsiteY14694"/>
                </a:cxn>
                <a:cxn ang="0">
                  <a:pos x="connsiteX14695" y="connsiteY14695"/>
                </a:cxn>
                <a:cxn ang="0">
                  <a:pos x="connsiteX14696" y="connsiteY14696"/>
                </a:cxn>
                <a:cxn ang="0">
                  <a:pos x="connsiteX14697" y="connsiteY14697"/>
                </a:cxn>
                <a:cxn ang="0">
                  <a:pos x="connsiteX14698" y="connsiteY14698"/>
                </a:cxn>
                <a:cxn ang="0">
                  <a:pos x="connsiteX14699" y="connsiteY14699"/>
                </a:cxn>
                <a:cxn ang="0">
                  <a:pos x="connsiteX14700" y="connsiteY14700"/>
                </a:cxn>
                <a:cxn ang="0">
                  <a:pos x="connsiteX14701" y="connsiteY14701"/>
                </a:cxn>
                <a:cxn ang="0">
                  <a:pos x="connsiteX14702" y="connsiteY14702"/>
                </a:cxn>
                <a:cxn ang="0">
                  <a:pos x="connsiteX14703" y="connsiteY14703"/>
                </a:cxn>
                <a:cxn ang="0">
                  <a:pos x="connsiteX14704" y="connsiteY14704"/>
                </a:cxn>
                <a:cxn ang="0">
                  <a:pos x="connsiteX14705" y="connsiteY14705"/>
                </a:cxn>
                <a:cxn ang="0">
                  <a:pos x="connsiteX14706" y="connsiteY14706"/>
                </a:cxn>
                <a:cxn ang="0">
                  <a:pos x="connsiteX14707" y="connsiteY14707"/>
                </a:cxn>
                <a:cxn ang="0">
                  <a:pos x="connsiteX14708" y="connsiteY14708"/>
                </a:cxn>
                <a:cxn ang="0">
                  <a:pos x="connsiteX14709" y="connsiteY14709"/>
                </a:cxn>
                <a:cxn ang="0">
                  <a:pos x="connsiteX14710" y="connsiteY14710"/>
                </a:cxn>
                <a:cxn ang="0">
                  <a:pos x="connsiteX14711" y="connsiteY14711"/>
                </a:cxn>
                <a:cxn ang="0">
                  <a:pos x="connsiteX14712" y="connsiteY14712"/>
                </a:cxn>
                <a:cxn ang="0">
                  <a:pos x="connsiteX14713" y="connsiteY14713"/>
                </a:cxn>
                <a:cxn ang="0">
                  <a:pos x="connsiteX14714" y="connsiteY14714"/>
                </a:cxn>
                <a:cxn ang="0">
                  <a:pos x="connsiteX14715" y="connsiteY14715"/>
                </a:cxn>
                <a:cxn ang="0">
                  <a:pos x="connsiteX14716" y="connsiteY14716"/>
                </a:cxn>
                <a:cxn ang="0">
                  <a:pos x="connsiteX14717" y="connsiteY14717"/>
                </a:cxn>
                <a:cxn ang="0">
                  <a:pos x="connsiteX14718" y="connsiteY14718"/>
                </a:cxn>
                <a:cxn ang="0">
                  <a:pos x="connsiteX14719" y="connsiteY14719"/>
                </a:cxn>
                <a:cxn ang="0">
                  <a:pos x="connsiteX14720" y="connsiteY14720"/>
                </a:cxn>
                <a:cxn ang="0">
                  <a:pos x="connsiteX14721" y="connsiteY14721"/>
                </a:cxn>
                <a:cxn ang="0">
                  <a:pos x="connsiteX14722" y="connsiteY14722"/>
                </a:cxn>
                <a:cxn ang="0">
                  <a:pos x="connsiteX14723" y="connsiteY14723"/>
                </a:cxn>
                <a:cxn ang="0">
                  <a:pos x="connsiteX14724" y="connsiteY14724"/>
                </a:cxn>
                <a:cxn ang="0">
                  <a:pos x="connsiteX14725" y="connsiteY14725"/>
                </a:cxn>
                <a:cxn ang="0">
                  <a:pos x="connsiteX14726" y="connsiteY14726"/>
                </a:cxn>
                <a:cxn ang="0">
                  <a:pos x="connsiteX14727" y="connsiteY14727"/>
                </a:cxn>
                <a:cxn ang="0">
                  <a:pos x="connsiteX14728" y="connsiteY14728"/>
                </a:cxn>
                <a:cxn ang="0">
                  <a:pos x="connsiteX14729" y="connsiteY14729"/>
                </a:cxn>
                <a:cxn ang="0">
                  <a:pos x="connsiteX14730" y="connsiteY14730"/>
                </a:cxn>
                <a:cxn ang="0">
                  <a:pos x="connsiteX14731" y="connsiteY14731"/>
                </a:cxn>
                <a:cxn ang="0">
                  <a:pos x="connsiteX14732" y="connsiteY14732"/>
                </a:cxn>
                <a:cxn ang="0">
                  <a:pos x="connsiteX14733" y="connsiteY14733"/>
                </a:cxn>
                <a:cxn ang="0">
                  <a:pos x="connsiteX14734" y="connsiteY14734"/>
                </a:cxn>
                <a:cxn ang="0">
                  <a:pos x="connsiteX14735" y="connsiteY14735"/>
                </a:cxn>
                <a:cxn ang="0">
                  <a:pos x="connsiteX14736" y="connsiteY14736"/>
                </a:cxn>
                <a:cxn ang="0">
                  <a:pos x="connsiteX14737" y="connsiteY14737"/>
                </a:cxn>
                <a:cxn ang="0">
                  <a:pos x="connsiteX14738" y="connsiteY14738"/>
                </a:cxn>
                <a:cxn ang="0">
                  <a:pos x="connsiteX14739" y="connsiteY14739"/>
                </a:cxn>
                <a:cxn ang="0">
                  <a:pos x="connsiteX14740" y="connsiteY14740"/>
                </a:cxn>
                <a:cxn ang="0">
                  <a:pos x="connsiteX14741" y="connsiteY14741"/>
                </a:cxn>
                <a:cxn ang="0">
                  <a:pos x="connsiteX14742" y="connsiteY14742"/>
                </a:cxn>
                <a:cxn ang="0">
                  <a:pos x="connsiteX14743" y="connsiteY14743"/>
                </a:cxn>
                <a:cxn ang="0">
                  <a:pos x="connsiteX14744" y="connsiteY14744"/>
                </a:cxn>
                <a:cxn ang="0">
                  <a:pos x="connsiteX14745" y="connsiteY14745"/>
                </a:cxn>
                <a:cxn ang="0">
                  <a:pos x="connsiteX14746" y="connsiteY14746"/>
                </a:cxn>
                <a:cxn ang="0">
                  <a:pos x="connsiteX14747" y="connsiteY14747"/>
                </a:cxn>
                <a:cxn ang="0">
                  <a:pos x="connsiteX14748" y="connsiteY14748"/>
                </a:cxn>
                <a:cxn ang="0">
                  <a:pos x="connsiteX14749" y="connsiteY14749"/>
                </a:cxn>
                <a:cxn ang="0">
                  <a:pos x="connsiteX14750" y="connsiteY14750"/>
                </a:cxn>
                <a:cxn ang="0">
                  <a:pos x="connsiteX14751" y="connsiteY14751"/>
                </a:cxn>
                <a:cxn ang="0">
                  <a:pos x="connsiteX14752" y="connsiteY14752"/>
                </a:cxn>
                <a:cxn ang="0">
                  <a:pos x="connsiteX14753" y="connsiteY14753"/>
                </a:cxn>
                <a:cxn ang="0">
                  <a:pos x="connsiteX14754" y="connsiteY14754"/>
                </a:cxn>
                <a:cxn ang="0">
                  <a:pos x="connsiteX14755" y="connsiteY14755"/>
                </a:cxn>
                <a:cxn ang="0">
                  <a:pos x="connsiteX14756" y="connsiteY14756"/>
                </a:cxn>
                <a:cxn ang="0">
                  <a:pos x="connsiteX14757" y="connsiteY14757"/>
                </a:cxn>
                <a:cxn ang="0">
                  <a:pos x="connsiteX14758" y="connsiteY14758"/>
                </a:cxn>
                <a:cxn ang="0">
                  <a:pos x="connsiteX14759" y="connsiteY14759"/>
                </a:cxn>
                <a:cxn ang="0">
                  <a:pos x="connsiteX14760" y="connsiteY14760"/>
                </a:cxn>
                <a:cxn ang="0">
                  <a:pos x="connsiteX14761" y="connsiteY14761"/>
                </a:cxn>
                <a:cxn ang="0">
                  <a:pos x="connsiteX14762" y="connsiteY14762"/>
                </a:cxn>
                <a:cxn ang="0">
                  <a:pos x="connsiteX14763" y="connsiteY14763"/>
                </a:cxn>
                <a:cxn ang="0">
                  <a:pos x="connsiteX14764" y="connsiteY14764"/>
                </a:cxn>
                <a:cxn ang="0">
                  <a:pos x="connsiteX14765" y="connsiteY14765"/>
                </a:cxn>
                <a:cxn ang="0">
                  <a:pos x="connsiteX14766" y="connsiteY14766"/>
                </a:cxn>
                <a:cxn ang="0">
                  <a:pos x="connsiteX14767" y="connsiteY14767"/>
                </a:cxn>
                <a:cxn ang="0">
                  <a:pos x="connsiteX14768" y="connsiteY14768"/>
                </a:cxn>
                <a:cxn ang="0">
                  <a:pos x="connsiteX14769" y="connsiteY14769"/>
                </a:cxn>
                <a:cxn ang="0">
                  <a:pos x="connsiteX14770" y="connsiteY14770"/>
                </a:cxn>
                <a:cxn ang="0">
                  <a:pos x="connsiteX14771" y="connsiteY14771"/>
                </a:cxn>
                <a:cxn ang="0">
                  <a:pos x="connsiteX14772" y="connsiteY14772"/>
                </a:cxn>
                <a:cxn ang="0">
                  <a:pos x="connsiteX14773" y="connsiteY14773"/>
                </a:cxn>
                <a:cxn ang="0">
                  <a:pos x="connsiteX14774" y="connsiteY14774"/>
                </a:cxn>
                <a:cxn ang="0">
                  <a:pos x="connsiteX14775" y="connsiteY14775"/>
                </a:cxn>
                <a:cxn ang="0">
                  <a:pos x="connsiteX14776" y="connsiteY14776"/>
                </a:cxn>
                <a:cxn ang="0">
                  <a:pos x="connsiteX14777" y="connsiteY14777"/>
                </a:cxn>
                <a:cxn ang="0">
                  <a:pos x="connsiteX14778" y="connsiteY14778"/>
                </a:cxn>
                <a:cxn ang="0">
                  <a:pos x="connsiteX14779" y="connsiteY14779"/>
                </a:cxn>
                <a:cxn ang="0">
                  <a:pos x="connsiteX14780" y="connsiteY14780"/>
                </a:cxn>
                <a:cxn ang="0">
                  <a:pos x="connsiteX14781" y="connsiteY14781"/>
                </a:cxn>
                <a:cxn ang="0">
                  <a:pos x="connsiteX14782" y="connsiteY14782"/>
                </a:cxn>
                <a:cxn ang="0">
                  <a:pos x="connsiteX14783" y="connsiteY14783"/>
                </a:cxn>
                <a:cxn ang="0">
                  <a:pos x="connsiteX14784" y="connsiteY14784"/>
                </a:cxn>
                <a:cxn ang="0">
                  <a:pos x="connsiteX14785" y="connsiteY14785"/>
                </a:cxn>
                <a:cxn ang="0">
                  <a:pos x="connsiteX14786" y="connsiteY14786"/>
                </a:cxn>
                <a:cxn ang="0">
                  <a:pos x="connsiteX14787" y="connsiteY14787"/>
                </a:cxn>
                <a:cxn ang="0">
                  <a:pos x="connsiteX14788" y="connsiteY14788"/>
                </a:cxn>
                <a:cxn ang="0">
                  <a:pos x="connsiteX14789" y="connsiteY14789"/>
                </a:cxn>
                <a:cxn ang="0">
                  <a:pos x="connsiteX14790" y="connsiteY14790"/>
                </a:cxn>
                <a:cxn ang="0">
                  <a:pos x="connsiteX14791" y="connsiteY14791"/>
                </a:cxn>
                <a:cxn ang="0">
                  <a:pos x="connsiteX14792" y="connsiteY14792"/>
                </a:cxn>
                <a:cxn ang="0">
                  <a:pos x="connsiteX14793" y="connsiteY14793"/>
                </a:cxn>
                <a:cxn ang="0">
                  <a:pos x="connsiteX14794" y="connsiteY14794"/>
                </a:cxn>
                <a:cxn ang="0">
                  <a:pos x="connsiteX14795" y="connsiteY14795"/>
                </a:cxn>
                <a:cxn ang="0">
                  <a:pos x="connsiteX14796" y="connsiteY14796"/>
                </a:cxn>
                <a:cxn ang="0">
                  <a:pos x="connsiteX14797" y="connsiteY14797"/>
                </a:cxn>
                <a:cxn ang="0">
                  <a:pos x="connsiteX14798" y="connsiteY14798"/>
                </a:cxn>
                <a:cxn ang="0">
                  <a:pos x="connsiteX14799" y="connsiteY14799"/>
                </a:cxn>
                <a:cxn ang="0">
                  <a:pos x="connsiteX14800" y="connsiteY14800"/>
                </a:cxn>
                <a:cxn ang="0">
                  <a:pos x="connsiteX14801" y="connsiteY14801"/>
                </a:cxn>
                <a:cxn ang="0">
                  <a:pos x="connsiteX14802" y="connsiteY14802"/>
                </a:cxn>
                <a:cxn ang="0">
                  <a:pos x="connsiteX14803" y="connsiteY14803"/>
                </a:cxn>
                <a:cxn ang="0">
                  <a:pos x="connsiteX14804" y="connsiteY14804"/>
                </a:cxn>
                <a:cxn ang="0">
                  <a:pos x="connsiteX14805" y="connsiteY14805"/>
                </a:cxn>
                <a:cxn ang="0">
                  <a:pos x="connsiteX14806" y="connsiteY14806"/>
                </a:cxn>
                <a:cxn ang="0">
                  <a:pos x="connsiteX14807" y="connsiteY14807"/>
                </a:cxn>
                <a:cxn ang="0">
                  <a:pos x="connsiteX14808" y="connsiteY14808"/>
                </a:cxn>
                <a:cxn ang="0">
                  <a:pos x="connsiteX14809" y="connsiteY14809"/>
                </a:cxn>
                <a:cxn ang="0">
                  <a:pos x="connsiteX14810" y="connsiteY14810"/>
                </a:cxn>
                <a:cxn ang="0">
                  <a:pos x="connsiteX14811" y="connsiteY14811"/>
                </a:cxn>
                <a:cxn ang="0">
                  <a:pos x="connsiteX14812" y="connsiteY14812"/>
                </a:cxn>
                <a:cxn ang="0">
                  <a:pos x="connsiteX14813" y="connsiteY14813"/>
                </a:cxn>
                <a:cxn ang="0">
                  <a:pos x="connsiteX14814" y="connsiteY14814"/>
                </a:cxn>
                <a:cxn ang="0">
                  <a:pos x="connsiteX14815" y="connsiteY14815"/>
                </a:cxn>
                <a:cxn ang="0">
                  <a:pos x="connsiteX14816" y="connsiteY14816"/>
                </a:cxn>
                <a:cxn ang="0">
                  <a:pos x="connsiteX14817" y="connsiteY14817"/>
                </a:cxn>
                <a:cxn ang="0">
                  <a:pos x="connsiteX14818" y="connsiteY14818"/>
                </a:cxn>
                <a:cxn ang="0">
                  <a:pos x="connsiteX14819" y="connsiteY14819"/>
                </a:cxn>
                <a:cxn ang="0">
                  <a:pos x="connsiteX14820" y="connsiteY14820"/>
                </a:cxn>
                <a:cxn ang="0">
                  <a:pos x="connsiteX14821" y="connsiteY14821"/>
                </a:cxn>
                <a:cxn ang="0">
                  <a:pos x="connsiteX14822" y="connsiteY14822"/>
                </a:cxn>
                <a:cxn ang="0">
                  <a:pos x="connsiteX14823" y="connsiteY14823"/>
                </a:cxn>
                <a:cxn ang="0">
                  <a:pos x="connsiteX14824" y="connsiteY14824"/>
                </a:cxn>
                <a:cxn ang="0">
                  <a:pos x="connsiteX14825" y="connsiteY14825"/>
                </a:cxn>
                <a:cxn ang="0">
                  <a:pos x="connsiteX14826" y="connsiteY14826"/>
                </a:cxn>
                <a:cxn ang="0">
                  <a:pos x="connsiteX14827" y="connsiteY14827"/>
                </a:cxn>
                <a:cxn ang="0">
                  <a:pos x="connsiteX14828" y="connsiteY14828"/>
                </a:cxn>
                <a:cxn ang="0">
                  <a:pos x="connsiteX14829" y="connsiteY14829"/>
                </a:cxn>
                <a:cxn ang="0">
                  <a:pos x="connsiteX14830" y="connsiteY14830"/>
                </a:cxn>
                <a:cxn ang="0">
                  <a:pos x="connsiteX14831" y="connsiteY14831"/>
                </a:cxn>
                <a:cxn ang="0">
                  <a:pos x="connsiteX14832" y="connsiteY14832"/>
                </a:cxn>
                <a:cxn ang="0">
                  <a:pos x="connsiteX14833" y="connsiteY14833"/>
                </a:cxn>
                <a:cxn ang="0">
                  <a:pos x="connsiteX14834" y="connsiteY14834"/>
                </a:cxn>
                <a:cxn ang="0">
                  <a:pos x="connsiteX14835" y="connsiteY14835"/>
                </a:cxn>
                <a:cxn ang="0">
                  <a:pos x="connsiteX14836" y="connsiteY14836"/>
                </a:cxn>
                <a:cxn ang="0">
                  <a:pos x="connsiteX14837" y="connsiteY14837"/>
                </a:cxn>
                <a:cxn ang="0">
                  <a:pos x="connsiteX14838" y="connsiteY14838"/>
                </a:cxn>
                <a:cxn ang="0">
                  <a:pos x="connsiteX14839" y="connsiteY14839"/>
                </a:cxn>
                <a:cxn ang="0">
                  <a:pos x="connsiteX14840" y="connsiteY14840"/>
                </a:cxn>
                <a:cxn ang="0">
                  <a:pos x="connsiteX14841" y="connsiteY14841"/>
                </a:cxn>
                <a:cxn ang="0">
                  <a:pos x="connsiteX14842" y="connsiteY14842"/>
                </a:cxn>
                <a:cxn ang="0">
                  <a:pos x="connsiteX14843" y="connsiteY14843"/>
                </a:cxn>
                <a:cxn ang="0">
                  <a:pos x="connsiteX14844" y="connsiteY14844"/>
                </a:cxn>
                <a:cxn ang="0">
                  <a:pos x="connsiteX14845" y="connsiteY14845"/>
                </a:cxn>
                <a:cxn ang="0">
                  <a:pos x="connsiteX14846" y="connsiteY14846"/>
                </a:cxn>
                <a:cxn ang="0">
                  <a:pos x="connsiteX14847" y="connsiteY14847"/>
                </a:cxn>
                <a:cxn ang="0">
                  <a:pos x="connsiteX14848" y="connsiteY14848"/>
                </a:cxn>
                <a:cxn ang="0">
                  <a:pos x="connsiteX14849" y="connsiteY14849"/>
                </a:cxn>
                <a:cxn ang="0">
                  <a:pos x="connsiteX14850" y="connsiteY14850"/>
                </a:cxn>
                <a:cxn ang="0">
                  <a:pos x="connsiteX14851" y="connsiteY14851"/>
                </a:cxn>
                <a:cxn ang="0">
                  <a:pos x="connsiteX14852" y="connsiteY14852"/>
                </a:cxn>
                <a:cxn ang="0">
                  <a:pos x="connsiteX14853" y="connsiteY14853"/>
                </a:cxn>
                <a:cxn ang="0">
                  <a:pos x="connsiteX14854" y="connsiteY14854"/>
                </a:cxn>
                <a:cxn ang="0">
                  <a:pos x="connsiteX14855" y="connsiteY14855"/>
                </a:cxn>
                <a:cxn ang="0">
                  <a:pos x="connsiteX14856" y="connsiteY14856"/>
                </a:cxn>
                <a:cxn ang="0">
                  <a:pos x="connsiteX14857" y="connsiteY14857"/>
                </a:cxn>
                <a:cxn ang="0">
                  <a:pos x="connsiteX14858" y="connsiteY14858"/>
                </a:cxn>
                <a:cxn ang="0">
                  <a:pos x="connsiteX14859" y="connsiteY14859"/>
                </a:cxn>
                <a:cxn ang="0">
                  <a:pos x="connsiteX14860" y="connsiteY14860"/>
                </a:cxn>
                <a:cxn ang="0">
                  <a:pos x="connsiteX14861" y="connsiteY14861"/>
                </a:cxn>
                <a:cxn ang="0">
                  <a:pos x="connsiteX14862" y="connsiteY14862"/>
                </a:cxn>
                <a:cxn ang="0">
                  <a:pos x="connsiteX14863" y="connsiteY14863"/>
                </a:cxn>
                <a:cxn ang="0">
                  <a:pos x="connsiteX14864" y="connsiteY14864"/>
                </a:cxn>
                <a:cxn ang="0">
                  <a:pos x="connsiteX14865" y="connsiteY14865"/>
                </a:cxn>
                <a:cxn ang="0">
                  <a:pos x="connsiteX14866" y="connsiteY14866"/>
                </a:cxn>
                <a:cxn ang="0">
                  <a:pos x="connsiteX14867" y="connsiteY14867"/>
                </a:cxn>
                <a:cxn ang="0">
                  <a:pos x="connsiteX14868" y="connsiteY14868"/>
                </a:cxn>
                <a:cxn ang="0">
                  <a:pos x="connsiteX14869" y="connsiteY14869"/>
                </a:cxn>
                <a:cxn ang="0">
                  <a:pos x="connsiteX14870" y="connsiteY14870"/>
                </a:cxn>
                <a:cxn ang="0">
                  <a:pos x="connsiteX14871" y="connsiteY14871"/>
                </a:cxn>
                <a:cxn ang="0">
                  <a:pos x="connsiteX14872" y="connsiteY14872"/>
                </a:cxn>
                <a:cxn ang="0">
                  <a:pos x="connsiteX14873" y="connsiteY14873"/>
                </a:cxn>
                <a:cxn ang="0">
                  <a:pos x="connsiteX14874" y="connsiteY14874"/>
                </a:cxn>
                <a:cxn ang="0">
                  <a:pos x="connsiteX14875" y="connsiteY14875"/>
                </a:cxn>
                <a:cxn ang="0">
                  <a:pos x="connsiteX14876" y="connsiteY14876"/>
                </a:cxn>
                <a:cxn ang="0">
                  <a:pos x="connsiteX14877" y="connsiteY14877"/>
                </a:cxn>
                <a:cxn ang="0">
                  <a:pos x="connsiteX14878" y="connsiteY14878"/>
                </a:cxn>
                <a:cxn ang="0">
                  <a:pos x="connsiteX14879" y="connsiteY14879"/>
                </a:cxn>
                <a:cxn ang="0">
                  <a:pos x="connsiteX14880" y="connsiteY14880"/>
                </a:cxn>
                <a:cxn ang="0">
                  <a:pos x="connsiteX14881" y="connsiteY14881"/>
                </a:cxn>
                <a:cxn ang="0">
                  <a:pos x="connsiteX14882" y="connsiteY14882"/>
                </a:cxn>
                <a:cxn ang="0">
                  <a:pos x="connsiteX14883" y="connsiteY14883"/>
                </a:cxn>
                <a:cxn ang="0">
                  <a:pos x="connsiteX14884" y="connsiteY14884"/>
                </a:cxn>
                <a:cxn ang="0">
                  <a:pos x="connsiteX14885" y="connsiteY14885"/>
                </a:cxn>
                <a:cxn ang="0">
                  <a:pos x="connsiteX14886" y="connsiteY14886"/>
                </a:cxn>
                <a:cxn ang="0">
                  <a:pos x="connsiteX14887" y="connsiteY14887"/>
                </a:cxn>
                <a:cxn ang="0">
                  <a:pos x="connsiteX14888" y="connsiteY14888"/>
                </a:cxn>
                <a:cxn ang="0">
                  <a:pos x="connsiteX14889" y="connsiteY14889"/>
                </a:cxn>
                <a:cxn ang="0">
                  <a:pos x="connsiteX14890" y="connsiteY14890"/>
                </a:cxn>
                <a:cxn ang="0">
                  <a:pos x="connsiteX14891" y="connsiteY14891"/>
                </a:cxn>
                <a:cxn ang="0">
                  <a:pos x="connsiteX14892" y="connsiteY14892"/>
                </a:cxn>
                <a:cxn ang="0">
                  <a:pos x="connsiteX14893" y="connsiteY14893"/>
                </a:cxn>
                <a:cxn ang="0">
                  <a:pos x="connsiteX14894" y="connsiteY14894"/>
                </a:cxn>
                <a:cxn ang="0">
                  <a:pos x="connsiteX14895" y="connsiteY14895"/>
                </a:cxn>
                <a:cxn ang="0">
                  <a:pos x="connsiteX14896" y="connsiteY14896"/>
                </a:cxn>
                <a:cxn ang="0">
                  <a:pos x="connsiteX14897" y="connsiteY14897"/>
                </a:cxn>
                <a:cxn ang="0">
                  <a:pos x="connsiteX14898" y="connsiteY14898"/>
                </a:cxn>
                <a:cxn ang="0">
                  <a:pos x="connsiteX14899" y="connsiteY14899"/>
                </a:cxn>
                <a:cxn ang="0">
                  <a:pos x="connsiteX14900" y="connsiteY14900"/>
                </a:cxn>
                <a:cxn ang="0">
                  <a:pos x="connsiteX14901" y="connsiteY14901"/>
                </a:cxn>
                <a:cxn ang="0">
                  <a:pos x="connsiteX14902" y="connsiteY14902"/>
                </a:cxn>
                <a:cxn ang="0">
                  <a:pos x="connsiteX14903" y="connsiteY14903"/>
                </a:cxn>
                <a:cxn ang="0">
                  <a:pos x="connsiteX14904" y="connsiteY14904"/>
                </a:cxn>
                <a:cxn ang="0">
                  <a:pos x="connsiteX14905" y="connsiteY14905"/>
                </a:cxn>
                <a:cxn ang="0">
                  <a:pos x="connsiteX14906" y="connsiteY14906"/>
                </a:cxn>
                <a:cxn ang="0">
                  <a:pos x="connsiteX14907" y="connsiteY14907"/>
                </a:cxn>
                <a:cxn ang="0">
                  <a:pos x="connsiteX14908" y="connsiteY14908"/>
                </a:cxn>
                <a:cxn ang="0">
                  <a:pos x="connsiteX14909" y="connsiteY14909"/>
                </a:cxn>
                <a:cxn ang="0">
                  <a:pos x="connsiteX14910" y="connsiteY14910"/>
                </a:cxn>
                <a:cxn ang="0">
                  <a:pos x="connsiteX14911" y="connsiteY14911"/>
                </a:cxn>
                <a:cxn ang="0">
                  <a:pos x="connsiteX14912" y="connsiteY14912"/>
                </a:cxn>
                <a:cxn ang="0">
                  <a:pos x="connsiteX14913" y="connsiteY14913"/>
                </a:cxn>
                <a:cxn ang="0">
                  <a:pos x="connsiteX14914" y="connsiteY14914"/>
                </a:cxn>
                <a:cxn ang="0">
                  <a:pos x="connsiteX14915" y="connsiteY14915"/>
                </a:cxn>
                <a:cxn ang="0">
                  <a:pos x="connsiteX14916" y="connsiteY14916"/>
                </a:cxn>
                <a:cxn ang="0">
                  <a:pos x="connsiteX14917" y="connsiteY14917"/>
                </a:cxn>
                <a:cxn ang="0">
                  <a:pos x="connsiteX14918" y="connsiteY14918"/>
                </a:cxn>
                <a:cxn ang="0">
                  <a:pos x="connsiteX14919" y="connsiteY14919"/>
                </a:cxn>
                <a:cxn ang="0">
                  <a:pos x="connsiteX14920" y="connsiteY14920"/>
                </a:cxn>
                <a:cxn ang="0">
                  <a:pos x="connsiteX14921" y="connsiteY14921"/>
                </a:cxn>
                <a:cxn ang="0">
                  <a:pos x="connsiteX14922" y="connsiteY14922"/>
                </a:cxn>
                <a:cxn ang="0">
                  <a:pos x="connsiteX14923" y="connsiteY14923"/>
                </a:cxn>
                <a:cxn ang="0">
                  <a:pos x="connsiteX14924" y="connsiteY14924"/>
                </a:cxn>
                <a:cxn ang="0">
                  <a:pos x="connsiteX14925" y="connsiteY14925"/>
                </a:cxn>
                <a:cxn ang="0">
                  <a:pos x="connsiteX14926" y="connsiteY14926"/>
                </a:cxn>
                <a:cxn ang="0">
                  <a:pos x="connsiteX14927" y="connsiteY14927"/>
                </a:cxn>
                <a:cxn ang="0">
                  <a:pos x="connsiteX14928" y="connsiteY14928"/>
                </a:cxn>
                <a:cxn ang="0">
                  <a:pos x="connsiteX14929" y="connsiteY14929"/>
                </a:cxn>
                <a:cxn ang="0">
                  <a:pos x="connsiteX14930" y="connsiteY14930"/>
                </a:cxn>
                <a:cxn ang="0">
                  <a:pos x="connsiteX14931" y="connsiteY14931"/>
                </a:cxn>
                <a:cxn ang="0">
                  <a:pos x="connsiteX14932" y="connsiteY14932"/>
                </a:cxn>
                <a:cxn ang="0">
                  <a:pos x="connsiteX14933" y="connsiteY14933"/>
                </a:cxn>
                <a:cxn ang="0">
                  <a:pos x="connsiteX14934" y="connsiteY14934"/>
                </a:cxn>
                <a:cxn ang="0">
                  <a:pos x="connsiteX14935" y="connsiteY14935"/>
                </a:cxn>
                <a:cxn ang="0">
                  <a:pos x="connsiteX14936" y="connsiteY14936"/>
                </a:cxn>
                <a:cxn ang="0">
                  <a:pos x="connsiteX14937" y="connsiteY14937"/>
                </a:cxn>
                <a:cxn ang="0">
                  <a:pos x="connsiteX14938" y="connsiteY14938"/>
                </a:cxn>
                <a:cxn ang="0">
                  <a:pos x="connsiteX14939" y="connsiteY14939"/>
                </a:cxn>
                <a:cxn ang="0">
                  <a:pos x="connsiteX14940" y="connsiteY14940"/>
                </a:cxn>
                <a:cxn ang="0">
                  <a:pos x="connsiteX14941" y="connsiteY14941"/>
                </a:cxn>
                <a:cxn ang="0">
                  <a:pos x="connsiteX14942" y="connsiteY14942"/>
                </a:cxn>
                <a:cxn ang="0">
                  <a:pos x="connsiteX14943" y="connsiteY14943"/>
                </a:cxn>
                <a:cxn ang="0">
                  <a:pos x="connsiteX14944" y="connsiteY14944"/>
                </a:cxn>
                <a:cxn ang="0">
                  <a:pos x="connsiteX14945" y="connsiteY14945"/>
                </a:cxn>
                <a:cxn ang="0">
                  <a:pos x="connsiteX14946" y="connsiteY14946"/>
                </a:cxn>
                <a:cxn ang="0">
                  <a:pos x="connsiteX14947" y="connsiteY14947"/>
                </a:cxn>
                <a:cxn ang="0">
                  <a:pos x="connsiteX14948" y="connsiteY14948"/>
                </a:cxn>
                <a:cxn ang="0">
                  <a:pos x="connsiteX14949" y="connsiteY14949"/>
                </a:cxn>
                <a:cxn ang="0">
                  <a:pos x="connsiteX14950" y="connsiteY14950"/>
                </a:cxn>
                <a:cxn ang="0">
                  <a:pos x="connsiteX14951" y="connsiteY14951"/>
                </a:cxn>
                <a:cxn ang="0">
                  <a:pos x="connsiteX14952" y="connsiteY14952"/>
                </a:cxn>
                <a:cxn ang="0">
                  <a:pos x="connsiteX14953" y="connsiteY14953"/>
                </a:cxn>
                <a:cxn ang="0">
                  <a:pos x="connsiteX14954" y="connsiteY14954"/>
                </a:cxn>
                <a:cxn ang="0">
                  <a:pos x="connsiteX14955" y="connsiteY14955"/>
                </a:cxn>
                <a:cxn ang="0">
                  <a:pos x="connsiteX14956" y="connsiteY14956"/>
                </a:cxn>
                <a:cxn ang="0">
                  <a:pos x="connsiteX14957" y="connsiteY14957"/>
                </a:cxn>
                <a:cxn ang="0">
                  <a:pos x="connsiteX14958" y="connsiteY14958"/>
                </a:cxn>
                <a:cxn ang="0">
                  <a:pos x="connsiteX14959" y="connsiteY14959"/>
                </a:cxn>
                <a:cxn ang="0">
                  <a:pos x="connsiteX14960" y="connsiteY14960"/>
                </a:cxn>
                <a:cxn ang="0">
                  <a:pos x="connsiteX14961" y="connsiteY14961"/>
                </a:cxn>
                <a:cxn ang="0">
                  <a:pos x="connsiteX14962" y="connsiteY14962"/>
                </a:cxn>
                <a:cxn ang="0">
                  <a:pos x="connsiteX14963" y="connsiteY14963"/>
                </a:cxn>
                <a:cxn ang="0">
                  <a:pos x="connsiteX14964" y="connsiteY14964"/>
                </a:cxn>
                <a:cxn ang="0">
                  <a:pos x="connsiteX14965" y="connsiteY14965"/>
                </a:cxn>
                <a:cxn ang="0">
                  <a:pos x="connsiteX14966" y="connsiteY14966"/>
                </a:cxn>
                <a:cxn ang="0">
                  <a:pos x="connsiteX14967" y="connsiteY14967"/>
                </a:cxn>
                <a:cxn ang="0">
                  <a:pos x="connsiteX14968" y="connsiteY14968"/>
                </a:cxn>
                <a:cxn ang="0">
                  <a:pos x="connsiteX14969" y="connsiteY14969"/>
                </a:cxn>
                <a:cxn ang="0">
                  <a:pos x="connsiteX14970" y="connsiteY14970"/>
                </a:cxn>
                <a:cxn ang="0">
                  <a:pos x="connsiteX14971" y="connsiteY14971"/>
                </a:cxn>
                <a:cxn ang="0">
                  <a:pos x="connsiteX14972" y="connsiteY14972"/>
                </a:cxn>
                <a:cxn ang="0">
                  <a:pos x="connsiteX14973" y="connsiteY14973"/>
                </a:cxn>
                <a:cxn ang="0">
                  <a:pos x="connsiteX14974" y="connsiteY14974"/>
                </a:cxn>
                <a:cxn ang="0">
                  <a:pos x="connsiteX14975" y="connsiteY14975"/>
                </a:cxn>
                <a:cxn ang="0">
                  <a:pos x="connsiteX14976" y="connsiteY14976"/>
                </a:cxn>
                <a:cxn ang="0">
                  <a:pos x="connsiteX14977" y="connsiteY14977"/>
                </a:cxn>
                <a:cxn ang="0">
                  <a:pos x="connsiteX14978" y="connsiteY14978"/>
                </a:cxn>
                <a:cxn ang="0">
                  <a:pos x="connsiteX14979" y="connsiteY14979"/>
                </a:cxn>
                <a:cxn ang="0">
                  <a:pos x="connsiteX14980" y="connsiteY14980"/>
                </a:cxn>
                <a:cxn ang="0">
                  <a:pos x="connsiteX14981" y="connsiteY14981"/>
                </a:cxn>
                <a:cxn ang="0">
                  <a:pos x="connsiteX14982" y="connsiteY14982"/>
                </a:cxn>
                <a:cxn ang="0">
                  <a:pos x="connsiteX14983" y="connsiteY14983"/>
                </a:cxn>
                <a:cxn ang="0">
                  <a:pos x="connsiteX14984" y="connsiteY14984"/>
                </a:cxn>
                <a:cxn ang="0">
                  <a:pos x="connsiteX14985" y="connsiteY14985"/>
                </a:cxn>
                <a:cxn ang="0">
                  <a:pos x="connsiteX14986" y="connsiteY14986"/>
                </a:cxn>
                <a:cxn ang="0">
                  <a:pos x="connsiteX14987" y="connsiteY14987"/>
                </a:cxn>
                <a:cxn ang="0">
                  <a:pos x="connsiteX14988" y="connsiteY14988"/>
                </a:cxn>
                <a:cxn ang="0">
                  <a:pos x="connsiteX14989" y="connsiteY14989"/>
                </a:cxn>
                <a:cxn ang="0">
                  <a:pos x="connsiteX14990" y="connsiteY14990"/>
                </a:cxn>
                <a:cxn ang="0">
                  <a:pos x="connsiteX14991" y="connsiteY14991"/>
                </a:cxn>
                <a:cxn ang="0">
                  <a:pos x="connsiteX14992" y="connsiteY14992"/>
                </a:cxn>
                <a:cxn ang="0">
                  <a:pos x="connsiteX14993" y="connsiteY14993"/>
                </a:cxn>
                <a:cxn ang="0">
                  <a:pos x="connsiteX14994" y="connsiteY14994"/>
                </a:cxn>
                <a:cxn ang="0">
                  <a:pos x="connsiteX14995" y="connsiteY14995"/>
                </a:cxn>
                <a:cxn ang="0">
                  <a:pos x="connsiteX14996" y="connsiteY14996"/>
                </a:cxn>
                <a:cxn ang="0">
                  <a:pos x="connsiteX14997" y="connsiteY14997"/>
                </a:cxn>
                <a:cxn ang="0">
                  <a:pos x="connsiteX14998" y="connsiteY14998"/>
                </a:cxn>
                <a:cxn ang="0">
                  <a:pos x="connsiteX14999" y="connsiteY14999"/>
                </a:cxn>
                <a:cxn ang="0">
                  <a:pos x="connsiteX15000" y="connsiteY15000"/>
                </a:cxn>
                <a:cxn ang="0">
                  <a:pos x="connsiteX15001" y="connsiteY15001"/>
                </a:cxn>
                <a:cxn ang="0">
                  <a:pos x="connsiteX15002" y="connsiteY15002"/>
                </a:cxn>
                <a:cxn ang="0">
                  <a:pos x="connsiteX15003" y="connsiteY15003"/>
                </a:cxn>
                <a:cxn ang="0">
                  <a:pos x="connsiteX15004" y="connsiteY15004"/>
                </a:cxn>
                <a:cxn ang="0">
                  <a:pos x="connsiteX15005" y="connsiteY15005"/>
                </a:cxn>
                <a:cxn ang="0">
                  <a:pos x="connsiteX15006" y="connsiteY15006"/>
                </a:cxn>
                <a:cxn ang="0">
                  <a:pos x="connsiteX15007" y="connsiteY15007"/>
                </a:cxn>
                <a:cxn ang="0">
                  <a:pos x="connsiteX15008" y="connsiteY15008"/>
                </a:cxn>
                <a:cxn ang="0">
                  <a:pos x="connsiteX15009" y="connsiteY15009"/>
                </a:cxn>
                <a:cxn ang="0">
                  <a:pos x="connsiteX15010" y="connsiteY15010"/>
                </a:cxn>
                <a:cxn ang="0">
                  <a:pos x="connsiteX15011" y="connsiteY15011"/>
                </a:cxn>
                <a:cxn ang="0">
                  <a:pos x="connsiteX15012" y="connsiteY15012"/>
                </a:cxn>
                <a:cxn ang="0">
                  <a:pos x="connsiteX15013" y="connsiteY15013"/>
                </a:cxn>
                <a:cxn ang="0">
                  <a:pos x="connsiteX15014" y="connsiteY15014"/>
                </a:cxn>
                <a:cxn ang="0">
                  <a:pos x="connsiteX15015" y="connsiteY15015"/>
                </a:cxn>
                <a:cxn ang="0">
                  <a:pos x="connsiteX15016" y="connsiteY15016"/>
                </a:cxn>
                <a:cxn ang="0">
                  <a:pos x="connsiteX15017" y="connsiteY15017"/>
                </a:cxn>
                <a:cxn ang="0">
                  <a:pos x="connsiteX15018" y="connsiteY15018"/>
                </a:cxn>
                <a:cxn ang="0">
                  <a:pos x="connsiteX15019" y="connsiteY15019"/>
                </a:cxn>
                <a:cxn ang="0">
                  <a:pos x="connsiteX15020" y="connsiteY15020"/>
                </a:cxn>
                <a:cxn ang="0">
                  <a:pos x="connsiteX15021" y="connsiteY15021"/>
                </a:cxn>
                <a:cxn ang="0">
                  <a:pos x="connsiteX15022" y="connsiteY15022"/>
                </a:cxn>
                <a:cxn ang="0">
                  <a:pos x="connsiteX15023" y="connsiteY15023"/>
                </a:cxn>
                <a:cxn ang="0">
                  <a:pos x="connsiteX15024" y="connsiteY15024"/>
                </a:cxn>
                <a:cxn ang="0">
                  <a:pos x="connsiteX15025" y="connsiteY15025"/>
                </a:cxn>
                <a:cxn ang="0">
                  <a:pos x="connsiteX15026" y="connsiteY15026"/>
                </a:cxn>
                <a:cxn ang="0">
                  <a:pos x="connsiteX15027" y="connsiteY15027"/>
                </a:cxn>
                <a:cxn ang="0">
                  <a:pos x="connsiteX15028" y="connsiteY15028"/>
                </a:cxn>
                <a:cxn ang="0">
                  <a:pos x="connsiteX15029" y="connsiteY15029"/>
                </a:cxn>
                <a:cxn ang="0">
                  <a:pos x="connsiteX15030" y="connsiteY15030"/>
                </a:cxn>
                <a:cxn ang="0">
                  <a:pos x="connsiteX15031" y="connsiteY15031"/>
                </a:cxn>
                <a:cxn ang="0">
                  <a:pos x="connsiteX15032" y="connsiteY15032"/>
                </a:cxn>
                <a:cxn ang="0">
                  <a:pos x="connsiteX15033" y="connsiteY15033"/>
                </a:cxn>
                <a:cxn ang="0">
                  <a:pos x="connsiteX15034" y="connsiteY15034"/>
                </a:cxn>
                <a:cxn ang="0">
                  <a:pos x="connsiteX15035" y="connsiteY15035"/>
                </a:cxn>
                <a:cxn ang="0">
                  <a:pos x="connsiteX15036" y="connsiteY15036"/>
                </a:cxn>
                <a:cxn ang="0">
                  <a:pos x="connsiteX15037" y="connsiteY15037"/>
                </a:cxn>
                <a:cxn ang="0">
                  <a:pos x="connsiteX15038" y="connsiteY15038"/>
                </a:cxn>
                <a:cxn ang="0">
                  <a:pos x="connsiteX15039" y="connsiteY15039"/>
                </a:cxn>
                <a:cxn ang="0">
                  <a:pos x="connsiteX15040" y="connsiteY15040"/>
                </a:cxn>
                <a:cxn ang="0">
                  <a:pos x="connsiteX15041" y="connsiteY15041"/>
                </a:cxn>
                <a:cxn ang="0">
                  <a:pos x="connsiteX15042" y="connsiteY15042"/>
                </a:cxn>
                <a:cxn ang="0">
                  <a:pos x="connsiteX15043" y="connsiteY15043"/>
                </a:cxn>
                <a:cxn ang="0">
                  <a:pos x="connsiteX15044" y="connsiteY15044"/>
                </a:cxn>
                <a:cxn ang="0">
                  <a:pos x="connsiteX15045" y="connsiteY15045"/>
                </a:cxn>
                <a:cxn ang="0">
                  <a:pos x="connsiteX15046" y="connsiteY15046"/>
                </a:cxn>
                <a:cxn ang="0">
                  <a:pos x="connsiteX15047" y="connsiteY15047"/>
                </a:cxn>
                <a:cxn ang="0">
                  <a:pos x="connsiteX15048" y="connsiteY15048"/>
                </a:cxn>
                <a:cxn ang="0">
                  <a:pos x="connsiteX15049" y="connsiteY15049"/>
                </a:cxn>
                <a:cxn ang="0">
                  <a:pos x="connsiteX15050" y="connsiteY15050"/>
                </a:cxn>
                <a:cxn ang="0">
                  <a:pos x="connsiteX15051" y="connsiteY15051"/>
                </a:cxn>
                <a:cxn ang="0">
                  <a:pos x="connsiteX15052" y="connsiteY15052"/>
                </a:cxn>
                <a:cxn ang="0">
                  <a:pos x="connsiteX15053" y="connsiteY15053"/>
                </a:cxn>
                <a:cxn ang="0">
                  <a:pos x="connsiteX15054" y="connsiteY15054"/>
                </a:cxn>
                <a:cxn ang="0">
                  <a:pos x="connsiteX15055" y="connsiteY15055"/>
                </a:cxn>
                <a:cxn ang="0">
                  <a:pos x="connsiteX15056" y="connsiteY15056"/>
                </a:cxn>
                <a:cxn ang="0">
                  <a:pos x="connsiteX15057" y="connsiteY15057"/>
                </a:cxn>
                <a:cxn ang="0">
                  <a:pos x="connsiteX15058" y="connsiteY15058"/>
                </a:cxn>
                <a:cxn ang="0">
                  <a:pos x="connsiteX15059" y="connsiteY15059"/>
                </a:cxn>
                <a:cxn ang="0">
                  <a:pos x="connsiteX15060" y="connsiteY15060"/>
                </a:cxn>
                <a:cxn ang="0">
                  <a:pos x="connsiteX15061" y="connsiteY15061"/>
                </a:cxn>
                <a:cxn ang="0">
                  <a:pos x="connsiteX15062" y="connsiteY15062"/>
                </a:cxn>
                <a:cxn ang="0">
                  <a:pos x="connsiteX15063" y="connsiteY15063"/>
                </a:cxn>
                <a:cxn ang="0">
                  <a:pos x="connsiteX15064" y="connsiteY15064"/>
                </a:cxn>
                <a:cxn ang="0">
                  <a:pos x="connsiteX15065" y="connsiteY15065"/>
                </a:cxn>
                <a:cxn ang="0">
                  <a:pos x="connsiteX15066" y="connsiteY15066"/>
                </a:cxn>
                <a:cxn ang="0">
                  <a:pos x="connsiteX15067" y="connsiteY15067"/>
                </a:cxn>
                <a:cxn ang="0">
                  <a:pos x="connsiteX15068" y="connsiteY15068"/>
                </a:cxn>
                <a:cxn ang="0">
                  <a:pos x="connsiteX15069" y="connsiteY15069"/>
                </a:cxn>
                <a:cxn ang="0">
                  <a:pos x="connsiteX15070" y="connsiteY15070"/>
                </a:cxn>
                <a:cxn ang="0">
                  <a:pos x="connsiteX15071" y="connsiteY15071"/>
                </a:cxn>
                <a:cxn ang="0">
                  <a:pos x="connsiteX15072" y="connsiteY15072"/>
                </a:cxn>
                <a:cxn ang="0">
                  <a:pos x="connsiteX15073" y="connsiteY15073"/>
                </a:cxn>
                <a:cxn ang="0">
                  <a:pos x="connsiteX15074" y="connsiteY15074"/>
                </a:cxn>
                <a:cxn ang="0">
                  <a:pos x="connsiteX15075" y="connsiteY15075"/>
                </a:cxn>
                <a:cxn ang="0">
                  <a:pos x="connsiteX15076" y="connsiteY15076"/>
                </a:cxn>
                <a:cxn ang="0">
                  <a:pos x="connsiteX15077" y="connsiteY15077"/>
                </a:cxn>
                <a:cxn ang="0">
                  <a:pos x="connsiteX15078" y="connsiteY15078"/>
                </a:cxn>
                <a:cxn ang="0">
                  <a:pos x="connsiteX15079" y="connsiteY15079"/>
                </a:cxn>
                <a:cxn ang="0">
                  <a:pos x="connsiteX15080" y="connsiteY15080"/>
                </a:cxn>
                <a:cxn ang="0">
                  <a:pos x="connsiteX15081" y="connsiteY15081"/>
                </a:cxn>
                <a:cxn ang="0">
                  <a:pos x="connsiteX15082" y="connsiteY15082"/>
                </a:cxn>
                <a:cxn ang="0">
                  <a:pos x="connsiteX15083" y="connsiteY15083"/>
                </a:cxn>
                <a:cxn ang="0">
                  <a:pos x="connsiteX15084" y="connsiteY15084"/>
                </a:cxn>
                <a:cxn ang="0">
                  <a:pos x="connsiteX15085" y="connsiteY15085"/>
                </a:cxn>
                <a:cxn ang="0">
                  <a:pos x="connsiteX15086" y="connsiteY15086"/>
                </a:cxn>
                <a:cxn ang="0">
                  <a:pos x="connsiteX15087" y="connsiteY15087"/>
                </a:cxn>
                <a:cxn ang="0">
                  <a:pos x="connsiteX15088" y="connsiteY15088"/>
                </a:cxn>
                <a:cxn ang="0">
                  <a:pos x="connsiteX15089" y="connsiteY15089"/>
                </a:cxn>
                <a:cxn ang="0">
                  <a:pos x="connsiteX15090" y="connsiteY15090"/>
                </a:cxn>
                <a:cxn ang="0">
                  <a:pos x="connsiteX15091" y="connsiteY15091"/>
                </a:cxn>
                <a:cxn ang="0">
                  <a:pos x="connsiteX15092" y="connsiteY15092"/>
                </a:cxn>
                <a:cxn ang="0">
                  <a:pos x="connsiteX15093" y="connsiteY15093"/>
                </a:cxn>
                <a:cxn ang="0">
                  <a:pos x="connsiteX15094" y="connsiteY15094"/>
                </a:cxn>
                <a:cxn ang="0">
                  <a:pos x="connsiteX15095" y="connsiteY15095"/>
                </a:cxn>
                <a:cxn ang="0">
                  <a:pos x="connsiteX15096" y="connsiteY15096"/>
                </a:cxn>
                <a:cxn ang="0">
                  <a:pos x="connsiteX15097" y="connsiteY15097"/>
                </a:cxn>
                <a:cxn ang="0">
                  <a:pos x="connsiteX15098" y="connsiteY15098"/>
                </a:cxn>
                <a:cxn ang="0">
                  <a:pos x="connsiteX15099" y="connsiteY15099"/>
                </a:cxn>
                <a:cxn ang="0">
                  <a:pos x="connsiteX15100" y="connsiteY15100"/>
                </a:cxn>
                <a:cxn ang="0">
                  <a:pos x="connsiteX15101" y="connsiteY15101"/>
                </a:cxn>
                <a:cxn ang="0">
                  <a:pos x="connsiteX15102" y="connsiteY15102"/>
                </a:cxn>
                <a:cxn ang="0">
                  <a:pos x="connsiteX15103" y="connsiteY15103"/>
                </a:cxn>
                <a:cxn ang="0">
                  <a:pos x="connsiteX15104" y="connsiteY15104"/>
                </a:cxn>
                <a:cxn ang="0">
                  <a:pos x="connsiteX15105" y="connsiteY15105"/>
                </a:cxn>
                <a:cxn ang="0">
                  <a:pos x="connsiteX15106" y="connsiteY15106"/>
                </a:cxn>
                <a:cxn ang="0">
                  <a:pos x="connsiteX15107" y="connsiteY15107"/>
                </a:cxn>
                <a:cxn ang="0">
                  <a:pos x="connsiteX15108" y="connsiteY15108"/>
                </a:cxn>
                <a:cxn ang="0">
                  <a:pos x="connsiteX15109" y="connsiteY15109"/>
                </a:cxn>
                <a:cxn ang="0">
                  <a:pos x="connsiteX15110" y="connsiteY15110"/>
                </a:cxn>
                <a:cxn ang="0">
                  <a:pos x="connsiteX15111" y="connsiteY15111"/>
                </a:cxn>
                <a:cxn ang="0">
                  <a:pos x="connsiteX15112" y="connsiteY15112"/>
                </a:cxn>
                <a:cxn ang="0">
                  <a:pos x="connsiteX15113" y="connsiteY15113"/>
                </a:cxn>
                <a:cxn ang="0">
                  <a:pos x="connsiteX15114" y="connsiteY15114"/>
                </a:cxn>
                <a:cxn ang="0">
                  <a:pos x="connsiteX15115" y="connsiteY15115"/>
                </a:cxn>
                <a:cxn ang="0">
                  <a:pos x="connsiteX15116" y="connsiteY15116"/>
                </a:cxn>
                <a:cxn ang="0">
                  <a:pos x="connsiteX15117" y="connsiteY15117"/>
                </a:cxn>
                <a:cxn ang="0">
                  <a:pos x="connsiteX15118" y="connsiteY15118"/>
                </a:cxn>
                <a:cxn ang="0">
                  <a:pos x="connsiteX15119" y="connsiteY15119"/>
                </a:cxn>
                <a:cxn ang="0">
                  <a:pos x="connsiteX15120" y="connsiteY15120"/>
                </a:cxn>
                <a:cxn ang="0">
                  <a:pos x="connsiteX15121" y="connsiteY15121"/>
                </a:cxn>
                <a:cxn ang="0">
                  <a:pos x="connsiteX15122" y="connsiteY15122"/>
                </a:cxn>
                <a:cxn ang="0">
                  <a:pos x="connsiteX15123" y="connsiteY15123"/>
                </a:cxn>
                <a:cxn ang="0">
                  <a:pos x="connsiteX15124" y="connsiteY15124"/>
                </a:cxn>
                <a:cxn ang="0">
                  <a:pos x="connsiteX15125" y="connsiteY15125"/>
                </a:cxn>
                <a:cxn ang="0">
                  <a:pos x="connsiteX15126" y="connsiteY15126"/>
                </a:cxn>
                <a:cxn ang="0">
                  <a:pos x="connsiteX15127" y="connsiteY15127"/>
                </a:cxn>
                <a:cxn ang="0">
                  <a:pos x="connsiteX15128" y="connsiteY15128"/>
                </a:cxn>
                <a:cxn ang="0">
                  <a:pos x="connsiteX15129" y="connsiteY15129"/>
                </a:cxn>
                <a:cxn ang="0">
                  <a:pos x="connsiteX15130" y="connsiteY15130"/>
                </a:cxn>
                <a:cxn ang="0">
                  <a:pos x="connsiteX15131" y="connsiteY15131"/>
                </a:cxn>
                <a:cxn ang="0">
                  <a:pos x="connsiteX15132" y="connsiteY15132"/>
                </a:cxn>
                <a:cxn ang="0">
                  <a:pos x="connsiteX15133" y="connsiteY15133"/>
                </a:cxn>
                <a:cxn ang="0">
                  <a:pos x="connsiteX15134" y="connsiteY15134"/>
                </a:cxn>
                <a:cxn ang="0">
                  <a:pos x="connsiteX15135" y="connsiteY15135"/>
                </a:cxn>
                <a:cxn ang="0">
                  <a:pos x="connsiteX15136" y="connsiteY15136"/>
                </a:cxn>
                <a:cxn ang="0">
                  <a:pos x="connsiteX15137" y="connsiteY15137"/>
                </a:cxn>
                <a:cxn ang="0">
                  <a:pos x="connsiteX15138" y="connsiteY15138"/>
                </a:cxn>
                <a:cxn ang="0">
                  <a:pos x="connsiteX15139" y="connsiteY15139"/>
                </a:cxn>
                <a:cxn ang="0">
                  <a:pos x="connsiteX15140" y="connsiteY15140"/>
                </a:cxn>
                <a:cxn ang="0">
                  <a:pos x="connsiteX15141" y="connsiteY15141"/>
                </a:cxn>
                <a:cxn ang="0">
                  <a:pos x="connsiteX15142" y="connsiteY15142"/>
                </a:cxn>
                <a:cxn ang="0">
                  <a:pos x="connsiteX15143" y="connsiteY15143"/>
                </a:cxn>
                <a:cxn ang="0">
                  <a:pos x="connsiteX15144" y="connsiteY15144"/>
                </a:cxn>
                <a:cxn ang="0">
                  <a:pos x="connsiteX15145" y="connsiteY15145"/>
                </a:cxn>
                <a:cxn ang="0">
                  <a:pos x="connsiteX15146" y="connsiteY15146"/>
                </a:cxn>
                <a:cxn ang="0">
                  <a:pos x="connsiteX15147" y="connsiteY15147"/>
                </a:cxn>
                <a:cxn ang="0">
                  <a:pos x="connsiteX15148" y="connsiteY15148"/>
                </a:cxn>
                <a:cxn ang="0">
                  <a:pos x="connsiteX15149" y="connsiteY15149"/>
                </a:cxn>
                <a:cxn ang="0">
                  <a:pos x="connsiteX15150" y="connsiteY15150"/>
                </a:cxn>
                <a:cxn ang="0">
                  <a:pos x="connsiteX15151" y="connsiteY15151"/>
                </a:cxn>
                <a:cxn ang="0">
                  <a:pos x="connsiteX15152" y="connsiteY15152"/>
                </a:cxn>
                <a:cxn ang="0">
                  <a:pos x="connsiteX15153" y="connsiteY15153"/>
                </a:cxn>
                <a:cxn ang="0">
                  <a:pos x="connsiteX15154" y="connsiteY15154"/>
                </a:cxn>
                <a:cxn ang="0">
                  <a:pos x="connsiteX15155" y="connsiteY15155"/>
                </a:cxn>
                <a:cxn ang="0">
                  <a:pos x="connsiteX15156" y="connsiteY15156"/>
                </a:cxn>
                <a:cxn ang="0">
                  <a:pos x="connsiteX15157" y="connsiteY15157"/>
                </a:cxn>
                <a:cxn ang="0">
                  <a:pos x="connsiteX15158" y="connsiteY15158"/>
                </a:cxn>
                <a:cxn ang="0">
                  <a:pos x="connsiteX15159" y="connsiteY15159"/>
                </a:cxn>
                <a:cxn ang="0">
                  <a:pos x="connsiteX15160" y="connsiteY15160"/>
                </a:cxn>
                <a:cxn ang="0">
                  <a:pos x="connsiteX15161" y="connsiteY15161"/>
                </a:cxn>
                <a:cxn ang="0">
                  <a:pos x="connsiteX15162" y="connsiteY15162"/>
                </a:cxn>
                <a:cxn ang="0">
                  <a:pos x="connsiteX15163" y="connsiteY15163"/>
                </a:cxn>
                <a:cxn ang="0">
                  <a:pos x="connsiteX15164" y="connsiteY15164"/>
                </a:cxn>
                <a:cxn ang="0">
                  <a:pos x="connsiteX15165" y="connsiteY15165"/>
                </a:cxn>
                <a:cxn ang="0">
                  <a:pos x="connsiteX15166" y="connsiteY15166"/>
                </a:cxn>
                <a:cxn ang="0">
                  <a:pos x="connsiteX15167" y="connsiteY15167"/>
                </a:cxn>
                <a:cxn ang="0">
                  <a:pos x="connsiteX15168" y="connsiteY15168"/>
                </a:cxn>
                <a:cxn ang="0">
                  <a:pos x="connsiteX15169" y="connsiteY15169"/>
                </a:cxn>
                <a:cxn ang="0">
                  <a:pos x="connsiteX15170" y="connsiteY15170"/>
                </a:cxn>
                <a:cxn ang="0">
                  <a:pos x="connsiteX15171" y="connsiteY15171"/>
                </a:cxn>
                <a:cxn ang="0">
                  <a:pos x="connsiteX15172" y="connsiteY15172"/>
                </a:cxn>
                <a:cxn ang="0">
                  <a:pos x="connsiteX15173" y="connsiteY15173"/>
                </a:cxn>
                <a:cxn ang="0">
                  <a:pos x="connsiteX15174" y="connsiteY15174"/>
                </a:cxn>
                <a:cxn ang="0">
                  <a:pos x="connsiteX15175" y="connsiteY15175"/>
                </a:cxn>
                <a:cxn ang="0">
                  <a:pos x="connsiteX15176" y="connsiteY15176"/>
                </a:cxn>
                <a:cxn ang="0">
                  <a:pos x="connsiteX15177" y="connsiteY15177"/>
                </a:cxn>
                <a:cxn ang="0">
                  <a:pos x="connsiteX15178" y="connsiteY15178"/>
                </a:cxn>
                <a:cxn ang="0">
                  <a:pos x="connsiteX15179" y="connsiteY15179"/>
                </a:cxn>
                <a:cxn ang="0">
                  <a:pos x="connsiteX15180" y="connsiteY15180"/>
                </a:cxn>
                <a:cxn ang="0">
                  <a:pos x="connsiteX15181" y="connsiteY15181"/>
                </a:cxn>
                <a:cxn ang="0">
                  <a:pos x="connsiteX15182" y="connsiteY15182"/>
                </a:cxn>
                <a:cxn ang="0">
                  <a:pos x="connsiteX15183" y="connsiteY15183"/>
                </a:cxn>
                <a:cxn ang="0">
                  <a:pos x="connsiteX15184" y="connsiteY15184"/>
                </a:cxn>
                <a:cxn ang="0">
                  <a:pos x="connsiteX15185" y="connsiteY15185"/>
                </a:cxn>
                <a:cxn ang="0">
                  <a:pos x="connsiteX15186" y="connsiteY15186"/>
                </a:cxn>
                <a:cxn ang="0">
                  <a:pos x="connsiteX15187" y="connsiteY15187"/>
                </a:cxn>
                <a:cxn ang="0">
                  <a:pos x="connsiteX15188" y="connsiteY15188"/>
                </a:cxn>
                <a:cxn ang="0">
                  <a:pos x="connsiteX15189" y="connsiteY15189"/>
                </a:cxn>
                <a:cxn ang="0">
                  <a:pos x="connsiteX15190" y="connsiteY15190"/>
                </a:cxn>
                <a:cxn ang="0">
                  <a:pos x="connsiteX15191" y="connsiteY15191"/>
                </a:cxn>
                <a:cxn ang="0">
                  <a:pos x="connsiteX15192" y="connsiteY15192"/>
                </a:cxn>
                <a:cxn ang="0">
                  <a:pos x="connsiteX15193" y="connsiteY15193"/>
                </a:cxn>
                <a:cxn ang="0">
                  <a:pos x="connsiteX15194" y="connsiteY15194"/>
                </a:cxn>
                <a:cxn ang="0">
                  <a:pos x="connsiteX15195" y="connsiteY15195"/>
                </a:cxn>
                <a:cxn ang="0">
                  <a:pos x="connsiteX15196" y="connsiteY15196"/>
                </a:cxn>
                <a:cxn ang="0">
                  <a:pos x="connsiteX15197" y="connsiteY15197"/>
                </a:cxn>
                <a:cxn ang="0">
                  <a:pos x="connsiteX15198" y="connsiteY15198"/>
                </a:cxn>
                <a:cxn ang="0">
                  <a:pos x="connsiteX15199" y="connsiteY15199"/>
                </a:cxn>
                <a:cxn ang="0">
                  <a:pos x="connsiteX15200" y="connsiteY15200"/>
                </a:cxn>
                <a:cxn ang="0">
                  <a:pos x="connsiteX15201" y="connsiteY15201"/>
                </a:cxn>
                <a:cxn ang="0">
                  <a:pos x="connsiteX15202" y="connsiteY15202"/>
                </a:cxn>
                <a:cxn ang="0">
                  <a:pos x="connsiteX15203" y="connsiteY15203"/>
                </a:cxn>
                <a:cxn ang="0">
                  <a:pos x="connsiteX15204" y="connsiteY15204"/>
                </a:cxn>
                <a:cxn ang="0">
                  <a:pos x="connsiteX15205" y="connsiteY15205"/>
                </a:cxn>
                <a:cxn ang="0">
                  <a:pos x="connsiteX15206" y="connsiteY15206"/>
                </a:cxn>
                <a:cxn ang="0">
                  <a:pos x="connsiteX15207" y="connsiteY15207"/>
                </a:cxn>
                <a:cxn ang="0">
                  <a:pos x="connsiteX15208" y="connsiteY15208"/>
                </a:cxn>
                <a:cxn ang="0">
                  <a:pos x="connsiteX15209" y="connsiteY15209"/>
                </a:cxn>
                <a:cxn ang="0">
                  <a:pos x="connsiteX15210" y="connsiteY15210"/>
                </a:cxn>
                <a:cxn ang="0">
                  <a:pos x="connsiteX15211" y="connsiteY15211"/>
                </a:cxn>
                <a:cxn ang="0">
                  <a:pos x="connsiteX15212" y="connsiteY15212"/>
                </a:cxn>
                <a:cxn ang="0">
                  <a:pos x="connsiteX15213" y="connsiteY15213"/>
                </a:cxn>
                <a:cxn ang="0">
                  <a:pos x="connsiteX15214" y="connsiteY15214"/>
                </a:cxn>
                <a:cxn ang="0">
                  <a:pos x="connsiteX15215" y="connsiteY15215"/>
                </a:cxn>
                <a:cxn ang="0">
                  <a:pos x="connsiteX15216" y="connsiteY15216"/>
                </a:cxn>
                <a:cxn ang="0">
                  <a:pos x="connsiteX15217" y="connsiteY15217"/>
                </a:cxn>
                <a:cxn ang="0">
                  <a:pos x="connsiteX15218" y="connsiteY15218"/>
                </a:cxn>
                <a:cxn ang="0">
                  <a:pos x="connsiteX15219" y="connsiteY15219"/>
                </a:cxn>
                <a:cxn ang="0">
                  <a:pos x="connsiteX15220" y="connsiteY15220"/>
                </a:cxn>
                <a:cxn ang="0">
                  <a:pos x="connsiteX15221" y="connsiteY15221"/>
                </a:cxn>
                <a:cxn ang="0">
                  <a:pos x="connsiteX15222" y="connsiteY15222"/>
                </a:cxn>
                <a:cxn ang="0">
                  <a:pos x="connsiteX15223" y="connsiteY15223"/>
                </a:cxn>
                <a:cxn ang="0">
                  <a:pos x="connsiteX15224" y="connsiteY15224"/>
                </a:cxn>
                <a:cxn ang="0">
                  <a:pos x="connsiteX15225" y="connsiteY15225"/>
                </a:cxn>
                <a:cxn ang="0">
                  <a:pos x="connsiteX15226" y="connsiteY15226"/>
                </a:cxn>
                <a:cxn ang="0">
                  <a:pos x="connsiteX15227" y="connsiteY15227"/>
                </a:cxn>
                <a:cxn ang="0">
                  <a:pos x="connsiteX15228" y="connsiteY15228"/>
                </a:cxn>
                <a:cxn ang="0">
                  <a:pos x="connsiteX15229" y="connsiteY15229"/>
                </a:cxn>
                <a:cxn ang="0">
                  <a:pos x="connsiteX15230" y="connsiteY15230"/>
                </a:cxn>
                <a:cxn ang="0">
                  <a:pos x="connsiteX15231" y="connsiteY15231"/>
                </a:cxn>
                <a:cxn ang="0">
                  <a:pos x="connsiteX15232" y="connsiteY15232"/>
                </a:cxn>
                <a:cxn ang="0">
                  <a:pos x="connsiteX15233" y="connsiteY15233"/>
                </a:cxn>
                <a:cxn ang="0">
                  <a:pos x="connsiteX15234" y="connsiteY15234"/>
                </a:cxn>
                <a:cxn ang="0">
                  <a:pos x="connsiteX15235" y="connsiteY15235"/>
                </a:cxn>
                <a:cxn ang="0">
                  <a:pos x="connsiteX15236" y="connsiteY15236"/>
                </a:cxn>
                <a:cxn ang="0">
                  <a:pos x="connsiteX15237" y="connsiteY15237"/>
                </a:cxn>
                <a:cxn ang="0">
                  <a:pos x="connsiteX15238" y="connsiteY15238"/>
                </a:cxn>
                <a:cxn ang="0">
                  <a:pos x="connsiteX15239" y="connsiteY15239"/>
                </a:cxn>
                <a:cxn ang="0">
                  <a:pos x="connsiteX15240" y="connsiteY15240"/>
                </a:cxn>
                <a:cxn ang="0">
                  <a:pos x="connsiteX15241" y="connsiteY15241"/>
                </a:cxn>
                <a:cxn ang="0">
                  <a:pos x="connsiteX15242" y="connsiteY15242"/>
                </a:cxn>
                <a:cxn ang="0">
                  <a:pos x="connsiteX15243" y="connsiteY15243"/>
                </a:cxn>
                <a:cxn ang="0">
                  <a:pos x="connsiteX15244" y="connsiteY15244"/>
                </a:cxn>
                <a:cxn ang="0">
                  <a:pos x="connsiteX15245" y="connsiteY15245"/>
                </a:cxn>
                <a:cxn ang="0">
                  <a:pos x="connsiteX15246" y="connsiteY15246"/>
                </a:cxn>
                <a:cxn ang="0">
                  <a:pos x="connsiteX15247" y="connsiteY15247"/>
                </a:cxn>
                <a:cxn ang="0">
                  <a:pos x="connsiteX15248" y="connsiteY15248"/>
                </a:cxn>
                <a:cxn ang="0">
                  <a:pos x="connsiteX15249" y="connsiteY15249"/>
                </a:cxn>
                <a:cxn ang="0">
                  <a:pos x="connsiteX15250" y="connsiteY15250"/>
                </a:cxn>
                <a:cxn ang="0">
                  <a:pos x="connsiteX15251" y="connsiteY15251"/>
                </a:cxn>
                <a:cxn ang="0">
                  <a:pos x="connsiteX15252" y="connsiteY15252"/>
                </a:cxn>
                <a:cxn ang="0">
                  <a:pos x="connsiteX15253" y="connsiteY15253"/>
                </a:cxn>
                <a:cxn ang="0">
                  <a:pos x="connsiteX15254" y="connsiteY15254"/>
                </a:cxn>
                <a:cxn ang="0">
                  <a:pos x="connsiteX15255" y="connsiteY15255"/>
                </a:cxn>
                <a:cxn ang="0">
                  <a:pos x="connsiteX15256" y="connsiteY15256"/>
                </a:cxn>
                <a:cxn ang="0">
                  <a:pos x="connsiteX15257" y="connsiteY15257"/>
                </a:cxn>
                <a:cxn ang="0">
                  <a:pos x="connsiteX15258" y="connsiteY15258"/>
                </a:cxn>
                <a:cxn ang="0">
                  <a:pos x="connsiteX15259" y="connsiteY15259"/>
                </a:cxn>
                <a:cxn ang="0">
                  <a:pos x="connsiteX15260" y="connsiteY15260"/>
                </a:cxn>
                <a:cxn ang="0">
                  <a:pos x="connsiteX15261" y="connsiteY15261"/>
                </a:cxn>
                <a:cxn ang="0">
                  <a:pos x="connsiteX15262" y="connsiteY15262"/>
                </a:cxn>
                <a:cxn ang="0">
                  <a:pos x="connsiteX15263" y="connsiteY15263"/>
                </a:cxn>
                <a:cxn ang="0">
                  <a:pos x="connsiteX15264" y="connsiteY15264"/>
                </a:cxn>
                <a:cxn ang="0">
                  <a:pos x="connsiteX15265" y="connsiteY15265"/>
                </a:cxn>
                <a:cxn ang="0">
                  <a:pos x="connsiteX15266" y="connsiteY15266"/>
                </a:cxn>
                <a:cxn ang="0">
                  <a:pos x="connsiteX15267" y="connsiteY15267"/>
                </a:cxn>
                <a:cxn ang="0">
                  <a:pos x="connsiteX15268" y="connsiteY15268"/>
                </a:cxn>
                <a:cxn ang="0">
                  <a:pos x="connsiteX15269" y="connsiteY15269"/>
                </a:cxn>
                <a:cxn ang="0">
                  <a:pos x="connsiteX15270" y="connsiteY15270"/>
                </a:cxn>
                <a:cxn ang="0">
                  <a:pos x="connsiteX15271" y="connsiteY15271"/>
                </a:cxn>
                <a:cxn ang="0">
                  <a:pos x="connsiteX15272" y="connsiteY15272"/>
                </a:cxn>
                <a:cxn ang="0">
                  <a:pos x="connsiteX15273" y="connsiteY15273"/>
                </a:cxn>
                <a:cxn ang="0">
                  <a:pos x="connsiteX15274" y="connsiteY15274"/>
                </a:cxn>
                <a:cxn ang="0">
                  <a:pos x="connsiteX15275" y="connsiteY15275"/>
                </a:cxn>
                <a:cxn ang="0">
                  <a:pos x="connsiteX15276" y="connsiteY15276"/>
                </a:cxn>
                <a:cxn ang="0">
                  <a:pos x="connsiteX15277" y="connsiteY15277"/>
                </a:cxn>
                <a:cxn ang="0">
                  <a:pos x="connsiteX15278" y="connsiteY15278"/>
                </a:cxn>
                <a:cxn ang="0">
                  <a:pos x="connsiteX15279" y="connsiteY15279"/>
                </a:cxn>
                <a:cxn ang="0">
                  <a:pos x="connsiteX15280" y="connsiteY15280"/>
                </a:cxn>
                <a:cxn ang="0">
                  <a:pos x="connsiteX15281" y="connsiteY15281"/>
                </a:cxn>
                <a:cxn ang="0">
                  <a:pos x="connsiteX15282" y="connsiteY15282"/>
                </a:cxn>
                <a:cxn ang="0">
                  <a:pos x="connsiteX15283" y="connsiteY15283"/>
                </a:cxn>
                <a:cxn ang="0">
                  <a:pos x="connsiteX15284" y="connsiteY15284"/>
                </a:cxn>
                <a:cxn ang="0">
                  <a:pos x="connsiteX15285" y="connsiteY15285"/>
                </a:cxn>
                <a:cxn ang="0">
                  <a:pos x="connsiteX15286" y="connsiteY15286"/>
                </a:cxn>
                <a:cxn ang="0">
                  <a:pos x="connsiteX15287" y="connsiteY15287"/>
                </a:cxn>
                <a:cxn ang="0">
                  <a:pos x="connsiteX15288" y="connsiteY15288"/>
                </a:cxn>
                <a:cxn ang="0">
                  <a:pos x="connsiteX15289" y="connsiteY15289"/>
                </a:cxn>
                <a:cxn ang="0">
                  <a:pos x="connsiteX15290" y="connsiteY15290"/>
                </a:cxn>
                <a:cxn ang="0">
                  <a:pos x="connsiteX15291" y="connsiteY15291"/>
                </a:cxn>
                <a:cxn ang="0">
                  <a:pos x="connsiteX15292" y="connsiteY15292"/>
                </a:cxn>
                <a:cxn ang="0">
                  <a:pos x="connsiteX15293" y="connsiteY15293"/>
                </a:cxn>
                <a:cxn ang="0">
                  <a:pos x="connsiteX15294" y="connsiteY15294"/>
                </a:cxn>
                <a:cxn ang="0">
                  <a:pos x="connsiteX15295" y="connsiteY15295"/>
                </a:cxn>
                <a:cxn ang="0">
                  <a:pos x="connsiteX15296" y="connsiteY15296"/>
                </a:cxn>
                <a:cxn ang="0">
                  <a:pos x="connsiteX15297" y="connsiteY15297"/>
                </a:cxn>
                <a:cxn ang="0">
                  <a:pos x="connsiteX15298" y="connsiteY15298"/>
                </a:cxn>
                <a:cxn ang="0">
                  <a:pos x="connsiteX15299" y="connsiteY15299"/>
                </a:cxn>
                <a:cxn ang="0">
                  <a:pos x="connsiteX15300" y="connsiteY15300"/>
                </a:cxn>
                <a:cxn ang="0">
                  <a:pos x="connsiteX15301" y="connsiteY15301"/>
                </a:cxn>
                <a:cxn ang="0">
                  <a:pos x="connsiteX15302" y="connsiteY15302"/>
                </a:cxn>
                <a:cxn ang="0">
                  <a:pos x="connsiteX15303" y="connsiteY15303"/>
                </a:cxn>
                <a:cxn ang="0">
                  <a:pos x="connsiteX15304" y="connsiteY15304"/>
                </a:cxn>
                <a:cxn ang="0">
                  <a:pos x="connsiteX15305" y="connsiteY15305"/>
                </a:cxn>
                <a:cxn ang="0">
                  <a:pos x="connsiteX15306" y="connsiteY15306"/>
                </a:cxn>
                <a:cxn ang="0">
                  <a:pos x="connsiteX15307" y="connsiteY15307"/>
                </a:cxn>
                <a:cxn ang="0">
                  <a:pos x="connsiteX15308" y="connsiteY15308"/>
                </a:cxn>
                <a:cxn ang="0">
                  <a:pos x="connsiteX15309" y="connsiteY15309"/>
                </a:cxn>
                <a:cxn ang="0">
                  <a:pos x="connsiteX15310" y="connsiteY15310"/>
                </a:cxn>
                <a:cxn ang="0">
                  <a:pos x="connsiteX15311" y="connsiteY15311"/>
                </a:cxn>
                <a:cxn ang="0">
                  <a:pos x="connsiteX15312" y="connsiteY15312"/>
                </a:cxn>
                <a:cxn ang="0">
                  <a:pos x="connsiteX15313" y="connsiteY15313"/>
                </a:cxn>
                <a:cxn ang="0">
                  <a:pos x="connsiteX15314" y="connsiteY15314"/>
                </a:cxn>
                <a:cxn ang="0">
                  <a:pos x="connsiteX15315" y="connsiteY15315"/>
                </a:cxn>
                <a:cxn ang="0">
                  <a:pos x="connsiteX15316" y="connsiteY15316"/>
                </a:cxn>
                <a:cxn ang="0">
                  <a:pos x="connsiteX15317" y="connsiteY15317"/>
                </a:cxn>
                <a:cxn ang="0">
                  <a:pos x="connsiteX15318" y="connsiteY15318"/>
                </a:cxn>
                <a:cxn ang="0">
                  <a:pos x="connsiteX15319" y="connsiteY15319"/>
                </a:cxn>
                <a:cxn ang="0">
                  <a:pos x="connsiteX15320" y="connsiteY15320"/>
                </a:cxn>
                <a:cxn ang="0">
                  <a:pos x="connsiteX15321" y="connsiteY15321"/>
                </a:cxn>
                <a:cxn ang="0">
                  <a:pos x="connsiteX15322" y="connsiteY15322"/>
                </a:cxn>
                <a:cxn ang="0">
                  <a:pos x="connsiteX15323" y="connsiteY15323"/>
                </a:cxn>
                <a:cxn ang="0">
                  <a:pos x="connsiteX15324" y="connsiteY15324"/>
                </a:cxn>
                <a:cxn ang="0">
                  <a:pos x="connsiteX15325" y="connsiteY15325"/>
                </a:cxn>
                <a:cxn ang="0">
                  <a:pos x="connsiteX15326" y="connsiteY15326"/>
                </a:cxn>
                <a:cxn ang="0">
                  <a:pos x="connsiteX15327" y="connsiteY15327"/>
                </a:cxn>
                <a:cxn ang="0">
                  <a:pos x="connsiteX15328" y="connsiteY15328"/>
                </a:cxn>
                <a:cxn ang="0">
                  <a:pos x="connsiteX15329" y="connsiteY15329"/>
                </a:cxn>
                <a:cxn ang="0">
                  <a:pos x="connsiteX15330" y="connsiteY15330"/>
                </a:cxn>
                <a:cxn ang="0">
                  <a:pos x="connsiteX15331" y="connsiteY15331"/>
                </a:cxn>
                <a:cxn ang="0">
                  <a:pos x="connsiteX15332" y="connsiteY15332"/>
                </a:cxn>
                <a:cxn ang="0">
                  <a:pos x="connsiteX15333" y="connsiteY15333"/>
                </a:cxn>
                <a:cxn ang="0">
                  <a:pos x="connsiteX15334" y="connsiteY15334"/>
                </a:cxn>
                <a:cxn ang="0">
                  <a:pos x="connsiteX15335" y="connsiteY15335"/>
                </a:cxn>
                <a:cxn ang="0">
                  <a:pos x="connsiteX15336" y="connsiteY15336"/>
                </a:cxn>
                <a:cxn ang="0">
                  <a:pos x="connsiteX15337" y="connsiteY15337"/>
                </a:cxn>
                <a:cxn ang="0">
                  <a:pos x="connsiteX15338" y="connsiteY15338"/>
                </a:cxn>
                <a:cxn ang="0">
                  <a:pos x="connsiteX15339" y="connsiteY15339"/>
                </a:cxn>
                <a:cxn ang="0">
                  <a:pos x="connsiteX15340" y="connsiteY15340"/>
                </a:cxn>
                <a:cxn ang="0">
                  <a:pos x="connsiteX15341" y="connsiteY15341"/>
                </a:cxn>
                <a:cxn ang="0">
                  <a:pos x="connsiteX15342" y="connsiteY15342"/>
                </a:cxn>
                <a:cxn ang="0">
                  <a:pos x="connsiteX15343" y="connsiteY15343"/>
                </a:cxn>
                <a:cxn ang="0">
                  <a:pos x="connsiteX15344" y="connsiteY15344"/>
                </a:cxn>
                <a:cxn ang="0">
                  <a:pos x="connsiteX15345" y="connsiteY15345"/>
                </a:cxn>
                <a:cxn ang="0">
                  <a:pos x="connsiteX15346" y="connsiteY15346"/>
                </a:cxn>
                <a:cxn ang="0">
                  <a:pos x="connsiteX15347" y="connsiteY15347"/>
                </a:cxn>
                <a:cxn ang="0">
                  <a:pos x="connsiteX15348" y="connsiteY15348"/>
                </a:cxn>
                <a:cxn ang="0">
                  <a:pos x="connsiteX15349" y="connsiteY15349"/>
                </a:cxn>
                <a:cxn ang="0">
                  <a:pos x="connsiteX15350" y="connsiteY15350"/>
                </a:cxn>
                <a:cxn ang="0">
                  <a:pos x="connsiteX15351" y="connsiteY15351"/>
                </a:cxn>
                <a:cxn ang="0">
                  <a:pos x="connsiteX15352" y="connsiteY15352"/>
                </a:cxn>
                <a:cxn ang="0">
                  <a:pos x="connsiteX15353" y="connsiteY15353"/>
                </a:cxn>
                <a:cxn ang="0">
                  <a:pos x="connsiteX15354" y="connsiteY15354"/>
                </a:cxn>
                <a:cxn ang="0">
                  <a:pos x="connsiteX15355" y="connsiteY15355"/>
                </a:cxn>
                <a:cxn ang="0">
                  <a:pos x="connsiteX15356" y="connsiteY15356"/>
                </a:cxn>
                <a:cxn ang="0">
                  <a:pos x="connsiteX15357" y="connsiteY15357"/>
                </a:cxn>
                <a:cxn ang="0">
                  <a:pos x="connsiteX15358" y="connsiteY15358"/>
                </a:cxn>
                <a:cxn ang="0">
                  <a:pos x="connsiteX15359" y="connsiteY15359"/>
                </a:cxn>
                <a:cxn ang="0">
                  <a:pos x="connsiteX15360" y="connsiteY15360"/>
                </a:cxn>
                <a:cxn ang="0">
                  <a:pos x="connsiteX15361" y="connsiteY15361"/>
                </a:cxn>
                <a:cxn ang="0">
                  <a:pos x="connsiteX15362" y="connsiteY15362"/>
                </a:cxn>
                <a:cxn ang="0">
                  <a:pos x="connsiteX15363" y="connsiteY15363"/>
                </a:cxn>
                <a:cxn ang="0">
                  <a:pos x="connsiteX15364" y="connsiteY15364"/>
                </a:cxn>
                <a:cxn ang="0">
                  <a:pos x="connsiteX15365" y="connsiteY15365"/>
                </a:cxn>
                <a:cxn ang="0">
                  <a:pos x="connsiteX15366" y="connsiteY15366"/>
                </a:cxn>
                <a:cxn ang="0">
                  <a:pos x="connsiteX15367" y="connsiteY15367"/>
                </a:cxn>
                <a:cxn ang="0">
                  <a:pos x="connsiteX15368" y="connsiteY15368"/>
                </a:cxn>
                <a:cxn ang="0">
                  <a:pos x="connsiteX15369" y="connsiteY15369"/>
                </a:cxn>
                <a:cxn ang="0">
                  <a:pos x="connsiteX15370" y="connsiteY15370"/>
                </a:cxn>
                <a:cxn ang="0">
                  <a:pos x="connsiteX15371" y="connsiteY15371"/>
                </a:cxn>
                <a:cxn ang="0">
                  <a:pos x="connsiteX15372" y="connsiteY15372"/>
                </a:cxn>
                <a:cxn ang="0">
                  <a:pos x="connsiteX15373" y="connsiteY15373"/>
                </a:cxn>
                <a:cxn ang="0">
                  <a:pos x="connsiteX15374" y="connsiteY15374"/>
                </a:cxn>
                <a:cxn ang="0">
                  <a:pos x="connsiteX15375" y="connsiteY15375"/>
                </a:cxn>
                <a:cxn ang="0">
                  <a:pos x="connsiteX15376" y="connsiteY15376"/>
                </a:cxn>
                <a:cxn ang="0">
                  <a:pos x="connsiteX15377" y="connsiteY15377"/>
                </a:cxn>
                <a:cxn ang="0">
                  <a:pos x="connsiteX15378" y="connsiteY15378"/>
                </a:cxn>
                <a:cxn ang="0">
                  <a:pos x="connsiteX15379" y="connsiteY15379"/>
                </a:cxn>
                <a:cxn ang="0">
                  <a:pos x="connsiteX15380" y="connsiteY15380"/>
                </a:cxn>
                <a:cxn ang="0">
                  <a:pos x="connsiteX15381" y="connsiteY15381"/>
                </a:cxn>
                <a:cxn ang="0">
                  <a:pos x="connsiteX15382" y="connsiteY15382"/>
                </a:cxn>
                <a:cxn ang="0">
                  <a:pos x="connsiteX15383" y="connsiteY15383"/>
                </a:cxn>
                <a:cxn ang="0">
                  <a:pos x="connsiteX15384" y="connsiteY15384"/>
                </a:cxn>
                <a:cxn ang="0">
                  <a:pos x="connsiteX15385" y="connsiteY15385"/>
                </a:cxn>
                <a:cxn ang="0">
                  <a:pos x="connsiteX15386" y="connsiteY15386"/>
                </a:cxn>
                <a:cxn ang="0">
                  <a:pos x="connsiteX15387" y="connsiteY15387"/>
                </a:cxn>
                <a:cxn ang="0">
                  <a:pos x="connsiteX15388" y="connsiteY15388"/>
                </a:cxn>
                <a:cxn ang="0">
                  <a:pos x="connsiteX15389" y="connsiteY15389"/>
                </a:cxn>
                <a:cxn ang="0">
                  <a:pos x="connsiteX15390" y="connsiteY15390"/>
                </a:cxn>
                <a:cxn ang="0">
                  <a:pos x="connsiteX15391" y="connsiteY15391"/>
                </a:cxn>
                <a:cxn ang="0">
                  <a:pos x="connsiteX15392" y="connsiteY15392"/>
                </a:cxn>
                <a:cxn ang="0">
                  <a:pos x="connsiteX15393" y="connsiteY15393"/>
                </a:cxn>
                <a:cxn ang="0">
                  <a:pos x="connsiteX15394" y="connsiteY15394"/>
                </a:cxn>
                <a:cxn ang="0">
                  <a:pos x="connsiteX15395" y="connsiteY15395"/>
                </a:cxn>
                <a:cxn ang="0">
                  <a:pos x="connsiteX15396" y="connsiteY15396"/>
                </a:cxn>
                <a:cxn ang="0">
                  <a:pos x="connsiteX15397" y="connsiteY15397"/>
                </a:cxn>
                <a:cxn ang="0">
                  <a:pos x="connsiteX15398" y="connsiteY15398"/>
                </a:cxn>
                <a:cxn ang="0">
                  <a:pos x="connsiteX15399" y="connsiteY15399"/>
                </a:cxn>
                <a:cxn ang="0">
                  <a:pos x="connsiteX15400" y="connsiteY15400"/>
                </a:cxn>
                <a:cxn ang="0">
                  <a:pos x="connsiteX15401" y="connsiteY15401"/>
                </a:cxn>
                <a:cxn ang="0">
                  <a:pos x="connsiteX15402" y="connsiteY15402"/>
                </a:cxn>
                <a:cxn ang="0">
                  <a:pos x="connsiteX15403" y="connsiteY15403"/>
                </a:cxn>
                <a:cxn ang="0">
                  <a:pos x="connsiteX15404" y="connsiteY15404"/>
                </a:cxn>
                <a:cxn ang="0">
                  <a:pos x="connsiteX15405" y="connsiteY15405"/>
                </a:cxn>
                <a:cxn ang="0">
                  <a:pos x="connsiteX15406" y="connsiteY15406"/>
                </a:cxn>
                <a:cxn ang="0">
                  <a:pos x="connsiteX15407" y="connsiteY15407"/>
                </a:cxn>
                <a:cxn ang="0">
                  <a:pos x="connsiteX15408" y="connsiteY15408"/>
                </a:cxn>
                <a:cxn ang="0">
                  <a:pos x="connsiteX15409" y="connsiteY15409"/>
                </a:cxn>
                <a:cxn ang="0">
                  <a:pos x="connsiteX15410" y="connsiteY15410"/>
                </a:cxn>
                <a:cxn ang="0">
                  <a:pos x="connsiteX15411" y="connsiteY15411"/>
                </a:cxn>
                <a:cxn ang="0">
                  <a:pos x="connsiteX15412" y="connsiteY15412"/>
                </a:cxn>
                <a:cxn ang="0">
                  <a:pos x="connsiteX15413" y="connsiteY15413"/>
                </a:cxn>
                <a:cxn ang="0">
                  <a:pos x="connsiteX15414" y="connsiteY15414"/>
                </a:cxn>
                <a:cxn ang="0">
                  <a:pos x="connsiteX15415" y="connsiteY15415"/>
                </a:cxn>
                <a:cxn ang="0">
                  <a:pos x="connsiteX15416" y="connsiteY15416"/>
                </a:cxn>
                <a:cxn ang="0">
                  <a:pos x="connsiteX15417" y="connsiteY15417"/>
                </a:cxn>
                <a:cxn ang="0">
                  <a:pos x="connsiteX15418" y="connsiteY15418"/>
                </a:cxn>
                <a:cxn ang="0">
                  <a:pos x="connsiteX15419" y="connsiteY15419"/>
                </a:cxn>
                <a:cxn ang="0">
                  <a:pos x="connsiteX15420" y="connsiteY15420"/>
                </a:cxn>
                <a:cxn ang="0">
                  <a:pos x="connsiteX15421" y="connsiteY15421"/>
                </a:cxn>
                <a:cxn ang="0">
                  <a:pos x="connsiteX15422" y="connsiteY15422"/>
                </a:cxn>
                <a:cxn ang="0">
                  <a:pos x="connsiteX15423" y="connsiteY15423"/>
                </a:cxn>
                <a:cxn ang="0">
                  <a:pos x="connsiteX15424" y="connsiteY15424"/>
                </a:cxn>
                <a:cxn ang="0">
                  <a:pos x="connsiteX15425" y="connsiteY15425"/>
                </a:cxn>
                <a:cxn ang="0">
                  <a:pos x="connsiteX15426" y="connsiteY15426"/>
                </a:cxn>
                <a:cxn ang="0">
                  <a:pos x="connsiteX15427" y="connsiteY15427"/>
                </a:cxn>
                <a:cxn ang="0">
                  <a:pos x="connsiteX15428" y="connsiteY15428"/>
                </a:cxn>
                <a:cxn ang="0">
                  <a:pos x="connsiteX15429" y="connsiteY15429"/>
                </a:cxn>
                <a:cxn ang="0">
                  <a:pos x="connsiteX15430" y="connsiteY15430"/>
                </a:cxn>
                <a:cxn ang="0">
                  <a:pos x="connsiteX15431" y="connsiteY15431"/>
                </a:cxn>
                <a:cxn ang="0">
                  <a:pos x="connsiteX15432" y="connsiteY15432"/>
                </a:cxn>
                <a:cxn ang="0">
                  <a:pos x="connsiteX15433" y="connsiteY15433"/>
                </a:cxn>
                <a:cxn ang="0">
                  <a:pos x="connsiteX15434" y="connsiteY15434"/>
                </a:cxn>
                <a:cxn ang="0">
                  <a:pos x="connsiteX15435" y="connsiteY15435"/>
                </a:cxn>
                <a:cxn ang="0">
                  <a:pos x="connsiteX15436" y="connsiteY15436"/>
                </a:cxn>
                <a:cxn ang="0">
                  <a:pos x="connsiteX15437" y="connsiteY15437"/>
                </a:cxn>
                <a:cxn ang="0">
                  <a:pos x="connsiteX15438" y="connsiteY15438"/>
                </a:cxn>
                <a:cxn ang="0">
                  <a:pos x="connsiteX15439" y="connsiteY15439"/>
                </a:cxn>
                <a:cxn ang="0">
                  <a:pos x="connsiteX15440" y="connsiteY15440"/>
                </a:cxn>
                <a:cxn ang="0">
                  <a:pos x="connsiteX15441" y="connsiteY15441"/>
                </a:cxn>
                <a:cxn ang="0">
                  <a:pos x="connsiteX15442" y="connsiteY15442"/>
                </a:cxn>
                <a:cxn ang="0">
                  <a:pos x="connsiteX15443" y="connsiteY15443"/>
                </a:cxn>
                <a:cxn ang="0">
                  <a:pos x="connsiteX15444" y="connsiteY15444"/>
                </a:cxn>
                <a:cxn ang="0">
                  <a:pos x="connsiteX15445" y="connsiteY15445"/>
                </a:cxn>
                <a:cxn ang="0">
                  <a:pos x="connsiteX15446" y="connsiteY15446"/>
                </a:cxn>
                <a:cxn ang="0">
                  <a:pos x="connsiteX15447" y="connsiteY15447"/>
                </a:cxn>
                <a:cxn ang="0">
                  <a:pos x="connsiteX15448" y="connsiteY15448"/>
                </a:cxn>
                <a:cxn ang="0">
                  <a:pos x="connsiteX15449" y="connsiteY15449"/>
                </a:cxn>
                <a:cxn ang="0">
                  <a:pos x="connsiteX15450" y="connsiteY15450"/>
                </a:cxn>
                <a:cxn ang="0">
                  <a:pos x="connsiteX15451" y="connsiteY15451"/>
                </a:cxn>
                <a:cxn ang="0">
                  <a:pos x="connsiteX15452" y="connsiteY15452"/>
                </a:cxn>
                <a:cxn ang="0">
                  <a:pos x="connsiteX15453" y="connsiteY15453"/>
                </a:cxn>
                <a:cxn ang="0">
                  <a:pos x="connsiteX15454" y="connsiteY15454"/>
                </a:cxn>
                <a:cxn ang="0">
                  <a:pos x="connsiteX15455" y="connsiteY15455"/>
                </a:cxn>
                <a:cxn ang="0">
                  <a:pos x="connsiteX15456" y="connsiteY15456"/>
                </a:cxn>
                <a:cxn ang="0">
                  <a:pos x="connsiteX15457" y="connsiteY15457"/>
                </a:cxn>
                <a:cxn ang="0">
                  <a:pos x="connsiteX15458" y="connsiteY15458"/>
                </a:cxn>
                <a:cxn ang="0">
                  <a:pos x="connsiteX15459" y="connsiteY15459"/>
                </a:cxn>
                <a:cxn ang="0">
                  <a:pos x="connsiteX15460" y="connsiteY15460"/>
                </a:cxn>
                <a:cxn ang="0">
                  <a:pos x="connsiteX15461" y="connsiteY15461"/>
                </a:cxn>
                <a:cxn ang="0">
                  <a:pos x="connsiteX15462" y="connsiteY15462"/>
                </a:cxn>
                <a:cxn ang="0">
                  <a:pos x="connsiteX15463" y="connsiteY15463"/>
                </a:cxn>
                <a:cxn ang="0">
                  <a:pos x="connsiteX15464" y="connsiteY15464"/>
                </a:cxn>
                <a:cxn ang="0">
                  <a:pos x="connsiteX15465" y="connsiteY15465"/>
                </a:cxn>
                <a:cxn ang="0">
                  <a:pos x="connsiteX15466" y="connsiteY15466"/>
                </a:cxn>
                <a:cxn ang="0">
                  <a:pos x="connsiteX15467" y="connsiteY15467"/>
                </a:cxn>
                <a:cxn ang="0">
                  <a:pos x="connsiteX15468" y="connsiteY15468"/>
                </a:cxn>
                <a:cxn ang="0">
                  <a:pos x="connsiteX15469" y="connsiteY15469"/>
                </a:cxn>
                <a:cxn ang="0">
                  <a:pos x="connsiteX15470" y="connsiteY15470"/>
                </a:cxn>
                <a:cxn ang="0">
                  <a:pos x="connsiteX15471" y="connsiteY15471"/>
                </a:cxn>
                <a:cxn ang="0">
                  <a:pos x="connsiteX15472" y="connsiteY15472"/>
                </a:cxn>
                <a:cxn ang="0">
                  <a:pos x="connsiteX15473" y="connsiteY15473"/>
                </a:cxn>
                <a:cxn ang="0">
                  <a:pos x="connsiteX15474" y="connsiteY15474"/>
                </a:cxn>
                <a:cxn ang="0">
                  <a:pos x="connsiteX15475" y="connsiteY15475"/>
                </a:cxn>
                <a:cxn ang="0">
                  <a:pos x="connsiteX15476" y="connsiteY15476"/>
                </a:cxn>
                <a:cxn ang="0">
                  <a:pos x="connsiteX15477" y="connsiteY15477"/>
                </a:cxn>
                <a:cxn ang="0">
                  <a:pos x="connsiteX15478" y="connsiteY15478"/>
                </a:cxn>
                <a:cxn ang="0">
                  <a:pos x="connsiteX15479" y="connsiteY15479"/>
                </a:cxn>
                <a:cxn ang="0">
                  <a:pos x="connsiteX15480" y="connsiteY15480"/>
                </a:cxn>
                <a:cxn ang="0">
                  <a:pos x="connsiteX15481" y="connsiteY15481"/>
                </a:cxn>
                <a:cxn ang="0">
                  <a:pos x="connsiteX15482" y="connsiteY15482"/>
                </a:cxn>
                <a:cxn ang="0">
                  <a:pos x="connsiteX15483" y="connsiteY15483"/>
                </a:cxn>
                <a:cxn ang="0">
                  <a:pos x="connsiteX15484" y="connsiteY15484"/>
                </a:cxn>
                <a:cxn ang="0">
                  <a:pos x="connsiteX15485" y="connsiteY15485"/>
                </a:cxn>
                <a:cxn ang="0">
                  <a:pos x="connsiteX15486" y="connsiteY15486"/>
                </a:cxn>
                <a:cxn ang="0">
                  <a:pos x="connsiteX15487" y="connsiteY15487"/>
                </a:cxn>
                <a:cxn ang="0">
                  <a:pos x="connsiteX15488" y="connsiteY15488"/>
                </a:cxn>
                <a:cxn ang="0">
                  <a:pos x="connsiteX15489" y="connsiteY15489"/>
                </a:cxn>
                <a:cxn ang="0">
                  <a:pos x="connsiteX15490" y="connsiteY15490"/>
                </a:cxn>
                <a:cxn ang="0">
                  <a:pos x="connsiteX15491" y="connsiteY15491"/>
                </a:cxn>
                <a:cxn ang="0">
                  <a:pos x="connsiteX15492" y="connsiteY15492"/>
                </a:cxn>
                <a:cxn ang="0">
                  <a:pos x="connsiteX15493" y="connsiteY15493"/>
                </a:cxn>
                <a:cxn ang="0">
                  <a:pos x="connsiteX15494" y="connsiteY15494"/>
                </a:cxn>
                <a:cxn ang="0">
                  <a:pos x="connsiteX15495" y="connsiteY15495"/>
                </a:cxn>
                <a:cxn ang="0">
                  <a:pos x="connsiteX15496" y="connsiteY15496"/>
                </a:cxn>
                <a:cxn ang="0">
                  <a:pos x="connsiteX15497" y="connsiteY15497"/>
                </a:cxn>
                <a:cxn ang="0">
                  <a:pos x="connsiteX15498" y="connsiteY15498"/>
                </a:cxn>
                <a:cxn ang="0">
                  <a:pos x="connsiteX15499" y="connsiteY15499"/>
                </a:cxn>
                <a:cxn ang="0">
                  <a:pos x="connsiteX15500" y="connsiteY15500"/>
                </a:cxn>
                <a:cxn ang="0">
                  <a:pos x="connsiteX15501" y="connsiteY15501"/>
                </a:cxn>
                <a:cxn ang="0">
                  <a:pos x="connsiteX15502" y="connsiteY15502"/>
                </a:cxn>
                <a:cxn ang="0">
                  <a:pos x="connsiteX15503" y="connsiteY15503"/>
                </a:cxn>
                <a:cxn ang="0">
                  <a:pos x="connsiteX15504" y="connsiteY15504"/>
                </a:cxn>
                <a:cxn ang="0">
                  <a:pos x="connsiteX15505" y="connsiteY15505"/>
                </a:cxn>
                <a:cxn ang="0">
                  <a:pos x="connsiteX15506" y="connsiteY15506"/>
                </a:cxn>
                <a:cxn ang="0">
                  <a:pos x="connsiteX15507" y="connsiteY15507"/>
                </a:cxn>
                <a:cxn ang="0">
                  <a:pos x="connsiteX15508" y="connsiteY15508"/>
                </a:cxn>
                <a:cxn ang="0">
                  <a:pos x="connsiteX15509" y="connsiteY15509"/>
                </a:cxn>
                <a:cxn ang="0">
                  <a:pos x="connsiteX15510" y="connsiteY15510"/>
                </a:cxn>
                <a:cxn ang="0">
                  <a:pos x="connsiteX15511" y="connsiteY15511"/>
                </a:cxn>
                <a:cxn ang="0">
                  <a:pos x="connsiteX15512" y="connsiteY15512"/>
                </a:cxn>
                <a:cxn ang="0">
                  <a:pos x="connsiteX15513" y="connsiteY15513"/>
                </a:cxn>
                <a:cxn ang="0">
                  <a:pos x="connsiteX15514" y="connsiteY15514"/>
                </a:cxn>
                <a:cxn ang="0">
                  <a:pos x="connsiteX15515" y="connsiteY15515"/>
                </a:cxn>
                <a:cxn ang="0">
                  <a:pos x="connsiteX15516" y="connsiteY15516"/>
                </a:cxn>
                <a:cxn ang="0">
                  <a:pos x="connsiteX15517" y="connsiteY15517"/>
                </a:cxn>
                <a:cxn ang="0">
                  <a:pos x="connsiteX15518" y="connsiteY15518"/>
                </a:cxn>
                <a:cxn ang="0">
                  <a:pos x="connsiteX15519" y="connsiteY15519"/>
                </a:cxn>
                <a:cxn ang="0">
                  <a:pos x="connsiteX15520" y="connsiteY15520"/>
                </a:cxn>
                <a:cxn ang="0">
                  <a:pos x="connsiteX15521" y="connsiteY15521"/>
                </a:cxn>
                <a:cxn ang="0">
                  <a:pos x="connsiteX15522" y="connsiteY15522"/>
                </a:cxn>
                <a:cxn ang="0">
                  <a:pos x="connsiteX15523" y="connsiteY15523"/>
                </a:cxn>
                <a:cxn ang="0">
                  <a:pos x="connsiteX15524" y="connsiteY15524"/>
                </a:cxn>
                <a:cxn ang="0">
                  <a:pos x="connsiteX15525" y="connsiteY15525"/>
                </a:cxn>
                <a:cxn ang="0">
                  <a:pos x="connsiteX15526" y="connsiteY15526"/>
                </a:cxn>
                <a:cxn ang="0">
                  <a:pos x="connsiteX15527" y="connsiteY15527"/>
                </a:cxn>
                <a:cxn ang="0">
                  <a:pos x="connsiteX15528" y="connsiteY15528"/>
                </a:cxn>
                <a:cxn ang="0">
                  <a:pos x="connsiteX15529" y="connsiteY15529"/>
                </a:cxn>
                <a:cxn ang="0">
                  <a:pos x="connsiteX15530" y="connsiteY15530"/>
                </a:cxn>
                <a:cxn ang="0">
                  <a:pos x="connsiteX15531" y="connsiteY15531"/>
                </a:cxn>
                <a:cxn ang="0">
                  <a:pos x="connsiteX15532" y="connsiteY15532"/>
                </a:cxn>
                <a:cxn ang="0">
                  <a:pos x="connsiteX15533" y="connsiteY15533"/>
                </a:cxn>
                <a:cxn ang="0">
                  <a:pos x="connsiteX15534" y="connsiteY15534"/>
                </a:cxn>
                <a:cxn ang="0">
                  <a:pos x="connsiteX15535" y="connsiteY15535"/>
                </a:cxn>
                <a:cxn ang="0">
                  <a:pos x="connsiteX15536" y="connsiteY15536"/>
                </a:cxn>
                <a:cxn ang="0">
                  <a:pos x="connsiteX15537" y="connsiteY15537"/>
                </a:cxn>
                <a:cxn ang="0">
                  <a:pos x="connsiteX15538" y="connsiteY15538"/>
                </a:cxn>
                <a:cxn ang="0">
                  <a:pos x="connsiteX15539" y="connsiteY15539"/>
                </a:cxn>
                <a:cxn ang="0">
                  <a:pos x="connsiteX15540" y="connsiteY15540"/>
                </a:cxn>
                <a:cxn ang="0">
                  <a:pos x="connsiteX15541" y="connsiteY15541"/>
                </a:cxn>
                <a:cxn ang="0">
                  <a:pos x="connsiteX15542" y="connsiteY15542"/>
                </a:cxn>
                <a:cxn ang="0">
                  <a:pos x="connsiteX15543" y="connsiteY15543"/>
                </a:cxn>
                <a:cxn ang="0">
                  <a:pos x="connsiteX15544" y="connsiteY15544"/>
                </a:cxn>
                <a:cxn ang="0">
                  <a:pos x="connsiteX15545" y="connsiteY15545"/>
                </a:cxn>
                <a:cxn ang="0">
                  <a:pos x="connsiteX15546" y="connsiteY15546"/>
                </a:cxn>
                <a:cxn ang="0">
                  <a:pos x="connsiteX15547" y="connsiteY15547"/>
                </a:cxn>
                <a:cxn ang="0">
                  <a:pos x="connsiteX15548" y="connsiteY15548"/>
                </a:cxn>
                <a:cxn ang="0">
                  <a:pos x="connsiteX15549" y="connsiteY15549"/>
                </a:cxn>
                <a:cxn ang="0">
                  <a:pos x="connsiteX15550" y="connsiteY15550"/>
                </a:cxn>
                <a:cxn ang="0">
                  <a:pos x="connsiteX15551" y="connsiteY15551"/>
                </a:cxn>
                <a:cxn ang="0">
                  <a:pos x="connsiteX15552" y="connsiteY15552"/>
                </a:cxn>
                <a:cxn ang="0">
                  <a:pos x="connsiteX15553" y="connsiteY15553"/>
                </a:cxn>
                <a:cxn ang="0">
                  <a:pos x="connsiteX15554" y="connsiteY15554"/>
                </a:cxn>
                <a:cxn ang="0">
                  <a:pos x="connsiteX15555" y="connsiteY15555"/>
                </a:cxn>
                <a:cxn ang="0">
                  <a:pos x="connsiteX15556" y="connsiteY15556"/>
                </a:cxn>
                <a:cxn ang="0">
                  <a:pos x="connsiteX15557" y="connsiteY15557"/>
                </a:cxn>
                <a:cxn ang="0">
                  <a:pos x="connsiteX15558" y="connsiteY15558"/>
                </a:cxn>
                <a:cxn ang="0">
                  <a:pos x="connsiteX15559" y="connsiteY15559"/>
                </a:cxn>
                <a:cxn ang="0">
                  <a:pos x="connsiteX15560" y="connsiteY15560"/>
                </a:cxn>
                <a:cxn ang="0">
                  <a:pos x="connsiteX15561" y="connsiteY15561"/>
                </a:cxn>
                <a:cxn ang="0">
                  <a:pos x="connsiteX15562" y="connsiteY15562"/>
                </a:cxn>
                <a:cxn ang="0">
                  <a:pos x="connsiteX15563" y="connsiteY15563"/>
                </a:cxn>
                <a:cxn ang="0">
                  <a:pos x="connsiteX15564" y="connsiteY15564"/>
                </a:cxn>
                <a:cxn ang="0">
                  <a:pos x="connsiteX15565" y="connsiteY15565"/>
                </a:cxn>
                <a:cxn ang="0">
                  <a:pos x="connsiteX15566" y="connsiteY15566"/>
                </a:cxn>
                <a:cxn ang="0">
                  <a:pos x="connsiteX15567" y="connsiteY15567"/>
                </a:cxn>
                <a:cxn ang="0">
                  <a:pos x="connsiteX15568" y="connsiteY15568"/>
                </a:cxn>
                <a:cxn ang="0">
                  <a:pos x="connsiteX15569" y="connsiteY15569"/>
                </a:cxn>
                <a:cxn ang="0">
                  <a:pos x="connsiteX15570" y="connsiteY15570"/>
                </a:cxn>
                <a:cxn ang="0">
                  <a:pos x="connsiteX15571" y="connsiteY15571"/>
                </a:cxn>
                <a:cxn ang="0">
                  <a:pos x="connsiteX15572" y="connsiteY15572"/>
                </a:cxn>
                <a:cxn ang="0">
                  <a:pos x="connsiteX15573" y="connsiteY15573"/>
                </a:cxn>
                <a:cxn ang="0">
                  <a:pos x="connsiteX15574" y="connsiteY15574"/>
                </a:cxn>
                <a:cxn ang="0">
                  <a:pos x="connsiteX15575" y="connsiteY15575"/>
                </a:cxn>
                <a:cxn ang="0">
                  <a:pos x="connsiteX15576" y="connsiteY15576"/>
                </a:cxn>
                <a:cxn ang="0">
                  <a:pos x="connsiteX15577" y="connsiteY15577"/>
                </a:cxn>
                <a:cxn ang="0">
                  <a:pos x="connsiteX15578" y="connsiteY15578"/>
                </a:cxn>
                <a:cxn ang="0">
                  <a:pos x="connsiteX15579" y="connsiteY15579"/>
                </a:cxn>
                <a:cxn ang="0">
                  <a:pos x="connsiteX15580" y="connsiteY15580"/>
                </a:cxn>
                <a:cxn ang="0">
                  <a:pos x="connsiteX15581" y="connsiteY15581"/>
                </a:cxn>
                <a:cxn ang="0">
                  <a:pos x="connsiteX15582" y="connsiteY15582"/>
                </a:cxn>
                <a:cxn ang="0">
                  <a:pos x="connsiteX15583" y="connsiteY15583"/>
                </a:cxn>
                <a:cxn ang="0">
                  <a:pos x="connsiteX15584" y="connsiteY15584"/>
                </a:cxn>
                <a:cxn ang="0">
                  <a:pos x="connsiteX15585" y="connsiteY15585"/>
                </a:cxn>
                <a:cxn ang="0">
                  <a:pos x="connsiteX15586" y="connsiteY15586"/>
                </a:cxn>
                <a:cxn ang="0">
                  <a:pos x="connsiteX15587" y="connsiteY15587"/>
                </a:cxn>
                <a:cxn ang="0">
                  <a:pos x="connsiteX15588" y="connsiteY15588"/>
                </a:cxn>
                <a:cxn ang="0">
                  <a:pos x="connsiteX15589" y="connsiteY15589"/>
                </a:cxn>
                <a:cxn ang="0">
                  <a:pos x="connsiteX15590" y="connsiteY15590"/>
                </a:cxn>
                <a:cxn ang="0">
                  <a:pos x="connsiteX15591" y="connsiteY15591"/>
                </a:cxn>
                <a:cxn ang="0">
                  <a:pos x="connsiteX15592" y="connsiteY15592"/>
                </a:cxn>
                <a:cxn ang="0">
                  <a:pos x="connsiteX15593" y="connsiteY15593"/>
                </a:cxn>
                <a:cxn ang="0">
                  <a:pos x="connsiteX15594" y="connsiteY15594"/>
                </a:cxn>
                <a:cxn ang="0">
                  <a:pos x="connsiteX15595" y="connsiteY15595"/>
                </a:cxn>
                <a:cxn ang="0">
                  <a:pos x="connsiteX15596" y="connsiteY15596"/>
                </a:cxn>
                <a:cxn ang="0">
                  <a:pos x="connsiteX15597" y="connsiteY15597"/>
                </a:cxn>
                <a:cxn ang="0">
                  <a:pos x="connsiteX15598" y="connsiteY15598"/>
                </a:cxn>
                <a:cxn ang="0">
                  <a:pos x="connsiteX15599" y="connsiteY15599"/>
                </a:cxn>
                <a:cxn ang="0">
                  <a:pos x="connsiteX15600" y="connsiteY15600"/>
                </a:cxn>
                <a:cxn ang="0">
                  <a:pos x="connsiteX15601" y="connsiteY15601"/>
                </a:cxn>
                <a:cxn ang="0">
                  <a:pos x="connsiteX15602" y="connsiteY15602"/>
                </a:cxn>
                <a:cxn ang="0">
                  <a:pos x="connsiteX15603" y="connsiteY15603"/>
                </a:cxn>
                <a:cxn ang="0">
                  <a:pos x="connsiteX15604" y="connsiteY15604"/>
                </a:cxn>
                <a:cxn ang="0">
                  <a:pos x="connsiteX15605" y="connsiteY15605"/>
                </a:cxn>
                <a:cxn ang="0">
                  <a:pos x="connsiteX15606" y="connsiteY15606"/>
                </a:cxn>
                <a:cxn ang="0">
                  <a:pos x="connsiteX15607" y="connsiteY15607"/>
                </a:cxn>
                <a:cxn ang="0">
                  <a:pos x="connsiteX15608" y="connsiteY15608"/>
                </a:cxn>
                <a:cxn ang="0">
                  <a:pos x="connsiteX15609" y="connsiteY15609"/>
                </a:cxn>
                <a:cxn ang="0">
                  <a:pos x="connsiteX15610" y="connsiteY15610"/>
                </a:cxn>
                <a:cxn ang="0">
                  <a:pos x="connsiteX15611" y="connsiteY15611"/>
                </a:cxn>
                <a:cxn ang="0">
                  <a:pos x="connsiteX15612" y="connsiteY15612"/>
                </a:cxn>
                <a:cxn ang="0">
                  <a:pos x="connsiteX15613" y="connsiteY15613"/>
                </a:cxn>
                <a:cxn ang="0">
                  <a:pos x="connsiteX15614" y="connsiteY15614"/>
                </a:cxn>
                <a:cxn ang="0">
                  <a:pos x="connsiteX15615" y="connsiteY15615"/>
                </a:cxn>
                <a:cxn ang="0">
                  <a:pos x="connsiteX15616" y="connsiteY15616"/>
                </a:cxn>
                <a:cxn ang="0">
                  <a:pos x="connsiteX15617" y="connsiteY15617"/>
                </a:cxn>
                <a:cxn ang="0">
                  <a:pos x="connsiteX15618" y="connsiteY15618"/>
                </a:cxn>
                <a:cxn ang="0">
                  <a:pos x="connsiteX15619" y="connsiteY15619"/>
                </a:cxn>
                <a:cxn ang="0">
                  <a:pos x="connsiteX15620" y="connsiteY15620"/>
                </a:cxn>
                <a:cxn ang="0">
                  <a:pos x="connsiteX15621" y="connsiteY15621"/>
                </a:cxn>
                <a:cxn ang="0">
                  <a:pos x="connsiteX15622" y="connsiteY15622"/>
                </a:cxn>
                <a:cxn ang="0">
                  <a:pos x="connsiteX15623" y="connsiteY15623"/>
                </a:cxn>
                <a:cxn ang="0">
                  <a:pos x="connsiteX15624" y="connsiteY15624"/>
                </a:cxn>
                <a:cxn ang="0">
                  <a:pos x="connsiteX15625" y="connsiteY15625"/>
                </a:cxn>
                <a:cxn ang="0">
                  <a:pos x="connsiteX15626" y="connsiteY15626"/>
                </a:cxn>
                <a:cxn ang="0">
                  <a:pos x="connsiteX15627" y="connsiteY15627"/>
                </a:cxn>
                <a:cxn ang="0">
                  <a:pos x="connsiteX15628" y="connsiteY15628"/>
                </a:cxn>
                <a:cxn ang="0">
                  <a:pos x="connsiteX15629" y="connsiteY15629"/>
                </a:cxn>
                <a:cxn ang="0">
                  <a:pos x="connsiteX15630" y="connsiteY15630"/>
                </a:cxn>
                <a:cxn ang="0">
                  <a:pos x="connsiteX15631" y="connsiteY15631"/>
                </a:cxn>
                <a:cxn ang="0">
                  <a:pos x="connsiteX15632" y="connsiteY15632"/>
                </a:cxn>
                <a:cxn ang="0">
                  <a:pos x="connsiteX15633" y="connsiteY15633"/>
                </a:cxn>
                <a:cxn ang="0">
                  <a:pos x="connsiteX15634" y="connsiteY15634"/>
                </a:cxn>
                <a:cxn ang="0">
                  <a:pos x="connsiteX15635" y="connsiteY15635"/>
                </a:cxn>
                <a:cxn ang="0">
                  <a:pos x="connsiteX15636" y="connsiteY15636"/>
                </a:cxn>
                <a:cxn ang="0">
                  <a:pos x="connsiteX15637" y="connsiteY15637"/>
                </a:cxn>
                <a:cxn ang="0">
                  <a:pos x="connsiteX15638" y="connsiteY15638"/>
                </a:cxn>
                <a:cxn ang="0">
                  <a:pos x="connsiteX15639" y="connsiteY15639"/>
                </a:cxn>
                <a:cxn ang="0">
                  <a:pos x="connsiteX15640" y="connsiteY15640"/>
                </a:cxn>
                <a:cxn ang="0">
                  <a:pos x="connsiteX15641" y="connsiteY15641"/>
                </a:cxn>
                <a:cxn ang="0">
                  <a:pos x="connsiteX15642" y="connsiteY15642"/>
                </a:cxn>
                <a:cxn ang="0">
                  <a:pos x="connsiteX15643" y="connsiteY15643"/>
                </a:cxn>
                <a:cxn ang="0">
                  <a:pos x="connsiteX15644" y="connsiteY15644"/>
                </a:cxn>
                <a:cxn ang="0">
                  <a:pos x="connsiteX15645" y="connsiteY15645"/>
                </a:cxn>
                <a:cxn ang="0">
                  <a:pos x="connsiteX15646" y="connsiteY15646"/>
                </a:cxn>
                <a:cxn ang="0">
                  <a:pos x="connsiteX15647" y="connsiteY15647"/>
                </a:cxn>
                <a:cxn ang="0">
                  <a:pos x="connsiteX15648" y="connsiteY15648"/>
                </a:cxn>
                <a:cxn ang="0">
                  <a:pos x="connsiteX15649" y="connsiteY15649"/>
                </a:cxn>
                <a:cxn ang="0">
                  <a:pos x="connsiteX15650" y="connsiteY15650"/>
                </a:cxn>
                <a:cxn ang="0">
                  <a:pos x="connsiteX15651" y="connsiteY15651"/>
                </a:cxn>
                <a:cxn ang="0">
                  <a:pos x="connsiteX15652" y="connsiteY15652"/>
                </a:cxn>
                <a:cxn ang="0">
                  <a:pos x="connsiteX15653" y="connsiteY15653"/>
                </a:cxn>
                <a:cxn ang="0">
                  <a:pos x="connsiteX15654" y="connsiteY15654"/>
                </a:cxn>
                <a:cxn ang="0">
                  <a:pos x="connsiteX15655" y="connsiteY15655"/>
                </a:cxn>
                <a:cxn ang="0">
                  <a:pos x="connsiteX15656" y="connsiteY15656"/>
                </a:cxn>
                <a:cxn ang="0">
                  <a:pos x="connsiteX15657" y="connsiteY15657"/>
                </a:cxn>
                <a:cxn ang="0">
                  <a:pos x="connsiteX15658" y="connsiteY15658"/>
                </a:cxn>
                <a:cxn ang="0">
                  <a:pos x="connsiteX15659" y="connsiteY15659"/>
                </a:cxn>
                <a:cxn ang="0">
                  <a:pos x="connsiteX15660" y="connsiteY15660"/>
                </a:cxn>
                <a:cxn ang="0">
                  <a:pos x="connsiteX15661" y="connsiteY15661"/>
                </a:cxn>
                <a:cxn ang="0">
                  <a:pos x="connsiteX15662" y="connsiteY15662"/>
                </a:cxn>
                <a:cxn ang="0">
                  <a:pos x="connsiteX15663" y="connsiteY15663"/>
                </a:cxn>
                <a:cxn ang="0">
                  <a:pos x="connsiteX15664" y="connsiteY15664"/>
                </a:cxn>
                <a:cxn ang="0">
                  <a:pos x="connsiteX15665" y="connsiteY15665"/>
                </a:cxn>
                <a:cxn ang="0">
                  <a:pos x="connsiteX15666" y="connsiteY15666"/>
                </a:cxn>
                <a:cxn ang="0">
                  <a:pos x="connsiteX15667" y="connsiteY15667"/>
                </a:cxn>
                <a:cxn ang="0">
                  <a:pos x="connsiteX15668" y="connsiteY15668"/>
                </a:cxn>
                <a:cxn ang="0">
                  <a:pos x="connsiteX15669" y="connsiteY15669"/>
                </a:cxn>
                <a:cxn ang="0">
                  <a:pos x="connsiteX15670" y="connsiteY15670"/>
                </a:cxn>
                <a:cxn ang="0">
                  <a:pos x="connsiteX15671" y="connsiteY15671"/>
                </a:cxn>
                <a:cxn ang="0">
                  <a:pos x="connsiteX15672" y="connsiteY15672"/>
                </a:cxn>
                <a:cxn ang="0">
                  <a:pos x="connsiteX15673" y="connsiteY15673"/>
                </a:cxn>
                <a:cxn ang="0">
                  <a:pos x="connsiteX15674" y="connsiteY15674"/>
                </a:cxn>
                <a:cxn ang="0">
                  <a:pos x="connsiteX15675" y="connsiteY15675"/>
                </a:cxn>
                <a:cxn ang="0">
                  <a:pos x="connsiteX15676" y="connsiteY15676"/>
                </a:cxn>
                <a:cxn ang="0">
                  <a:pos x="connsiteX15677" y="connsiteY15677"/>
                </a:cxn>
                <a:cxn ang="0">
                  <a:pos x="connsiteX15678" y="connsiteY15678"/>
                </a:cxn>
                <a:cxn ang="0">
                  <a:pos x="connsiteX15679" y="connsiteY15679"/>
                </a:cxn>
                <a:cxn ang="0">
                  <a:pos x="connsiteX15680" y="connsiteY15680"/>
                </a:cxn>
                <a:cxn ang="0">
                  <a:pos x="connsiteX15681" y="connsiteY15681"/>
                </a:cxn>
                <a:cxn ang="0">
                  <a:pos x="connsiteX15682" y="connsiteY15682"/>
                </a:cxn>
                <a:cxn ang="0">
                  <a:pos x="connsiteX15683" y="connsiteY15683"/>
                </a:cxn>
                <a:cxn ang="0">
                  <a:pos x="connsiteX15684" y="connsiteY15684"/>
                </a:cxn>
                <a:cxn ang="0">
                  <a:pos x="connsiteX15685" y="connsiteY15685"/>
                </a:cxn>
                <a:cxn ang="0">
                  <a:pos x="connsiteX15686" y="connsiteY15686"/>
                </a:cxn>
                <a:cxn ang="0">
                  <a:pos x="connsiteX15687" y="connsiteY15687"/>
                </a:cxn>
                <a:cxn ang="0">
                  <a:pos x="connsiteX15688" y="connsiteY15688"/>
                </a:cxn>
                <a:cxn ang="0">
                  <a:pos x="connsiteX15689" y="connsiteY15689"/>
                </a:cxn>
                <a:cxn ang="0">
                  <a:pos x="connsiteX15690" y="connsiteY15690"/>
                </a:cxn>
                <a:cxn ang="0">
                  <a:pos x="connsiteX15691" y="connsiteY15691"/>
                </a:cxn>
                <a:cxn ang="0">
                  <a:pos x="connsiteX15692" y="connsiteY15692"/>
                </a:cxn>
                <a:cxn ang="0">
                  <a:pos x="connsiteX15693" y="connsiteY15693"/>
                </a:cxn>
                <a:cxn ang="0">
                  <a:pos x="connsiteX15694" y="connsiteY15694"/>
                </a:cxn>
                <a:cxn ang="0">
                  <a:pos x="connsiteX15695" y="connsiteY15695"/>
                </a:cxn>
                <a:cxn ang="0">
                  <a:pos x="connsiteX15696" y="connsiteY15696"/>
                </a:cxn>
                <a:cxn ang="0">
                  <a:pos x="connsiteX15697" y="connsiteY15697"/>
                </a:cxn>
                <a:cxn ang="0">
                  <a:pos x="connsiteX15698" y="connsiteY15698"/>
                </a:cxn>
                <a:cxn ang="0">
                  <a:pos x="connsiteX15699" y="connsiteY15699"/>
                </a:cxn>
                <a:cxn ang="0">
                  <a:pos x="connsiteX15700" y="connsiteY15700"/>
                </a:cxn>
                <a:cxn ang="0">
                  <a:pos x="connsiteX15701" y="connsiteY15701"/>
                </a:cxn>
                <a:cxn ang="0">
                  <a:pos x="connsiteX15702" y="connsiteY15702"/>
                </a:cxn>
                <a:cxn ang="0">
                  <a:pos x="connsiteX15703" y="connsiteY15703"/>
                </a:cxn>
                <a:cxn ang="0">
                  <a:pos x="connsiteX15704" y="connsiteY15704"/>
                </a:cxn>
                <a:cxn ang="0">
                  <a:pos x="connsiteX15705" y="connsiteY15705"/>
                </a:cxn>
                <a:cxn ang="0">
                  <a:pos x="connsiteX15706" y="connsiteY15706"/>
                </a:cxn>
                <a:cxn ang="0">
                  <a:pos x="connsiteX15707" y="connsiteY15707"/>
                </a:cxn>
                <a:cxn ang="0">
                  <a:pos x="connsiteX15708" y="connsiteY15708"/>
                </a:cxn>
                <a:cxn ang="0">
                  <a:pos x="connsiteX15709" y="connsiteY15709"/>
                </a:cxn>
                <a:cxn ang="0">
                  <a:pos x="connsiteX15710" y="connsiteY15710"/>
                </a:cxn>
                <a:cxn ang="0">
                  <a:pos x="connsiteX15711" y="connsiteY15711"/>
                </a:cxn>
                <a:cxn ang="0">
                  <a:pos x="connsiteX15712" y="connsiteY15712"/>
                </a:cxn>
                <a:cxn ang="0">
                  <a:pos x="connsiteX15713" y="connsiteY15713"/>
                </a:cxn>
                <a:cxn ang="0">
                  <a:pos x="connsiteX15714" y="connsiteY15714"/>
                </a:cxn>
                <a:cxn ang="0">
                  <a:pos x="connsiteX15715" y="connsiteY15715"/>
                </a:cxn>
                <a:cxn ang="0">
                  <a:pos x="connsiteX15716" y="connsiteY15716"/>
                </a:cxn>
                <a:cxn ang="0">
                  <a:pos x="connsiteX15717" y="connsiteY15717"/>
                </a:cxn>
                <a:cxn ang="0">
                  <a:pos x="connsiteX15718" y="connsiteY15718"/>
                </a:cxn>
                <a:cxn ang="0">
                  <a:pos x="connsiteX15719" y="connsiteY15719"/>
                </a:cxn>
                <a:cxn ang="0">
                  <a:pos x="connsiteX15720" y="connsiteY15720"/>
                </a:cxn>
                <a:cxn ang="0">
                  <a:pos x="connsiteX15721" y="connsiteY15721"/>
                </a:cxn>
                <a:cxn ang="0">
                  <a:pos x="connsiteX15722" y="connsiteY15722"/>
                </a:cxn>
                <a:cxn ang="0">
                  <a:pos x="connsiteX15723" y="connsiteY15723"/>
                </a:cxn>
                <a:cxn ang="0">
                  <a:pos x="connsiteX15724" y="connsiteY15724"/>
                </a:cxn>
                <a:cxn ang="0">
                  <a:pos x="connsiteX15725" y="connsiteY15725"/>
                </a:cxn>
                <a:cxn ang="0">
                  <a:pos x="connsiteX15726" y="connsiteY15726"/>
                </a:cxn>
                <a:cxn ang="0">
                  <a:pos x="connsiteX15727" y="connsiteY15727"/>
                </a:cxn>
                <a:cxn ang="0">
                  <a:pos x="connsiteX15728" y="connsiteY15728"/>
                </a:cxn>
                <a:cxn ang="0">
                  <a:pos x="connsiteX15729" y="connsiteY15729"/>
                </a:cxn>
                <a:cxn ang="0">
                  <a:pos x="connsiteX15730" y="connsiteY15730"/>
                </a:cxn>
                <a:cxn ang="0">
                  <a:pos x="connsiteX15731" y="connsiteY15731"/>
                </a:cxn>
                <a:cxn ang="0">
                  <a:pos x="connsiteX15732" y="connsiteY15732"/>
                </a:cxn>
                <a:cxn ang="0">
                  <a:pos x="connsiteX15733" y="connsiteY15733"/>
                </a:cxn>
                <a:cxn ang="0">
                  <a:pos x="connsiteX15734" y="connsiteY15734"/>
                </a:cxn>
                <a:cxn ang="0">
                  <a:pos x="connsiteX15735" y="connsiteY15735"/>
                </a:cxn>
                <a:cxn ang="0">
                  <a:pos x="connsiteX15736" y="connsiteY15736"/>
                </a:cxn>
                <a:cxn ang="0">
                  <a:pos x="connsiteX15737" y="connsiteY15737"/>
                </a:cxn>
                <a:cxn ang="0">
                  <a:pos x="connsiteX15738" y="connsiteY15738"/>
                </a:cxn>
                <a:cxn ang="0">
                  <a:pos x="connsiteX15739" y="connsiteY15739"/>
                </a:cxn>
                <a:cxn ang="0">
                  <a:pos x="connsiteX15740" y="connsiteY15740"/>
                </a:cxn>
                <a:cxn ang="0">
                  <a:pos x="connsiteX15741" y="connsiteY15741"/>
                </a:cxn>
                <a:cxn ang="0">
                  <a:pos x="connsiteX15742" y="connsiteY15742"/>
                </a:cxn>
                <a:cxn ang="0">
                  <a:pos x="connsiteX15743" y="connsiteY15743"/>
                </a:cxn>
                <a:cxn ang="0">
                  <a:pos x="connsiteX15744" y="connsiteY15744"/>
                </a:cxn>
                <a:cxn ang="0">
                  <a:pos x="connsiteX15745" y="connsiteY15745"/>
                </a:cxn>
                <a:cxn ang="0">
                  <a:pos x="connsiteX15746" y="connsiteY15746"/>
                </a:cxn>
                <a:cxn ang="0">
                  <a:pos x="connsiteX15747" y="connsiteY15747"/>
                </a:cxn>
                <a:cxn ang="0">
                  <a:pos x="connsiteX15748" y="connsiteY15748"/>
                </a:cxn>
                <a:cxn ang="0">
                  <a:pos x="connsiteX15749" y="connsiteY15749"/>
                </a:cxn>
                <a:cxn ang="0">
                  <a:pos x="connsiteX15750" y="connsiteY15750"/>
                </a:cxn>
                <a:cxn ang="0">
                  <a:pos x="connsiteX15751" y="connsiteY15751"/>
                </a:cxn>
                <a:cxn ang="0">
                  <a:pos x="connsiteX15752" y="connsiteY15752"/>
                </a:cxn>
                <a:cxn ang="0">
                  <a:pos x="connsiteX15753" y="connsiteY15753"/>
                </a:cxn>
                <a:cxn ang="0">
                  <a:pos x="connsiteX15754" y="connsiteY15754"/>
                </a:cxn>
                <a:cxn ang="0">
                  <a:pos x="connsiteX15755" y="connsiteY15755"/>
                </a:cxn>
                <a:cxn ang="0">
                  <a:pos x="connsiteX15756" y="connsiteY15756"/>
                </a:cxn>
                <a:cxn ang="0">
                  <a:pos x="connsiteX15757" y="connsiteY15757"/>
                </a:cxn>
                <a:cxn ang="0">
                  <a:pos x="connsiteX15758" y="connsiteY15758"/>
                </a:cxn>
                <a:cxn ang="0">
                  <a:pos x="connsiteX15759" y="connsiteY15759"/>
                </a:cxn>
                <a:cxn ang="0">
                  <a:pos x="connsiteX15760" y="connsiteY15760"/>
                </a:cxn>
                <a:cxn ang="0">
                  <a:pos x="connsiteX15761" y="connsiteY15761"/>
                </a:cxn>
                <a:cxn ang="0">
                  <a:pos x="connsiteX15762" y="connsiteY15762"/>
                </a:cxn>
                <a:cxn ang="0">
                  <a:pos x="connsiteX15763" y="connsiteY15763"/>
                </a:cxn>
                <a:cxn ang="0">
                  <a:pos x="connsiteX15764" y="connsiteY15764"/>
                </a:cxn>
                <a:cxn ang="0">
                  <a:pos x="connsiteX15765" y="connsiteY15765"/>
                </a:cxn>
                <a:cxn ang="0">
                  <a:pos x="connsiteX15766" y="connsiteY15766"/>
                </a:cxn>
                <a:cxn ang="0">
                  <a:pos x="connsiteX15767" y="connsiteY15767"/>
                </a:cxn>
                <a:cxn ang="0">
                  <a:pos x="connsiteX15768" y="connsiteY15768"/>
                </a:cxn>
                <a:cxn ang="0">
                  <a:pos x="connsiteX15769" y="connsiteY15769"/>
                </a:cxn>
                <a:cxn ang="0">
                  <a:pos x="connsiteX15770" y="connsiteY15770"/>
                </a:cxn>
                <a:cxn ang="0">
                  <a:pos x="connsiteX15771" y="connsiteY15771"/>
                </a:cxn>
                <a:cxn ang="0">
                  <a:pos x="connsiteX15772" y="connsiteY15772"/>
                </a:cxn>
                <a:cxn ang="0">
                  <a:pos x="connsiteX15773" y="connsiteY15773"/>
                </a:cxn>
                <a:cxn ang="0">
                  <a:pos x="connsiteX15774" y="connsiteY15774"/>
                </a:cxn>
                <a:cxn ang="0">
                  <a:pos x="connsiteX15775" y="connsiteY15775"/>
                </a:cxn>
                <a:cxn ang="0">
                  <a:pos x="connsiteX15776" y="connsiteY15776"/>
                </a:cxn>
                <a:cxn ang="0">
                  <a:pos x="connsiteX15777" y="connsiteY15777"/>
                </a:cxn>
                <a:cxn ang="0">
                  <a:pos x="connsiteX15778" y="connsiteY15778"/>
                </a:cxn>
                <a:cxn ang="0">
                  <a:pos x="connsiteX15779" y="connsiteY15779"/>
                </a:cxn>
                <a:cxn ang="0">
                  <a:pos x="connsiteX15780" y="connsiteY15780"/>
                </a:cxn>
                <a:cxn ang="0">
                  <a:pos x="connsiteX15781" y="connsiteY15781"/>
                </a:cxn>
                <a:cxn ang="0">
                  <a:pos x="connsiteX15782" y="connsiteY15782"/>
                </a:cxn>
                <a:cxn ang="0">
                  <a:pos x="connsiteX15783" y="connsiteY15783"/>
                </a:cxn>
                <a:cxn ang="0">
                  <a:pos x="connsiteX15784" y="connsiteY15784"/>
                </a:cxn>
                <a:cxn ang="0">
                  <a:pos x="connsiteX15785" y="connsiteY15785"/>
                </a:cxn>
                <a:cxn ang="0">
                  <a:pos x="connsiteX15786" y="connsiteY15786"/>
                </a:cxn>
                <a:cxn ang="0">
                  <a:pos x="connsiteX15787" y="connsiteY15787"/>
                </a:cxn>
                <a:cxn ang="0">
                  <a:pos x="connsiteX15788" y="connsiteY15788"/>
                </a:cxn>
                <a:cxn ang="0">
                  <a:pos x="connsiteX15789" y="connsiteY15789"/>
                </a:cxn>
                <a:cxn ang="0">
                  <a:pos x="connsiteX15790" y="connsiteY15790"/>
                </a:cxn>
                <a:cxn ang="0">
                  <a:pos x="connsiteX15791" y="connsiteY15791"/>
                </a:cxn>
                <a:cxn ang="0">
                  <a:pos x="connsiteX15792" y="connsiteY15792"/>
                </a:cxn>
                <a:cxn ang="0">
                  <a:pos x="connsiteX15793" y="connsiteY15793"/>
                </a:cxn>
                <a:cxn ang="0">
                  <a:pos x="connsiteX15794" y="connsiteY15794"/>
                </a:cxn>
                <a:cxn ang="0">
                  <a:pos x="connsiteX15795" y="connsiteY15795"/>
                </a:cxn>
                <a:cxn ang="0">
                  <a:pos x="connsiteX15796" y="connsiteY15796"/>
                </a:cxn>
                <a:cxn ang="0">
                  <a:pos x="connsiteX15797" y="connsiteY15797"/>
                </a:cxn>
                <a:cxn ang="0">
                  <a:pos x="connsiteX15798" y="connsiteY15798"/>
                </a:cxn>
                <a:cxn ang="0">
                  <a:pos x="connsiteX15799" y="connsiteY15799"/>
                </a:cxn>
                <a:cxn ang="0">
                  <a:pos x="connsiteX15800" y="connsiteY15800"/>
                </a:cxn>
                <a:cxn ang="0">
                  <a:pos x="connsiteX15801" y="connsiteY15801"/>
                </a:cxn>
                <a:cxn ang="0">
                  <a:pos x="connsiteX15802" y="connsiteY15802"/>
                </a:cxn>
                <a:cxn ang="0">
                  <a:pos x="connsiteX15803" y="connsiteY15803"/>
                </a:cxn>
                <a:cxn ang="0">
                  <a:pos x="connsiteX15804" y="connsiteY15804"/>
                </a:cxn>
                <a:cxn ang="0">
                  <a:pos x="connsiteX15805" y="connsiteY15805"/>
                </a:cxn>
                <a:cxn ang="0">
                  <a:pos x="connsiteX15806" y="connsiteY15806"/>
                </a:cxn>
                <a:cxn ang="0">
                  <a:pos x="connsiteX15807" y="connsiteY15807"/>
                </a:cxn>
                <a:cxn ang="0">
                  <a:pos x="connsiteX15808" y="connsiteY15808"/>
                </a:cxn>
                <a:cxn ang="0">
                  <a:pos x="connsiteX15809" y="connsiteY15809"/>
                </a:cxn>
                <a:cxn ang="0">
                  <a:pos x="connsiteX15810" y="connsiteY15810"/>
                </a:cxn>
                <a:cxn ang="0">
                  <a:pos x="connsiteX15811" y="connsiteY15811"/>
                </a:cxn>
                <a:cxn ang="0">
                  <a:pos x="connsiteX15812" y="connsiteY15812"/>
                </a:cxn>
                <a:cxn ang="0">
                  <a:pos x="connsiteX15813" y="connsiteY15813"/>
                </a:cxn>
                <a:cxn ang="0">
                  <a:pos x="connsiteX15814" y="connsiteY15814"/>
                </a:cxn>
                <a:cxn ang="0">
                  <a:pos x="connsiteX15815" y="connsiteY15815"/>
                </a:cxn>
                <a:cxn ang="0">
                  <a:pos x="connsiteX15816" y="connsiteY15816"/>
                </a:cxn>
                <a:cxn ang="0">
                  <a:pos x="connsiteX15817" y="connsiteY15817"/>
                </a:cxn>
                <a:cxn ang="0">
                  <a:pos x="connsiteX15818" y="connsiteY15818"/>
                </a:cxn>
                <a:cxn ang="0">
                  <a:pos x="connsiteX15819" y="connsiteY15819"/>
                </a:cxn>
                <a:cxn ang="0">
                  <a:pos x="connsiteX15820" y="connsiteY15820"/>
                </a:cxn>
                <a:cxn ang="0">
                  <a:pos x="connsiteX15821" y="connsiteY15821"/>
                </a:cxn>
                <a:cxn ang="0">
                  <a:pos x="connsiteX15822" y="connsiteY15822"/>
                </a:cxn>
                <a:cxn ang="0">
                  <a:pos x="connsiteX15823" y="connsiteY15823"/>
                </a:cxn>
                <a:cxn ang="0">
                  <a:pos x="connsiteX15824" y="connsiteY15824"/>
                </a:cxn>
                <a:cxn ang="0">
                  <a:pos x="connsiteX15825" y="connsiteY15825"/>
                </a:cxn>
                <a:cxn ang="0">
                  <a:pos x="connsiteX15826" y="connsiteY15826"/>
                </a:cxn>
                <a:cxn ang="0">
                  <a:pos x="connsiteX15827" y="connsiteY15827"/>
                </a:cxn>
                <a:cxn ang="0">
                  <a:pos x="connsiteX15828" y="connsiteY15828"/>
                </a:cxn>
                <a:cxn ang="0">
                  <a:pos x="connsiteX15829" y="connsiteY15829"/>
                </a:cxn>
                <a:cxn ang="0">
                  <a:pos x="connsiteX15830" y="connsiteY15830"/>
                </a:cxn>
                <a:cxn ang="0">
                  <a:pos x="connsiteX15831" y="connsiteY15831"/>
                </a:cxn>
                <a:cxn ang="0">
                  <a:pos x="connsiteX15832" y="connsiteY15832"/>
                </a:cxn>
                <a:cxn ang="0">
                  <a:pos x="connsiteX15833" y="connsiteY15833"/>
                </a:cxn>
                <a:cxn ang="0">
                  <a:pos x="connsiteX15834" y="connsiteY15834"/>
                </a:cxn>
                <a:cxn ang="0">
                  <a:pos x="connsiteX15835" y="connsiteY15835"/>
                </a:cxn>
                <a:cxn ang="0">
                  <a:pos x="connsiteX15836" y="connsiteY15836"/>
                </a:cxn>
                <a:cxn ang="0">
                  <a:pos x="connsiteX15837" y="connsiteY15837"/>
                </a:cxn>
                <a:cxn ang="0">
                  <a:pos x="connsiteX15838" y="connsiteY15838"/>
                </a:cxn>
                <a:cxn ang="0">
                  <a:pos x="connsiteX15839" y="connsiteY15839"/>
                </a:cxn>
                <a:cxn ang="0">
                  <a:pos x="connsiteX15840" y="connsiteY15840"/>
                </a:cxn>
                <a:cxn ang="0">
                  <a:pos x="connsiteX15841" y="connsiteY15841"/>
                </a:cxn>
                <a:cxn ang="0">
                  <a:pos x="connsiteX15842" y="connsiteY15842"/>
                </a:cxn>
                <a:cxn ang="0">
                  <a:pos x="connsiteX15843" y="connsiteY15843"/>
                </a:cxn>
                <a:cxn ang="0">
                  <a:pos x="connsiteX15844" y="connsiteY15844"/>
                </a:cxn>
                <a:cxn ang="0">
                  <a:pos x="connsiteX15845" y="connsiteY15845"/>
                </a:cxn>
                <a:cxn ang="0">
                  <a:pos x="connsiteX15846" y="connsiteY15846"/>
                </a:cxn>
                <a:cxn ang="0">
                  <a:pos x="connsiteX15847" y="connsiteY15847"/>
                </a:cxn>
                <a:cxn ang="0">
                  <a:pos x="connsiteX15848" y="connsiteY15848"/>
                </a:cxn>
                <a:cxn ang="0">
                  <a:pos x="connsiteX15849" y="connsiteY15849"/>
                </a:cxn>
                <a:cxn ang="0">
                  <a:pos x="connsiteX15850" y="connsiteY15850"/>
                </a:cxn>
                <a:cxn ang="0">
                  <a:pos x="connsiteX15851" y="connsiteY15851"/>
                </a:cxn>
                <a:cxn ang="0">
                  <a:pos x="connsiteX15852" y="connsiteY15852"/>
                </a:cxn>
                <a:cxn ang="0">
                  <a:pos x="connsiteX15853" y="connsiteY15853"/>
                </a:cxn>
                <a:cxn ang="0">
                  <a:pos x="connsiteX15854" y="connsiteY15854"/>
                </a:cxn>
                <a:cxn ang="0">
                  <a:pos x="connsiteX15855" y="connsiteY15855"/>
                </a:cxn>
                <a:cxn ang="0">
                  <a:pos x="connsiteX15856" y="connsiteY15856"/>
                </a:cxn>
                <a:cxn ang="0">
                  <a:pos x="connsiteX15857" y="connsiteY15857"/>
                </a:cxn>
                <a:cxn ang="0">
                  <a:pos x="connsiteX15858" y="connsiteY15858"/>
                </a:cxn>
                <a:cxn ang="0">
                  <a:pos x="connsiteX15859" y="connsiteY15859"/>
                </a:cxn>
                <a:cxn ang="0">
                  <a:pos x="connsiteX15860" y="connsiteY15860"/>
                </a:cxn>
                <a:cxn ang="0">
                  <a:pos x="connsiteX15861" y="connsiteY15861"/>
                </a:cxn>
                <a:cxn ang="0">
                  <a:pos x="connsiteX15862" y="connsiteY15862"/>
                </a:cxn>
                <a:cxn ang="0">
                  <a:pos x="connsiteX15863" y="connsiteY15863"/>
                </a:cxn>
                <a:cxn ang="0">
                  <a:pos x="connsiteX15864" y="connsiteY15864"/>
                </a:cxn>
                <a:cxn ang="0">
                  <a:pos x="connsiteX15865" y="connsiteY15865"/>
                </a:cxn>
                <a:cxn ang="0">
                  <a:pos x="connsiteX15866" y="connsiteY15866"/>
                </a:cxn>
                <a:cxn ang="0">
                  <a:pos x="connsiteX15867" y="connsiteY15867"/>
                </a:cxn>
                <a:cxn ang="0">
                  <a:pos x="connsiteX15868" y="connsiteY15868"/>
                </a:cxn>
                <a:cxn ang="0">
                  <a:pos x="connsiteX15869" y="connsiteY15869"/>
                </a:cxn>
                <a:cxn ang="0">
                  <a:pos x="connsiteX15870" y="connsiteY15870"/>
                </a:cxn>
                <a:cxn ang="0">
                  <a:pos x="connsiteX15871" y="connsiteY15871"/>
                </a:cxn>
                <a:cxn ang="0">
                  <a:pos x="connsiteX15872" y="connsiteY15872"/>
                </a:cxn>
                <a:cxn ang="0">
                  <a:pos x="connsiteX15873" y="connsiteY15873"/>
                </a:cxn>
                <a:cxn ang="0">
                  <a:pos x="connsiteX15874" y="connsiteY15874"/>
                </a:cxn>
                <a:cxn ang="0">
                  <a:pos x="connsiteX15875" y="connsiteY15875"/>
                </a:cxn>
                <a:cxn ang="0">
                  <a:pos x="connsiteX15876" y="connsiteY15876"/>
                </a:cxn>
                <a:cxn ang="0">
                  <a:pos x="connsiteX15877" y="connsiteY15877"/>
                </a:cxn>
                <a:cxn ang="0">
                  <a:pos x="connsiteX15878" y="connsiteY15878"/>
                </a:cxn>
                <a:cxn ang="0">
                  <a:pos x="connsiteX15879" y="connsiteY15879"/>
                </a:cxn>
                <a:cxn ang="0">
                  <a:pos x="connsiteX15880" y="connsiteY15880"/>
                </a:cxn>
                <a:cxn ang="0">
                  <a:pos x="connsiteX15881" y="connsiteY15881"/>
                </a:cxn>
                <a:cxn ang="0">
                  <a:pos x="connsiteX15882" y="connsiteY15882"/>
                </a:cxn>
                <a:cxn ang="0">
                  <a:pos x="connsiteX15883" y="connsiteY15883"/>
                </a:cxn>
                <a:cxn ang="0">
                  <a:pos x="connsiteX15884" y="connsiteY15884"/>
                </a:cxn>
                <a:cxn ang="0">
                  <a:pos x="connsiteX15885" y="connsiteY15885"/>
                </a:cxn>
                <a:cxn ang="0">
                  <a:pos x="connsiteX15886" y="connsiteY15886"/>
                </a:cxn>
                <a:cxn ang="0">
                  <a:pos x="connsiteX15887" y="connsiteY15887"/>
                </a:cxn>
                <a:cxn ang="0">
                  <a:pos x="connsiteX15888" y="connsiteY15888"/>
                </a:cxn>
                <a:cxn ang="0">
                  <a:pos x="connsiteX15889" y="connsiteY15889"/>
                </a:cxn>
                <a:cxn ang="0">
                  <a:pos x="connsiteX15890" y="connsiteY15890"/>
                </a:cxn>
                <a:cxn ang="0">
                  <a:pos x="connsiteX15891" y="connsiteY15891"/>
                </a:cxn>
                <a:cxn ang="0">
                  <a:pos x="connsiteX15892" y="connsiteY15892"/>
                </a:cxn>
                <a:cxn ang="0">
                  <a:pos x="connsiteX15893" y="connsiteY15893"/>
                </a:cxn>
                <a:cxn ang="0">
                  <a:pos x="connsiteX15894" y="connsiteY15894"/>
                </a:cxn>
                <a:cxn ang="0">
                  <a:pos x="connsiteX15895" y="connsiteY15895"/>
                </a:cxn>
                <a:cxn ang="0">
                  <a:pos x="connsiteX15896" y="connsiteY15896"/>
                </a:cxn>
                <a:cxn ang="0">
                  <a:pos x="connsiteX15897" y="connsiteY15897"/>
                </a:cxn>
                <a:cxn ang="0">
                  <a:pos x="connsiteX15898" y="connsiteY15898"/>
                </a:cxn>
                <a:cxn ang="0">
                  <a:pos x="connsiteX15899" y="connsiteY15899"/>
                </a:cxn>
                <a:cxn ang="0">
                  <a:pos x="connsiteX15900" y="connsiteY15900"/>
                </a:cxn>
                <a:cxn ang="0">
                  <a:pos x="connsiteX15901" y="connsiteY15901"/>
                </a:cxn>
                <a:cxn ang="0">
                  <a:pos x="connsiteX15902" y="connsiteY15902"/>
                </a:cxn>
                <a:cxn ang="0">
                  <a:pos x="connsiteX15903" y="connsiteY15903"/>
                </a:cxn>
                <a:cxn ang="0">
                  <a:pos x="connsiteX15904" y="connsiteY15904"/>
                </a:cxn>
                <a:cxn ang="0">
                  <a:pos x="connsiteX15905" y="connsiteY15905"/>
                </a:cxn>
                <a:cxn ang="0">
                  <a:pos x="connsiteX15906" y="connsiteY15906"/>
                </a:cxn>
                <a:cxn ang="0">
                  <a:pos x="connsiteX15907" y="connsiteY15907"/>
                </a:cxn>
                <a:cxn ang="0">
                  <a:pos x="connsiteX15908" y="connsiteY15908"/>
                </a:cxn>
                <a:cxn ang="0">
                  <a:pos x="connsiteX15909" y="connsiteY15909"/>
                </a:cxn>
                <a:cxn ang="0">
                  <a:pos x="connsiteX15910" y="connsiteY15910"/>
                </a:cxn>
                <a:cxn ang="0">
                  <a:pos x="connsiteX15911" y="connsiteY15911"/>
                </a:cxn>
                <a:cxn ang="0">
                  <a:pos x="connsiteX15912" y="connsiteY15912"/>
                </a:cxn>
                <a:cxn ang="0">
                  <a:pos x="connsiteX15913" y="connsiteY15913"/>
                </a:cxn>
                <a:cxn ang="0">
                  <a:pos x="connsiteX15914" y="connsiteY15914"/>
                </a:cxn>
                <a:cxn ang="0">
                  <a:pos x="connsiteX15915" y="connsiteY15915"/>
                </a:cxn>
                <a:cxn ang="0">
                  <a:pos x="connsiteX15916" y="connsiteY15916"/>
                </a:cxn>
                <a:cxn ang="0">
                  <a:pos x="connsiteX15917" y="connsiteY15917"/>
                </a:cxn>
                <a:cxn ang="0">
                  <a:pos x="connsiteX15918" y="connsiteY15918"/>
                </a:cxn>
                <a:cxn ang="0">
                  <a:pos x="connsiteX15919" y="connsiteY15919"/>
                </a:cxn>
                <a:cxn ang="0">
                  <a:pos x="connsiteX15920" y="connsiteY15920"/>
                </a:cxn>
                <a:cxn ang="0">
                  <a:pos x="connsiteX15921" y="connsiteY15921"/>
                </a:cxn>
                <a:cxn ang="0">
                  <a:pos x="connsiteX15922" y="connsiteY15922"/>
                </a:cxn>
                <a:cxn ang="0">
                  <a:pos x="connsiteX15923" y="connsiteY15923"/>
                </a:cxn>
                <a:cxn ang="0">
                  <a:pos x="connsiteX15924" y="connsiteY15924"/>
                </a:cxn>
                <a:cxn ang="0">
                  <a:pos x="connsiteX15925" y="connsiteY15925"/>
                </a:cxn>
                <a:cxn ang="0">
                  <a:pos x="connsiteX15926" y="connsiteY15926"/>
                </a:cxn>
                <a:cxn ang="0">
                  <a:pos x="connsiteX15927" y="connsiteY15927"/>
                </a:cxn>
                <a:cxn ang="0">
                  <a:pos x="connsiteX15928" y="connsiteY15928"/>
                </a:cxn>
                <a:cxn ang="0">
                  <a:pos x="connsiteX15929" y="connsiteY15929"/>
                </a:cxn>
                <a:cxn ang="0">
                  <a:pos x="connsiteX15930" y="connsiteY15930"/>
                </a:cxn>
                <a:cxn ang="0">
                  <a:pos x="connsiteX15931" y="connsiteY15931"/>
                </a:cxn>
                <a:cxn ang="0">
                  <a:pos x="connsiteX15932" y="connsiteY15932"/>
                </a:cxn>
                <a:cxn ang="0">
                  <a:pos x="connsiteX15933" y="connsiteY15933"/>
                </a:cxn>
                <a:cxn ang="0">
                  <a:pos x="connsiteX15934" y="connsiteY15934"/>
                </a:cxn>
                <a:cxn ang="0">
                  <a:pos x="connsiteX15935" y="connsiteY15935"/>
                </a:cxn>
                <a:cxn ang="0">
                  <a:pos x="connsiteX15936" y="connsiteY15936"/>
                </a:cxn>
                <a:cxn ang="0">
                  <a:pos x="connsiteX15937" y="connsiteY15937"/>
                </a:cxn>
                <a:cxn ang="0">
                  <a:pos x="connsiteX15938" y="connsiteY15938"/>
                </a:cxn>
                <a:cxn ang="0">
                  <a:pos x="connsiteX15939" y="connsiteY15939"/>
                </a:cxn>
                <a:cxn ang="0">
                  <a:pos x="connsiteX15940" y="connsiteY15940"/>
                </a:cxn>
                <a:cxn ang="0">
                  <a:pos x="connsiteX15941" y="connsiteY15941"/>
                </a:cxn>
                <a:cxn ang="0">
                  <a:pos x="connsiteX15942" y="connsiteY15942"/>
                </a:cxn>
                <a:cxn ang="0">
                  <a:pos x="connsiteX15943" y="connsiteY15943"/>
                </a:cxn>
                <a:cxn ang="0">
                  <a:pos x="connsiteX15944" y="connsiteY15944"/>
                </a:cxn>
                <a:cxn ang="0">
                  <a:pos x="connsiteX15945" y="connsiteY15945"/>
                </a:cxn>
                <a:cxn ang="0">
                  <a:pos x="connsiteX15946" y="connsiteY15946"/>
                </a:cxn>
                <a:cxn ang="0">
                  <a:pos x="connsiteX15947" y="connsiteY15947"/>
                </a:cxn>
                <a:cxn ang="0">
                  <a:pos x="connsiteX15948" y="connsiteY15948"/>
                </a:cxn>
                <a:cxn ang="0">
                  <a:pos x="connsiteX15949" y="connsiteY15949"/>
                </a:cxn>
                <a:cxn ang="0">
                  <a:pos x="connsiteX15950" y="connsiteY15950"/>
                </a:cxn>
                <a:cxn ang="0">
                  <a:pos x="connsiteX15951" y="connsiteY15951"/>
                </a:cxn>
                <a:cxn ang="0">
                  <a:pos x="connsiteX15952" y="connsiteY15952"/>
                </a:cxn>
                <a:cxn ang="0">
                  <a:pos x="connsiteX15953" y="connsiteY15953"/>
                </a:cxn>
                <a:cxn ang="0">
                  <a:pos x="connsiteX15954" y="connsiteY15954"/>
                </a:cxn>
                <a:cxn ang="0">
                  <a:pos x="connsiteX15955" y="connsiteY15955"/>
                </a:cxn>
                <a:cxn ang="0">
                  <a:pos x="connsiteX15956" y="connsiteY15956"/>
                </a:cxn>
                <a:cxn ang="0">
                  <a:pos x="connsiteX15957" y="connsiteY15957"/>
                </a:cxn>
                <a:cxn ang="0">
                  <a:pos x="connsiteX15958" y="connsiteY15958"/>
                </a:cxn>
                <a:cxn ang="0">
                  <a:pos x="connsiteX15959" y="connsiteY15959"/>
                </a:cxn>
                <a:cxn ang="0">
                  <a:pos x="connsiteX15960" y="connsiteY15960"/>
                </a:cxn>
                <a:cxn ang="0">
                  <a:pos x="connsiteX15961" y="connsiteY15961"/>
                </a:cxn>
                <a:cxn ang="0">
                  <a:pos x="connsiteX15962" y="connsiteY15962"/>
                </a:cxn>
                <a:cxn ang="0">
                  <a:pos x="connsiteX15963" y="connsiteY15963"/>
                </a:cxn>
                <a:cxn ang="0">
                  <a:pos x="connsiteX15964" y="connsiteY15964"/>
                </a:cxn>
                <a:cxn ang="0">
                  <a:pos x="connsiteX15965" y="connsiteY15965"/>
                </a:cxn>
                <a:cxn ang="0">
                  <a:pos x="connsiteX15966" y="connsiteY15966"/>
                </a:cxn>
                <a:cxn ang="0">
                  <a:pos x="connsiteX15967" y="connsiteY15967"/>
                </a:cxn>
                <a:cxn ang="0">
                  <a:pos x="connsiteX15968" y="connsiteY15968"/>
                </a:cxn>
                <a:cxn ang="0">
                  <a:pos x="connsiteX15969" y="connsiteY15969"/>
                </a:cxn>
                <a:cxn ang="0">
                  <a:pos x="connsiteX15970" y="connsiteY15970"/>
                </a:cxn>
                <a:cxn ang="0">
                  <a:pos x="connsiteX15971" y="connsiteY15971"/>
                </a:cxn>
                <a:cxn ang="0">
                  <a:pos x="connsiteX15972" y="connsiteY15972"/>
                </a:cxn>
                <a:cxn ang="0">
                  <a:pos x="connsiteX15973" y="connsiteY15973"/>
                </a:cxn>
                <a:cxn ang="0">
                  <a:pos x="connsiteX15974" y="connsiteY15974"/>
                </a:cxn>
                <a:cxn ang="0">
                  <a:pos x="connsiteX15975" y="connsiteY15975"/>
                </a:cxn>
                <a:cxn ang="0">
                  <a:pos x="connsiteX15976" y="connsiteY15976"/>
                </a:cxn>
                <a:cxn ang="0">
                  <a:pos x="connsiteX15977" y="connsiteY15977"/>
                </a:cxn>
                <a:cxn ang="0">
                  <a:pos x="connsiteX15978" y="connsiteY15978"/>
                </a:cxn>
                <a:cxn ang="0">
                  <a:pos x="connsiteX15979" y="connsiteY15979"/>
                </a:cxn>
                <a:cxn ang="0">
                  <a:pos x="connsiteX15980" y="connsiteY15980"/>
                </a:cxn>
                <a:cxn ang="0">
                  <a:pos x="connsiteX15981" y="connsiteY15981"/>
                </a:cxn>
                <a:cxn ang="0">
                  <a:pos x="connsiteX15982" y="connsiteY15982"/>
                </a:cxn>
                <a:cxn ang="0">
                  <a:pos x="connsiteX15983" y="connsiteY15983"/>
                </a:cxn>
                <a:cxn ang="0">
                  <a:pos x="connsiteX15984" y="connsiteY15984"/>
                </a:cxn>
                <a:cxn ang="0">
                  <a:pos x="connsiteX15985" y="connsiteY15985"/>
                </a:cxn>
                <a:cxn ang="0">
                  <a:pos x="connsiteX15986" y="connsiteY15986"/>
                </a:cxn>
                <a:cxn ang="0">
                  <a:pos x="connsiteX15987" y="connsiteY15987"/>
                </a:cxn>
                <a:cxn ang="0">
                  <a:pos x="connsiteX15988" y="connsiteY15988"/>
                </a:cxn>
                <a:cxn ang="0">
                  <a:pos x="connsiteX15989" y="connsiteY15989"/>
                </a:cxn>
                <a:cxn ang="0">
                  <a:pos x="connsiteX15990" y="connsiteY15990"/>
                </a:cxn>
                <a:cxn ang="0">
                  <a:pos x="connsiteX15991" y="connsiteY15991"/>
                </a:cxn>
                <a:cxn ang="0">
                  <a:pos x="connsiteX15992" y="connsiteY15992"/>
                </a:cxn>
                <a:cxn ang="0">
                  <a:pos x="connsiteX15993" y="connsiteY15993"/>
                </a:cxn>
                <a:cxn ang="0">
                  <a:pos x="connsiteX15994" y="connsiteY15994"/>
                </a:cxn>
                <a:cxn ang="0">
                  <a:pos x="connsiteX15995" y="connsiteY15995"/>
                </a:cxn>
                <a:cxn ang="0">
                  <a:pos x="connsiteX15996" y="connsiteY15996"/>
                </a:cxn>
                <a:cxn ang="0">
                  <a:pos x="connsiteX15997" y="connsiteY15997"/>
                </a:cxn>
                <a:cxn ang="0">
                  <a:pos x="connsiteX15998" y="connsiteY15998"/>
                </a:cxn>
                <a:cxn ang="0">
                  <a:pos x="connsiteX15999" y="connsiteY15999"/>
                </a:cxn>
                <a:cxn ang="0">
                  <a:pos x="connsiteX16000" y="connsiteY16000"/>
                </a:cxn>
                <a:cxn ang="0">
                  <a:pos x="connsiteX16001" y="connsiteY16001"/>
                </a:cxn>
                <a:cxn ang="0">
                  <a:pos x="connsiteX16002" y="connsiteY16002"/>
                </a:cxn>
                <a:cxn ang="0">
                  <a:pos x="connsiteX16003" y="connsiteY16003"/>
                </a:cxn>
                <a:cxn ang="0">
                  <a:pos x="connsiteX16004" y="connsiteY16004"/>
                </a:cxn>
                <a:cxn ang="0">
                  <a:pos x="connsiteX16005" y="connsiteY16005"/>
                </a:cxn>
                <a:cxn ang="0">
                  <a:pos x="connsiteX16006" y="connsiteY16006"/>
                </a:cxn>
                <a:cxn ang="0">
                  <a:pos x="connsiteX16007" y="connsiteY16007"/>
                </a:cxn>
                <a:cxn ang="0">
                  <a:pos x="connsiteX16008" y="connsiteY16008"/>
                </a:cxn>
                <a:cxn ang="0">
                  <a:pos x="connsiteX16009" y="connsiteY16009"/>
                </a:cxn>
                <a:cxn ang="0">
                  <a:pos x="connsiteX16010" y="connsiteY16010"/>
                </a:cxn>
                <a:cxn ang="0">
                  <a:pos x="connsiteX16011" y="connsiteY16011"/>
                </a:cxn>
                <a:cxn ang="0">
                  <a:pos x="connsiteX16012" y="connsiteY16012"/>
                </a:cxn>
                <a:cxn ang="0">
                  <a:pos x="connsiteX16013" y="connsiteY16013"/>
                </a:cxn>
                <a:cxn ang="0">
                  <a:pos x="connsiteX16014" y="connsiteY16014"/>
                </a:cxn>
                <a:cxn ang="0">
                  <a:pos x="connsiteX16015" y="connsiteY16015"/>
                </a:cxn>
                <a:cxn ang="0">
                  <a:pos x="connsiteX16016" y="connsiteY16016"/>
                </a:cxn>
                <a:cxn ang="0">
                  <a:pos x="connsiteX16017" y="connsiteY16017"/>
                </a:cxn>
                <a:cxn ang="0">
                  <a:pos x="connsiteX16018" y="connsiteY16018"/>
                </a:cxn>
                <a:cxn ang="0">
                  <a:pos x="connsiteX16019" y="connsiteY16019"/>
                </a:cxn>
                <a:cxn ang="0">
                  <a:pos x="connsiteX16020" y="connsiteY16020"/>
                </a:cxn>
                <a:cxn ang="0">
                  <a:pos x="connsiteX16021" y="connsiteY16021"/>
                </a:cxn>
                <a:cxn ang="0">
                  <a:pos x="connsiteX16022" y="connsiteY16022"/>
                </a:cxn>
                <a:cxn ang="0">
                  <a:pos x="connsiteX16023" y="connsiteY16023"/>
                </a:cxn>
                <a:cxn ang="0">
                  <a:pos x="connsiteX16024" y="connsiteY16024"/>
                </a:cxn>
                <a:cxn ang="0">
                  <a:pos x="connsiteX16025" y="connsiteY16025"/>
                </a:cxn>
                <a:cxn ang="0">
                  <a:pos x="connsiteX16026" y="connsiteY16026"/>
                </a:cxn>
                <a:cxn ang="0">
                  <a:pos x="connsiteX16027" y="connsiteY16027"/>
                </a:cxn>
                <a:cxn ang="0">
                  <a:pos x="connsiteX16028" y="connsiteY16028"/>
                </a:cxn>
                <a:cxn ang="0">
                  <a:pos x="connsiteX16029" y="connsiteY16029"/>
                </a:cxn>
                <a:cxn ang="0">
                  <a:pos x="connsiteX16030" y="connsiteY16030"/>
                </a:cxn>
                <a:cxn ang="0">
                  <a:pos x="connsiteX16031" y="connsiteY16031"/>
                </a:cxn>
                <a:cxn ang="0">
                  <a:pos x="connsiteX16032" y="connsiteY16032"/>
                </a:cxn>
                <a:cxn ang="0">
                  <a:pos x="connsiteX16033" y="connsiteY16033"/>
                </a:cxn>
                <a:cxn ang="0">
                  <a:pos x="connsiteX16034" y="connsiteY16034"/>
                </a:cxn>
                <a:cxn ang="0">
                  <a:pos x="connsiteX16035" y="connsiteY16035"/>
                </a:cxn>
                <a:cxn ang="0">
                  <a:pos x="connsiteX16036" y="connsiteY16036"/>
                </a:cxn>
                <a:cxn ang="0">
                  <a:pos x="connsiteX16037" y="connsiteY16037"/>
                </a:cxn>
                <a:cxn ang="0">
                  <a:pos x="connsiteX16038" y="connsiteY16038"/>
                </a:cxn>
                <a:cxn ang="0">
                  <a:pos x="connsiteX16039" y="connsiteY16039"/>
                </a:cxn>
                <a:cxn ang="0">
                  <a:pos x="connsiteX16040" y="connsiteY16040"/>
                </a:cxn>
                <a:cxn ang="0">
                  <a:pos x="connsiteX16041" y="connsiteY16041"/>
                </a:cxn>
                <a:cxn ang="0">
                  <a:pos x="connsiteX16042" y="connsiteY16042"/>
                </a:cxn>
                <a:cxn ang="0">
                  <a:pos x="connsiteX16043" y="connsiteY16043"/>
                </a:cxn>
                <a:cxn ang="0">
                  <a:pos x="connsiteX16044" y="connsiteY16044"/>
                </a:cxn>
                <a:cxn ang="0">
                  <a:pos x="connsiteX16045" y="connsiteY16045"/>
                </a:cxn>
                <a:cxn ang="0">
                  <a:pos x="connsiteX16046" y="connsiteY16046"/>
                </a:cxn>
                <a:cxn ang="0">
                  <a:pos x="connsiteX16047" y="connsiteY16047"/>
                </a:cxn>
                <a:cxn ang="0">
                  <a:pos x="connsiteX16048" y="connsiteY16048"/>
                </a:cxn>
                <a:cxn ang="0">
                  <a:pos x="connsiteX16049" y="connsiteY16049"/>
                </a:cxn>
                <a:cxn ang="0">
                  <a:pos x="connsiteX16050" y="connsiteY16050"/>
                </a:cxn>
                <a:cxn ang="0">
                  <a:pos x="connsiteX16051" y="connsiteY16051"/>
                </a:cxn>
                <a:cxn ang="0">
                  <a:pos x="connsiteX16052" y="connsiteY16052"/>
                </a:cxn>
                <a:cxn ang="0">
                  <a:pos x="connsiteX16053" y="connsiteY16053"/>
                </a:cxn>
                <a:cxn ang="0">
                  <a:pos x="connsiteX16054" y="connsiteY16054"/>
                </a:cxn>
                <a:cxn ang="0">
                  <a:pos x="connsiteX16055" y="connsiteY16055"/>
                </a:cxn>
                <a:cxn ang="0">
                  <a:pos x="connsiteX16056" y="connsiteY16056"/>
                </a:cxn>
                <a:cxn ang="0">
                  <a:pos x="connsiteX16057" y="connsiteY16057"/>
                </a:cxn>
                <a:cxn ang="0">
                  <a:pos x="connsiteX16058" y="connsiteY16058"/>
                </a:cxn>
                <a:cxn ang="0">
                  <a:pos x="connsiteX16059" y="connsiteY16059"/>
                </a:cxn>
                <a:cxn ang="0">
                  <a:pos x="connsiteX16060" y="connsiteY16060"/>
                </a:cxn>
                <a:cxn ang="0">
                  <a:pos x="connsiteX16061" y="connsiteY16061"/>
                </a:cxn>
                <a:cxn ang="0">
                  <a:pos x="connsiteX16062" y="connsiteY16062"/>
                </a:cxn>
                <a:cxn ang="0">
                  <a:pos x="connsiteX16063" y="connsiteY16063"/>
                </a:cxn>
                <a:cxn ang="0">
                  <a:pos x="connsiteX16064" y="connsiteY16064"/>
                </a:cxn>
                <a:cxn ang="0">
                  <a:pos x="connsiteX16065" y="connsiteY16065"/>
                </a:cxn>
                <a:cxn ang="0">
                  <a:pos x="connsiteX16066" y="connsiteY16066"/>
                </a:cxn>
                <a:cxn ang="0">
                  <a:pos x="connsiteX16067" y="connsiteY16067"/>
                </a:cxn>
                <a:cxn ang="0">
                  <a:pos x="connsiteX16068" y="connsiteY16068"/>
                </a:cxn>
                <a:cxn ang="0">
                  <a:pos x="connsiteX16069" y="connsiteY16069"/>
                </a:cxn>
                <a:cxn ang="0">
                  <a:pos x="connsiteX16070" y="connsiteY16070"/>
                </a:cxn>
                <a:cxn ang="0">
                  <a:pos x="connsiteX16071" y="connsiteY16071"/>
                </a:cxn>
                <a:cxn ang="0">
                  <a:pos x="connsiteX16072" y="connsiteY16072"/>
                </a:cxn>
                <a:cxn ang="0">
                  <a:pos x="connsiteX16073" y="connsiteY16073"/>
                </a:cxn>
                <a:cxn ang="0">
                  <a:pos x="connsiteX16074" y="connsiteY16074"/>
                </a:cxn>
                <a:cxn ang="0">
                  <a:pos x="connsiteX16075" y="connsiteY16075"/>
                </a:cxn>
                <a:cxn ang="0">
                  <a:pos x="connsiteX16076" y="connsiteY16076"/>
                </a:cxn>
                <a:cxn ang="0">
                  <a:pos x="connsiteX16077" y="connsiteY16077"/>
                </a:cxn>
                <a:cxn ang="0">
                  <a:pos x="connsiteX16078" y="connsiteY16078"/>
                </a:cxn>
                <a:cxn ang="0">
                  <a:pos x="connsiteX16079" y="connsiteY16079"/>
                </a:cxn>
                <a:cxn ang="0">
                  <a:pos x="connsiteX16080" y="connsiteY16080"/>
                </a:cxn>
                <a:cxn ang="0">
                  <a:pos x="connsiteX16081" y="connsiteY16081"/>
                </a:cxn>
                <a:cxn ang="0">
                  <a:pos x="connsiteX16082" y="connsiteY16082"/>
                </a:cxn>
                <a:cxn ang="0">
                  <a:pos x="connsiteX16083" y="connsiteY16083"/>
                </a:cxn>
                <a:cxn ang="0">
                  <a:pos x="connsiteX16084" y="connsiteY16084"/>
                </a:cxn>
                <a:cxn ang="0">
                  <a:pos x="connsiteX16085" y="connsiteY16085"/>
                </a:cxn>
                <a:cxn ang="0">
                  <a:pos x="connsiteX16086" y="connsiteY16086"/>
                </a:cxn>
                <a:cxn ang="0">
                  <a:pos x="connsiteX16087" y="connsiteY16087"/>
                </a:cxn>
                <a:cxn ang="0">
                  <a:pos x="connsiteX16088" y="connsiteY16088"/>
                </a:cxn>
                <a:cxn ang="0">
                  <a:pos x="connsiteX16089" y="connsiteY16089"/>
                </a:cxn>
                <a:cxn ang="0">
                  <a:pos x="connsiteX16090" y="connsiteY16090"/>
                </a:cxn>
                <a:cxn ang="0">
                  <a:pos x="connsiteX16091" y="connsiteY16091"/>
                </a:cxn>
                <a:cxn ang="0">
                  <a:pos x="connsiteX16092" y="connsiteY16092"/>
                </a:cxn>
                <a:cxn ang="0">
                  <a:pos x="connsiteX16093" y="connsiteY16093"/>
                </a:cxn>
                <a:cxn ang="0">
                  <a:pos x="connsiteX16094" y="connsiteY16094"/>
                </a:cxn>
                <a:cxn ang="0">
                  <a:pos x="connsiteX16095" y="connsiteY16095"/>
                </a:cxn>
                <a:cxn ang="0">
                  <a:pos x="connsiteX16096" y="connsiteY16096"/>
                </a:cxn>
                <a:cxn ang="0">
                  <a:pos x="connsiteX16097" y="connsiteY16097"/>
                </a:cxn>
                <a:cxn ang="0">
                  <a:pos x="connsiteX16098" y="connsiteY16098"/>
                </a:cxn>
                <a:cxn ang="0">
                  <a:pos x="connsiteX16099" y="connsiteY16099"/>
                </a:cxn>
                <a:cxn ang="0">
                  <a:pos x="connsiteX16100" y="connsiteY16100"/>
                </a:cxn>
                <a:cxn ang="0">
                  <a:pos x="connsiteX16101" y="connsiteY16101"/>
                </a:cxn>
                <a:cxn ang="0">
                  <a:pos x="connsiteX16102" y="connsiteY16102"/>
                </a:cxn>
                <a:cxn ang="0">
                  <a:pos x="connsiteX16103" y="connsiteY16103"/>
                </a:cxn>
                <a:cxn ang="0">
                  <a:pos x="connsiteX16104" y="connsiteY16104"/>
                </a:cxn>
                <a:cxn ang="0">
                  <a:pos x="connsiteX16105" y="connsiteY16105"/>
                </a:cxn>
                <a:cxn ang="0">
                  <a:pos x="connsiteX16106" y="connsiteY16106"/>
                </a:cxn>
                <a:cxn ang="0">
                  <a:pos x="connsiteX16107" y="connsiteY16107"/>
                </a:cxn>
                <a:cxn ang="0">
                  <a:pos x="connsiteX16108" y="connsiteY16108"/>
                </a:cxn>
                <a:cxn ang="0">
                  <a:pos x="connsiteX16109" y="connsiteY16109"/>
                </a:cxn>
                <a:cxn ang="0">
                  <a:pos x="connsiteX16110" y="connsiteY16110"/>
                </a:cxn>
                <a:cxn ang="0">
                  <a:pos x="connsiteX16111" y="connsiteY16111"/>
                </a:cxn>
                <a:cxn ang="0">
                  <a:pos x="connsiteX16112" y="connsiteY16112"/>
                </a:cxn>
                <a:cxn ang="0">
                  <a:pos x="connsiteX16113" y="connsiteY16113"/>
                </a:cxn>
                <a:cxn ang="0">
                  <a:pos x="connsiteX16114" y="connsiteY16114"/>
                </a:cxn>
                <a:cxn ang="0">
                  <a:pos x="connsiteX16115" y="connsiteY16115"/>
                </a:cxn>
                <a:cxn ang="0">
                  <a:pos x="connsiteX16116" y="connsiteY16116"/>
                </a:cxn>
                <a:cxn ang="0">
                  <a:pos x="connsiteX16117" y="connsiteY16117"/>
                </a:cxn>
                <a:cxn ang="0">
                  <a:pos x="connsiteX16118" y="connsiteY16118"/>
                </a:cxn>
                <a:cxn ang="0">
                  <a:pos x="connsiteX16119" y="connsiteY16119"/>
                </a:cxn>
                <a:cxn ang="0">
                  <a:pos x="connsiteX16120" y="connsiteY16120"/>
                </a:cxn>
                <a:cxn ang="0">
                  <a:pos x="connsiteX16121" y="connsiteY16121"/>
                </a:cxn>
                <a:cxn ang="0">
                  <a:pos x="connsiteX16122" y="connsiteY16122"/>
                </a:cxn>
                <a:cxn ang="0">
                  <a:pos x="connsiteX16123" y="connsiteY16123"/>
                </a:cxn>
                <a:cxn ang="0">
                  <a:pos x="connsiteX16124" y="connsiteY16124"/>
                </a:cxn>
                <a:cxn ang="0">
                  <a:pos x="connsiteX16125" y="connsiteY16125"/>
                </a:cxn>
                <a:cxn ang="0">
                  <a:pos x="connsiteX16126" y="connsiteY16126"/>
                </a:cxn>
                <a:cxn ang="0">
                  <a:pos x="connsiteX16127" y="connsiteY16127"/>
                </a:cxn>
                <a:cxn ang="0">
                  <a:pos x="connsiteX16128" y="connsiteY16128"/>
                </a:cxn>
                <a:cxn ang="0">
                  <a:pos x="connsiteX16129" y="connsiteY16129"/>
                </a:cxn>
                <a:cxn ang="0">
                  <a:pos x="connsiteX16130" y="connsiteY16130"/>
                </a:cxn>
                <a:cxn ang="0">
                  <a:pos x="connsiteX16131" y="connsiteY16131"/>
                </a:cxn>
                <a:cxn ang="0">
                  <a:pos x="connsiteX16132" y="connsiteY16132"/>
                </a:cxn>
                <a:cxn ang="0">
                  <a:pos x="connsiteX16133" y="connsiteY16133"/>
                </a:cxn>
                <a:cxn ang="0">
                  <a:pos x="connsiteX16134" y="connsiteY16134"/>
                </a:cxn>
                <a:cxn ang="0">
                  <a:pos x="connsiteX16135" y="connsiteY16135"/>
                </a:cxn>
                <a:cxn ang="0">
                  <a:pos x="connsiteX16136" y="connsiteY16136"/>
                </a:cxn>
                <a:cxn ang="0">
                  <a:pos x="connsiteX16137" y="connsiteY16137"/>
                </a:cxn>
                <a:cxn ang="0">
                  <a:pos x="connsiteX16138" y="connsiteY16138"/>
                </a:cxn>
                <a:cxn ang="0">
                  <a:pos x="connsiteX16139" y="connsiteY16139"/>
                </a:cxn>
                <a:cxn ang="0">
                  <a:pos x="connsiteX16140" y="connsiteY16140"/>
                </a:cxn>
                <a:cxn ang="0">
                  <a:pos x="connsiteX16141" y="connsiteY16141"/>
                </a:cxn>
                <a:cxn ang="0">
                  <a:pos x="connsiteX16142" y="connsiteY16142"/>
                </a:cxn>
                <a:cxn ang="0">
                  <a:pos x="connsiteX16143" y="connsiteY16143"/>
                </a:cxn>
                <a:cxn ang="0">
                  <a:pos x="connsiteX16144" y="connsiteY16144"/>
                </a:cxn>
                <a:cxn ang="0">
                  <a:pos x="connsiteX16145" y="connsiteY16145"/>
                </a:cxn>
                <a:cxn ang="0">
                  <a:pos x="connsiteX16146" y="connsiteY16146"/>
                </a:cxn>
                <a:cxn ang="0">
                  <a:pos x="connsiteX16147" y="connsiteY16147"/>
                </a:cxn>
                <a:cxn ang="0">
                  <a:pos x="connsiteX16148" y="connsiteY16148"/>
                </a:cxn>
                <a:cxn ang="0">
                  <a:pos x="connsiteX16149" y="connsiteY16149"/>
                </a:cxn>
                <a:cxn ang="0">
                  <a:pos x="connsiteX16150" y="connsiteY16150"/>
                </a:cxn>
                <a:cxn ang="0">
                  <a:pos x="connsiteX16151" y="connsiteY16151"/>
                </a:cxn>
                <a:cxn ang="0">
                  <a:pos x="connsiteX16152" y="connsiteY16152"/>
                </a:cxn>
                <a:cxn ang="0">
                  <a:pos x="connsiteX16153" y="connsiteY16153"/>
                </a:cxn>
                <a:cxn ang="0">
                  <a:pos x="connsiteX16154" y="connsiteY16154"/>
                </a:cxn>
                <a:cxn ang="0">
                  <a:pos x="connsiteX16155" y="connsiteY16155"/>
                </a:cxn>
                <a:cxn ang="0">
                  <a:pos x="connsiteX16156" y="connsiteY16156"/>
                </a:cxn>
                <a:cxn ang="0">
                  <a:pos x="connsiteX16157" y="connsiteY16157"/>
                </a:cxn>
                <a:cxn ang="0">
                  <a:pos x="connsiteX16158" y="connsiteY16158"/>
                </a:cxn>
                <a:cxn ang="0">
                  <a:pos x="connsiteX16159" y="connsiteY16159"/>
                </a:cxn>
                <a:cxn ang="0">
                  <a:pos x="connsiteX16160" y="connsiteY16160"/>
                </a:cxn>
                <a:cxn ang="0">
                  <a:pos x="connsiteX16161" y="connsiteY16161"/>
                </a:cxn>
                <a:cxn ang="0">
                  <a:pos x="connsiteX16162" y="connsiteY16162"/>
                </a:cxn>
                <a:cxn ang="0">
                  <a:pos x="connsiteX16163" y="connsiteY16163"/>
                </a:cxn>
                <a:cxn ang="0">
                  <a:pos x="connsiteX16164" y="connsiteY16164"/>
                </a:cxn>
                <a:cxn ang="0">
                  <a:pos x="connsiteX16165" y="connsiteY16165"/>
                </a:cxn>
                <a:cxn ang="0">
                  <a:pos x="connsiteX16166" y="connsiteY16166"/>
                </a:cxn>
                <a:cxn ang="0">
                  <a:pos x="connsiteX16167" y="connsiteY16167"/>
                </a:cxn>
                <a:cxn ang="0">
                  <a:pos x="connsiteX16168" y="connsiteY16168"/>
                </a:cxn>
                <a:cxn ang="0">
                  <a:pos x="connsiteX16169" y="connsiteY16169"/>
                </a:cxn>
                <a:cxn ang="0">
                  <a:pos x="connsiteX16170" y="connsiteY16170"/>
                </a:cxn>
                <a:cxn ang="0">
                  <a:pos x="connsiteX16171" y="connsiteY16171"/>
                </a:cxn>
                <a:cxn ang="0">
                  <a:pos x="connsiteX16172" y="connsiteY16172"/>
                </a:cxn>
                <a:cxn ang="0">
                  <a:pos x="connsiteX16173" y="connsiteY16173"/>
                </a:cxn>
                <a:cxn ang="0">
                  <a:pos x="connsiteX16174" y="connsiteY16174"/>
                </a:cxn>
                <a:cxn ang="0">
                  <a:pos x="connsiteX16175" y="connsiteY16175"/>
                </a:cxn>
                <a:cxn ang="0">
                  <a:pos x="connsiteX16176" y="connsiteY16176"/>
                </a:cxn>
                <a:cxn ang="0">
                  <a:pos x="connsiteX16177" y="connsiteY16177"/>
                </a:cxn>
                <a:cxn ang="0">
                  <a:pos x="connsiteX16178" y="connsiteY16178"/>
                </a:cxn>
                <a:cxn ang="0">
                  <a:pos x="connsiteX16179" y="connsiteY16179"/>
                </a:cxn>
                <a:cxn ang="0">
                  <a:pos x="connsiteX16180" y="connsiteY16180"/>
                </a:cxn>
                <a:cxn ang="0">
                  <a:pos x="connsiteX16181" y="connsiteY16181"/>
                </a:cxn>
                <a:cxn ang="0">
                  <a:pos x="connsiteX16182" y="connsiteY16182"/>
                </a:cxn>
                <a:cxn ang="0">
                  <a:pos x="connsiteX16183" y="connsiteY16183"/>
                </a:cxn>
                <a:cxn ang="0">
                  <a:pos x="connsiteX16184" y="connsiteY16184"/>
                </a:cxn>
                <a:cxn ang="0">
                  <a:pos x="connsiteX16185" y="connsiteY16185"/>
                </a:cxn>
                <a:cxn ang="0">
                  <a:pos x="connsiteX16186" y="connsiteY16186"/>
                </a:cxn>
                <a:cxn ang="0">
                  <a:pos x="connsiteX16187" y="connsiteY16187"/>
                </a:cxn>
                <a:cxn ang="0">
                  <a:pos x="connsiteX16188" y="connsiteY16188"/>
                </a:cxn>
                <a:cxn ang="0">
                  <a:pos x="connsiteX16189" y="connsiteY16189"/>
                </a:cxn>
                <a:cxn ang="0">
                  <a:pos x="connsiteX16190" y="connsiteY16190"/>
                </a:cxn>
                <a:cxn ang="0">
                  <a:pos x="connsiteX16191" y="connsiteY16191"/>
                </a:cxn>
                <a:cxn ang="0">
                  <a:pos x="connsiteX16192" y="connsiteY16192"/>
                </a:cxn>
                <a:cxn ang="0">
                  <a:pos x="connsiteX16193" y="connsiteY16193"/>
                </a:cxn>
                <a:cxn ang="0">
                  <a:pos x="connsiteX16194" y="connsiteY16194"/>
                </a:cxn>
                <a:cxn ang="0">
                  <a:pos x="connsiteX16195" y="connsiteY16195"/>
                </a:cxn>
                <a:cxn ang="0">
                  <a:pos x="connsiteX16196" y="connsiteY16196"/>
                </a:cxn>
                <a:cxn ang="0">
                  <a:pos x="connsiteX16197" y="connsiteY16197"/>
                </a:cxn>
                <a:cxn ang="0">
                  <a:pos x="connsiteX16198" y="connsiteY16198"/>
                </a:cxn>
                <a:cxn ang="0">
                  <a:pos x="connsiteX16199" y="connsiteY16199"/>
                </a:cxn>
                <a:cxn ang="0">
                  <a:pos x="connsiteX16200" y="connsiteY16200"/>
                </a:cxn>
                <a:cxn ang="0">
                  <a:pos x="connsiteX16201" y="connsiteY16201"/>
                </a:cxn>
                <a:cxn ang="0">
                  <a:pos x="connsiteX16202" y="connsiteY16202"/>
                </a:cxn>
                <a:cxn ang="0">
                  <a:pos x="connsiteX16203" y="connsiteY16203"/>
                </a:cxn>
                <a:cxn ang="0">
                  <a:pos x="connsiteX16204" y="connsiteY16204"/>
                </a:cxn>
                <a:cxn ang="0">
                  <a:pos x="connsiteX16205" y="connsiteY16205"/>
                </a:cxn>
                <a:cxn ang="0">
                  <a:pos x="connsiteX16206" y="connsiteY16206"/>
                </a:cxn>
                <a:cxn ang="0">
                  <a:pos x="connsiteX16207" y="connsiteY16207"/>
                </a:cxn>
                <a:cxn ang="0">
                  <a:pos x="connsiteX16208" y="connsiteY16208"/>
                </a:cxn>
                <a:cxn ang="0">
                  <a:pos x="connsiteX16209" y="connsiteY16209"/>
                </a:cxn>
                <a:cxn ang="0">
                  <a:pos x="connsiteX16210" y="connsiteY16210"/>
                </a:cxn>
                <a:cxn ang="0">
                  <a:pos x="connsiteX16211" y="connsiteY16211"/>
                </a:cxn>
                <a:cxn ang="0">
                  <a:pos x="connsiteX16212" y="connsiteY16212"/>
                </a:cxn>
                <a:cxn ang="0">
                  <a:pos x="connsiteX16213" y="connsiteY16213"/>
                </a:cxn>
                <a:cxn ang="0">
                  <a:pos x="connsiteX16214" y="connsiteY16214"/>
                </a:cxn>
                <a:cxn ang="0">
                  <a:pos x="connsiteX16215" y="connsiteY16215"/>
                </a:cxn>
                <a:cxn ang="0">
                  <a:pos x="connsiteX16216" y="connsiteY16216"/>
                </a:cxn>
                <a:cxn ang="0">
                  <a:pos x="connsiteX16217" y="connsiteY16217"/>
                </a:cxn>
                <a:cxn ang="0">
                  <a:pos x="connsiteX16218" y="connsiteY16218"/>
                </a:cxn>
                <a:cxn ang="0">
                  <a:pos x="connsiteX16219" y="connsiteY16219"/>
                </a:cxn>
                <a:cxn ang="0">
                  <a:pos x="connsiteX16220" y="connsiteY16220"/>
                </a:cxn>
                <a:cxn ang="0">
                  <a:pos x="connsiteX16221" y="connsiteY16221"/>
                </a:cxn>
                <a:cxn ang="0">
                  <a:pos x="connsiteX16222" y="connsiteY16222"/>
                </a:cxn>
                <a:cxn ang="0">
                  <a:pos x="connsiteX16223" y="connsiteY16223"/>
                </a:cxn>
                <a:cxn ang="0">
                  <a:pos x="connsiteX16224" y="connsiteY16224"/>
                </a:cxn>
                <a:cxn ang="0">
                  <a:pos x="connsiteX16225" y="connsiteY16225"/>
                </a:cxn>
                <a:cxn ang="0">
                  <a:pos x="connsiteX16226" y="connsiteY16226"/>
                </a:cxn>
                <a:cxn ang="0">
                  <a:pos x="connsiteX16227" y="connsiteY16227"/>
                </a:cxn>
                <a:cxn ang="0">
                  <a:pos x="connsiteX16228" y="connsiteY16228"/>
                </a:cxn>
                <a:cxn ang="0">
                  <a:pos x="connsiteX16229" y="connsiteY16229"/>
                </a:cxn>
                <a:cxn ang="0">
                  <a:pos x="connsiteX16230" y="connsiteY16230"/>
                </a:cxn>
                <a:cxn ang="0">
                  <a:pos x="connsiteX16231" y="connsiteY16231"/>
                </a:cxn>
                <a:cxn ang="0">
                  <a:pos x="connsiteX16232" y="connsiteY16232"/>
                </a:cxn>
                <a:cxn ang="0">
                  <a:pos x="connsiteX16233" y="connsiteY16233"/>
                </a:cxn>
                <a:cxn ang="0">
                  <a:pos x="connsiteX16234" y="connsiteY16234"/>
                </a:cxn>
                <a:cxn ang="0">
                  <a:pos x="connsiteX16235" y="connsiteY16235"/>
                </a:cxn>
                <a:cxn ang="0">
                  <a:pos x="connsiteX16236" y="connsiteY16236"/>
                </a:cxn>
                <a:cxn ang="0">
                  <a:pos x="connsiteX16237" y="connsiteY16237"/>
                </a:cxn>
                <a:cxn ang="0">
                  <a:pos x="connsiteX16238" y="connsiteY16238"/>
                </a:cxn>
                <a:cxn ang="0">
                  <a:pos x="connsiteX16239" y="connsiteY16239"/>
                </a:cxn>
                <a:cxn ang="0">
                  <a:pos x="connsiteX16240" y="connsiteY16240"/>
                </a:cxn>
                <a:cxn ang="0">
                  <a:pos x="connsiteX16241" y="connsiteY16241"/>
                </a:cxn>
                <a:cxn ang="0">
                  <a:pos x="connsiteX16242" y="connsiteY16242"/>
                </a:cxn>
                <a:cxn ang="0">
                  <a:pos x="connsiteX16243" y="connsiteY16243"/>
                </a:cxn>
                <a:cxn ang="0">
                  <a:pos x="connsiteX16244" y="connsiteY16244"/>
                </a:cxn>
                <a:cxn ang="0">
                  <a:pos x="connsiteX16245" y="connsiteY16245"/>
                </a:cxn>
                <a:cxn ang="0">
                  <a:pos x="connsiteX16246" y="connsiteY16246"/>
                </a:cxn>
                <a:cxn ang="0">
                  <a:pos x="connsiteX16247" y="connsiteY16247"/>
                </a:cxn>
                <a:cxn ang="0">
                  <a:pos x="connsiteX16248" y="connsiteY16248"/>
                </a:cxn>
                <a:cxn ang="0">
                  <a:pos x="connsiteX16249" y="connsiteY16249"/>
                </a:cxn>
                <a:cxn ang="0">
                  <a:pos x="connsiteX16250" y="connsiteY16250"/>
                </a:cxn>
                <a:cxn ang="0">
                  <a:pos x="connsiteX16251" y="connsiteY16251"/>
                </a:cxn>
                <a:cxn ang="0">
                  <a:pos x="connsiteX16252" y="connsiteY16252"/>
                </a:cxn>
                <a:cxn ang="0">
                  <a:pos x="connsiteX16253" y="connsiteY16253"/>
                </a:cxn>
                <a:cxn ang="0">
                  <a:pos x="connsiteX16254" y="connsiteY16254"/>
                </a:cxn>
                <a:cxn ang="0">
                  <a:pos x="connsiteX16255" y="connsiteY16255"/>
                </a:cxn>
                <a:cxn ang="0">
                  <a:pos x="connsiteX16256" y="connsiteY16256"/>
                </a:cxn>
                <a:cxn ang="0">
                  <a:pos x="connsiteX16257" y="connsiteY16257"/>
                </a:cxn>
                <a:cxn ang="0">
                  <a:pos x="connsiteX16258" y="connsiteY16258"/>
                </a:cxn>
                <a:cxn ang="0">
                  <a:pos x="connsiteX16259" y="connsiteY16259"/>
                </a:cxn>
                <a:cxn ang="0">
                  <a:pos x="connsiteX16260" y="connsiteY16260"/>
                </a:cxn>
                <a:cxn ang="0">
                  <a:pos x="connsiteX16261" y="connsiteY16261"/>
                </a:cxn>
                <a:cxn ang="0">
                  <a:pos x="connsiteX16262" y="connsiteY16262"/>
                </a:cxn>
                <a:cxn ang="0">
                  <a:pos x="connsiteX16263" y="connsiteY16263"/>
                </a:cxn>
                <a:cxn ang="0">
                  <a:pos x="connsiteX16264" y="connsiteY16264"/>
                </a:cxn>
                <a:cxn ang="0">
                  <a:pos x="connsiteX16265" y="connsiteY16265"/>
                </a:cxn>
                <a:cxn ang="0">
                  <a:pos x="connsiteX16266" y="connsiteY16266"/>
                </a:cxn>
                <a:cxn ang="0">
                  <a:pos x="connsiteX16267" y="connsiteY16267"/>
                </a:cxn>
                <a:cxn ang="0">
                  <a:pos x="connsiteX16268" y="connsiteY16268"/>
                </a:cxn>
                <a:cxn ang="0">
                  <a:pos x="connsiteX16269" y="connsiteY16269"/>
                </a:cxn>
                <a:cxn ang="0">
                  <a:pos x="connsiteX16270" y="connsiteY16270"/>
                </a:cxn>
                <a:cxn ang="0">
                  <a:pos x="connsiteX16271" y="connsiteY16271"/>
                </a:cxn>
                <a:cxn ang="0">
                  <a:pos x="connsiteX16272" y="connsiteY16272"/>
                </a:cxn>
                <a:cxn ang="0">
                  <a:pos x="connsiteX16273" y="connsiteY16273"/>
                </a:cxn>
                <a:cxn ang="0">
                  <a:pos x="connsiteX16274" y="connsiteY16274"/>
                </a:cxn>
                <a:cxn ang="0">
                  <a:pos x="connsiteX16275" y="connsiteY16275"/>
                </a:cxn>
                <a:cxn ang="0">
                  <a:pos x="connsiteX16276" y="connsiteY16276"/>
                </a:cxn>
                <a:cxn ang="0">
                  <a:pos x="connsiteX16277" y="connsiteY16277"/>
                </a:cxn>
                <a:cxn ang="0">
                  <a:pos x="connsiteX16278" y="connsiteY16278"/>
                </a:cxn>
                <a:cxn ang="0">
                  <a:pos x="connsiteX16279" y="connsiteY16279"/>
                </a:cxn>
                <a:cxn ang="0">
                  <a:pos x="connsiteX16280" y="connsiteY16280"/>
                </a:cxn>
                <a:cxn ang="0">
                  <a:pos x="connsiteX16281" y="connsiteY16281"/>
                </a:cxn>
                <a:cxn ang="0">
                  <a:pos x="connsiteX16282" y="connsiteY16282"/>
                </a:cxn>
                <a:cxn ang="0">
                  <a:pos x="connsiteX16283" y="connsiteY16283"/>
                </a:cxn>
                <a:cxn ang="0">
                  <a:pos x="connsiteX16284" y="connsiteY16284"/>
                </a:cxn>
                <a:cxn ang="0">
                  <a:pos x="connsiteX16285" y="connsiteY16285"/>
                </a:cxn>
                <a:cxn ang="0">
                  <a:pos x="connsiteX16286" y="connsiteY16286"/>
                </a:cxn>
                <a:cxn ang="0">
                  <a:pos x="connsiteX16287" y="connsiteY16287"/>
                </a:cxn>
                <a:cxn ang="0">
                  <a:pos x="connsiteX16288" y="connsiteY16288"/>
                </a:cxn>
                <a:cxn ang="0">
                  <a:pos x="connsiteX16289" y="connsiteY16289"/>
                </a:cxn>
                <a:cxn ang="0">
                  <a:pos x="connsiteX16290" y="connsiteY16290"/>
                </a:cxn>
                <a:cxn ang="0">
                  <a:pos x="connsiteX16291" y="connsiteY16291"/>
                </a:cxn>
                <a:cxn ang="0">
                  <a:pos x="connsiteX16292" y="connsiteY16292"/>
                </a:cxn>
                <a:cxn ang="0">
                  <a:pos x="connsiteX16293" y="connsiteY16293"/>
                </a:cxn>
                <a:cxn ang="0">
                  <a:pos x="connsiteX16294" y="connsiteY16294"/>
                </a:cxn>
                <a:cxn ang="0">
                  <a:pos x="connsiteX16295" y="connsiteY16295"/>
                </a:cxn>
                <a:cxn ang="0">
                  <a:pos x="connsiteX16296" y="connsiteY16296"/>
                </a:cxn>
                <a:cxn ang="0">
                  <a:pos x="connsiteX16297" y="connsiteY16297"/>
                </a:cxn>
                <a:cxn ang="0">
                  <a:pos x="connsiteX16298" y="connsiteY16298"/>
                </a:cxn>
                <a:cxn ang="0">
                  <a:pos x="connsiteX16299" y="connsiteY16299"/>
                </a:cxn>
                <a:cxn ang="0">
                  <a:pos x="connsiteX16300" y="connsiteY16300"/>
                </a:cxn>
                <a:cxn ang="0">
                  <a:pos x="connsiteX16301" y="connsiteY16301"/>
                </a:cxn>
                <a:cxn ang="0">
                  <a:pos x="connsiteX16302" y="connsiteY16302"/>
                </a:cxn>
                <a:cxn ang="0">
                  <a:pos x="connsiteX16303" y="connsiteY16303"/>
                </a:cxn>
                <a:cxn ang="0">
                  <a:pos x="connsiteX16304" y="connsiteY16304"/>
                </a:cxn>
                <a:cxn ang="0">
                  <a:pos x="connsiteX16305" y="connsiteY16305"/>
                </a:cxn>
                <a:cxn ang="0">
                  <a:pos x="connsiteX16306" y="connsiteY16306"/>
                </a:cxn>
                <a:cxn ang="0">
                  <a:pos x="connsiteX16307" y="connsiteY16307"/>
                </a:cxn>
                <a:cxn ang="0">
                  <a:pos x="connsiteX16308" y="connsiteY16308"/>
                </a:cxn>
                <a:cxn ang="0">
                  <a:pos x="connsiteX16309" y="connsiteY16309"/>
                </a:cxn>
                <a:cxn ang="0">
                  <a:pos x="connsiteX16310" y="connsiteY16310"/>
                </a:cxn>
                <a:cxn ang="0">
                  <a:pos x="connsiteX16311" y="connsiteY16311"/>
                </a:cxn>
                <a:cxn ang="0">
                  <a:pos x="connsiteX16312" y="connsiteY16312"/>
                </a:cxn>
                <a:cxn ang="0">
                  <a:pos x="connsiteX16313" y="connsiteY16313"/>
                </a:cxn>
                <a:cxn ang="0">
                  <a:pos x="connsiteX16314" y="connsiteY16314"/>
                </a:cxn>
                <a:cxn ang="0">
                  <a:pos x="connsiteX16315" y="connsiteY16315"/>
                </a:cxn>
                <a:cxn ang="0">
                  <a:pos x="connsiteX16316" y="connsiteY16316"/>
                </a:cxn>
                <a:cxn ang="0">
                  <a:pos x="connsiteX16317" y="connsiteY16317"/>
                </a:cxn>
                <a:cxn ang="0">
                  <a:pos x="connsiteX16318" y="connsiteY16318"/>
                </a:cxn>
                <a:cxn ang="0">
                  <a:pos x="connsiteX16319" y="connsiteY16319"/>
                </a:cxn>
                <a:cxn ang="0">
                  <a:pos x="connsiteX16320" y="connsiteY16320"/>
                </a:cxn>
                <a:cxn ang="0">
                  <a:pos x="connsiteX16321" y="connsiteY16321"/>
                </a:cxn>
                <a:cxn ang="0">
                  <a:pos x="connsiteX16322" y="connsiteY16322"/>
                </a:cxn>
                <a:cxn ang="0">
                  <a:pos x="connsiteX16323" y="connsiteY16323"/>
                </a:cxn>
                <a:cxn ang="0">
                  <a:pos x="connsiteX16324" y="connsiteY16324"/>
                </a:cxn>
                <a:cxn ang="0">
                  <a:pos x="connsiteX16325" y="connsiteY16325"/>
                </a:cxn>
                <a:cxn ang="0">
                  <a:pos x="connsiteX16326" y="connsiteY16326"/>
                </a:cxn>
                <a:cxn ang="0">
                  <a:pos x="connsiteX16327" y="connsiteY16327"/>
                </a:cxn>
                <a:cxn ang="0">
                  <a:pos x="connsiteX16328" y="connsiteY16328"/>
                </a:cxn>
                <a:cxn ang="0">
                  <a:pos x="connsiteX16329" y="connsiteY16329"/>
                </a:cxn>
                <a:cxn ang="0">
                  <a:pos x="connsiteX16330" y="connsiteY16330"/>
                </a:cxn>
                <a:cxn ang="0">
                  <a:pos x="connsiteX16331" y="connsiteY16331"/>
                </a:cxn>
                <a:cxn ang="0">
                  <a:pos x="connsiteX16332" y="connsiteY16332"/>
                </a:cxn>
                <a:cxn ang="0">
                  <a:pos x="connsiteX16333" y="connsiteY16333"/>
                </a:cxn>
                <a:cxn ang="0">
                  <a:pos x="connsiteX16334" y="connsiteY16334"/>
                </a:cxn>
                <a:cxn ang="0">
                  <a:pos x="connsiteX16335" y="connsiteY16335"/>
                </a:cxn>
                <a:cxn ang="0">
                  <a:pos x="connsiteX16336" y="connsiteY16336"/>
                </a:cxn>
                <a:cxn ang="0">
                  <a:pos x="connsiteX16337" y="connsiteY16337"/>
                </a:cxn>
                <a:cxn ang="0">
                  <a:pos x="connsiteX16338" y="connsiteY16338"/>
                </a:cxn>
                <a:cxn ang="0">
                  <a:pos x="connsiteX16339" y="connsiteY16339"/>
                </a:cxn>
                <a:cxn ang="0">
                  <a:pos x="connsiteX16340" y="connsiteY16340"/>
                </a:cxn>
                <a:cxn ang="0">
                  <a:pos x="connsiteX16341" y="connsiteY16341"/>
                </a:cxn>
                <a:cxn ang="0">
                  <a:pos x="connsiteX16342" y="connsiteY16342"/>
                </a:cxn>
                <a:cxn ang="0">
                  <a:pos x="connsiteX16343" y="connsiteY16343"/>
                </a:cxn>
                <a:cxn ang="0">
                  <a:pos x="connsiteX16344" y="connsiteY16344"/>
                </a:cxn>
                <a:cxn ang="0">
                  <a:pos x="connsiteX16345" y="connsiteY16345"/>
                </a:cxn>
                <a:cxn ang="0">
                  <a:pos x="connsiteX16346" y="connsiteY16346"/>
                </a:cxn>
                <a:cxn ang="0">
                  <a:pos x="connsiteX16347" y="connsiteY16347"/>
                </a:cxn>
                <a:cxn ang="0">
                  <a:pos x="connsiteX16348" y="connsiteY16348"/>
                </a:cxn>
                <a:cxn ang="0">
                  <a:pos x="connsiteX16349" y="connsiteY16349"/>
                </a:cxn>
                <a:cxn ang="0">
                  <a:pos x="connsiteX16350" y="connsiteY16350"/>
                </a:cxn>
                <a:cxn ang="0">
                  <a:pos x="connsiteX16351" y="connsiteY16351"/>
                </a:cxn>
                <a:cxn ang="0">
                  <a:pos x="connsiteX16352" y="connsiteY16352"/>
                </a:cxn>
                <a:cxn ang="0">
                  <a:pos x="connsiteX16353" y="connsiteY16353"/>
                </a:cxn>
                <a:cxn ang="0">
                  <a:pos x="connsiteX16354" y="connsiteY16354"/>
                </a:cxn>
                <a:cxn ang="0">
                  <a:pos x="connsiteX16355" y="connsiteY16355"/>
                </a:cxn>
                <a:cxn ang="0">
                  <a:pos x="connsiteX16356" y="connsiteY16356"/>
                </a:cxn>
                <a:cxn ang="0">
                  <a:pos x="connsiteX16357" y="connsiteY16357"/>
                </a:cxn>
                <a:cxn ang="0">
                  <a:pos x="connsiteX16358" y="connsiteY16358"/>
                </a:cxn>
                <a:cxn ang="0">
                  <a:pos x="connsiteX16359" y="connsiteY16359"/>
                </a:cxn>
                <a:cxn ang="0">
                  <a:pos x="connsiteX16360" y="connsiteY16360"/>
                </a:cxn>
                <a:cxn ang="0">
                  <a:pos x="connsiteX16361" y="connsiteY16361"/>
                </a:cxn>
                <a:cxn ang="0">
                  <a:pos x="connsiteX16362" y="connsiteY16362"/>
                </a:cxn>
                <a:cxn ang="0">
                  <a:pos x="connsiteX16363" y="connsiteY16363"/>
                </a:cxn>
                <a:cxn ang="0">
                  <a:pos x="connsiteX16364" y="connsiteY16364"/>
                </a:cxn>
                <a:cxn ang="0">
                  <a:pos x="connsiteX16365" y="connsiteY16365"/>
                </a:cxn>
                <a:cxn ang="0">
                  <a:pos x="connsiteX16366" y="connsiteY16366"/>
                </a:cxn>
                <a:cxn ang="0">
                  <a:pos x="connsiteX16367" y="connsiteY16367"/>
                </a:cxn>
                <a:cxn ang="0">
                  <a:pos x="connsiteX16368" y="connsiteY16368"/>
                </a:cxn>
                <a:cxn ang="0">
                  <a:pos x="connsiteX16369" y="connsiteY16369"/>
                </a:cxn>
                <a:cxn ang="0">
                  <a:pos x="connsiteX16370" y="connsiteY16370"/>
                </a:cxn>
                <a:cxn ang="0">
                  <a:pos x="connsiteX16371" y="connsiteY16371"/>
                </a:cxn>
                <a:cxn ang="0">
                  <a:pos x="connsiteX16372" y="connsiteY16372"/>
                </a:cxn>
                <a:cxn ang="0">
                  <a:pos x="connsiteX16373" y="connsiteY16373"/>
                </a:cxn>
                <a:cxn ang="0">
                  <a:pos x="connsiteX16374" y="connsiteY16374"/>
                </a:cxn>
                <a:cxn ang="0">
                  <a:pos x="connsiteX16375" y="connsiteY16375"/>
                </a:cxn>
                <a:cxn ang="0">
                  <a:pos x="connsiteX16376" y="connsiteY16376"/>
                </a:cxn>
                <a:cxn ang="0">
                  <a:pos x="connsiteX16377" y="connsiteY16377"/>
                </a:cxn>
                <a:cxn ang="0">
                  <a:pos x="connsiteX16378" y="connsiteY16378"/>
                </a:cxn>
                <a:cxn ang="0">
                  <a:pos x="connsiteX16379" y="connsiteY16379"/>
                </a:cxn>
                <a:cxn ang="0">
                  <a:pos x="connsiteX16380" y="connsiteY16380"/>
                </a:cxn>
                <a:cxn ang="0">
                  <a:pos x="connsiteX16381" y="connsiteY16381"/>
                </a:cxn>
                <a:cxn ang="0">
                  <a:pos x="connsiteX16382" y="connsiteY16382"/>
                </a:cxn>
                <a:cxn ang="0">
                  <a:pos x="connsiteX16383" y="connsiteY16383"/>
                </a:cxn>
                <a:cxn ang="0">
                  <a:pos x="connsiteX16384" y="connsiteY16384"/>
                </a:cxn>
                <a:cxn ang="0">
                  <a:pos x="connsiteX16385" y="connsiteY16385"/>
                </a:cxn>
                <a:cxn ang="0">
                  <a:pos x="connsiteX16386" y="connsiteY16386"/>
                </a:cxn>
                <a:cxn ang="0">
                  <a:pos x="connsiteX16387" y="connsiteY16387"/>
                </a:cxn>
                <a:cxn ang="0">
                  <a:pos x="connsiteX16388" y="connsiteY16388"/>
                </a:cxn>
                <a:cxn ang="0">
                  <a:pos x="connsiteX16389" y="connsiteY16389"/>
                </a:cxn>
                <a:cxn ang="0">
                  <a:pos x="connsiteX16390" y="connsiteY16390"/>
                </a:cxn>
                <a:cxn ang="0">
                  <a:pos x="connsiteX16391" y="connsiteY16391"/>
                </a:cxn>
                <a:cxn ang="0">
                  <a:pos x="connsiteX16392" y="connsiteY16392"/>
                </a:cxn>
                <a:cxn ang="0">
                  <a:pos x="connsiteX16393" y="connsiteY16393"/>
                </a:cxn>
                <a:cxn ang="0">
                  <a:pos x="connsiteX16394" y="connsiteY16394"/>
                </a:cxn>
                <a:cxn ang="0">
                  <a:pos x="connsiteX16395" y="connsiteY16395"/>
                </a:cxn>
                <a:cxn ang="0">
                  <a:pos x="connsiteX16396" y="connsiteY16396"/>
                </a:cxn>
                <a:cxn ang="0">
                  <a:pos x="connsiteX16397" y="connsiteY16397"/>
                </a:cxn>
                <a:cxn ang="0">
                  <a:pos x="connsiteX16398" y="connsiteY16398"/>
                </a:cxn>
                <a:cxn ang="0">
                  <a:pos x="connsiteX16399" y="connsiteY16399"/>
                </a:cxn>
                <a:cxn ang="0">
                  <a:pos x="connsiteX16400" y="connsiteY16400"/>
                </a:cxn>
                <a:cxn ang="0">
                  <a:pos x="connsiteX16401" y="connsiteY16401"/>
                </a:cxn>
                <a:cxn ang="0">
                  <a:pos x="connsiteX16402" y="connsiteY16402"/>
                </a:cxn>
                <a:cxn ang="0">
                  <a:pos x="connsiteX16403" y="connsiteY16403"/>
                </a:cxn>
                <a:cxn ang="0">
                  <a:pos x="connsiteX16404" y="connsiteY16404"/>
                </a:cxn>
                <a:cxn ang="0">
                  <a:pos x="connsiteX16405" y="connsiteY16405"/>
                </a:cxn>
                <a:cxn ang="0">
                  <a:pos x="connsiteX16406" y="connsiteY16406"/>
                </a:cxn>
                <a:cxn ang="0">
                  <a:pos x="connsiteX16407" y="connsiteY16407"/>
                </a:cxn>
                <a:cxn ang="0">
                  <a:pos x="connsiteX16408" y="connsiteY16408"/>
                </a:cxn>
                <a:cxn ang="0">
                  <a:pos x="connsiteX16409" y="connsiteY16409"/>
                </a:cxn>
                <a:cxn ang="0">
                  <a:pos x="connsiteX16410" y="connsiteY16410"/>
                </a:cxn>
                <a:cxn ang="0">
                  <a:pos x="connsiteX16411" y="connsiteY16411"/>
                </a:cxn>
                <a:cxn ang="0">
                  <a:pos x="connsiteX16412" y="connsiteY16412"/>
                </a:cxn>
                <a:cxn ang="0">
                  <a:pos x="connsiteX16413" y="connsiteY16413"/>
                </a:cxn>
                <a:cxn ang="0">
                  <a:pos x="connsiteX16414" y="connsiteY16414"/>
                </a:cxn>
                <a:cxn ang="0">
                  <a:pos x="connsiteX16415" y="connsiteY16415"/>
                </a:cxn>
                <a:cxn ang="0">
                  <a:pos x="connsiteX16416" y="connsiteY16416"/>
                </a:cxn>
                <a:cxn ang="0">
                  <a:pos x="connsiteX16417" y="connsiteY16417"/>
                </a:cxn>
                <a:cxn ang="0">
                  <a:pos x="connsiteX16418" y="connsiteY16418"/>
                </a:cxn>
                <a:cxn ang="0">
                  <a:pos x="connsiteX16419" y="connsiteY16419"/>
                </a:cxn>
                <a:cxn ang="0">
                  <a:pos x="connsiteX16420" y="connsiteY16420"/>
                </a:cxn>
                <a:cxn ang="0">
                  <a:pos x="connsiteX16421" y="connsiteY16421"/>
                </a:cxn>
                <a:cxn ang="0">
                  <a:pos x="connsiteX16422" y="connsiteY16422"/>
                </a:cxn>
                <a:cxn ang="0">
                  <a:pos x="connsiteX16423" y="connsiteY16423"/>
                </a:cxn>
                <a:cxn ang="0">
                  <a:pos x="connsiteX16424" y="connsiteY16424"/>
                </a:cxn>
                <a:cxn ang="0">
                  <a:pos x="connsiteX16425" y="connsiteY16425"/>
                </a:cxn>
                <a:cxn ang="0">
                  <a:pos x="connsiteX16426" y="connsiteY16426"/>
                </a:cxn>
                <a:cxn ang="0">
                  <a:pos x="connsiteX16427" y="connsiteY16427"/>
                </a:cxn>
                <a:cxn ang="0">
                  <a:pos x="connsiteX16428" y="connsiteY16428"/>
                </a:cxn>
                <a:cxn ang="0">
                  <a:pos x="connsiteX16429" y="connsiteY16429"/>
                </a:cxn>
                <a:cxn ang="0">
                  <a:pos x="connsiteX16430" y="connsiteY16430"/>
                </a:cxn>
                <a:cxn ang="0">
                  <a:pos x="connsiteX16431" y="connsiteY16431"/>
                </a:cxn>
                <a:cxn ang="0">
                  <a:pos x="connsiteX16432" y="connsiteY16432"/>
                </a:cxn>
                <a:cxn ang="0">
                  <a:pos x="connsiteX16433" y="connsiteY16433"/>
                </a:cxn>
                <a:cxn ang="0">
                  <a:pos x="connsiteX16434" y="connsiteY16434"/>
                </a:cxn>
                <a:cxn ang="0">
                  <a:pos x="connsiteX16435" y="connsiteY16435"/>
                </a:cxn>
                <a:cxn ang="0">
                  <a:pos x="connsiteX16436" y="connsiteY16436"/>
                </a:cxn>
                <a:cxn ang="0">
                  <a:pos x="connsiteX16437" y="connsiteY16437"/>
                </a:cxn>
                <a:cxn ang="0">
                  <a:pos x="connsiteX16438" y="connsiteY16438"/>
                </a:cxn>
                <a:cxn ang="0">
                  <a:pos x="connsiteX16439" y="connsiteY16439"/>
                </a:cxn>
                <a:cxn ang="0">
                  <a:pos x="connsiteX16440" y="connsiteY16440"/>
                </a:cxn>
                <a:cxn ang="0">
                  <a:pos x="connsiteX16441" y="connsiteY16441"/>
                </a:cxn>
                <a:cxn ang="0">
                  <a:pos x="connsiteX16442" y="connsiteY16442"/>
                </a:cxn>
                <a:cxn ang="0">
                  <a:pos x="connsiteX16443" y="connsiteY16443"/>
                </a:cxn>
                <a:cxn ang="0">
                  <a:pos x="connsiteX16444" y="connsiteY16444"/>
                </a:cxn>
                <a:cxn ang="0">
                  <a:pos x="connsiteX16445" y="connsiteY16445"/>
                </a:cxn>
                <a:cxn ang="0">
                  <a:pos x="connsiteX16446" y="connsiteY16446"/>
                </a:cxn>
                <a:cxn ang="0">
                  <a:pos x="connsiteX16447" y="connsiteY16447"/>
                </a:cxn>
                <a:cxn ang="0">
                  <a:pos x="connsiteX16448" y="connsiteY16448"/>
                </a:cxn>
                <a:cxn ang="0">
                  <a:pos x="connsiteX16449" y="connsiteY16449"/>
                </a:cxn>
                <a:cxn ang="0">
                  <a:pos x="connsiteX16450" y="connsiteY16450"/>
                </a:cxn>
                <a:cxn ang="0">
                  <a:pos x="connsiteX16451" y="connsiteY16451"/>
                </a:cxn>
                <a:cxn ang="0">
                  <a:pos x="connsiteX16452" y="connsiteY16452"/>
                </a:cxn>
                <a:cxn ang="0">
                  <a:pos x="connsiteX16453" y="connsiteY16453"/>
                </a:cxn>
                <a:cxn ang="0">
                  <a:pos x="connsiteX16454" y="connsiteY16454"/>
                </a:cxn>
                <a:cxn ang="0">
                  <a:pos x="connsiteX16455" y="connsiteY16455"/>
                </a:cxn>
                <a:cxn ang="0">
                  <a:pos x="connsiteX16456" y="connsiteY16456"/>
                </a:cxn>
                <a:cxn ang="0">
                  <a:pos x="connsiteX16457" y="connsiteY16457"/>
                </a:cxn>
                <a:cxn ang="0">
                  <a:pos x="connsiteX16458" y="connsiteY16458"/>
                </a:cxn>
                <a:cxn ang="0">
                  <a:pos x="connsiteX16459" y="connsiteY16459"/>
                </a:cxn>
                <a:cxn ang="0">
                  <a:pos x="connsiteX16460" y="connsiteY16460"/>
                </a:cxn>
                <a:cxn ang="0">
                  <a:pos x="connsiteX16461" y="connsiteY16461"/>
                </a:cxn>
                <a:cxn ang="0">
                  <a:pos x="connsiteX16462" y="connsiteY16462"/>
                </a:cxn>
                <a:cxn ang="0">
                  <a:pos x="connsiteX16463" y="connsiteY16463"/>
                </a:cxn>
                <a:cxn ang="0">
                  <a:pos x="connsiteX16464" y="connsiteY16464"/>
                </a:cxn>
                <a:cxn ang="0">
                  <a:pos x="connsiteX16465" y="connsiteY16465"/>
                </a:cxn>
                <a:cxn ang="0">
                  <a:pos x="connsiteX16466" y="connsiteY16466"/>
                </a:cxn>
                <a:cxn ang="0">
                  <a:pos x="connsiteX16467" y="connsiteY16467"/>
                </a:cxn>
                <a:cxn ang="0">
                  <a:pos x="connsiteX16468" y="connsiteY16468"/>
                </a:cxn>
                <a:cxn ang="0">
                  <a:pos x="connsiteX16469" y="connsiteY16469"/>
                </a:cxn>
                <a:cxn ang="0">
                  <a:pos x="connsiteX16470" y="connsiteY16470"/>
                </a:cxn>
                <a:cxn ang="0">
                  <a:pos x="connsiteX16471" y="connsiteY16471"/>
                </a:cxn>
                <a:cxn ang="0">
                  <a:pos x="connsiteX16472" y="connsiteY16472"/>
                </a:cxn>
                <a:cxn ang="0">
                  <a:pos x="connsiteX16473" y="connsiteY16473"/>
                </a:cxn>
                <a:cxn ang="0">
                  <a:pos x="connsiteX16474" y="connsiteY16474"/>
                </a:cxn>
                <a:cxn ang="0">
                  <a:pos x="connsiteX16475" y="connsiteY16475"/>
                </a:cxn>
                <a:cxn ang="0">
                  <a:pos x="connsiteX16476" y="connsiteY16476"/>
                </a:cxn>
                <a:cxn ang="0">
                  <a:pos x="connsiteX16477" y="connsiteY16477"/>
                </a:cxn>
                <a:cxn ang="0">
                  <a:pos x="connsiteX16478" y="connsiteY16478"/>
                </a:cxn>
                <a:cxn ang="0">
                  <a:pos x="connsiteX16479" y="connsiteY16479"/>
                </a:cxn>
                <a:cxn ang="0">
                  <a:pos x="connsiteX16480" y="connsiteY16480"/>
                </a:cxn>
                <a:cxn ang="0">
                  <a:pos x="connsiteX16481" y="connsiteY16481"/>
                </a:cxn>
                <a:cxn ang="0">
                  <a:pos x="connsiteX16482" y="connsiteY16482"/>
                </a:cxn>
                <a:cxn ang="0">
                  <a:pos x="connsiteX16483" y="connsiteY16483"/>
                </a:cxn>
                <a:cxn ang="0">
                  <a:pos x="connsiteX16484" y="connsiteY16484"/>
                </a:cxn>
                <a:cxn ang="0">
                  <a:pos x="connsiteX16485" y="connsiteY16485"/>
                </a:cxn>
                <a:cxn ang="0">
                  <a:pos x="connsiteX16486" y="connsiteY16486"/>
                </a:cxn>
                <a:cxn ang="0">
                  <a:pos x="connsiteX16487" y="connsiteY16487"/>
                </a:cxn>
                <a:cxn ang="0">
                  <a:pos x="connsiteX16488" y="connsiteY16488"/>
                </a:cxn>
                <a:cxn ang="0">
                  <a:pos x="connsiteX16489" y="connsiteY16489"/>
                </a:cxn>
                <a:cxn ang="0">
                  <a:pos x="connsiteX16490" y="connsiteY16490"/>
                </a:cxn>
                <a:cxn ang="0">
                  <a:pos x="connsiteX16491" y="connsiteY16491"/>
                </a:cxn>
                <a:cxn ang="0">
                  <a:pos x="connsiteX16492" y="connsiteY16492"/>
                </a:cxn>
                <a:cxn ang="0">
                  <a:pos x="connsiteX16493" y="connsiteY16493"/>
                </a:cxn>
                <a:cxn ang="0">
                  <a:pos x="connsiteX16494" y="connsiteY16494"/>
                </a:cxn>
                <a:cxn ang="0">
                  <a:pos x="connsiteX16495" y="connsiteY16495"/>
                </a:cxn>
                <a:cxn ang="0">
                  <a:pos x="connsiteX16496" y="connsiteY16496"/>
                </a:cxn>
                <a:cxn ang="0">
                  <a:pos x="connsiteX16497" y="connsiteY16497"/>
                </a:cxn>
                <a:cxn ang="0">
                  <a:pos x="connsiteX16498" y="connsiteY16498"/>
                </a:cxn>
                <a:cxn ang="0">
                  <a:pos x="connsiteX16499" y="connsiteY16499"/>
                </a:cxn>
                <a:cxn ang="0">
                  <a:pos x="connsiteX16500" y="connsiteY16500"/>
                </a:cxn>
                <a:cxn ang="0">
                  <a:pos x="connsiteX16501" y="connsiteY16501"/>
                </a:cxn>
                <a:cxn ang="0">
                  <a:pos x="connsiteX16502" y="connsiteY16502"/>
                </a:cxn>
                <a:cxn ang="0">
                  <a:pos x="connsiteX16503" y="connsiteY16503"/>
                </a:cxn>
                <a:cxn ang="0">
                  <a:pos x="connsiteX16504" y="connsiteY16504"/>
                </a:cxn>
                <a:cxn ang="0">
                  <a:pos x="connsiteX16505" y="connsiteY16505"/>
                </a:cxn>
                <a:cxn ang="0">
                  <a:pos x="connsiteX16506" y="connsiteY16506"/>
                </a:cxn>
                <a:cxn ang="0">
                  <a:pos x="connsiteX16507" y="connsiteY16507"/>
                </a:cxn>
                <a:cxn ang="0">
                  <a:pos x="connsiteX16508" y="connsiteY16508"/>
                </a:cxn>
                <a:cxn ang="0">
                  <a:pos x="connsiteX16509" y="connsiteY16509"/>
                </a:cxn>
                <a:cxn ang="0">
                  <a:pos x="connsiteX16510" y="connsiteY16510"/>
                </a:cxn>
                <a:cxn ang="0">
                  <a:pos x="connsiteX16511" y="connsiteY16511"/>
                </a:cxn>
                <a:cxn ang="0">
                  <a:pos x="connsiteX16512" y="connsiteY16512"/>
                </a:cxn>
                <a:cxn ang="0">
                  <a:pos x="connsiteX16513" y="connsiteY16513"/>
                </a:cxn>
                <a:cxn ang="0">
                  <a:pos x="connsiteX16514" y="connsiteY16514"/>
                </a:cxn>
                <a:cxn ang="0">
                  <a:pos x="connsiteX16515" y="connsiteY16515"/>
                </a:cxn>
                <a:cxn ang="0">
                  <a:pos x="connsiteX16516" y="connsiteY16516"/>
                </a:cxn>
                <a:cxn ang="0">
                  <a:pos x="connsiteX16517" y="connsiteY16517"/>
                </a:cxn>
                <a:cxn ang="0">
                  <a:pos x="connsiteX16518" y="connsiteY16518"/>
                </a:cxn>
                <a:cxn ang="0">
                  <a:pos x="connsiteX16519" y="connsiteY16519"/>
                </a:cxn>
                <a:cxn ang="0">
                  <a:pos x="connsiteX16520" y="connsiteY16520"/>
                </a:cxn>
                <a:cxn ang="0">
                  <a:pos x="connsiteX16521" y="connsiteY16521"/>
                </a:cxn>
                <a:cxn ang="0">
                  <a:pos x="connsiteX16522" y="connsiteY16522"/>
                </a:cxn>
                <a:cxn ang="0">
                  <a:pos x="connsiteX16523" y="connsiteY16523"/>
                </a:cxn>
                <a:cxn ang="0">
                  <a:pos x="connsiteX16524" y="connsiteY16524"/>
                </a:cxn>
                <a:cxn ang="0">
                  <a:pos x="connsiteX16525" y="connsiteY16525"/>
                </a:cxn>
                <a:cxn ang="0">
                  <a:pos x="connsiteX16526" y="connsiteY16526"/>
                </a:cxn>
                <a:cxn ang="0">
                  <a:pos x="connsiteX16527" y="connsiteY16527"/>
                </a:cxn>
                <a:cxn ang="0">
                  <a:pos x="connsiteX16528" y="connsiteY16528"/>
                </a:cxn>
                <a:cxn ang="0">
                  <a:pos x="connsiteX16529" y="connsiteY16529"/>
                </a:cxn>
                <a:cxn ang="0">
                  <a:pos x="connsiteX16530" y="connsiteY16530"/>
                </a:cxn>
                <a:cxn ang="0">
                  <a:pos x="connsiteX16531" y="connsiteY16531"/>
                </a:cxn>
                <a:cxn ang="0">
                  <a:pos x="connsiteX16532" y="connsiteY16532"/>
                </a:cxn>
                <a:cxn ang="0">
                  <a:pos x="connsiteX16533" y="connsiteY16533"/>
                </a:cxn>
                <a:cxn ang="0">
                  <a:pos x="connsiteX16534" y="connsiteY16534"/>
                </a:cxn>
                <a:cxn ang="0">
                  <a:pos x="connsiteX16535" y="connsiteY16535"/>
                </a:cxn>
                <a:cxn ang="0">
                  <a:pos x="connsiteX16536" y="connsiteY16536"/>
                </a:cxn>
                <a:cxn ang="0">
                  <a:pos x="connsiteX16537" y="connsiteY16537"/>
                </a:cxn>
                <a:cxn ang="0">
                  <a:pos x="connsiteX16538" y="connsiteY16538"/>
                </a:cxn>
                <a:cxn ang="0">
                  <a:pos x="connsiteX16539" y="connsiteY16539"/>
                </a:cxn>
                <a:cxn ang="0">
                  <a:pos x="connsiteX16540" y="connsiteY16540"/>
                </a:cxn>
                <a:cxn ang="0">
                  <a:pos x="connsiteX16541" y="connsiteY16541"/>
                </a:cxn>
                <a:cxn ang="0">
                  <a:pos x="connsiteX16542" y="connsiteY16542"/>
                </a:cxn>
                <a:cxn ang="0">
                  <a:pos x="connsiteX16543" y="connsiteY16543"/>
                </a:cxn>
                <a:cxn ang="0">
                  <a:pos x="connsiteX16544" y="connsiteY16544"/>
                </a:cxn>
                <a:cxn ang="0">
                  <a:pos x="connsiteX16545" y="connsiteY16545"/>
                </a:cxn>
                <a:cxn ang="0">
                  <a:pos x="connsiteX16546" y="connsiteY16546"/>
                </a:cxn>
                <a:cxn ang="0">
                  <a:pos x="connsiteX16547" y="connsiteY16547"/>
                </a:cxn>
                <a:cxn ang="0">
                  <a:pos x="connsiteX16548" y="connsiteY16548"/>
                </a:cxn>
                <a:cxn ang="0">
                  <a:pos x="connsiteX16549" y="connsiteY16549"/>
                </a:cxn>
                <a:cxn ang="0">
                  <a:pos x="connsiteX16550" y="connsiteY16550"/>
                </a:cxn>
                <a:cxn ang="0">
                  <a:pos x="connsiteX16551" y="connsiteY16551"/>
                </a:cxn>
                <a:cxn ang="0">
                  <a:pos x="connsiteX16552" y="connsiteY16552"/>
                </a:cxn>
                <a:cxn ang="0">
                  <a:pos x="connsiteX16553" y="connsiteY16553"/>
                </a:cxn>
                <a:cxn ang="0">
                  <a:pos x="connsiteX16554" y="connsiteY16554"/>
                </a:cxn>
                <a:cxn ang="0">
                  <a:pos x="connsiteX16555" y="connsiteY16555"/>
                </a:cxn>
                <a:cxn ang="0">
                  <a:pos x="connsiteX16556" y="connsiteY16556"/>
                </a:cxn>
                <a:cxn ang="0">
                  <a:pos x="connsiteX16557" y="connsiteY16557"/>
                </a:cxn>
                <a:cxn ang="0">
                  <a:pos x="connsiteX16558" y="connsiteY16558"/>
                </a:cxn>
                <a:cxn ang="0">
                  <a:pos x="connsiteX16559" y="connsiteY16559"/>
                </a:cxn>
                <a:cxn ang="0">
                  <a:pos x="connsiteX16560" y="connsiteY16560"/>
                </a:cxn>
                <a:cxn ang="0">
                  <a:pos x="connsiteX16561" y="connsiteY16561"/>
                </a:cxn>
                <a:cxn ang="0">
                  <a:pos x="connsiteX16562" y="connsiteY16562"/>
                </a:cxn>
                <a:cxn ang="0">
                  <a:pos x="connsiteX16563" y="connsiteY16563"/>
                </a:cxn>
                <a:cxn ang="0">
                  <a:pos x="connsiteX16564" y="connsiteY16564"/>
                </a:cxn>
                <a:cxn ang="0">
                  <a:pos x="connsiteX16565" y="connsiteY16565"/>
                </a:cxn>
                <a:cxn ang="0">
                  <a:pos x="connsiteX16566" y="connsiteY16566"/>
                </a:cxn>
                <a:cxn ang="0">
                  <a:pos x="connsiteX16567" y="connsiteY16567"/>
                </a:cxn>
                <a:cxn ang="0">
                  <a:pos x="connsiteX16568" y="connsiteY16568"/>
                </a:cxn>
                <a:cxn ang="0">
                  <a:pos x="connsiteX16569" y="connsiteY16569"/>
                </a:cxn>
                <a:cxn ang="0">
                  <a:pos x="connsiteX16570" y="connsiteY16570"/>
                </a:cxn>
                <a:cxn ang="0">
                  <a:pos x="connsiteX16571" y="connsiteY16571"/>
                </a:cxn>
                <a:cxn ang="0">
                  <a:pos x="connsiteX16572" y="connsiteY16572"/>
                </a:cxn>
                <a:cxn ang="0">
                  <a:pos x="connsiteX16573" y="connsiteY16573"/>
                </a:cxn>
                <a:cxn ang="0">
                  <a:pos x="connsiteX16574" y="connsiteY16574"/>
                </a:cxn>
                <a:cxn ang="0">
                  <a:pos x="connsiteX16575" y="connsiteY16575"/>
                </a:cxn>
                <a:cxn ang="0">
                  <a:pos x="connsiteX16576" y="connsiteY16576"/>
                </a:cxn>
                <a:cxn ang="0">
                  <a:pos x="connsiteX16577" y="connsiteY16577"/>
                </a:cxn>
                <a:cxn ang="0">
                  <a:pos x="connsiteX16578" y="connsiteY16578"/>
                </a:cxn>
                <a:cxn ang="0">
                  <a:pos x="connsiteX16579" y="connsiteY16579"/>
                </a:cxn>
                <a:cxn ang="0">
                  <a:pos x="connsiteX16580" y="connsiteY16580"/>
                </a:cxn>
                <a:cxn ang="0">
                  <a:pos x="connsiteX16581" y="connsiteY16581"/>
                </a:cxn>
                <a:cxn ang="0">
                  <a:pos x="connsiteX16582" y="connsiteY16582"/>
                </a:cxn>
                <a:cxn ang="0">
                  <a:pos x="connsiteX16583" y="connsiteY16583"/>
                </a:cxn>
                <a:cxn ang="0">
                  <a:pos x="connsiteX16584" y="connsiteY16584"/>
                </a:cxn>
                <a:cxn ang="0">
                  <a:pos x="connsiteX16585" y="connsiteY16585"/>
                </a:cxn>
                <a:cxn ang="0">
                  <a:pos x="connsiteX16586" y="connsiteY16586"/>
                </a:cxn>
                <a:cxn ang="0">
                  <a:pos x="connsiteX16587" y="connsiteY16587"/>
                </a:cxn>
                <a:cxn ang="0">
                  <a:pos x="connsiteX16588" y="connsiteY16588"/>
                </a:cxn>
                <a:cxn ang="0">
                  <a:pos x="connsiteX16589" y="connsiteY16589"/>
                </a:cxn>
                <a:cxn ang="0">
                  <a:pos x="connsiteX16590" y="connsiteY16590"/>
                </a:cxn>
                <a:cxn ang="0">
                  <a:pos x="connsiteX16591" y="connsiteY16591"/>
                </a:cxn>
                <a:cxn ang="0">
                  <a:pos x="connsiteX16592" y="connsiteY16592"/>
                </a:cxn>
                <a:cxn ang="0">
                  <a:pos x="connsiteX16593" y="connsiteY16593"/>
                </a:cxn>
                <a:cxn ang="0">
                  <a:pos x="connsiteX16594" y="connsiteY16594"/>
                </a:cxn>
                <a:cxn ang="0">
                  <a:pos x="connsiteX16595" y="connsiteY16595"/>
                </a:cxn>
                <a:cxn ang="0">
                  <a:pos x="connsiteX16596" y="connsiteY16596"/>
                </a:cxn>
                <a:cxn ang="0">
                  <a:pos x="connsiteX16597" y="connsiteY16597"/>
                </a:cxn>
                <a:cxn ang="0">
                  <a:pos x="connsiteX16598" y="connsiteY16598"/>
                </a:cxn>
                <a:cxn ang="0">
                  <a:pos x="connsiteX16599" y="connsiteY16599"/>
                </a:cxn>
                <a:cxn ang="0">
                  <a:pos x="connsiteX16600" y="connsiteY16600"/>
                </a:cxn>
                <a:cxn ang="0">
                  <a:pos x="connsiteX16601" y="connsiteY16601"/>
                </a:cxn>
                <a:cxn ang="0">
                  <a:pos x="connsiteX16602" y="connsiteY16602"/>
                </a:cxn>
                <a:cxn ang="0">
                  <a:pos x="connsiteX16603" y="connsiteY16603"/>
                </a:cxn>
                <a:cxn ang="0">
                  <a:pos x="connsiteX16604" y="connsiteY16604"/>
                </a:cxn>
                <a:cxn ang="0">
                  <a:pos x="connsiteX16605" y="connsiteY16605"/>
                </a:cxn>
                <a:cxn ang="0">
                  <a:pos x="connsiteX16606" y="connsiteY16606"/>
                </a:cxn>
                <a:cxn ang="0">
                  <a:pos x="connsiteX16607" y="connsiteY16607"/>
                </a:cxn>
                <a:cxn ang="0">
                  <a:pos x="connsiteX16608" y="connsiteY16608"/>
                </a:cxn>
                <a:cxn ang="0">
                  <a:pos x="connsiteX16609" y="connsiteY16609"/>
                </a:cxn>
                <a:cxn ang="0">
                  <a:pos x="connsiteX16610" y="connsiteY16610"/>
                </a:cxn>
                <a:cxn ang="0">
                  <a:pos x="connsiteX16611" y="connsiteY16611"/>
                </a:cxn>
                <a:cxn ang="0">
                  <a:pos x="connsiteX16612" y="connsiteY16612"/>
                </a:cxn>
                <a:cxn ang="0">
                  <a:pos x="connsiteX16613" y="connsiteY16613"/>
                </a:cxn>
                <a:cxn ang="0">
                  <a:pos x="connsiteX16614" y="connsiteY16614"/>
                </a:cxn>
                <a:cxn ang="0">
                  <a:pos x="connsiteX16615" y="connsiteY16615"/>
                </a:cxn>
                <a:cxn ang="0">
                  <a:pos x="connsiteX16616" y="connsiteY16616"/>
                </a:cxn>
                <a:cxn ang="0">
                  <a:pos x="connsiteX16617" y="connsiteY16617"/>
                </a:cxn>
                <a:cxn ang="0">
                  <a:pos x="connsiteX16618" y="connsiteY16618"/>
                </a:cxn>
                <a:cxn ang="0">
                  <a:pos x="connsiteX16619" y="connsiteY16619"/>
                </a:cxn>
                <a:cxn ang="0">
                  <a:pos x="connsiteX16620" y="connsiteY16620"/>
                </a:cxn>
                <a:cxn ang="0">
                  <a:pos x="connsiteX16621" y="connsiteY16621"/>
                </a:cxn>
                <a:cxn ang="0">
                  <a:pos x="connsiteX16622" y="connsiteY16622"/>
                </a:cxn>
                <a:cxn ang="0">
                  <a:pos x="connsiteX16623" y="connsiteY16623"/>
                </a:cxn>
                <a:cxn ang="0">
                  <a:pos x="connsiteX16624" y="connsiteY16624"/>
                </a:cxn>
                <a:cxn ang="0">
                  <a:pos x="connsiteX16625" y="connsiteY16625"/>
                </a:cxn>
                <a:cxn ang="0">
                  <a:pos x="connsiteX16626" y="connsiteY16626"/>
                </a:cxn>
                <a:cxn ang="0">
                  <a:pos x="connsiteX16627" y="connsiteY16627"/>
                </a:cxn>
                <a:cxn ang="0">
                  <a:pos x="connsiteX16628" y="connsiteY16628"/>
                </a:cxn>
                <a:cxn ang="0">
                  <a:pos x="connsiteX16629" y="connsiteY16629"/>
                </a:cxn>
                <a:cxn ang="0">
                  <a:pos x="connsiteX16630" y="connsiteY16630"/>
                </a:cxn>
                <a:cxn ang="0">
                  <a:pos x="connsiteX16631" y="connsiteY16631"/>
                </a:cxn>
                <a:cxn ang="0">
                  <a:pos x="connsiteX16632" y="connsiteY16632"/>
                </a:cxn>
                <a:cxn ang="0">
                  <a:pos x="connsiteX16633" y="connsiteY16633"/>
                </a:cxn>
                <a:cxn ang="0">
                  <a:pos x="connsiteX16634" y="connsiteY16634"/>
                </a:cxn>
                <a:cxn ang="0">
                  <a:pos x="connsiteX16635" y="connsiteY16635"/>
                </a:cxn>
                <a:cxn ang="0">
                  <a:pos x="connsiteX16636" y="connsiteY16636"/>
                </a:cxn>
                <a:cxn ang="0">
                  <a:pos x="connsiteX16637" y="connsiteY16637"/>
                </a:cxn>
                <a:cxn ang="0">
                  <a:pos x="connsiteX16638" y="connsiteY16638"/>
                </a:cxn>
                <a:cxn ang="0">
                  <a:pos x="connsiteX16639" y="connsiteY16639"/>
                </a:cxn>
                <a:cxn ang="0">
                  <a:pos x="connsiteX16640" y="connsiteY16640"/>
                </a:cxn>
                <a:cxn ang="0">
                  <a:pos x="connsiteX16641" y="connsiteY16641"/>
                </a:cxn>
                <a:cxn ang="0">
                  <a:pos x="connsiteX16642" y="connsiteY16642"/>
                </a:cxn>
                <a:cxn ang="0">
                  <a:pos x="connsiteX16643" y="connsiteY16643"/>
                </a:cxn>
                <a:cxn ang="0">
                  <a:pos x="connsiteX16644" y="connsiteY16644"/>
                </a:cxn>
                <a:cxn ang="0">
                  <a:pos x="connsiteX16645" y="connsiteY16645"/>
                </a:cxn>
                <a:cxn ang="0">
                  <a:pos x="connsiteX16646" y="connsiteY16646"/>
                </a:cxn>
                <a:cxn ang="0">
                  <a:pos x="connsiteX16647" y="connsiteY16647"/>
                </a:cxn>
                <a:cxn ang="0">
                  <a:pos x="connsiteX16648" y="connsiteY16648"/>
                </a:cxn>
                <a:cxn ang="0">
                  <a:pos x="connsiteX16649" y="connsiteY16649"/>
                </a:cxn>
                <a:cxn ang="0">
                  <a:pos x="connsiteX16650" y="connsiteY16650"/>
                </a:cxn>
                <a:cxn ang="0">
                  <a:pos x="connsiteX16651" y="connsiteY16651"/>
                </a:cxn>
                <a:cxn ang="0">
                  <a:pos x="connsiteX16652" y="connsiteY16652"/>
                </a:cxn>
                <a:cxn ang="0">
                  <a:pos x="connsiteX16653" y="connsiteY16653"/>
                </a:cxn>
                <a:cxn ang="0">
                  <a:pos x="connsiteX16654" y="connsiteY16654"/>
                </a:cxn>
                <a:cxn ang="0">
                  <a:pos x="connsiteX16655" y="connsiteY16655"/>
                </a:cxn>
                <a:cxn ang="0">
                  <a:pos x="connsiteX16656" y="connsiteY16656"/>
                </a:cxn>
                <a:cxn ang="0">
                  <a:pos x="connsiteX16657" y="connsiteY16657"/>
                </a:cxn>
                <a:cxn ang="0">
                  <a:pos x="connsiteX16658" y="connsiteY16658"/>
                </a:cxn>
                <a:cxn ang="0">
                  <a:pos x="connsiteX16659" y="connsiteY16659"/>
                </a:cxn>
                <a:cxn ang="0">
                  <a:pos x="connsiteX16660" y="connsiteY16660"/>
                </a:cxn>
                <a:cxn ang="0">
                  <a:pos x="connsiteX16661" y="connsiteY16661"/>
                </a:cxn>
                <a:cxn ang="0">
                  <a:pos x="connsiteX16662" y="connsiteY16662"/>
                </a:cxn>
                <a:cxn ang="0">
                  <a:pos x="connsiteX16663" y="connsiteY16663"/>
                </a:cxn>
                <a:cxn ang="0">
                  <a:pos x="connsiteX16664" y="connsiteY16664"/>
                </a:cxn>
                <a:cxn ang="0">
                  <a:pos x="connsiteX16665" y="connsiteY16665"/>
                </a:cxn>
                <a:cxn ang="0">
                  <a:pos x="connsiteX16666" y="connsiteY16666"/>
                </a:cxn>
                <a:cxn ang="0">
                  <a:pos x="connsiteX16667" y="connsiteY16667"/>
                </a:cxn>
                <a:cxn ang="0">
                  <a:pos x="connsiteX16668" y="connsiteY16668"/>
                </a:cxn>
                <a:cxn ang="0">
                  <a:pos x="connsiteX16669" y="connsiteY16669"/>
                </a:cxn>
                <a:cxn ang="0">
                  <a:pos x="connsiteX16670" y="connsiteY16670"/>
                </a:cxn>
                <a:cxn ang="0">
                  <a:pos x="connsiteX16671" y="connsiteY16671"/>
                </a:cxn>
                <a:cxn ang="0">
                  <a:pos x="connsiteX16672" y="connsiteY16672"/>
                </a:cxn>
                <a:cxn ang="0">
                  <a:pos x="connsiteX16673" y="connsiteY16673"/>
                </a:cxn>
                <a:cxn ang="0">
                  <a:pos x="connsiteX16674" y="connsiteY16674"/>
                </a:cxn>
                <a:cxn ang="0">
                  <a:pos x="connsiteX16675" y="connsiteY16675"/>
                </a:cxn>
                <a:cxn ang="0">
                  <a:pos x="connsiteX16676" y="connsiteY16676"/>
                </a:cxn>
                <a:cxn ang="0">
                  <a:pos x="connsiteX16677" y="connsiteY16677"/>
                </a:cxn>
                <a:cxn ang="0">
                  <a:pos x="connsiteX16678" y="connsiteY16678"/>
                </a:cxn>
                <a:cxn ang="0">
                  <a:pos x="connsiteX16679" y="connsiteY16679"/>
                </a:cxn>
                <a:cxn ang="0">
                  <a:pos x="connsiteX16680" y="connsiteY16680"/>
                </a:cxn>
                <a:cxn ang="0">
                  <a:pos x="connsiteX16681" y="connsiteY16681"/>
                </a:cxn>
                <a:cxn ang="0">
                  <a:pos x="connsiteX16682" y="connsiteY16682"/>
                </a:cxn>
                <a:cxn ang="0">
                  <a:pos x="connsiteX16683" y="connsiteY16683"/>
                </a:cxn>
                <a:cxn ang="0">
                  <a:pos x="connsiteX16684" y="connsiteY16684"/>
                </a:cxn>
                <a:cxn ang="0">
                  <a:pos x="connsiteX16685" y="connsiteY16685"/>
                </a:cxn>
                <a:cxn ang="0">
                  <a:pos x="connsiteX16686" y="connsiteY16686"/>
                </a:cxn>
                <a:cxn ang="0">
                  <a:pos x="connsiteX16687" y="connsiteY16687"/>
                </a:cxn>
                <a:cxn ang="0">
                  <a:pos x="connsiteX16688" y="connsiteY16688"/>
                </a:cxn>
                <a:cxn ang="0">
                  <a:pos x="connsiteX16689" y="connsiteY16689"/>
                </a:cxn>
                <a:cxn ang="0">
                  <a:pos x="connsiteX16690" y="connsiteY16690"/>
                </a:cxn>
                <a:cxn ang="0">
                  <a:pos x="connsiteX16691" y="connsiteY16691"/>
                </a:cxn>
                <a:cxn ang="0">
                  <a:pos x="connsiteX16692" y="connsiteY16692"/>
                </a:cxn>
                <a:cxn ang="0">
                  <a:pos x="connsiteX16693" y="connsiteY16693"/>
                </a:cxn>
                <a:cxn ang="0">
                  <a:pos x="connsiteX16694" y="connsiteY16694"/>
                </a:cxn>
                <a:cxn ang="0">
                  <a:pos x="connsiteX16695" y="connsiteY16695"/>
                </a:cxn>
                <a:cxn ang="0">
                  <a:pos x="connsiteX16696" y="connsiteY16696"/>
                </a:cxn>
                <a:cxn ang="0">
                  <a:pos x="connsiteX16697" y="connsiteY16697"/>
                </a:cxn>
                <a:cxn ang="0">
                  <a:pos x="connsiteX16698" y="connsiteY16698"/>
                </a:cxn>
                <a:cxn ang="0">
                  <a:pos x="connsiteX16699" y="connsiteY16699"/>
                </a:cxn>
                <a:cxn ang="0">
                  <a:pos x="connsiteX16700" y="connsiteY16700"/>
                </a:cxn>
                <a:cxn ang="0">
                  <a:pos x="connsiteX16701" y="connsiteY16701"/>
                </a:cxn>
                <a:cxn ang="0">
                  <a:pos x="connsiteX16702" y="connsiteY16702"/>
                </a:cxn>
                <a:cxn ang="0">
                  <a:pos x="connsiteX16703" y="connsiteY16703"/>
                </a:cxn>
                <a:cxn ang="0">
                  <a:pos x="connsiteX16704" y="connsiteY16704"/>
                </a:cxn>
                <a:cxn ang="0">
                  <a:pos x="connsiteX16705" y="connsiteY16705"/>
                </a:cxn>
                <a:cxn ang="0">
                  <a:pos x="connsiteX16706" y="connsiteY16706"/>
                </a:cxn>
                <a:cxn ang="0">
                  <a:pos x="connsiteX16707" y="connsiteY16707"/>
                </a:cxn>
                <a:cxn ang="0">
                  <a:pos x="connsiteX16708" y="connsiteY16708"/>
                </a:cxn>
                <a:cxn ang="0">
                  <a:pos x="connsiteX16709" y="connsiteY16709"/>
                </a:cxn>
                <a:cxn ang="0">
                  <a:pos x="connsiteX16710" y="connsiteY16710"/>
                </a:cxn>
                <a:cxn ang="0">
                  <a:pos x="connsiteX16711" y="connsiteY16711"/>
                </a:cxn>
                <a:cxn ang="0">
                  <a:pos x="connsiteX16712" y="connsiteY16712"/>
                </a:cxn>
                <a:cxn ang="0">
                  <a:pos x="connsiteX16713" y="connsiteY16713"/>
                </a:cxn>
                <a:cxn ang="0">
                  <a:pos x="connsiteX16714" y="connsiteY16714"/>
                </a:cxn>
                <a:cxn ang="0">
                  <a:pos x="connsiteX16715" y="connsiteY16715"/>
                </a:cxn>
                <a:cxn ang="0">
                  <a:pos x="connsiteX16716" y="connsiteY16716"/>
                </a:cxn>
                <a:cxn ang="0">
                  <a:pos x="connsiteX16717" y="connsiteY16717"/>
                </a:cxn>
                <a:cxn ang="0">
                  <a:pos x="connsiteX16718" y="connsiteY16718"/>
                </a:cxn>
                <a:cxn ang="0">
                  <a:pos x="connsiteX16719" y="connsiteY16719"/>
                </a:cxn>
                <a:cxn ang="0">
                  <a:pos x="connsiteX16720" y="connsiteY16720"/>
                </a:cxn>
                <a:cxn ang="0">
                  <a:pos x="connsiteX16721" y="connsiteY16721"/>
                </a:cxn>
                <a:cxn ang="0">
                  <a:pos x="connsiteX16722" y="connsiteY16722"/>
                </a:cxn>
                <a:cxn ang="0">
                  <a:pos x="connsiteX16723" y="connsiteY16723"/>
                </a:cxn>
                <a:cxn ang="0">
                  <a:pos x="connsiteX16724" y="connsiteY16724"/>
                </a:cxn>
                <a:cxn ang="0">
                  <a:pos x="connsiteX16725" y="connsiteY16725"/>
                </a:cxn>
                <a:cxn ang="0">
                  <a:pos x="connsiteX16726" y="connsiteY16726"/>
                </a:cxn>
                <a:cxn ang="0">
                  <a:pos x="connsiteX16727" y="connsiteY16727"/>
                </a:cxn>
                <a:cxn ang="0">
                  <a:pos x="connsiteX16728" y="connsiteY16728"/>
                </a:cxn>
                <a:cxn ang="0">
                  <a:pos x="connsiteX16729" y="connsiteY16729"/>
                </a:cxn>
                <a:cxn ang="0">
                  <a:pos x="connsiteX16730" y="connsiteY16730"/>
                </a:cxn>
                <a:cxn ang="0">
                  <a:pos x="connsiteX16731" y="connsiteY16731"/>
                </a:cxn>
                <a:cxn ang="0">
                  <a:pos x="connsiteX16732" y="connsiteY16732"/>
                </a:cxn>
                <a:cxn ang="0">
                  <a:pos x="connsiteX16733" y="connsiteY16733"/>
                </a:cxn>
                <a:cxn ang="0">
                  <a:pos x="connsiteX16734" y="connsiteY16734"/>
                </a:cxn>
                <a:cxn ang="0">
                  <a:pos x="connsiteX16735" y="connsiteY16735"/>
                </a:cxn>
                <a:cxn ang="0">
                  <a:pos x="connsiteX16736" y="connsiteY16736"/>
                </a:cxn>
                <a:cxn ang="0">
                  <a:pos x="connsiteX16737" y="connsiteY16737"/>
                </a:cxn>
                <a:cxn ang="0">
                  <a:pos x="connsiteX16738" y="connsiteY16738"/>
                </a:cxn>
                <a:cxn ang="0">
                  <a:pos x="connsiteX16739" y="connsiteY16739"/>
                </a:cxn>
                <a:cxn ang="0">
                  <a:pos x="connsiteX16740" y="connsiteY16740"/>
                </a:cxn>
                <a:cxn ang="0">
                  <a:pos x="connsiteX16741" y="connsiteY16741"/>
                </a:cxn>
                <a:cxn ang="0">
                  <a:pos x="connsiteX16742" y="connsiteY16742"/>
                </a:cxn>
                <a:cxn ang="0">
                  <a:pos x="connsiteX16743" y="connsiteY16743"/>
                </a:cxn>
                <a:cxn ang="0">
                  <a:pos x="connsiteX16744" y="connsiteY16744"/>
                </a:cxn>
                <a:cxn ang="0">
                  <a:pos x="connsiteX16745" y="connsiteY16745"/>
                </a:cxn>
                <a:cxn ang="0">
                  <a:pos x="connsiteX16746" y="connsiteY16746"/>
                </a:cxn>
                <a:cxn ang="0">
                  <a:pos x="connsiteX16747" y="connsiteY16747"/>
                </a:cxn>
                <a:cxn ang="0">
                  <a:pos x="connsiteX16748" y="connsiteY16748"/>
                </a:cxn>
                <a:cxn ang="0">
                  <a:pos x="connsiteX16749" y="connsiteY16749"/>
                </a:cxn>
                <a:cxn ang="0">
                  <a:pos x="connsiteX16750" y="connsiteY16750"/>
                </a:cxn>
                <a:cxn ang="0">
                  <a:pos x="connsiteX16751" y="connsiteY16751"/>
                </a:cxn>
                <a:cxn ang="0">
                  <a:pos x="connsiteX16752" y="connsiteY16752"/>
                </a:cxn>
                <a:cxn ang="0">
                  <a:pos x="connsiteX16753" y="connsiteY16753"/>
                </a:cxn>
                <a:cxn ang="0">
                  <a:pos x="connsiteX16754" y="connsiteY16754"/>
                </a:cxn>
                <a:cxn ang="0">
                  <a:pos x="connsiteX16755" y="connsiteY16755"/>
                </a:cxn>
                <a:cxn ang="0">
                  <a:pos x="connsiteX16756" y="connsiteY16756"/>
                </a:cxn>
                <a:cxn ang="0">
                  <a:pos x="connsiteX16757" y="connsiteY16757"/>
                </a:cxn>
                <a:cxn ang="0">
                  <a:pos x="connsiteX16758" y="connsiteY16758"/>
                </a:cxn>
                <a:cxn ang="0">
                  <a:pos x="connsiteX16759" y="connsiteY16759"/>
                </a:cxn>
                <a:cxn ang="0">
                  <a:pos x="connsiteX16760" y="connsiteY16760"/>
                </a:cxn>
                <a:cxn ang="0">
                  <a:pos x="connsiteX16761" y="connsiteY16761"/>
                </a:cxn>
                <a:cxn ang="0">
                  <a:pos x="connsiteX16762" y="connsiteY16762"/>
                </a:cxn>
                <a:cxn ang="0">
                  <a:pos x="connsiteX16763" y="connsiteY16763"/>
                </a:cxn>
                <a:cxn ang="0">
                  <a:pos x="connsiteX16764" y="connsiteY16764"/>
                </a:cxn>
                <a:cxn ang="0">
                  <a:pos x="connsiteX16765" y="connsiteY16765"/>
                </a:cxn>
                <a:cxn ang="0">
                  <a:pos x="connsiteX16766" y="connsiteY16766"/>
                </a:cxn>
                <a:cxn ang="0">
                  <a:pos x="connsiteX16767" y="connsiteY16767"/>
                </a:cxn>
                <a:cxn ang="0">
                  <a:pos x="connsiteX16768" y="connsiteY16768"/>
                </a:cxn>
                <a:cxn ang="0">
                  <a:pos x="connsiteX16769" y="connsiteY16769"/>
                </a:cxn>
                <a:cxn ang="0">
                  <a:pos x="connsiteX16770" y="connsiteY16770"/>
                </a:cxn>
                <a:cxn ang="0">
                  <a:pos x="connsiteX16771" y="connsiteY16771"/>
                </a:cxn>
                <a:cxn ang="0">
                  <a:pos x="connsiteX16772" y="connsiteY16772"/>
                </a:cxn>
                <a:cxn ang="0">
                  <a:pos x="connsiteX16773" y="connsiteY16773"/>
                </a:cxn>
                <a:cxn ang="0">
                  <a:pos x="connsiteX16774" y="connsiteY16774"/>
                </a:cxn>
                <a:cxn ang="0">
                  <a:pos x="connsiteX16775" y="connsiteY16775"/>
                </a:cxn>
                <a:cxn ang="0">
                  <a:pos x="connsiteX16776" y="connsiteY16776"/>
                </a:cxn>
                <a:cxn ang="0">
                  <a:pos x="connsiteX16777" y="connsiteY16777"/>
                </a:cxn>
                <a:cxn ang="0">
                  <a:pos x="connsiteX16778" y="connsiteY16778"/>
                </a:cxn>
                <a:cxn ang="0">
                  <a:pos x="connsiteX16779" y="connsiteY16779"/>
                </a:cxn>
                <a:cxn ang="0">
                  <a:pos x="connsiteX16780" y="connsiteY16780"/>
                </a:cxn>
                <a:cxn ang="0">
                  <a:pos x="connsiteX16781" y="connsiteY16781"/>
                </a:cxn>
                <a:cxn ang="0">
                  <a:pos x="connsiteX16782" y="connsiteY16782"/>
                </a:cxn>
                <a:cxn ang="0">
                  <a:pos x="connsiteX16783" y="connsiteY16783"/>
                </a:cxn>
                <a:cxn ang="0">
                  <a:pos x="connsiteX16784" y="connsiteY16784"/>
                </a:cxn>
                <a:cxn ang="0">
                  <a:pos x="connsiteX16785" y="connsiteY16785"/>
                </a:cxn>
                <a:cxn ang="0">
                  <a:pos x="connsiteX16786" y="connsiteY16786"/>
                </a:cxn>
                <a:cxn ang="0">
                  <a:pos x="connsiteX16787" y="connsiteY16787"/>
                </a:cxn>
                <a:cxn ang="0">
                  <a:pos x="connsiteX16788" y="connsiteY16788"/>
                </a:cxn>
                <a:cxn ang="0">
                  <a:pos x="connsiteX16789" y="connsiteY16789"/>
                </a:cxn>
                <a:cxn ang="0">
                  <a:pos x="connsiteX16790" y="connsiteY16790"/>
                </a:cxn>
                <a:cxn ang="0">
                  <a:pos x="connsiteX16791" y="connsiteY16791"/>
                </a:cxn>
                <a:cxn ang="0">
                  <a:pos x="connsiteX16792" y="connsiteY16792"/>
                </a:cxn>
                <a:cxn ang="0">
                  <a:pos x="connsiteX16793" y="connsiteY16793"/>
                </a:cxn>
                <a:cxn ang="0">
                  <a:pos x="connsiteX16794" y="connsiteY16794"/>
                </a:cxn>
                <a:cxn ang="0">
                  <a:pos x="connsiteX16795" y="connsiteY16795"/>
                </a:cxn>
                <a:cxn ang="0">
                  <a:pos x="connsiteX16796" y="connsiteY16796"/>
                </a:cxn>
                <a:cxn ang="0">
                  <a:pos x="connsiteX16797" y="connsiteY16797"/>
                </a:cxn>
                <a:cxn ang="0">
                  <a:pos x="connsiteX16798" y="connsiteY16798"/>
                </a:cxn>
                <a:cxn ang="0">
                  <a:pos x="connsiteX16799" y="connsiteY16799"/>
                </a:cxn>
                <a:cxn ang="0">
                  <a:pos x="connsiteX16800" y="connsiteY16800"/>
                </a:cxn>
                <a:cxn ang="0">
                  <a:pos x="connsiteX16801" y="connsiteY16801"/>
                </a:cxn>
                <a:cxn ang="0">
                  <a:pos x="connsiteX16802" y="connsiteY16802"/>
                </a:cxn>
                <a:cxn ang="0">
                  <a:pos x="connsiteX16803" y="connsiteY16803"/>
                </a:cxn>
                <a:cxn ang="0">
                  <a:pos x="connsiteX16804" y="connsiteY16804"/>
                </a:cxn>
                <a:cxn ang="0">
                  <a:pos x="connsiteX16805" y="connsiteY16805"/>
                </a:cxn>
                <a:cxn ang="0">
                  <a:pos x="connsiteX16806" y="connsiteY16806"/>
                </a:cxn>
                <a:cxn ang="0">
                  <a:pos x="connsiteX16807" y="connsiteY16807"/>
                </a:cxn>
                <a:cxn ang="0">
                  <a:pos x="connsiteX16808" y="connsiteY16808"/>
                </a:cxn>
                <a:cxn ang="0">
                  <a:pos x="connsiteX16809" y="connsiteY16809"/>
                </a:cxn>
                <a:cxn ang="0">
                  <a:pos x="connsiteX16810" y="connsiteY16810"/>
                </a:cxn>
                <a:cxn ang="0">
                  <a:pos x="connsiteX16811" y="connsiteY16811"/>
                </a:cxn>
                <a:cxn ang="0">
                  <a:pos x="connsiteX16812" y="connsiteY16812"/>
                </a:cxn>
                <a:cxn ang="0">
                  <a:pos x="connsiteX16813" y="connsiteY16813"/>
                </a:cxn>
                <a:cxn ang="0">
                  <a:pos x="connsiteX16814" y="connsiteY16814"/>
                </a:cxn>
                <a:cxn ang="0">
                  <a:pos x="connsiteX16815" y="connsiteY16815"/>
                </a:cxn>
                <a:cxn ang="0">
                  <a:pos x="connsiteX16816" y="connsiteY16816"/>
                </a:cxn>
                <a:cxn ang="0">
                  <a:pos x="connsiteX16817" y="connsiteY16817"/>
                </a:cxn>
                <a:cxn ang="0">
                  <a:pos x="connsiteX16818" y="connsiteY16818"/>
                </a:cxn>
                <a:cxn ang="0">
                  <a:pos x="connsiteX16819" y="connsiteY16819"/>
                </a:cxn>
                <a:cxn ang="0">
                  <a:pos x="connsiteX16820" y="connsiteY16820"/>
                </a:cxn>
                <a:cxn ang="0">
                  <a:pos x="connsiteX16821" y="connsiteY16821"/>
                </a:cxn>
                <a:cxn ang="0">
                  <a:pos x="connsiteX16822" y="connsiteY16822"/>
                </a:cxn>
                <a:cxn ang="0">
                  <a:pos x="connsiteX16823" y="connsiteY16823"/>
                </a:cxn>
                <a:cxn ang="0">
                  <a:pos x="connsiteX16824" y="connsiteY16824"/>
                </a:cxn>
                <a:cxn ang="0">
                  <a:pos x="connsiteX16825" y="connsiteY16825"/>
                </a:cxn>
                <a:cxn ang="0">
                  <a:pos x="connsiteX16826" y="connsiteY16826"/>
                </a:cxn>
                <a:cxn ang="0">
                  <a:pos x="connsiteX16827" y="connsiteY16827"/>
                </a:cxn>
                <a:cxn ang="0">
                  <a:pos x="connsiteX16828" y="connsiteY16828"/>
                </a:cxn>
                <a:cxn ang="0">
                  <a:pos x="connsiteX16829" y="connsiteY16829"/>
                </a:cxn>
                <a:cxn ang="0">
                  <a:pos x="connsiteX16830" y="connsiteY16830"/>
                </a:cxn>
                <a:cxn ang="0">
                  <a:pos x="connsiteX16831" y="connsiteY16831"/>
                </a:cxn>
                <a:cxn ang="0">
                  <a:pos x="connsiteX16832" y="connsiteY16832"/>
                </a:cxn>
                <a:cxn ang="0">
                  <a:pos x="connsiteX16833" y="connsiteY16833"/>
                </a:cxn>
                <a:cxn ang="0">
                  <a:pos x="connsiteX16834" y="connsiteY16834"/>
                </a:cxn>
                <a:cxn ang="0">
                  <a:pos x="connsiteX16835" y="connsiteY16835"/>
                </a:cxn>
                <a:cxn ang="0">
                  <a:pos x="connsiteX16836" y="connsiteY16836"/>
                </a:cxn>
                <a:cxn ang="0">
                  <a:pos x="connsiteX16837" y="connsiteY16837"/>
                </a:cxn>
                <a:cxn ang="0">
                  <a:pos x="connsiteX16838" y="connsiteY16838"/>
                </a:cxn>
                <a:cxn ang="0">
                  <a:pos x="connsiteX16839" y="connsiteY16839"/>
                </a:cxn>
                <a:cxn ang="0">
                  <a:pos x="connsiteX16840" y="connsiteY16840"/>
                </a:cxn>
                <a:cxn ang="0">
                  <a:pos x="connsiteX16841" y="connsiteY16841"/>
                </a:cxn>
                <a:cxn ang="0">
                  <a:pos x="connsiteX16842" y="connsiteY16842"/>
                </a:cxn>
                <a:cxn ang="0">
                  <a:pos x="connsiteX16843" y="connsiteY16843"/>
                </a:cxn>
                <a:cxn ang="0">
                  <a:pos x="connsiteX16844" y="connsiteY16844"/>
                </a:cxn>
                <a:cxn ang="0">
                  <a:pos x="connsiteX16845" y="connsiteY16845"/>
                </a:cxn>
                <a:cxn ang="0">
                  <a:pos x="connsiteX16846" y="connsiteY16846"/>
                </a:cxn>
                <a:cxn ang="0">
                  <a:pos x="connsiteX16847" y="connsiteY16847"/>
                </a:cxn>
                <a:cxn ang="0">
                  <a:pos x="connsiteX16848" y="connsiteY16848"/>
                </a:cxn>
                <a:cxn ang="0">
                  <a:pos x="connsiteX16849" y="connsiteY16849"/>
                </a:cxn>
                <a:cxn ang="0">
                  <a:pos x="connsiteX16850" y="connsiteY16850"/>
                </a:cxn>
                <a:cxn ang="0">
                  <a:pos x="connsiteX16851" y="connsiteY16851"/>
                </a:cxn>
                <a:cxn ang="0">
                  <a:pos x="connsiteX16852" y="connsiteY16852"/>
                </a:cxn>
                <a:cxn ang="0">
                  <a:pos x="connsiteX16853" y="connsiteY16853"/>
                </a:cxn>
                <a:cxn ang="0">
                  <a:pos x="connsiteX16854" y="connsiteY16854"/>
                </a:cxn>
                <a:cxn ang="0">
                  <a:pos x="connsiteX16855" y="connsiteY16855"/>
                </a:cxn>
                <a:cxn ang="0">
                  <a:pos x="connsiteX16856" y="connsiteY16856"/>
                </a:cxn>
                <a:cxn ang="0">
                  <a:pos x="connsiteX16857" y="connsiteY16857"/>
                </a:cxn>
                <a:cxn ang="0">
                  <a:pos x="connsiteX16858" y="connsiteY16858"/>
                </a:cxn>
                <a:cxn ang="0">
                  <a:pos x="connsiteX16859" y="connsiteY16859"/>
                </a:cxn>
                <a:cxn ang="0">
                  <a:pos x="connsiteX16860" y="connsiteY16860"/>
                </a:cxn>
                <a:cxn ang="0">
                  <a:pos x="connsiteX16861" y="connsiteY16861"/>
                </a:cxn>
                <a:cxn ang="0">
                  <a:pos x="connsiteX16862" y="connsiteY16862"/>
                </a:cxn>
                <a:cxn ang="0">
                  <a:pos x="connsiteX16863" y="connsiteY16863"/>
                </a:cxn>
                <a:cxn ang="0">
                  <a:pos x="connsiteX16864" y="connsiteY16864"/>
                </a:cxn>
                <a:cxn ang="0">
                  <a:pos x="connsiteX16865" y="connsiteY16865"/>
                </a:cxn>
                <a:cxn ang="0">
                  <a:pos x="connsiteX16866" y="connsiteY16866"/>
                </a:cxn>
                <a:cxn ang="0">
                  <a:pos x="connsiteX16867" y="connsiteY16867"/>
                </a:cxn>
                <a:cxn ang="0">
                  <a:pos x="connsiteX16868" y="connsiteY16868"/>
                </a:cxn>
                <a:cxn ang="0">
                  <a:pos x="connsiteX16869" y="connsiteY16869"/>
                </a:cxn>
                <a:cxn ang="0">
                  <a:pos x="connsiteX16870" y="connsiteY16870"/>
                </a:cxn>
                <a:cxn ang="0">
                  <a:pos x="connsiteX16871" y="connsiteY16871"/>
                </a:cxn>
                <a:cxn ang="0">
                  <a:pos x="connsiteX16872" y="connsiteY16872"/>
                </a:cxn>
                <a:cxn ang="0">
                  <a:pos x="connsiteX16873" y="connsiteY16873"/>
                </a:cxn>
                <a:cxn ang="0">
                  <a:pos x="connsiteX16874" y="connsiteY16874"/>
                </a:cxn>
                <a:cxn ang="0">
                  <a:pos x="connsiteX16875" y="connsiteY16875"/>
                </a:cxn>
                <a:cxn ang="0">
                  <a:pos x="connsiteX16876" y="connsiteY16876"/>
                </a:cxn>
                <a:cxn ang="0">
                  <a:pos x="connsiteX16877" y="connsiteY16877"/>
                </a:cxn>
                <a:cxn ang="0">
                  <a:pos x="connsiteX16878" y="connsiteY16878"/>
                </a:cxn>
                <a:cxn ang="0">
                  <a:pos x="connsiteX16879" y="connsiteY16879"/>
                </a:cxn>
                <a:cxn ang="0">
                  <a:pos x="connsiteX16880" y="connsiteY16880"/>
                </a:cxn>
                <a:cxn ang="0">
                  <a:pos x="connsiteX16881" y="connsiteY16881"/>
                </a:cxn>
                <a:cxn ang="0">
                  <a:pos x="connsiteX16882" y="connsiteY16882"/>
                </a:cxn>
                <a:cxn ang="0">
                  <a:pos x="connsiteX16883" y="connsiteY16883"/>
                </a:cxn>
                <a:cxn ang="0">
                  <a:pos x="connsiteX16884" y="connsiteY16884"/>
                </a:cxn>
                <a:cxn ang="0">
                  <a:pos x="connsiteX16885" y="connsiteY16885"/>
                </a:cxn>
                <a:cxn ang="0">
                  <a:pos x="connsiteX16886" y="connsiteY16886"/>
                </a:cxn>
                <a:cxn ang="0">
                  <a:pos x="connsiteX16887" y="connsiteY16887"/>
                </a:cxn>
                <a:cxn ang="0">
                  <a:pos x="connsiteX16888" y="connsiteY16888"/>
                </a:cxn>
                <a:cxn ang="0">
                  <a:pos x="connsiteX16889" y="connsiteY16889"/>
                </a:cxn>
                <a:cxn ang="0">
                  <a:pos x="connsiteX16890" y="connsiteY16890"/>
                </a:cxn>
                <a:cxn ang="0">
                  <a:pos x="connsiteX16891" y="connsiteY16891"/>
                </a:cxn>
                <a:cxn ang="0">
                  <a:pos x="connsiteX16892" y="connsiteY16892"/>
                </a:cxn>
                <a:cxn ang="0">
                  <a:pos x="connsiteX16893" y="connsiteY16893"/>
                </a:cxn>
                <a:cxn ang="0">
                  <a:pos x="connsiteX16894" y="connsiteY16894"/>
                </a:cxn>
                <a:cxn ang="0">
                  <a:pos x="connsiteX16895" y="connsiteY16895"/>
                </a:cxn>
                <a:cxn ang="0">
                  <a:pos x="connsiteX16896" y="connsiteY16896"/>
                </a:cxn>
                <a:cxn ang="0">
                  <a:pos x="connsiteX16897" y="connsiteY16897"/>
                </a:cxn>
                <a:cxn ang="0">
                  <a:pos x="connsiteX16898" y="connsiteY16898"/>
                </a:cxn>
                <a:cxn ang="0">
                  <a:pos x="connsiteX16899" y="connsiteY16899"/>
                </a:cxn>
                <a:cxn ang="0">
                  <a:pos x="connsiteX16900" y="connsiteY16900"/>
                </a:cxn>
                <a:cxn ang="0">
                  <a:pos x="connsiteX16901" y="connsiteY16901"/>
                </a:cxn>
                <a:cxn ang="0">
                  <a:pos x="connsiteX16902" y="connsiteY16902"/>
                </a:cxn>
                <a:cxn ang="0">
                  <a:pos x="connsiteX16903" y="connsiteY16903"/>
                </a:cxn>
                <a:cxn ang="0">
                  <a:pos x="connsiteX16904" y="connsiteY16904"/>
                </a:cxn>
                <a:cxn ang="0">
                  <a:pos x="connsiteX16905" y="connsiteY16905"/>
                </a:cxn>
                <a:cxn ang="0">
                  <a:pos x="connsiteX16906" y="connsiteY16906"/>
                </a:cxn>
                <a:cxn ang="0">
                  <a:pos x="connsiteX16907" y="connsiteY16907"/>
                </a:cxn>
                <a:cxn ang="0">
                  <a:pos x="connsiteX16908" y="connsiteY16908"/>
                </a:cxn>
                <a:cxn ang="0">
                  <a:pos x="connsiteX16909" y="connsiteY16909"/>
                </a:cxn>
                <a:cxn ang="0">
                  <a:pos x="connsiteX16910" y="connsiteY16910"/>
                </a:cxn>
                <a:cxn ang="0">
                  <a:pos x="connsiteX16911" y="connsiteY16911"/>
                </a:cxn>
                <a:cxn ang="0">
                  <a:pos x="connsiteX16912" y="connsiteY16912"/>
                </a:cxn>
                <a:cxn ang="0">
                  <a:pos x="connsiteX16913" y="connsiteY16913"/>
                </a:cxn>
                <a:cxn ang="0">
                  <a:pos x="connsiteX16914" y="connsiteY16914"/>
                </a:cxn>
                <a:cxn ang="0">
                  <a:pos x="connsiteX16915" y="connsiteY16915"/>
                </a:cxn>
                <a:cxn ang="0">
                  <a:pos x="connsiteX16916" y="connsiteY16916"/>
                </a:cxn>
                <a:cxn ang="0">
                  <a:pos x="connsiteX16917" y="connsiteY16917"/>
                </a:cxn>
                <a:cxn ang="0">
                  <a:pos x="connsiteX16918" y="connsiteY16918"/>
                </a:cxn>
                <a:cxn ang="0">
                  <a:pos x="connsiteX16919" y="connsiteY16919"/>
                </a:cxn>
                <a:cxn ang="0">
                  <a:pos x="connsiteX16920" y="connsiteY16920"/>
                </a:cxn>
                <a:cxn ang="0">
                  <a:pos x="connsiteX16921" y="connsiteY16921"/>
                </a:cxn>
                <a:cxn ang="0">
                  <a:pos x="connsiteX16922" y="connsiteY16922"/>
                </a:cxn>
                <a:cxn ang="0">
                  <a:pos x="connsiteX16923" y="connsiteY16923"/>
                </a:cxn>
                <a:cxn ang="0">
                  <a:pos x="connsiteX16924" y="connsiteY16924"/>
                </a:cxn>
                <a:cxn ang="0">
                  <a:pos x="connsiteX16925" y="connsiteY16925"/>
                </a:cxn>
                <a:cxn ang="0">
                  <a:pos x="connsiteX16926" y="connsiteY16926"/>
                </a:cxn>
                <a:cxn ang="0">
                  <a:pos x="connsiteX16927" y="connsiteY16927"/>
                </a:cxn>
                <a:cxn ang="0">
                  <a:pos x="connsiteX16928" y="connsiteY16928"/>
                </a:cxn>
                <a:cxn ang="0">
                  <a:pos x="connsiteX16929" y="connsiteY16929"/>
                </a:cxn>
                <a:cxn ang="0">
                  <a:pos x="connsiteX16930" y="connsiteY16930"/>
                </a:cxn>
                <a:cxn ang="0">
                  <a:pos x="connsiteX16931" y="connsiteY16931"/>
                </a:cxn>
                <a:cxn ang="0">
                  <a:pos x="connsiteX16932" y="connsiteY16932"/>
                </a:cxn>
                <a:cxn ang="0">
                  <a:pos x="connsiteX16933" y="connsiteY16933"/>
                </a:cxn>
                <a:cxn ang="0">
                  <a:pos x="connsiteX16934" y="connsiteY16934"/>
                </a:cxn>
                <a:cxn ang="0">
                  <a:pos x="connsiteX16935" y="connsiteY16935"/>
                </a:cxn>
                <a:cxn ang="0">
                  <a:pos x="connsiteX16936" y="connsiteY16936"/>
                </a:cxn>
                <a:cxn ang="0">
                  <a:pos x="connsiteX16937" y="connsiteY16937"/>
                </a:cxn>
                <a:cxn ang="0">
                  <a:pos x="connsiteX16938" y="connsiteY16938"/>
                </a:cxn>
                <a:cxn ang="0">
                  <a:pos x="connsiteX16939" y="connsiteY16939"/>
                </a:cxn>
                <a:cxn ang="0">
                  <a:pos x="connsiteX16940" y="connsiteY16940"/>
                </a:cxn>
                <a:cxn ang="0">
                  <a:pos x="connsiteX16941" y="connsiteY16941"/>
                </a:cxn>
                <a:cxn ang="0">
                  <a:pos x="connsiteX16942" y="connsiteY16942"/>
                </a:cxn>
                <a:cxn ang="0">
                  <a:pos x="connsiteX16943" y="connsiteY16943"/>
                </a:cxn>
                <a:cxn ang="0">
                  <a:pos x="connsiteX16944" y="connsiteY16944"/>
                </a:cxn>
                <a:cxn ang="0">
                  <a:pos x="connsiteX16945" y="connsiteY16945"/>
                </a:cxn>
                <a:cxn ang="0">
                  <a:pos x="connsiteX16946" y="connsiteY16946"/>
                </a:cxn>
                <a:cxn ang="0">
                  <a:pos x="connsiteX16947" y="connsiteY16947"/>
                </a:cxn>
                <a:cxn ang="0">
                  <a:pos x="connsiteX16948" y="connsiteY16948"/>
                </a:cxn>
                <a:cxn ang="0">
                  <a:pos x="connsiteX16949" y="connsiteY16949"/>
                </a:cxn>
                <a:cxn ang="0">
                  <a:pos x="connsiteX16950" y="connsiteY16950"/>
                </a:cxn>
                <a:cxn ang="0">
                  <a:pos x="connsiteX16951" y="connsiteY16951"/>
                </a:cxn>
                <a:cxn ang="0">
                  <a:pos x="connsiteX16952" y="connsiteY16952"/>
                </a:cxn>
                <a:cxn ang="0">
                  <a:pos x="connsiteX16953" y="connsiteY16953"/>
                </a:cxn>
                <a:cxn ang="0">
                  <a:pos x="connsiteX16954" y="connsiteY16954"/>
                </a:cxn>
                <a:cxn ang="0">
                  <a:pos x="connsiteX16955" y="connsiteY16955"/>
                </a:cxn>
                <a:cxn ang="0">
                  <a:pos x="connsiteX16956" y="connsiteY16956"/>
                </a:cxn>
                <a:cxn ang="0">
                  <a:pos x="connsiteX16957" y="connsiteY16957"/>
                </a:cxn>
                <a:cxn ang="0">
                  <a:pos x="connsiteX16958" y="connsiteY16958"/>
                </a:cxn>
                <a:cxn ang="0">
                  <a:pos x="connsiteX16959" y="connsiteY16959"/>
                </a:cxn>
                <a:cxn ang="0">
                  <a:pos x="connsiteX16960" y="connsiteY16960"/>
                </a:cxn>
                <a:cxn ang="0">
                  <a:pos x="connsiteX16961" y="connsiteY16961"/>
                </a:cxn>
                <a:cxn ang="0">
                  <a:pos x="connsiteX16962" y="connsiteY16962"/>
                </a:cxn>
                <a:cxn ang="0">
                  <a:pos x="connsiteX16963" y="connsiteY16963"/>
                </a:cxn>
                <a:cxn ang="0">
                  <a:pos x="connsiteX16964" y="connsiteY16964"/>
                </a:cxn>
                <a:cxn ang="0">
                  <a:pos x="connsiteX16965" y="connsiteY16965"/>
                </a:cxn>
                <a:cxn ang="0">
                  <a:pos x="connsiteX16966" y="connsiteY16966"/>
                </a:cxn>
                <a:cxn ang="0">
                  <a:pos x="connsiteX16967" y="connsiteY16967"/>
                </a:cxn>
                <a:cxn ang="0">
                  <a:pos x="connsiteX16968" y="connsiteY16968"/>
                </a:cxn>
                <a:cxn ang="0">
                  <a:pos x="connsiteX16969" y="connsiteY16969"/>
                </a:cxn>
                <a:cxn ang="0">
                  <a:pos x="connsiteX16970" y="connsiteY16970"/>
                </a:cxn>
                <a:cxn ang="0">
                  <a:pos x="connsiteX16971" y="connsiteY16971"/>
                </a:cxn>
                <a:cxn ang="0">
                  <a:pos x="connsiteX16972" y="connsiteY16972"/>
                </a:cxn>
                <a:cxn ang="0">
                  <a:pos x="connsiteX16973" y="connsiteY16973"/>
                </a:cxn>
                <a:cxn ang="0">
                  <a:pos x="connsiteX16974" y="connsiteY16974"/>
                </a:cxn>
                <a:cxn ang="0">
                  <a:pos x="connsiteX16975" y="connsiteY16975"/>
                </a:cxn>
                <a:cxn ang="0">
                  <a:pos x="connsiteX16976" y="connsiteY16976"/>
                </a:cxn>
                <a:cxn ang="0">
                  <a:pos x="connsiteX16977" y="connsiteY16977"/>
                </a:cxn>
                <a:cxn ang="0">
                  <a:pos x="connsiteX16978" y="connsiteY16978"/>
                </a:cxn>
                <a:cxn ang="0">
                  <a:pos x="connsiteX16979" y="connsiteY16979"/>
                </a:cxn>
                <a:cxn ang="0">
                  <a:pos x="connsiteX16980" y="connsiteY16980"/>
                </a:cxn>
                <a:cxn ang="0">
                  <a:pos x="connsiteX16981" y="connsiteY16981"/>
                </a:cxn>
                <a:cxn ang="0">
                  <a:pos x="connsiteX16982" y="connsiteY16982"/>
                </a:cxn>
                <a:cxn ang="0">
                  <a:pos x="connsiteX16983" y="connsiteY16983"/>
                </a:cxn>
                <a:cxn ang="0">
                  <a:pos x="connsiteX16984" y="connsiteY16984"/>
                </a:cxn>
                <a:cxn ang="0">
                  <a:pos x="connsiteX16985" y="connsiteY16985"/>
                </a:cxn>
                <a:cxn ang="0">
                  <a:pos x="connsiteX16986" y="connsiteY16986"/>
                </a:cxn>
                <a:cxn ang="0">
                  <a:pos x="connsiteX16987" y="connsiteY16987"/>
                </a:cxn>
                <a:cxn ang="0">
                  <a:pos x="connsiteX16988" y="connsiteY16988"/>
                </a:cxn>
                <a:cxn ang="0">
                  <a:pos x="connsiteX16989" y="connsiteY16989"/>
                </a:cxn>
                <a:cxn ang="0">
                  <a:pos x="connsiteX16990" y="connsiteY16990"/>
                </a:cxn>
                <a:cxn ang="0">
                  <a:pos x="connsiteX16991" y="connsiteY16991"/>
                </a:cxn>
                <a:cxn ang="0">
                  <a:pos x="connsiteX16992" y="connsiteY16992"/>
                </a:cxn>
                <a:cxn ang="0">
                  <a:pos x="connsiteX16993" y="connsiteY16993"/>
                </a:cxn>
                <a:cxn ang="0">
                  <a:pos x="connsiteX16994" y="connsiteY16994"/>
                </a:cxn>
                <a:cxn ang="0">
                  <a:pos x="connsiteX16995" y="connsiteY16995"/>
                </a:cxn>
                <a:cxn ang="0">
                  <a:pos x="connsiteX16996" y="connsiteY16996"/>
                </a:cxn>
                <a:cxn ang="0">
                  <a:pos x="connsiteX16997" y="connsiteY16997"/>
                </a:cxn>
                <a:cxn ang="0">
                  <a:pos x="connsiteX16998" y="connsiteY16998"/>
                </a:cxn>
                <a:cxn ang="0">
                  <a:pos x="connsiteX16999" y="connsiteY16999"/>
                </a:cxn>
                <a:cxn ang="0">
                  <a:pos x="connsiteX17000" y="connsiteY17000"/>
                </a:cxn>
                <a:cxn ang="0">
                  <a:pos x="connsiteX17001" y="connsiteY17001"/>
                </a:cxn>
                <a:cxn ang="0">
                  <a:pos x="connsiteX17002" y="connsiteY17002"/>
                </a:cxn>
                <a:cxn ang="0">
                  <a:pos x="connsiteX17003" y="connsiteY17003"/>
                </a:cxn>
                <a:cxn ang="0">
                  <a:pos x="connsiteX17004" y="connsiteY17004"/>
                </a:cxn>
                <a:cxn ang="0">
                  <a:pos x="connsiteX17005" y="connsiteY17005"/>
                </a:cxn>
                <a:cxn ang="0">
                  <a:pos x="connsiteX17006" y="connsiteY17006"/>
                </a:cxn>
                <a:cxn ang="0">
                  <a:pos x="connsiteX17007" y="connsiteY17007"/>
                </a:cxn>
                <a:cxn ang="0">
                  <a:pos x="connsiteX17008" y="connsiteY17008"/>
                </a:cxn>
                <a:cxn ang="0">
                  <a:pos x="connsiteX17009" y="connsiteY17009"/>
                </a:cxn>
                <a:cxn ang="0">
                  <a:pos x="connsiteX17010" y="connsiteY17010"/>
                </a:cxn>
                <a:cxn ang="0">
                  <a:pos x="connsiteX17011" y="connsiteY17011"/>
                </a:cxn>
                <a:cxn ang="0">
                  <a:pos x="connsiteX17012" y="connsiteY17012"/>
                </a:cxn>
                <a:cxn ang="0">
                  <a:pos x="connsiteX17013" y="connsiteY17013"/>
                </a:cxn>
                <a:cxn ang="0">
                  <a:pos x="connsiteX17014" y="connsiteY17014"/>
                </a:cxn>
                <a:cxn ang="0">
                  <a:pos x="connsiteX17015" y="connsiteY17015"/>
                </a:cxn>
                <a:cxn ang="0">
                  <a:pos x="connsiteX17016" y="connsiteY17016"/>
                </a:cxn>
                <a:cxn ang="0">
                  <a:pos x="connsiteX17017" y="connsiteY17017"/>
                </a:cxn>
                <a:cxn ang="0">
                  <a:pos x="connsiteX17018" y="connsiteY17018"/>
                </a:cxn>
                <a:cxn ang="0">
                  <a:pos x="connsiteX17019" y="connsiteY17019"/>
                </a:cxn>
                <a:cxn ang="0">
                  <a:pos x="connsiteX17020" y="connsiteY17020"/>
                </a:cxn>
                <a:cxn ang="0">
                  <a:pos x="connsiteX17021" y="connsiteY17021"/>
                </a:cxn>
                <a:cxn ang="0">
                  <a:pos x="connsiteX17022" y="connsiteY17022"/>
                </a:cxn>
                <a:cxn ang="0">
                  <a:pos x="connsiteX17023" y="connsiteY17023"/>
                </a:cxn>
                <a:cxn ang="0">
                  <a:pos x="connsiteX17024" y="connsiteY17024"/>
                </a:cxn>
                <a:cxn ang="0">
                  <a:pos x="connsiteX17025" y="connsiteY17025"/>
                </a:cxn>
                <a:cxn ang="0">
                  <a:pos x="connsiteX17026" y="connsiteY17026"/>
                </a:cxn>
                <a:cxn ang="0">
                  <a:pos x="connsiteX17027" y="connsiteY17027"/>
                </a:cxn>
                <a:cxn ang="0">
                  <a:pos x="connsiteX17028" y="connsiteY17028"/>
                </a:cxn>
                <a:cxn ang="0">
                  <a:pos x="connsiteX17029" y="connsiteY17029"/>
                </a:cxn>
                <a:cxn ang="0">
                  <a:pos x="connsiteX17030" y="connsiteY17030"/>
                </a:cxn>
                <a:cxn ang="0">
                  <a:pos x="connsiteX17031" y="connsiteY17031"/>
                </a:cxn>
                <a:cxn ang="0">
                  <a:pos x="connsiteX17032" y="connsiteY17032"/>
                </a:cxn>
                <a:cxn ang="0">
                  <a:pos x="connsiteX17033" y="connsiteY17033"/>
                </a:cxn>
                <a:cxn ang="0">
                  <a:pos x="connsiteX17034" y="connsiteY17034"/>
                </a:cxn>
                <a:cxn ang="0">
                  <a:pos x="connsiteX17035" y="connsiteY17035"/>
                </a:cxn>
                <a:cxn ang="0">
                  <a:pos x="connsiteX17036" y="connsiteY17036"/>
                </a:cxn>
                <a:cxn ang="0">
                  <a:pos x="connsiteX17037" y="connsiteY17037"/>
                </a:cxn>
                <a:cxn ang="0">
                  <a:pos x="connsiteX17038" y="connsiteY17038"/>
                </a:cxn>
                <a:cxn ang="0">
                  <a:pos x="connsiteX17039" y="connsiteY17039"/>
                </a:cxn>
                <a:cxn ang="0">
                  <a:pos x="connsiteX17040" y="connsiteY17040"/>
                </a:cxn>
                <a:cxn ang="0">
                  <a:pos x="connsiteX17041" y="connsiteY17041"/>
                </a:cxn>
                <a:cxn ang="0">
                  <a:pos x="connsiteX17042" y="connsiteY17042"/>
                </a:cxn>
                <a:cxn ang="0">
                  <a:pos x="connsiteX17043" y="connsiteY17043"/>
                </a:cxn>
                <a:cxn ang="0">
                  <a:pos x="connsiteX17044" y="connsiteY17044"/>
                </a:cxn>
                <a:cxn ang="0">
                  <a:pos x="connsiteX17045" y="connsiteY17045"/>
                </a:cxn>
                <a:cxn ang="0">
                  <a:pos x="connsiteX17046" y="connsiteY17046"/>
                </a:cxn>
                <a:cxn ang="0">
                  <a:pos x="connsiteX17047" y="connsiteY17047"/>
                </a:cxn>
                <a:cxn ang="0">
                  <a:pos x="connsiteX17048" y="connsiteY17048"/>
                </a:cxn>
                <a:cxn ang="0">
                  <a:pos x="connsiteX17049" y="connsiteY17049"/>
                </a:cxn>
                <a:cxn ang="0">
                  <a:pos x="connsiteX17050" y="connsiteY17050"/>
                </a:cxn>
                <a:cxn ang="0">
                  <a:pos x="connsiteX17051" y="connsiteY17051"/>
                </a:cxn>
                <a:cxn ang="0">
                  <a:pos x="connsiteX17052" y="connsiteY17052"/>
                </a:cxn>
                <a:cxn ang="0">
                  <a:pos x="connsiteX17053" y="connsiteY17053"/>
                </a:cxn>
                <a:cxn ang="0">
                  <a:pos x="connsiteX17054" y="connsiteY17054"/>
                </a:cxn>
                <a:cxn ang="0">
                  <a:pos x="connsiteX17055" y="connsiteY17055"/>
                </a:cxn>
                <a:cxn ang="0">
                  <a:pos x="connsiteX17056" y="connsiteY17056"/>
                </a:cxn>
                <a:cxn ang="0">
                  <a:pos x="connsiteX17057" y="connsiteY17057"/>
                </a:cxn>
                <a:cxn ang="0">
                  <a:pos x="connsiteX17058" y="connsiteY17058"/>
                </a:cxn>
                <a:cxn ang="0">
                  <a:pos x="connsiteX17059" y="connsiteY17059"/>
                </a:cxn>
                <a:cxn ang="0">
                  <a:pos x="connsiteX17060" y="connsiteY17060"/>
                </a:cxn>
                <a:cxn ang="0">
                  <a:pos x="connsiteX17061" y="connsiteY17061"/>
                </a:cxn>
                <a:cxn ang="0">
                  <a:pos x="connsiteX17062" y="connsiteY17062"/>
                </a:cxn>
                <a:cxn ang="0">
                  <a:pos x="connsiteX17063" y="connsiteY17063"/>
                </a:cxn>
                <a:cxn ang="0">
                  <a:pos x="connsiteX17064" y="connsiteY17064"/>
                </a:cxn>
                <a:cxn ang="0">
                  <a:pos x="connsiteX17065" y="connsiteY17065"/>
                </a:cxn>
                <a:cxn ang="0">
                  <a:pos x="connsiteX17066" y="connsiteY17066"/>
                </a:cxn>
                <a:cxn ang="0">
                  <a:pos x="connsiteX17067" y="connsiteY17067"/>
                </a:cxn>
                <a:cxn ang="0">
                  <a:pos x="connsiteX17068" y="connsiteY17068"/>
                </a:cxn>
                <a:cxn ang="0">
                  <a:pos x="connsiteX17069" y="connsiteY17069"/>
                </a:cxn>
                <a:cxn ang="0">
                  <a:pos x="connsiteX17070" y="connsiteY17070"/>
                </a:cxn>
                <a:cxn ang="0">
                  <a:pos x="connsiteX17071" y="connsiteY17071"/>
                </a:cxn>
                <a:cxn ang="0">
                  <a:pos x="connsiteX17072" y="connsiteY17072"/>
                </a:cxn>
                <a:cxn ang="0">
                  <a:pos x="connsiteX17073" y="connsiteY17073"/>
                </a:cxn>
                <a:cxn ang="0">
                  <a:pos x="connsiteX17074" y="connsiteY17074"/>
                </a:cxn>
                <a:cxn ang="0">
                  <a:pos x="connsiteX17075" y="connsiteY17075"/>
                </a:cxn>
                <a:cxn ang="0">
                  <a:pos x="connsiteX17076" y="connsiteY17076"/>
                </a:cxn>
                <a:cxn ang="0">
                  <a:pos x="connsiteX17077" y="connsiteY17077"/>
                </a:cxn>
                <a:cxn ang="0">
                  <a:pos x="connsiteX17078" y="connsiteY17078"/>
                </a:cxn>
                <a:cxn ang="0">
                  <a:pos x="connsiteX17079" y="connsiteY17079"/>
                </a:cxn>
                <a:cxn ang="0">
                  <a:pos x="connsiteX17080" y="connsiteY17080"/>
                </a:cxn>
                <a:cxn ang="0">
                  <a:pos x="connsiteX17081" y="connsiteY17081"/>
                </a:cxn>
                <a:cxn ang="0">
                  <a:pos x="connsiteX17082" y="connsiteY17082"/>
                </a:cxn>
                <a:cxn ang="0">
                  <a:pos x="connsiteX17083" y="connsiteY17083"/>
                </a:cxn>
                <a:cxn ang="0">
                  <a:pos x="connsiteX17084" y="connsiteY17084"/>
                </a:cxn>
                <a:cxn ang="0">
                  <a:pos x="connsiteX17085" y="connsiteY17085"/>
                </a:cxn>
                <a:cxn ang="0">
                  <a:pos x="connsiteX17086" y="connsiteY17086"/>
                </a:cxn>
                <a:cxn ang="0">
                  <a:pos x="connsiteX17087" y="connsiteY17087"/>
                </a:cxn>
                <a:cxn ang="0">
                  <a:pos x="connsiteX17088" y="connsiteY17088"/>
                </a:cxn>
                <a:cxn ang="0">
                  <a:pos x="connsiteX17089" y="connsiteY17089"/>
                </a:cxn>
                <a:cxn ang="0">
                  <a:pos x="connsiteX17090" y="connsiteY17090"/>
                </a:cxn>
                <a:cxn ang="0">
                  <a:pos x="connsiteX17091" y="connsiteY17091"/>
                </a:cxn>
                <a:cxn ang="0">
                  <a:pos x="connsiteX17092" y="connsiteY17092"/>
                </a:cxn>
                <a:cxn ang="0">
                  <a:pos x="connsiteX17093" y="connsiteY17093"/>
                </a:cxn>
                <a:cxn ang="0">
                  <a:pos x="connsiteX17094" y="connsiteY17094"/>
                </a:cxn>
                <a:cxn ang="0">
                  <a:pos x="connsiteX17095" y="connsiteY17095"/>
                </a:cxn>
                <a:cxn ang="0">
                  <a:pos x="connsiteX17096" y="connsiteY17096"/>
                </a:cxn>
                <a:cxn ang="0">
                  <a:pos x="connsiteX17097" y="connsiteY17097"/>
                </a:cxn>
                <a:cxn ang="0">
                  <a:pos x="connsiteX17098" y="connsiteY17098"/>
                </a:cxn>
                <a:cxn ang="0">
                  <a:pos x="connsiteX17099" y="connsiteY17099"/>
                </a:cxn>
                <a:cxn ang="0">
                  <a:pos x="connsiteX17100" y="connsiteY17100"/>
                </a:cxn>
                <a:cxn ang="0">
                  <a:pos x="connsiteX17101" y="connsiteY17101"/>
                </a:cxn>
                <a:cxn ang="0">
                  <a:pos x="connsiteX17102" y="connsiteY17102"/>
                </a:cxn>
                <a:cxn ang="0">
                  <a:pos x="connsiteX17103" y="connsiteY17103"/>
                </a:cxn>
                <a:cxn ang="0">
                  <a:pos x="connsiteX17104" y="connsiteY17104"/>
                </a:cxn>
                <a:cxn ang="0">
                  <a:pos x="connsiteX17105" y="connsiteY17105"/>
                </a:cxn>
                <a:cxn ang="0">
                  <a:pos x="connsiteX17106" y="connsiteY17106"/>
                </a:cxn>
                <a:cxn ang="0">
                  <a:pos x="connsiteX17107" y="connsiteY17107"/>
                </a:cxn>
                <a:cxn ang="0">
                  <a:pos x="connsiteX17108" y="connsiteY17108"/>
                </a:cxn>
                <a:cxn ang="0">
                  <a:pos x="connsiteX17109" y="connsiteY17109"/>
                </a:cxn>
                <a:cxn ang="0">
                  <a:pos x="connsiteX17110" y="connsiteY17110"/>
                </a:cxn>
                <a:cxn ang="0">
                  <a:pos x="connsiteX17111" y="connsiteY17111"/>
                </a:cxn>
                <a:cxn ang="0">
                  <a:pos x="connsiteX17112" y="connsiteY17112"/>
                </a:cxn>
                <a:cxn ang="0">
                  <a:pos x="connsiteX17113" y="connsiteY17113"/>
                </a:cxn>
                <a:cxn ang="0">
                  <a:pos x="connsiteX17114" y="connsiteY17114"/>
                </a:cxn>
                <a:cxn ang="0">
                  <a:pos x="connsiteX17115" y="connsiteY17115"/>
                </a:cxn>
                <a:cxn ang="0">
                  <a:pos x="connsiteX17116" y="connsiteY17116"/>
                </a:cxn>
                <a:cxn ang="0">
                  <a:pos x="connsiteX17117" y="connsiteY17117"/>
                </a:cxn>
                <a:cxn ang="0">
                  <a:pos x="connsiteX17118" y="connsiteY17118"/>
                </a:cxn>
                <a:cxn ang="0">
                  <a:pos x="connsiteX17119" y="connsiteY17119"/>
                </a:cxn>
                <a:cxn ang="0">
                  <a:pos x="connsiteX17120" y="connsiteY17120"/>
                </a:cxn>
                <a:cxn ang="0">
                  <a:pos x="connsiteX17121" y="connsiteY17121"/>
                </a:cxn>
                <a:cxn ang="0">
                  <a:pos x="connsiteX17122" y="connsiteY17122"/>
                </a:cxn>
                <a:cxn ang="0">
                  <a:pos x="connsiteX17123" y="connsiteY17123"/>
                </a:cxn>
                <a:cxn ang="0">
                  <a:pos x="connsiteX17124" y="connsiteY17124"/>
                </a:cxn>
                <a:cxn ang="0">
                  <a:pos x="connsiteX17125" y="connsiteY17125"/>
                </a:cxn>
                <a:cxn ang="0">
                  <a:pos x="connsiteX17126" y="connsiteY17126"/>
                </a:cxn>
                <a:cxn ang="0">
                  <a:pos x="connsiteX17127" y="connsiteY17127"/>
                </a:cxn>
                <a:cxn ang="0">
                  <a:pos x="connsiteX17128" y="connsiteY17128"/>
                </a:cxn>
                <a:cxn ang="0">
                  <a:pos x="connsiteX17129" y="connsiteY17129"/>
                </a:cxn>
                <a:cxn ang="0">
                  <a:pos x="connsiteX17130" y="connsiteY17130"/>
                </a:cxn>
                <a:cxn ang="0">
                  <a:pos x="connsiteX17131" y="connsiteY17131"/>
                </a:cxn>
                <a:cxn ang="0">
                  <a:pos x="connsiteX17132" y="connsiteY17132"/>
                </a:cxn>
                <a:cxn ang="0">
                  <a:pos x="connsiteX17133" y="connsiteY17133"/>
                </a:cxn>
                <a:cxn ang="0">
                  <a:pos x="connsiteX17134" y="connsiteY17134"/>
                </a:cxn>
                <a:cxn ang="0">
                  <a:pos x="connsiteX17135" y="connsiteY17135"/>
                </a:cxn>
                <a:cxn ang="0">
                  <a:pos x="connsiteX17136" y="connsiteY17136"/>
                </a:cxn>
                <a:cxn ang="0">
                  <a:pos x="connsiteX17137" y="connsiteY17137"/>
                </a:cxn>
                <a:cxn ang="0">
                  <a:pos x="connsiteX17138" y="connsiteY17138"/>
                </a:cxn>
                <a:cxn ang="0">
                  <a:pos x="connsiteX17139" y="connsiteY17139"/>
                </a:cxn>
                <a:cxn ang="0">
                  <a:pos x="connsiteX17140" y="connsiteY17140"/>
                </a:cxn>
                <a:cxn ang="0">
                  <a:pos x="connsiteX17141" y="connsiteY17141"/>
                </a:cxn>
                <a:cxn ang="0">
                  <a:pos x="connsiteX17142" y="connsiteY17142"/>
                </a:cxn>
                <a:cxn ang="0">
                  <a:pos x="connsiteX17143" y="connsiteY17143"/>
                </a:cxn>
                <a:cxn ang="0">
                  <a:pos x="connsiteX17144" y="connsiteY17144"/>
                </a:cxn>
                <a:cxn ang="0">
                  <a:pos x="connsiteX17145" y="connsiteY17145"/>
                </a:cxn>
                <a:cxn ang="0">
                  <a:pos x="connsiteX17146" y="connsiteY17146"/>
                </a:cxn>
                <a:cxn ang="0">
                  <a:pos x="connsiteX17147" y="connsiteY17147"/>
                </a:cxn>
                <a:cxn ang="0">
                  <a:pos x="connsiteX17148" y="connsiteY17148"/>
                </a:cxn>
                <a:cxn ang="0">
                  <a:pos x="connsiteX17149" y="connsiteY17149"/>
                </a:cxn>
                <a:cxn ang="0">
                  <a:pos x="connsiteX17150" y="connsiteY17150"/>
                </a:cxn>
                <a:cxn ang="0">
                  <a:pos x="connsiteX17151" y="connsiteY17151"/>
                </a:cxn>
                <a:cxn ang="0">
                  <a:pos x="connsiteX17152" y="connsiteY17152"/>
                </a:cxn>
                <a:cxn ang="0">
                  <a:pos x="connsiteX17153" y="connsiteY17153"/>
                </a:cxn>
                <a:cxn ang="0">
                  <a:pos x="connsiteX17154" y="connsiteY17154"/>
                </a:cxn>
                <a:cxn ang="0">
                  <a:pos x="connsiteX17155" y="connsiteY17155"/>
                </a:cxn>
                <a:cxn ang="0">
                  <a:pos x="connsiteX17156" y="connsiteY17156"/>
                </a:cxn>
                <a:cxn ang="0">
                  <a:pos x="connsiteX17157" y="connsiteY17157"/>
                </a:cxn>
                <a:cxn ang="0">
                  <a:pos x="connsiteX17158" y="connsiteY17158"/>
                </a:cxn>
                <a:cxn ang="0">
                  <a:pos x="connsiteX17159" y="connsiteY17159"/>
                </a:cxn>
                <a:cxn ang="0">
                  <a:pos x="connsiteX17160" y="connsiteY17160"/>
                </a:cxn>
                <a:cxn ang="0">
                  <a:pos x="connsiteX17161" y="connsiteY17161"/>
                </a:cxn>
                <a:cxn ang="0">
                  <a:pos x="connsiteX17162" y="connsiteY17162"/>
                </a:cxn>
                <a:cxn ang="0">
                  <a:pos x="connsiteX17163" y="connsiteY17163"/>
                </a:cxn>
                <a:cxn ang="0">
                  <a:pos x="connsiteX17164" y="connsiteY17164"/>
                </a:cxn>
                <a:cxn ang="0">
                  <a:pos x="connsiteX17165" y="connsiteY17165"/>
                </a:cxn>
                <a:cxn ang="0">
                  <a:pos x="connsiteX17166" y="connsiteY17166"/>
                </a:cxn>
                <a:cxn ang="0">
                  <a:pos x="connsiteX17167" y="connsiteY17167"/>
                </a:cxn>
                <a:cxn ang="0">
                  <a:pos x="connsiteX17168" y="connsiteY17168"/>
                </a:cxn>
                <a:cxn ang="0">
                  <a:pos x="connsiteX17169" y="connsiteY17169"/>
                </a:cxn>
                <a:cxn ang="0">
                  <a:pos x="connsiteX17170" y="connsiteY17170"/>
                </a:cxn>
                <a:cxn ang="0">
                  <a:pos x="connsiteX17171" y="connsiteY17171"/>
                </a:cxn>
                <a:cxn ang="0">
                  <a:pos x="connsiteX17172" y="connsiteY17172"/>
                </a:cxn>
                <a:cxn ang="0">
                  <a:pos x="connsiteX17173" y="connsiteY17173"/>
                </a:cxn>
                <a:cxn ang="0">
                  <a:pos x="connsiteX17174" y="connsiteY17174"/>
                </a:cxn>
                <a:cxn ang="0">
                  <a:pos x="connsiteX17175" y="connsiteY17175"/>
                </a:cxn>
                <a:cxn ang="0">
                  <a:pos x="connsiteX17176" y="connsiteY17176"/>
                </a:cxn>
                <a:cxn ang="0">
                  <a:pos x="connsiteX17177" y="connsiteY17177"/>
                </a:cxn>
                <a:cxn ang="0">
                  <a:pos x="connsiteX17178" y="connsiteY17178"/>
                </a:cxn>
                <a:cxn ang="0">
                  <a:pos x="connsiteX17179" y="connsiteY17179"/>
                </a:cxn>
                <a:cxn ang="0">
                  <a:pos x="connsiteX17180" y="connsiteY17180"/>
                </a:cxn>
                <a:cxn ang="0">
                  <a:pos x="connsiteX17181" y="connsiteY17181"/>
                </a:cxn>
                <a:cxn ang="0">
                  <a:pos x="connsiteX17182" y="connsiteY17182"/>
                </a:cxn>
                <a:cxn ang="0">
                  <a:pos x="connsiteX17183" y="connsiteY17183"/>
                </a:cxn>
                <a:cxn ang="0">
                  <a:pos x="connsiteX17184" y="connsiteY17184"/>
                </a:cxn>
                <a:cxn ang="0">
                  <a:pos x="connsiteX17185" y="connsiteY17185"/>
                </a:cxn>
                <a:cxn ang="0">
                  <a:pos x="connsiteX17186" y="connsiteY17186"/>
                </a:cxn>
                <a:cxn ang="0">
                  <a:pos x="connsiteX17187" y="connsiteY17187"/>
                </a:cxn>
                <a:cxn ang="0">
                  <a:pos x="connsiteX17188" y="connsiteY17188"/>
                </a:cxn>
                <a:cxn ang="0">
                  <a:pos x="connsiteX17189" y="connsiteY17189"/>
                </a:cxn>
                <a:cxn ang="0">
                  <a:pos x="connsiteX17190" y="connsiteY17190"/>
                </a:cxn>
                <a:cxn ang="0">
                  <a:pos x="connsiteX17191" y="connsiteY17191"/>
                </a:cxn>
                <a:cxn ang="0">
                  <a:pos x="connsiteX17192" y="connsiteY17192"/>
                </a:cxn>
                <a:cxn ang="0">
                  <a:pos x="connsiteX17193" y="connsiteY17193"/>
                </a:cxn>
                <a:cxn ang="0">
                  <a:pos x="connsiteX17194" y="connsiteY17194"/>
                </a:cxn>
                <a:cxn ang="0">
                  <a:pos x="connsiteX17195" y="connsiteY17195"/>
                </a:cxn>
                <a:cxn ang="0">
                  <a:pos x="connsiteX17196" y="connsiteY17196"/>
                </a:cxn>
                <a:cxn ang="0">
                  <a:pos x="connsiteX17197" y="connsiteY17197"/>
                </a:cxn>
                <a:cxn ang="0">
                  <a:pos x="connsiteX17198" y="connsiteY17198"/>
                </a:cxn>
                <a:cxn ang="0">
                  <a:pos x="connsiteX17199" y="connsiteY17199"/>
                </a:cxn>
                <a:cxn ang="0">
                  <a:pos x="connsiteX17200" y="connsiteY17200"/>
                </a:cxn>
                <a:cxn ang="0">
                  <a:pos x="connsiteX17201" y="connsiteY17201"/>
                </a:cxn>
                <a:cxn ang="0">
                  <a:pos x="connsiteX17202" y="connsiteY17202"/>
                </a:cxn>
                <a:cxn ang="0">
                  <a:pos x="connsiteX17203" y="connsiteY17203"/>
                </a:cxn>
                <a:cxn ang="0">
                  <a:pos x="connsiteX17204" y="connsiteY17204"/>
                </a:cxn>
                <a:cxn ang="0">
                  <a:pos x="connsiteX17205" y="connsiteY17205"/>
                </a:cxn>
                <a:cxn ang="0">
                  <a:pos x="connsiteX17206" y="connsiteY17206"/>
                </a:cxn>
                <a:cxn ang="0">
                  <a:pos x="connsiteX17207" y="connsiteY17207"/>
                </a:cxn>
                <a:cxn ang="0">
                  <a:pos x="connsiteX17208" y="connsiteY17208"/>
                </a:cxn>
                <a:cxn ang="0">
                  <a:pos x="connsiteX17209" y="connsiteY17209"/>
                </a:cxn>
                <a:cxn ang="0">
                  <a:pos x="connsiteX17210" y="connsiteY17210"/>
                </a:cxn>
                <a:cxn ang="0">
                  <a:pos x="connsiteX17211" y="connsiteY17211"/>
                </a:cxn>
                <a:cxn ang="0">
                  <a:pos x="connsiteX17212" y="connsiteY17212"/>
                </a:cxn>
                <a:cxn ang="0">
                  <a:pos x="connsiteX17213" y="connsiteY17213"/>
                </a:cxn>
                <a:cxn ang="0">
                  <a:pos x="connsiteX17214" y="connsiteY17214"/>
                </a:cxn>
                <a:cxn ang="0">
                  <a:pos x="connsiteX17215" y="connsiteY17215"/>
                </a:cxn>
                <a:cxn ang="0">
                  <a:pos x="connsiteX17216" y="connsiteY17216"/>
                </a:cxn>
                <a:cxn ang="0">
                  <a:pos x="connsiteX17217" y="connsiteY17217"/>
                </a:cxn>
                <a:cxn ang="0">
                  <a:pos x="connsiteX17218" y="connsiteY17218"/>
                </a:cxn>
                <a:cxn ang="0">
                  <a:pos x="connsiteX17219" y="connsiteY17219"/>
                </a:cxn>
                <a:cxn ang="0">
                  <a:pos x="connsiteX17220" y="connsiteY17220"/>
                </a:cxn>
                <a:cxn ang="0">
                  <a:pos x="connsiteX17221" y="connsiteY17221"/>
                </a:cxn>
                <a:cxn ang="0">
                  <a:pos x="connsiteX17222" y="connsiteY17222"/>
                </a:cxn>
                <a:cxn ang="0">
                  <a:pos x="connsiteX17223" y="connsiteY17223"/>
                </a:cxn>
                <a:cxn ang="0">
                  <a:pos x="connsiteX17224" y="connsiteY17224"/>
                </a:cxn>
                <a:cxn ang="0">
                  <a:pos x="connsiteX17225" y="connsiteY17225"/>
                </a:cxn>
                <a:cxn ang="0">
                  <a:pos x="connsiteX17226" y="connsiteY17226"/>
                </a:cxn>
                <a:cxn ang="0">
                  <a:pos x="connsiteX17227" y="connsiteY17227"/>
                </a:cxn>
                <a:cxn ang="0">
                  <a:pos x="connsiteX17228" y="connsiteY17228"/>
                </a:cxn>
                <a:cxn ang="0">
                  <a:pos x="connsiteX17229" y="connsiteY17229"/>
                </a:cxn>
                <a:cxn ang="0">
                  <a:pos x="connsiteX17230" y="connsiteY17230"/>
                </a:cxn>
                <a:cxn ang="0">
                  <a:pos x="connsiteX17231" y="connsiteY17231"/>
                </a:cxn>
                <a:cxn ang="0">
                  <a:pos x="connsiteX17232" y="connsiteY17232"/>
                </a:cxn>
                <a:cxn ang="0">
                  <a:pos x="connsiteX17233" y="connsiteY17233"/>
                </a:cxn>
                <a:cxn ang="0">
                  <a:pos x="connsiteX17234" y="connsiteY17234"/>
                </a:cxn>
              </a:cxnLst>
              <a:rect l="l" t="t" r="r" b="b"/>
              <a:pathLst>
                <a:path w="9867415" h="3924300">
                  <a:moveTo>
                    <a:pt x="2423314" y="3890010"/>
                  </a:moveTo>
                  <a:cubicBezTo>
                    <a:pt x="2438286" y="3886200"/>
                    <a:pt x="2449514" y="3893820"/>
                    <a:pt x="2445764" y="3905250"/>
                  </a:cubicBezTo>
                  <a:cubicBezTo>
                    <a:pt x="2445764" y="3912870"/>
                    <a:pt x="2434545" y="3924300"/>
                    <a:pt x="2423314" y="3924300"/>
                  </a:cubicBezTo>
                  <a:cubicBezTo>
                    <a:pt x="2408350" y="3924300"/>
                    <a:pt x="2397120" y="3916680"/>
                    <a:pt x="2397120" y="3909060"/>
                  </a:cubicBezTo>
                  <a:cubicBezTo>
                    <a:pt x="2397120" y="3897630"/>
                    <a:pt x="2408350" y="3890010"/>
                    <a:pt x="2423314" y="3890010"/>
                  </a:cubicBezTo>
                  <a:close/>
                  <a:moveTo>
                    <a:pt x="2502693" y="3881437"/>
                  </a:moveTo>
                  <a:cubicBezTo>
                    <a:pt x="2517654" y="3881437"/>
                    <a:pt x="2528871" y="3889057"/>
                    <a:pt x="2528871" y="3896677"/>
                  </a:cubicBezTo>
                  <a:cubicBezTo>
                    <a:pt x="2528871" y="3908107"/>
                    <a:pt x="2517654" y="3915727"/>
                    <a:pt x="2502693" y="3915727"/>
                  </a:cubicBezTo>
                  <a:cubicBezTo>
                    <a:pt x="2487711" y="3919537"/>
                    <a:pt x="2476488" y="3911917"/>
                    <a:pt x="2476488" y="3900487"/>
                  </a:cubicBezTo>
                  <a:cubicBezTo>
                    <a:pt x="2476488" y="3892867"/>
                    <a:pt x="2487711" y="3881437"/>
                    <a:pt x="2502693" y="3881437"/>
                  </a:cubicBezTo>
                  <a:close/>
                  <a:moveTo>
                    <a:pt x="2343959" y="3840797"/>
                  </a:moveTo>
                  <a:cubicBezTo>
                    <a:pt x="2358927" y="3836987"/>
                    <a:pt x="2370163" y="3844607"/>
                    <a:pt x="2370163" y="3856037"/>
                  </a:cubicBezTo>
                  <a:cubicBezTo>
                    <a:pt x="2370163" y="3863657"/>
                    <a:pt x="2358927" y="3875087"/>
                    <a:pt x="2343959" y="3875087"/>
                  </a:cubicBezTo>
                  <a:cubicBezTo>
                    <a:pt x="2328996" y="3875087"/>
                    <a:pt x="2317770" y="3867467"/>
                    <a:pt x="2317770" y="3859847"/>
                  </a:cubicBezTo>
                  <a:cubicBezTo>
                    <a:pt x="2321516" y="3848417"/>
                    <a:pt x="2332732" y="3840797"/>
                    <a:pt x="2343959" y="3840797"/>
                  </a:cubicBezTo>
                  <a:close/>
                  <a:moveTo>
                    <a:pt x="2423010" y="3833812"/>
                  </a:moveTo>
                  <a:cubicBezTo>
                    <a:pt x="2438155" y="3833812"/>
                    <a:pt x="2449514" y="3841115"/>
                    <a:pt x="2449514" y="3848417"/>
                  </a:cubicBezTo>
                  <a:cubicBezTo>
                    <a:pt x="2449514" y="3859371"/>
                    <a:pt x="2438155" y="3866674"/>
                    <a:pt x="2423010" y="3866674"/>
                  </a:cubicBezTo>
                  <a:cubicBezTo>
                    <a:pt x="2407873" y="3870325"/>
                    <a:pt x="2400298" y="3863023"/>
                    <a:pt x="2400298" y="3852069"/>
                  </a:cubicBezTo>
                  <a:cubicBezTo>
                    <a:pt x="2400298" y="3844766"/>
                    <a:pt x="2411655" y="3833812"/>
                    <a:pt x="2423010" y="3833812"/>
                  </a:cubicBezTo>
                  <a:close/>
                  <a:moveTo>
                    <a:pt x="2826823" y="3806825"/>
                  </a:moveTo>
                  <a:cubicBezTo>
                    <a:pt x="2838179" y="3806825"/>
                    <a:pt x="2849539" y="3814445"/>
                    <a:pt x="2849539" y="3825875"/>
                  </a:cubicBezTo>
                  <a:cubicBezTo>
                    <a:pt x="2849539" y="3833495"/>
                    <a:pt x="2838179" y="3841115"/>
                    <a:pt x="2823039" y="3844925"/>
                  </a:cubicBezTo>
                  <a:cubicBezTo>
                    <a:pt x="2811679" y="3844925"/>
                    <a:pt x="2800325" y="3837305"/>
                    <a:pt x="2800325" y="3825875"/>
                  </a:cubicBezTo>
                  <a:cubicBezTo>
                    <a:pt x="2800325" y="3818255"/>
                    <a:pt x="2811679" y="3806825"/>
                    <a:pt x="2826823" y="3806825"/>
                  </a:cubicBezTo>
                  <a:close/>
                  <a:moveTo>
                    <a:pt x="2347925" y="3784600"/>
                  </a:moveTo>
                  <a:cubicBezTo>
                    <a:pt x="2363354" y="3784600"/>
                    <a:pt x="2374929" y="3788252"/>
                    <a:pt x="2374929" y="3799205"/>
                  </a:cubicBezTo>
                  <a:cubicBezTo>
                    <a:pt x="2371071" y="3810159"/>
                    <a:pt x="2359495" y="3817462"/>
                    <a:pt x="2347925" y="3817462"/>
                  </a:cubicBezTo>
                  <a:cubicBezTo>
                    <a:pt x="2332507" y="3821113"/>
                    <a:pt x="2320948" y="3813811"/>
                    <a:pt x="2320948" y="3802857"/>
                  </a:cubicBezTo>
                  <a:cubicBezTo>
                    <a:pt x="2320948" y="3791903"/>
                    <a:pt x="2336362" y="3784600"/>
                    <a:pt x="2347925" y="3784600"/>
                  </a:cubicBezTo>
                  <a:close/>
                  <a:moveTo>
                    <a:pt x="2427288" y="3776662"/>
                  </a:moveTo>
                  <a:cubicBezTo>
                    <a:pt x="2442708" y="3776662"/>
                    <a:pt x="2454270" y="3784282"/>
                    <a:pt x="2454270" y="3795712"/>
                  </a:cubicBezTo>
                  <a:cubicBezTo>
                    <a:pt x="2454270" y="3803332"/>
                    <a:pt x="2438854" y="3814762"/>
                    <a:pt x="2427288" y="3814762"/>
                  </a:cubicBezTo>
                  <a:cubicBezTo>
                    <a:pt x="2411862" y="3814762"/>
                    <a:pt x="2400298" y="3807142"/>
                    <a:pt x="2400298" y="3799522"/>
                  </a:cubicBezTo>
                  <a:cubicBezTo>
                    <a:pt x="2404154" y="3788092"/>
                    <a:pt x="2415723" y="3780472"/>
                    <a:pt x="2427288" y="3776662"/>
                  </a:cubicBezTo>
                  <a:close/>
                  <a:moveTo>
                    <a:pt x="2505866" y="3771900"/>
                  </a:moveTo>
                  <a:cubicBezTo>
                    <a:pt x="2520824" y="3771900"/>
                    <a:pt x="2532049" y="3779520"/>
                    <a:pt x="2532049" y="3787140"/>
                  </a:cubicBezTo>
                  <a:cubicBezTo>
                    <a:pt x="2532049" y="3798570"/>
                    <a:pt x="2520824" y="3806190"/>
                    <a:pt x="2505866" y="3806190"/>
                  </a:cubicBezTo>
                  <a:cubicBezTo>
                    <a:pt x="2490892" y="3810000"/>
                    <a:pt x="2479663" y="3802380"/>
                    <a:pt x="2483405" y="3790950"/>
                  </a:cubicBezTo>
                  <a:cubicBezTo>
                    <a:pt x="2483405" y="3779520"/>
                    <a:pt x="2494634" y="3771900"/>
                    <a:pt x="2505866" y="3771900"/>
                  </a:cubicBezTo>
                  <a:close/>
                  <a:moveTo>
                    <a:pt x="2351896" y="3728028"/>
                  </a:moveTo>
                  <a:cubicBezTo>
                    <a:pt x="2366872" y="3724275"/>
                    <a:pt x="2378100" y="3731780"/>
                    <a:pt x="2378100" y="3743037"/>
                  </a:cubicBezTo>
                  <a:cubicBezTo>
                    <a:pt x="2374362" y="3754293"/>
                    <a:pt x="2363124" y="3761798"/>
                    <a:pt x="2351896" y="3761798"/>
                  </a:cubicBezTo>
                  <a:cubicBezTo>
                    <a:pt x="2336933" y="3765550"/>
                    <a:pt x="2325708" y="3758046"/>
                    <a:pt x="2325708" y="3746789"/>
                  </a:cubicBezTo>
                  <a:cubicBezTo>
                    <a:pt x="2329448" y="3735532"/>
                    <a:pt x="2340672" y="3728028"/>
                    <a:pt x="2351896" y="3728028"/>
                  </a:cubicBezTo>
                  <a:close/>
                  <a:moveTo>
                    <a:pt x="2431255" y="3719512"/>
                  </a:moveTo>
                  <a:cubicBezTo>
                    <a:pt x="2446223" y="3719512"/>
                    <a:pt x="2457442" y="3727132"/>
                    <a:pt x="2457442" y="3738562"/>
                  </a:cubicBezTo>
                  <a:cubicBezTo>
                    <a:pt x="2453705" y="3746182"/>
                    <a:pt x="2442481" y="3757612"/>
                    <a:pt x="2431255" y="3757612"/>
                  </a:cubicBezTo>
                  <a:cubicBezTo>
                    <a:pt x="2416286" y="3757612"/>
                    <a:pt x="2405063" y="3749992"/>
                    <a:pt x="2405063" y="3742372"/>
                  </a:cubicBezTo>
                  <a:cubicBezTo>
                    <a:pt x="2408803" y="3730942"/>
                    <a:pt x="2420034" y="3719512"/>
                    <a:pt x="2431255" y="3719512"/>
                  </a:cubicBezTo>
                  <a:close/>
                  <a:moveTo>
                    <a:pt x="2510623" y="3716337"/>
                  </a:moveTo>
                  <a:cubicBezTo>
                    <a:pt x="2525582" y="3716337"/>
                    <a:pt x="2536811" y="3723957"/>
                    <a:pt x="2536811" y="3731577"/>
                  </a:cubicBezTo>
                  <a:cubicBezTo>
                    <a:pt x="2536811" y="3743007"/>
                    <a:pt x="2521843" y="3750627"/>
                    <a:pt x="2510623" y="3750627"/>
                  </a:cubicBezTo>
                  <a:cubicBezTo>
                    <a:pt x="2495656" y="3754437"/>
                    <a:pt x="2484425" y="3746817"/>
                    <a:pt x="2484425" y="3735387"/>
                  </a:cubicBezTo>
                  <a:cubicBezTo>
                    <a:pt x="2488167" y="3723957"/>
                    <a:pt x="2499400" y="3716337"/>
                    <a:pt x="2510623" y="3716337"/>
                  </a:cubicBezTo>
                  <a:close/>
                  <a:moveTo>
                    <a:pt x="9739865" y="3708929"/>
                  </a:moveTo>
                  <a:cubicBezTo>
                    <a:pt x="9751091" y="3708929"/>
                    <a:pt x="9766059" y="3720042"/>
                    <a:pt x="9769801" y="3731154"/>
                  </a:cubicBezTo>
                  <a:cubicBezTo>
                    <a:pt x="9773543" y="3742267"/>
                    <a:pt x="9766059" y="3749675"/>
                    <a:pt x="9754833" y="3745971"/>
                  </a:cubicBezTo>
                  <a:cubicBezTo>
                    <a:pt x="9739865" y="3745971"/>
                    <a:pt x="9728639" y="3734859"/>
                    <a:pt x="9724897" y="3723746"/>
                  </a:cubicBezTo>
                  <a:cubicBezTo>
                    <a:pt x="9721155" y="3712634"/>
                    <a:pt x="9724897" y="3705225"/>
                    <a:pt x="9739865" y="3708929"/>
                  </a:cubicBezTo>
                  <a:close/>
                  <a:moveTo>
                    <a:pt x="2593033" y="3708400"/>
                  </a:moveTo>
                  <a:cubicBezTo>
                    <a:pt x="2604587" y="3708400"/>
                    <a:pt x="2616165" y="3716020"/>
                    <a:pt x="2616165" y="3727450"/>
                  </a:cubicBezTo>
                  <a:cubicBezTo>
                    <a:pt x="2616165" y="3738880"/>
                    <a:pt x="2604587" y="3746500"/>
                    <a:pt x="2589186" y="3746500"/>
                  </a:cubicBezTo>
                  <a:cubicBezTo>
                    <a:pt x="2573791" y="3746500"/>
                    <a:pt x="2562211" y="3738880"/>
                    <a:pt x="2566074" y="3731260"/>
                  </a:cubicBezTo>
                  <a:cubicBezTo>
                    <a:pt x="2566074" y="3719830"/>
                    <a:pt x="2577645" y="3712210"/>
                    <a:pt x="2593033" y="3708400"/>
                  </a:cubicBezTo>
                  <a:close/>
                  <a:moveTo>
                    <a:pt x="9664232" y="3697287"/>
                  </a:moveTo>
                  <a:cubicBezTo>
                    <a:pt x="9679653" y="3701040"/>
                    <a:pt x="9691219" y="3708544"/>
                    <a:pt x="9695075" y="3719801"/>
                  </a:cubicBezTo>
                  <a:cubicBezTo>
                    <a:pt x="9698930" y="3731058"/>
                    <a:pt x="9695075" y="3738562"/>
                    <a:pt x="9679653" y="3738562"/>
                  </a:cubicBezTo>
                  <a:cubicBezTo>
                    <a:pt x="9668087" y="3738562"/>
                    <a:pt x="9652666" y="3727305"/>
                    <a:pt x="9648810" y="3716049"/>
                  </a:cubicBezTo>
                  <a:cubicBezTo>
                    <a:pt x="9644955" y="3704792"/>
                    <a:pt x="9652666" y="3697287"/>
                    <a:pt x="9664232" y="3697287"/>
                  </a:cubicBezTo>
                  <a:close/>
                  <a:moveTo>
                    <a:pt x="9593203" y="3689350"/>
                  </a:moveTo>
                  <a:cubicBezTo>
                    <a:pt x="9604633" y="3693103"/>
                    <a:pt x="9619873" y="3700607"/>
                    <a:pt x="9623683" y="3711864"/>
                  </a:cubicBezTo>
                  <a:cubicBezTo>
                    <a:pt x="9627493" y="3723121"/>
                    <a:pt x="9619873" y="3730625"/>
                    <a:pt x="9604633" y="3730625"/>
                  </a:cubicBezTo>
                  <a:cubicBezTo>
                    <a:pt x="9593203" y="3730625"/>
                    <a:pt x="9577963" y="3719368"/>
                    <a:pt x="9574153" y="3708112"/>
                  </a:cubicBezTo>
                  <a:cubicBezTo>
                    <a:pt x="9570343" y="3696855"/>
                    <a:pt x="9577963" y="3689350"/>
                    <a:pt x="9593203" y="3689350"/>
                  </a:cubicBezTo>
                  <a:close/>
                  <a:moveTo>
                    <a:pt x="9517615" y="3681412"/>
                  </a:moveTo>
                  <a:cubicBezTo>
                    <a:pt x="9528841" y="3685309"/>
                    <a:pt x="9543809" y="3693102"/>
                    <a:pt x="9547551" y="3704792"/>
                  </a:cubicBezTo>
                  <a:cubicBezTo>
                    <a:pt x="9551293" y="3716482"/>
                    <a:pt x="9543809" y="3724275"/>
                    <a:pt x="9532583" y="3724275"/>
                  </a:cubicBezTo>
                  <a:cubicBezTo>
                    <a:pt x="9517615" y="3720379"/>
                    <a:pt x="9502647" y="3712585"/>
                    <a:pt x="9502647" y="3700895"/>
                  </a:cubicBezTo>
                  <a:cubicBezTo>
                    <a:pt x="9498905" y="3689206"/>
                    <a:pt x="9502647" y="3681412"/>
                    <a:pt x="9517615" y="3681412"/>
                  </a:cubicBezTo>
                  <a:close/>
                  <a:moveTo>
                    <a:pt x="3067149" y="3681412"/>
                  </a:moveTo>
                  <a:cubicBezTo>
                    <a:pt x="3082117" y="3681412"/>
                    <a:pt x="3093343" y="3689032"/>
                    <a:pt x="3093343" y="3696652"/>
                  </a:cubicBezTo>
                  <a:cubicBezTo>
                    <a:pt x="3093343" y="3708082"/>
                    <a:pt x="3082117" y="3715702"/>
                    <a:pt x="3067149" y="3719512"/>
                  </a:cubicBezTo>
                  <a:cubicBezTo>
                    <a:pt x="3052181" y="3719512"/>
                    <a:pt x="3040955" y="3711892"/>
                    <a:pt x="3040955" y="3700462"/>
                  </a:cubicBezTo>
                  <a:cubicBezTo>
                    <a:pt x="3044697" y="3689032"/>
                    <a:pt x="3055923" y="3681412"/>
                    <a:pt x="3067149" y="3681412"/>
                  </a:cubicBezTo>
                  <a:close/>
                  <a:moveTo>
                    <a:pt x="3146218" y="3678237"/>
                  </a:moveTo>
                  <a:cubicBezTo>
                    <a:pt x="3161361" y="3678237"/>
                    <a:pt x="3172718" y="3685857"/>
                    <a:pt x="3172718" y="3693477"/>
                  </a:cubicBezTo>
                  <a:cubicBezTo>
                    <a:pt x="3172718" y="3704907"/>
                    <a:pt x="3161361" y="3712527"/>
                    <a:pt x="3146218" y="3712527"/>
                  </a:cubicBezTo>
                  <a:cubicBezTo>
                    <a:pt x="3131076" y="3716337"/>
                    <a:pt x="3123505" y="3708717"/>
                    <a:pt x="3123505" y="3697287"/>
                  </a:cubicBezTo>
                  <a:cubicBezTo>
                    <a:pt x="3123505" y="3685857"/>
                    <a:pt x="3134862" y="3678237"/>
                    <a:pt x="3146218" y="3678237"/>
                  </a:cubicBezTo>
                  <a:close/>
                  <a:moveTo>
                    <a:pt x="9441982" y="3675062"/>
                  </a:moveTo>
                  <a:cubicBezTo>
                    <a:pt x="9457403" y="3675062"/>
                    <a:pt x="9468969" y="3686319"/>
                    <a:pt x="9472825" y="3697576"/>
                  </a:cubicBezTo>
                  <a:cubicBezTo>
                    <a:pt x="9476680" y="3708833"/>
                    <a:pt x="9468969" y="3716337"/>
                    <a:pt x="9457403" y="3716337"/>
                  </a:cubicBezTo>
                  <a:cubicBezTo>
                    <a:pt x="9441982" y="3712585"/>
                    <a:pt x="9430416" y="3705080"/>
                    <a:pt x="9426560" y="3693824"/>
                  </a:cubicBezTo>
                  <a:cubicBezTo>
                    <a:pt x="9422705" y="3682567"/>
                    <a:pt x="9430416" y="3675062"/>
                    <a:pt x="9441982" y="3675062"/>
                  </a:cubicBezTo>
                  <a:close/>
                  <a:moveTo>
                    <a:pt x="3229379" y="3675062"/>
                  </a:moveTo>
                  <a:cubicBezTo>
                    <a:pt x="3240736" y="3675062"/>
                    <a:pt x="3252093" y="3682365"/>
                    <a:pt x="3252093" y="3689667"/>
                  </a:cubicBezTo>
                  <a:cubicBezTo>
                    <a:pt x="3252093" y="3700621"/>
                    <a:pt x="3240736" y="3707924"/>
                    <a:pt x="3225593" y="3707924"/>
                  </a:cubicBezTo>
                  <a:cubicBezTo>
                    <a:pt x="3214237" y="3711575"/>
                    <a:pt x="3202880" y="3704273"/>
                    <a:pt x="3202880" y="3693319"/>
                  </a:cubicBezTo>
                  <a:cubicBezTo>
                    <a:pt x="3202880" y="3682365"/>
                    <a:pt x="3214237" y="3675062"/>
                    <a:pt x="3229379" y="3675062"/>
                  </a:cubicBezTo>
                  <a:close/>
                  <a:moveTo>
                    <a:pt x="2358818" y="3667125"/>
                  </a:moveTo>
                  <a:cubicBezTo>
                    <a:pt x="2370049" y="3667125"/>
                    <a:pt x="2381273" y="3674745"/>
                    <a:pt x="2381273" y="3686175"/>
                  </a:cubicBezTo>
                  <a:cubicBezTo>
                    <a:pt x="2381273" y="3697605"/>
                    <a:pt x="2366304" y="3705225"/>
                    <a:pt x="2355067" y="3705225"/>
                  </a:cubicBezTo>
                  <a:cubicBezTo>
                    <a:pt x="2340105" y="3705225"/>
                    <a:pt x="2328882" y="3697605"/>
                    <a:pt x="2332623" y="3689985"/>
                  </a:cubicBezTo>
                  <a:cubicBezTo>
                    <a:pt x="2332623" y="3678555"/>
                    <a:pt x="2343849" y="3670935"/>
                    <a:pt x="2358818" y="3667125"/>
                  </a:cubicBezTo>
                  <a:close/>
                  <a:moveTo>
                    <a:pt x="2438178" y="3663950"/>
                  </a:moveTo>
                  <a:cubicBezTo>
                    <a:pt x="2449400" y="3663950"/>
                    <a:pt x="2460617" y="3671253"/>
                    <a:pt x="2460617" y="3678555"/>
                  </a:cubicBezTo>
                  <a:cubicBezTo>
                    <a:pt x="2460617" y="3689509"/>
                    <a:pt x="2445657" y="3696812"/>
                    <a:pt x="2434428" y="3700463"/>
                  </a:cubicBezTo>
                  <a:cubicBezTo>
                    <a:pt x="2419464" y="3700463"/>
                    <a:pt x="2408237" y="3693161"/>
                    <a:pt x="2411978" y="3682207"/>
                  </a:cubicBezTo>
                  <a:cubicBezTo>
                    <a:pt x="2411978" y="3674904"/>
                    <a:pt x="2423204" y="3663950"/>
                    <a:pt x="2438178" y="3663950"/>
                  </a:cubicBezTo>
                  <a:close/>
                  <a:moveTo>
                    <a:pt x="2517540" y="3656012"/>
                  </a:moveTo>
                  <a:cubicBezTo>
                    <a:pt x="2528764" y="3656012"/>
                    <a:pt x="2539987" y="3663517"/>
                    <a:pt x="2539987" y="3674774"/>
                  </a:cubicBezTo>
                  <a:cubicBezTo>
                    <a:pt x="2539987" y="3686030"/>
                    <a:pt x="2525019" y="3693535"/>
                    <a:pt x="2513797" y="3693535"/>
                  </a:cubicBezTo>
                  <a:cubicBezTo>
                    <a:pt x="2498830" y="3697287"/>
                    <a:pt x="2487601" y="3689783"/>
                    <a:pt x="2491343" y="3678526"/>
                  </a:cubicBezTo>
                  <a:cubicBezTo>
                    <a:pt x="2491343" y="3667269"/>
                    <a:pt x="2502580" y="3659765"/>
                    <a:pt x="2517540" y="3656012"/>
                  </a:cubicBezTo>
                  <a:close/>
                  <a:moveTo>
                    <a:pt x="9789078" y="3651250"/>
                  </a:moveTo>
                  <a:cubicBezTo>
                    <a:pt x="9800304" y="3651250"/>
                    <a:pt x="9815272" y="3662940"/>
                    <a:pt x="9819014" y="3674630"/>
                  </a:cubicBezTo>
                  <a:cubicBezTo>
                    <a:pt x="9822756" y="3686320"/>
                    <a:pt x="9815272" y="3694113"/>
                    <a:pt x="9804046" y="3694113"/>
                  </a:cubicBezTo>
                  <a:cubicBezTo>
                    <a:pt x="9792820" y="3690217"/>
                    <a:pt x="9777852" y="3682423"/>
                    <a:pt x="9774110" y="3670733"/>
                  </a:cubicBezTo>
                  <a:cubicBezTo>
                    <a:pt x="9770368" y="3659044"/>
                    <a:pt x="9774110" y="3651250"/>
                    <a:pt x="9789078" y="3651250"/>
                  </a:cubicBezTo>
                  <a:close/>
                  <a:moveTo>
                    <a:pt x="2596885" y="3651250"/>
                  </a:moveTo>
                  <a:cubicBezTo>
                    <a:pt x="2608104" y="3651250"/>
                    <a:pt x="2619347" y="3658870"/>
                    <a:pt x="2619347" y="3670300"/>
                  </a:cubicBezTo>
                  <a:cubicBezTo>
                    <a:pt x="2619347" y="3677920"/>
                    <a:pt x="2608104" y="3689350"/>
                    <a:pt x="2593147" y="3689350"/>
                  </a:cubicBezTo>
                  <a:cubicBezTo>
                    <a:pt x="2578210" y="3689350"/>
                    <a:pt x="2566979" y="3681730"/>
                    <a:pt x="2570726" y="3670300"/>
                  </a:cubicBezTo>
                  <a:cubicBezTo>
                    <a:pt x="2570726" y="3662680"/>
                    <a:pt x="2581944" y="3651250"/>
                    <a:pt x="2596885" y="3651250"/>
                  </a:cubicBezTo>
                  <a:close/>
                  <a:moveTo>
                    <a:pt x="9713218" y="3643974"/>
                  </a:moveTo>
                  <a:cubicBezTo>
                    <a:pt x="9728458" y="3643974"/>
                    <a:pt x="9739888" y="3655483"/>
                    <a:pt x="9747508" y="3666993"/>
                  </a:cubicBezTo>
                  <a:cubicBezTo>
                    <a:pt x="9751318" y="3678502"/>
                    <a:pt x="9743698" y="3686175"/>
                    <a:pt x="9732268" y="3686175"/>
                  </a:cubicBezTo>
                  <a:cubicBezTo>
                    <a:pt x="9717028" y="3682339"/>
                    <a:pt x="9705598" y="3674666"/>
                    <a:pt x="9697978" y="3663156"/>
                  </a:cubicBezTo>
                  <a:cubicBezTo>
                    <a:pt x="9694168" y="3651647"/>
                    <a:pt x="9701788" y="3640137"/>
                    <a:pt x="9713218" y="3643974"/>
                  </a:cubicBezTo>
                  <a:close/>
                  <a:moveTo>
                    <a:pt x="9641440" y="3637491"/>
                  </a:moveTo>
                  <a:cubicBezTo>
                    <a:pt x="9652666" y="3637491"/>
                    <a:pt x="9667634" y="3648604"/>
                    <a:pt x="9671376" y="3659716"/>
                  </a:cubicBezTo>
                  <a:cubicBezTo>
                    <a:pt x="9675118" y="3670829"/>
                    <a:pt x="9667634" y="3678237"/>
                    <a:pt x="9656408" y="3674533"/>
                  </a:cubicBezTo>
                  <a:cubicBezTo>
                    <a:pt x="9645182" y="3674533"/>
                    <a:pt x="9630214" y="3663421"/>
                    <a:pt x="9626472" y="3652308"/>
                  </a:cubicBezTo>
                  <a:cubicBezTo>
                    <a:pt x="9622730" y="3641196"/>
                    <a:pt x="9630214" y="3633787"/>
                    <a:pt x="9641440" y="3637491"/>
                  </a:cubicBezTo>
                  <a:close/>
                  <a:moveTo>
                    <a:pt x="9570343" y="3629554"/>
                  </a:moveTo>
                  <a:cubicBezTo>
                    <a:pt x="9581456" y="3629554"/>
                    <a:pt x="9596273" y="3640667"/>
                    <a:pt x="9599977" y="3651779"/>
                  </a:cubicBezTo>
                  <a:cubicBezTo>
                    <a:pt x="9603681" y="3662892"/>
                    <a:pt x="9596273" y="3670300"/>
                    <a:pt x="9581456" y="3666596"/>
                  </a:cubicBezTo>
                  <a:cubicBezTo>
                    <a:pt x="9570343" y="3666596"/>
                    <a:pt x="9555526" y="3655484"/>
                    <a:pt x="9551822" y="3644371"/>
                  </a:cubicBezTo>
                  <a:cubicBezTo>
                    <a:pt x="9548118" y="3633259"/>
                    <a:pt x="9555526" y="3625850"/>
                    <a:pt x="9570343" y="3629554"/>
                  </a:cubicBezTo>
                  <a:close/>
                  <a:moveTo>
                    <a:pt x="2991915" y="3629025"/>
                  </a:moveTo>
                  <a:cubicBezTo>
                    <a:pt x="3007055" y="3629025"/>
                    <a:pt x="3014627" y="3636645"/>
                    <a:pt x="3014627" y="3644265"/>
                  </a:cubicBezTo>
                  <a:cubicBezTo>
                    <a:pt x="3014627" y="3655695"/>
                    <a:pt x="3003271" y="3663315"/>
                    <a:pt x="2988130" y="3667125"/>
                  </a:cubicBezTo>
                  <a:cubicBezTo>
                    <a:pt x="2976773" y="3667125"/>
                    <a:pt x="2965418" y="3659505"/>
                    <a:pt x="2965418" y="3648075"/>
                  </a:cubicBezTo>
                  <a:cubicBezTo>
                    <a:pt x="2965418" y="3636645"/>
                    <a:pt x="2976773" y="3629025"/>
                    <a:pt x="2991915" y="3629025"/>
                  </a:cubicBezTo>
                  <a:close/>
                  <a:moveTo>
                    <a:pt x="3070324" y="3625850"/>
                  </a:moveTo>
                  <a:cubicBezTo>
                    <a:pt x="3085292" y="3625850"/>
                    <a:pt x="3096518" y="3633470"/>
                    <a:pt x="3092776" y="3641090"/>
                  </a:cubicBezTo>
                  <a:cubicBezTo>
                    <a:pt x="3092776" y="3652520"/>
                    <a:pt x="3081550" y="3660140"/>
                    <a:pt x="3070324" y="3663950"/>
                  </a:cubicBezTo>
                  <a:cubicBezTo>
                    <a:pt x="3055356" y="3663950"/>
                    <a:pt x="3044130" y="3656330"/>
                    <a:pt x="3044130" y="3644900"/>
                  </a:cubicBezTo>
                  <a:cubicBezTo>
                    <a:pt x="3044130" y="3633470"/>
                    <a:pt x="3055356" y="3625850"/>
                    <a:pt x="3070324" y="3625850"/>
                  </a:cubicBezTo>
                  <a:close/>
                  <a:moveTo>
                    <a:pt x="9495390" y="3621749"/>
                  </a:moveTo>
                  <a:cubicBezTo>
                    <a:pt x="9506616" y="3621749"/>
                    <a:pt x="9521584" y="3633258"/>
                    <a:pt x="9525326" y="3644768"/>
                  </a:cubicBezTo>
                  <a:cubicBezTo>
                    <a:pt x="9529068" y="3652441"/>
                    <a:pt x="9521584" y="3663950"/>
                    <a:pt x="9510358" y="3660114"/>
                  </a:cubicBezTo>
                  <a:cubicBezTo>
                    <a:pt x="9495390" y="3660114"/>
                    <a:pt x="9484164" y="3648604"/>
                    <a:pt x="9480422" y="3637095"/>
                  </a:cubicBezTo>
                  <a:cubicBezTo>
                    <a:pt x="9476680" y="3625585"/>
                    <a:pt x="9484164" y="3617912"/>
                    <a:pt x="9495390" y="3621749"/>
                  </a:cubicBezTo>
                  <a:close/>
                  <a:moveTo>
                    <a:pt x="3149699" y="3621665"/>
                  </a:moveTo>
                  <a:cubicBezTo>
                    <a:pt x="3164667" y="3617912"/>
                    <a:pt x="3175893" y="3629169"/>
                    <a:pt x="3175893" y="3636674"/>
                  </a:cubicBezTo>
                  <a:cubicBezTo>
                    <a:pt x="3172151" y="3647930"/>
                    <a:pt x="3160925" y="3655435"/>
                    <a:pt x="3149699" y="3655435"/>
                  </a:cubicBezTo>
                  <a:cubicBezTo>
                    <a:pt x="3134731" y="3659187"/>
                    <a:pt x="3123505" y="3651683"/>
                    <a:pt x="3123505" y="3640426"/>
                  </a:cubicBezTo>
                  <a:cubicBezTo>
                    <a:pt x="3123505" y="3629169"/>
                    <a:pt x="3134731" y="3621665"/>
                    <a:pt x="3149699" y="3621665"/>
                  </a:cubicBezTo>
                  <a:close/>
                  <a:moveTo>
                    <a:pt x="9419530" y="3609975"/>
                  </a:moveTo>
                  <a:cubicBezTo>
                    <a:pt x="9434770" y="3613728"/>
                    <a:pt x="9446200" y="3621232"/>
                    <a:pt x="9450010" y="3632489"/>
                  </a:cubicBezTo>
                  <a:cubicBezTo>
                    <a:pt x="9457630" y="3643746"/>
                    <a:pt x="9450010" y="3651250"/>
                    <a:pt x="9434770" y="3651250"/>
                  </a:cubicBezTo>
                  <a:cubicBezTo>
                    <a:pt x="9423340" y="3651250"/>
                    <a:pt x="9408100" y="3639993"/>
                    <a:pt x="9404290" y="3628737"/>
                  </a:cubicBezTo>
                  <a:cubicBezTo>
                    <a:pt x="9400480" y="3617480"/>
                    <a:pt x="9408100" y="3609975"/>
                    <a:pt x="9419530" y="3609975"/>
                  </a:cubicBezTo>
                  <a:close/>
                  <a:moveTo>
                    <a:pt x="2363012" y="3609975"/>
                  </a:moveTo>
                  <a:cubicBezTo>
                    <a:pt x="2377986" y="3609975"/>
                    <a:pt x="2389190" y="3617595"/>
                    <a:pt x="2385458" y="3625215"/>
                  </a:cubicBezTo>
                  <a:cubicBezTo>
                    <a:pt x="2385458" y="3636645"/>
                    <a:pt x="2374249" y="3648075"/>
                    <a:pt x="2359266" y="3648075"/>
                  </a:cubicBezTo>
                  <a:cubicBezTo>
                    <a:pt x="2348041" y="3648075"/>
                    <a:pt x="2336816" y="3640455"/>
                    <a:pt x="2336816" y="3629025"/>
                  </a:cubicBezTo>
                  <a:cubicBezTo>
                    <a:pt x="2336816" y="3621405"/>
                    <a:pt x="2351783" y="3609975"/>
                    <a:pt x="2363012" y="3609975"/>
                  </a:cubicBezTo>
                  <a:close/>
                  <a:moveTo>
                    <a:pt x="9348093" y="3603625"/>
                  </a:moveTo>
                  <a:cubicBezTo>
                    <a:pt x="9359206" y="3607378"/>
                    <a:pt x="9374023" y="3614882"/>
                    <a:pt x="9377727" y="3626139"/>
                  </a:cubicBezTo>
                  <a:cubicBezTo>
                    <a:pt x="9381431" y="3637396"/>
                    <a:pt x="9374023" y="3644900"/>
                    <a:pt x="9359206" y="3644900"/>
                  </a:cubicBezTo>
                  <a:cubicBezTo>
                    <a:pt x="9348093" y="3644900"/>
                    <a:pt x="9333276" y="3633643"/>
                    <a:pt x="9329572" y="3622387"/>
                  </a:cubicBezTo>
                  <a:cubicBezTo>
                    <a:pt x="9325868" y="3611130"/>
                    <a:pt x="9333276" y="3603625"/>
                    <a:pt x="9348093" y="3603625"/>
                  </a:cubicBezTo>
                  <a:close/>
                  <a:moveTo>
                    <a:pt x="2442672" y="3603625"/>
                  </a:moveTo>
                  <a:cubicBezTo>
                    <a:pt x="2457812" y="3603625"/>
                    <a:pt x="2465379" y="3611130"/>
                    <a:pt x="2465379" y="3622387"/>
                  </a:cubicBezTo>
                  <a:cubicBezTo>
                    <a:pt x="2465379" y="3633643"/>
                    <a:pt x="2454029" y="3641148"/>
                    <a:pt x="2438885" y="3641148"/>
                  </a:cubicBezTo>
                  <a:cubicBezTo>
                    <a:pt x="2423744" y="3644900"/>
                    <a:pt x="2416175" y="3637396"/>
                    <a:pt x="2416175" y="3626139"/>
                  </a:cubicBezTo>
                  <a:cubicBezTo>
                    <a:pt x="2416175" y="3614882"/>
                    <a:pt x="2427531" y="3607378"/>
                    <a:pt x="2442672" y="3603625"/>
                  </a:cubicBezTo>
                  <a:close/>
                  <a:moveTo>
                    <a:pt x="2521180" y="3598862"/>
                  </a:moveTo>
                  <a:cubicBezTo>
                    <a:pt x="2535835" y="3598862"/>
                    <a:pt x="2543158" y="3606482"/>
                    <a:pt x="2543158" y="3617912"/>
                  </a:cubicBezTo>
                  <a:cubicBezTo>
                    <a:pt x="2543158" y="3625532"/>
                    <a:pt x="2532171" y="3636962"/>
                    <a:pt x="2517521" y="3636962"/>
                  </a:cubicBezTo>
                  <a:cubicBezTo>
                    <a:pt x="2502875" y="3636962"/>
                    <a:pt x="2495542" y="3629342"/>
                    <a:pt x="2495542" y="3617912"/>
                  </a:cubicBezTo>
                  <a:cubicBezTo>
                    <a:pt x="2495542" y="3610292"/>
                    <a:pt x="2506538" y="3598862"/>
                    <a:pt x="2521180" y="3598862"/>
                  </a:cubicBezTo>
                  <a:close/>
                  <a:moveTo>
                    <a:pt x="9833868" y="3595687"/>
                  </a:moveTo>
                  <a:cubicBezTo>
                    <a:pt x="9845298" y="3599440"/>
                    <a:pt x="9860538" y="3606944"/>
                    <a:pt x="9864348" y="3618201"/>
                  </a:cubicBezTo>
                  <a:cubicBezTo>
                    <a:pt x="9871968" y="3629458"/>
                    <a:pt x="9864348" y="3636962"/>
                    <a:pt x="9852918" y="3636962"/>
                  </a:cubicBezTo>
                  <a:cubicBezTo>
                    <a:pt x="9837678" y="3636962"/>
                    <a:pt x="9826248" y="3625705"/>
                    <a:pt x="9818628" y="3614449"/>
                  </a:cubicBezTo>
                  <a:cubicBezTo>
                    <a:pt x="9814818" y="3603192"/>
                    <a:pt x="9822438" y="3595687"/>
                    <a:pt x="9833868" y="3595687"/>
                  </a:cubicBezTo>
                  <a:close/>
                  <a:moveTo>
                    <a:pt x="2599792" y="3594822"/>
                  </a:moveTo>
                  <a:cubicBezTo>
                    <a:pt x="2614939" y="3590925"/>
                    <a:pt x="2622522" y="3598719"/>
                    <a:pt x="2622522" y="3610408"/>
                  </a:cubicBezTo>
                  <a:cubicBezTo>
                    <a:pt x="2622522" y="3622098"/>
                    <a:pt x="2611155" y="3629892"/>
                    <a:pt x="2596012" y="3633788"/>
                  </a:cubicBezTo>
                  <a:cubicBezTo>
                    <a:pt x="2580902" y="3633788"/>
                    <a:pt x="2573339" y="3625995"/>
                    <a:pt x="2573339" y="3614305"/>
                  </a:cubicBezTo>
                  <a:cubicBezTo>
                    <a:pt x="2573339" y="3602615"/>
                    <a:pt x="2584679" y="3594822"/>
                    <a:pt x="2599792" y="3594822"/>
                  </a:cubicBezTo>
                  <a:close/>
                  <a:moveTo>
                    <a:pt x="9762090" y="3587750"/>
                  </a:moveTo>
                  <a:cubicBezTo>
                    <a:pt x="9773316" y="3587750"/>
                    <a:pt x="9788284" y="3599007"/>
                    <a:pt x="9792026" y="3610264"/>
                  </a:cubicBezTo>
                  <a:cubicBezTo>
                    <a:pt x="9795768" y="3621521"/>
                    <a:pt x="9792026" y="3629025"/>
                    <a:pt x="9777058" y="3629025"/>
                  </a:cubicBezTo>
                  <a:cubicBezTo>
                    <a:pt x="9765832" y="3629025"/>
                    <a:pt x="9750864" y="3617768"/>
                    <a:pt x="9747122" y="3606512"/>
                  </a:cubicBezTo>
                  <a:cubicBezTo>
                    <a:pt x="9743380" y="3595255"/>
                    <a:pt x="9750864" y="3587750"/>
                    <a:pt x="9762090" y="3587750"/>
                  </a:cubicBezTo>
                  <a:close/>
                  <a:moveTo>
                    <a:pt x="9690653" y="3579812"/>
                  </a:moveTo>
                  <a:cubicBezTo>
                    <a:pt x="9701879" y="3579812"/>
                    <a:pt x="9716847" y="3591069"/>
                    <a:pt x="9720589" y="3602326"/>
                  </a:cubicBezTo>
                  <a:cubicBezTo>
                    <a:pt x="9724331" y="3613583"/>
                    <a:pt x="9716847" y="3621087"/>
                    <a:pt x="9705621" y="3621087"/>
                  </a:cubicBezTo>
                  <a:cubicBezTo>
                    <a:pt x="9694395" y="3617335"/>
                    <a:pt x="9679427" y="3609830"/>
                    <a:pt x="9675685" y="3598574"/>
                  </a:cubicBezTo>
                  <a:cubicBezTo>
                    <a:pt x="9671943" y="3587317"/>
                    <a:pt x="9675685" y="3579812"/>
                    <a:pt x="9690653" y="3579812"/>
                  </a:cubicBezTo>
                  <a:close/>
                  <a:moveTo>
                    <a:pt x="9619555" y="3572537"/>
                  </a:moveTo>
                  <a:cubicBezTo>
                    <a:pt x="9630668" y="3572537"/>
                    <a:pt x="9645485" y="3584046"/>
                    <a:pt x="9649189" y="3595556"/>
                  </a:cubicBezTo>
                  <a:cubicBezTo>
                    <a:pt x="9652893" y="3607065"/>
                    <a:pt x="9645485" y="3614738"/>
                    <a:pt x="9634372" y="3614738"/>
                  </a:cubicBezTo>
                  <a:cubicBezTo>
                    <a:pt x="9619555" y="3610902"/>
                    <a:pt x="9608443" y="3603229"/>
                    <a:pt x="9604738" y="3591719"/>
                  </a:cubicBezTo>
                  <a:cubicBezTo>
                    <a:pt x="9597330" y="3580210"/>
                    <a:pt x="9604738" y="3568700"/>
                    <a:pt x="9619555" y="3572537"/>
                  </a:cubicBezTo>
                  <a:close/>
                  <a:moveTo>
                    <a:pt x="9543355" y="3564599"/>
                  </a:moveTo>
                  <a:cubicBezTo>
                    <a:pt x="9558595" y="3564599"/>
                    <a:pt x="9570025" y="3576108"/>
                    <a:pt x="9573835" y="3587618"/>
                  </a:cubicBezTo>
                  <a:cubicBezTo>
                    <a:pt x="9581455" y="3599127"/>
                    <a:pt x="9573835" y="3606800"/>
                    <a:pt x="9558595" y="3606800"/>
                  </a:cubicBezTo>
                  <a:cubicBezTo>
                    <a:pt x="9547165" y="3602964"/>
                    <a:pt x="9531925" y="3591454"/>
                    <a:pt x="9528115" y="3583781"/>
                  </a:cubicBezTo>
                  <a:cubicBezTo>
                    <a:pt x="9524305" y="3572272"/>
                    <a:pt x="9531925" y="3560762"/>
                    <a:pt x="9543355" y="3564599"/>
                  </a:cubicBezTo>
                  <a:close/>
                  <a:moveTo>
                    <a:pt x="9472145" y="3558116"/>
                  </a:moveTo>
                  <a:cubicBezTo>
                    <a:pt x="9483711" y="3558116"/>
                    <a:pt x="9499132" y="3569229"/>
                    <a:pt x="9502988" y="3580341"/>
                  </a:cubicBezTo>
                  <a:cubicBezTo>
                    <a:pt x="9506843" y="3591454"/>
                    <a:pt x="9499132" y="3598862"/>
                    <a:pt x="9487566" y="3595158"/>
                  </a:cubicBezTo>
                  <a:cubicBezTo>
                    <a:pt x="9476000" y="3595158"/>
                    <a:pt x="9460579" y="3584046"/>
                    <a:pt x="9456723" y="3572933"/>
                  </a:cubicBezTo>
                  <a:cubicBezTo>
                    <a:pt x="9452868" y="3561821"/>
                    <a:pt x="9460579" y="3554412"/>
                    <a:pt x="9472145" y="3558116"/>
                  </a:cubicBezTo>
                  <a:close/>
                  <a:moveTo>
                    <a:pt x="9401115" y="3550179"/>
                  </a:moveTo>
                  <a:cubicBezTo>
                    <a:pt x="9412545" y="3550179"/>
                    <a:pt x="9427785" y="3561292"/>
                    <a:pt x="9431595" y="3572404"/>
                  </a:cubicBezTo>
                  <a:cubicBezTo>
                    <a:pt x="9435405" y="3583517"/>
                    <a:pt x="9427785" y="3590925"/>
                    <a:pt x="9412545" y="3587221"/>
                  </a:cubicBezTo>
                  <a:cubicBezTo>
                    <a:pt x="9401115" y="3587221"/>
                    <a:pt x="9385875" y="3576109"/>
                    <a:pt x="9382065" y="3564996"/>
                  </a:cubicBezTo>
                  <a:cubicBezTo>
                    <a:pt x="9378255" y="3553884"/>
                    <a:pt x="9385875" y="3546475"/>
                    <a:pt x="9401115" y="3550179"/>
                  </a:cubicBezTo>
                  <a:close/>
                  <a:moveTo>
                    <a:pt x="2370841" y="3549650"/>
                  </a:moveTo>
                  <a:cubicBezTo>
                    <a:pt x="2386249" y="3549650"/>
                    <a:pt x="2393948" y="3557270"/>
                    <a:pt x="2393948" y="3568700"/>
                  </a:cubicBezTo>
                  <a:cubicBezTo>
                    <a:pt x="2393948" y="3576320"/>
                    <a:pt x="2378552" y="3587750"/>
                    <a:pt x="2366983" y="3587750"/>
                  </a:cubicBezTo>
                  <a:cubicBezTo>
                    <a:pt x="2351552" y="3587750"/>
                    <a:pt x="2339990" y="3580130"/>
                    <a:pt x="2343849" y="3572510"/>
                  </a:cubicBezTo>
                  <a:cubicBezTo>
                    <a:pt x="2343849" y="3561080"/>
                    <a:pt x="2355407" y="3549650"/>
                    <a:pt x="2370841" y="3549650"/>
                  </a:cubicBezTo>
                  <a:close/>
                  <a:moveTo>
                    <a:pt x="2449289" y="3547053"/>
                  </a:moveTo>
                  <a:cubicBezTo>
                    <a:pt x="2460504" y="3543300"/>
                    <a:pt x="2471723" y="3550805"/>
                    <a:pt x="2471723" y="3562062"/>
                  </a:cubicBezTo>
                  <a:cubicBezTo>
                    <a:pt x="2467982" y="3573318"/>
                    <a:pt x="2456763" y="3580823"/>
                    <a:pt x="2445543" y="3584575"/>
                  </a:cubicBezTo>
                  <a:cubicBezTo>
                    <a:pt x="2430575" y="3584575"/>
                    <a:pt x="2419353" y="3577071"/>
                    <a:pt x="2423091" y="3565814"/>
                  </a:cubicBezTo>
                  <a:cubicBezTo>
                    <a:pt x="2423091" y="3554557"/>
                    <a:pt x="2434313" y="3547053"/>
                    <a:pt x="2449289" y="3547053"/>
                  </a:cubicBezTo>
                  <a:close/>
                  <a:moveTo>
                    <a:pt x="9325528" y="3542374"/>
                  </a:moveTo>
                  <a:cubicBezTo>
                    <a:pt x="9340496" y="3542374"/>
                    <a:pt x="9351722" y="3553883"/>
                    <a:pt x="9355464" y="3565393"/>
                  </a:cubicBezTo>
                  <a:cubicBezTo>
                    <a:pt x="9359206" y="3576902"/>
                    <a:pt x="9351722" y="3584575"/>
                    <a:pt x="9340496" y="3580739"/>
                  </a:cubicBezTo>
                  <a:cubicBezTo>
                    <a:pt x="9325528" y="3580739"/>
                    <a:pt x="9314302" y="3569229"/>
                    <a:pt x="9310560" y="3557720"/>
                  </a:cubicBezTo>
                  <a:cubicBezTo>
                    <a:pt x="9306818" y="3546210"/>
                    <a:pt x="9314302" y="3538537"/>
                    <a:pt x="9325528" y="3542374"/>
                  </a:cubicBezTo>
                  <a:close/>
                  <a:moveTo>
                    <a:pt x="2528648" y="3538537"/>
                  </a:moveTo>
                  <a:cubicBezTo>
                    <a:pt x="2539875" y="3538537"/>
                    <a:pt x="2551098" y="3546042"/>
                    <a:pt x="2551098" y="3557299"/>
                  </a:cubicBezTo>
                  <a:cubicBezTo>
                    <a:pt x="2547355" y="3568555"/>
                    <a:pt x="2536131" y="3576060"/>
                    <a:pt x="2524904" y="3576060"/>
                  </a:cubicBezTo>
                  <a:cubicBezTo>
                    <a:pt x="2509941" y="3579812"/>
                    <a:pt x="2498717" y="3568555"/>
                    <a:pt x="2498717" y="3561051"/>
                  </a:cubicBezTo>
                  <a:cubicBezTo>
                    <a:pt x="2502464" y="3549794"/>
                    <a:pt x="2513684" y="3538537"/>
                    <a:pt x="2528648" y="3538537"/>
                  </a:cubicBezTo>
                  <a:close/>
                  <a:moveTo>
                    <a:pt x="2604247" y="3535362"/>
                  </a:moveTo>
                  <a:cubicBezTo>
                    <a:pt x="2619228" y="3535362"/>
                    <a:pt x="2630460" y="3542982"/>
                    <a:pt x="2626714" y="3554412"/>
                  </a:cubicBezTo>
                  <a:cubicBezTo>
                    <a:pt x="2626714" y="3562032"/>
                    <a:pt x="2615485" y="3573462"/>
                    <a:pt x="2600507" y="3573462"/>
                  </a:cubicBezTo>
                  <a:cubicBezTo>
                    <a:pt x="2589300" y="3573462"/>
                    <a:pt x="2578097" y="3565842"/>
                    <a:pt x="2578097" y="3554412"/>
                  </a:cubicBezTo>
                  <a:cubicBezTo>
                    <a:pt x="2581829" y="3546792"/>
                    <a:pt x="2593036" y="3535362"/>
                    <a:pt x="2604247" y="3535362"/>
                  </a:cubicBezTo>
                  <a:close/>
                  <a:moveTo>
                    <a:pt x="2683645" y="3531178"/>
                  </a:moveTo>
                  <a:cubicBezTo>
                    <a:pt x="2698617" y="3527425"/>
                    <a:pt x="2709836" y="3534930"/>
                    <a:pt x="2706096" y="3546187"/>
                  </a:cubicBezTo>
                  <a:cubicBezTo>
                    <a:pt x="2706096" y="3557443"/>
                    <a:pt x="2694873" y="3564948"/>
                    <a:pt x="2679897" y="3568700"/>
                  </a:cubicBezTo>
                  <a:cubicBezTo>
                    <a:pt x="2668672" y="3568700"/>
                    <a:pt x="2657442" y="3561196"/>
                    <a:pt x="2657442" y="3549939"/>
                  </a:cubicBezTo>
                  <a:cubicBezTo>
                    <a:pt x="2661183" y="3538682"/>
                    <a:pt x="2672416" y="3531178"/>
                    <a:pt x="2683645" y="3531178"/>
                  </a:cubicBezTo>
                  <a:close/>
                  <a:moveTo>
                    <a:pt x="9808128" y="3530600"/>
                  </a:moveTo>
                  <a:cubicBezTo>
                    <a:pt x="9819354" y="3534497"/>
                    <a:pt x="9834322" y="3542290"/>
                    <a:pt x="9838064" y="3553980"/>
                  </a:cubicBezTo>
                  <a:cubicBezTo>
                    <a:pt x="9841806" y="3565670"/>
                    <a:pt x="9838064" y="3573463"/>
                    <a:pt x="9823096" y="3573463"/>
                  </a:cubicBezTo>
                  <a:cubicBezTo>
                    <a:pt x="9811870" y="3573463"/>
                    <a:pt x="9796902" y="3561773"/>
                    <a:pt x="9793160" y="3550083"/>
                  </a:cubicBezTo>
                  <a:cubicBezTo>
                    <a:pt x="9789418" y="3538394"/>
                    <a:pt x="9796902" y="3530600"/>
                    <a:pt x="9808128" y="3530600"/>
                  </a:cubicBezTo>
                  <a:close/>
                  <a:moveTo>
                    <a:pt x="9736690" y="3524250"/>
                  </a:moveTo>
                  <a:cubicBezTo>
                    <a:pt x="9747916" y="3524250"/>
                    <a:pt x="9762884" y="3535507"/>
                    <a:pt x="9766626" y="3546764"/>
                  </a:cubicBezTo>
                  <a:cubicBezTo>
                    <a:pt x="9770368" y="3558021"/>
                    <a:pt x="9766626" y="3565525"/>
                    <a:pt x="9751658" y="3565525"/>
                  </a:cubicBezTo>
                  <a:cubicBezTo>
                    <a:pt x="9740432" y="3565525"/>
                    <a:pt x="9725464" y="3554268"/>
                    <a:pt x="9721722" y="3543012"/>
                  </a:cubicBezTo>
                  <a:cubicBezTo>
                    <a:pt x="9717980" y="3531755"/>
                    <a:pt x="9725464" y="3524250"/>
                    <a:pt x="9736690" y="3524250"/>
                  </a:cubicBezTo>
                  <a:close/>
                  <a:moveTo>
                    <a:pt x="9664232" y="3516312"/>
                  </a:moveTo>
                  <a:cubicBezTo>
                    <a:pt x="9675798" y="3516312"/>
                    <a:pt x="9691219" y="3527569"/>
                    <a:pt x="9695075" y="3538826"/>
                  </a:cubicBezTo>
                  <a:cubicBezTo>
                    <a:pt x="9698930" y="3550083"/>
                    <a:pt x="9695075" y="3557587"/>
                    <a:pt x="9679653" y="3557587"/>
                  </a:cubicBezTo>
                  <a:cubicBezTo>
                    <a:pt x="9668087" y="3553835"/>
                    <a:pt x="9652666" y="3546330"/>
                    <a:pt x="9648810" y="3535074"/>
                  </a:cubicBezTo>
                  <a:cubicBezTo>
                    <a:pt x="9644955" y="3523817"/>
                    <a:pt x="9652666" y="3516312"/>
                    <a:pt x="9664232" y="3516312"/>
                  </a:cubicBezTo>
                  <a:close/>
                  <a:moveTo>
                    <a:pt x="3078567" y="3508953"/>
                  </a:moveTo>
                  <a:cubicBezTo>
                    <a:pt x="3093710" y="3505200"/>
                    <a:pt x="3101281" y="3516457"/>
                    <a:pt x="3101281" y="3523962"/>
                  </a:cubicBezTo>
                  <a:cubicBezTo>
                    <a:pt x="3101281" y="3535218"/>
                    <a:pt x="3089924" y="3542723"/>
                    <a:pt x="3074781" y="3546475"/>
                  </a:cubicBezTo>
                  <a:cubicBezTo>
                    <a:pt x="3063425" y="3546475"/>
                    <a:pt x="3052068" y="3538971"/>
                    <a:pt x="3052068" y="3527714"/>
                  </a:cubicBezTo>
                  <a:cubicBezTo>
                    <a:pt x="3052068" y="3516457"/>
                    <a:pt x="3063425" y="3508953"/>
                    <a:pt x="3078567" y="3508953"/>
                  </a:cubicBezTo>
                  <a:close/>
                  <a:moveTo>
                    <a:pt x="9592795" y="3508904"/>
                  </a:moveTo>
                  <a:cubicBezTo>
                    <a:pt x="9604361" y="3508904"/>
                    <a:pt x="9619782" y="3520017"/>
                    <a:pt x="9623638" y="3531129"/>
                  </a:cubicBezTo>
                  <a:cubicBezTo>
                    <a:pt x="9627493" y="3542242"/>
                    <a:pt x="9623638" y="3549650"/>
                    <a:pt x="9608216" y="3549650"/>
                  </a:cubicBezTo>
                  <a:cubicBezTo>
                    <a:pt x="9596650" y="3545946"/>
                    <a:pt x="9581229" y="3538538"/>
                    <a:pt x="9577373" y="3527425"/>
                  </a:cubicBezTo>
                  <a:cubicBezTo>
                    <a:pt x="9573518" y="3516313"/>
                    <a:pt x="9581229" y="3505200"/>
                    <a:pt x="9592795" y="3508904"/>
                  </a:cubicBezTo>
                  <a:close/>
                  <a:moveTo>
                    <a:pt x="9520790" y="3501099"/>
                  </a:moveTo>
                  <a:cubicBezTo>
                    <a:pt x="9532016" y="3501099"/>
                    <a:pt x="9546984" y="3512608"/>
                    <a:pt x="9550726" y="3524118"/>
                  </a:cubicBezTo>
                  <a:cubicBezTo>
                    <a:pt x="9554468" y="3535627"/>
                    <a:pt x="9546984" y="3543300"/>
                    <a:pt x="9535758" y="3543300"/>
                  </a:cubicBezTo>
                  <a:cubicBezTo>
                    <a:pt x="9524532" y="3539464"/>
                    <a:pt x="9509564" y="3531791"/>
                    <a:pt x="9505822" y="3520281"/>
                  </a:cubicBezTo>
                  <a:cubicBezTo>
                    <a:pt x="9502080" y="3508772"/>
                    <a:pt x="9509564" y="3497262"/>
                    <a:pt x="9520790" y="3501099"/>
                  </a:cubicBezTo>
                  <a:close/>
                  <a:moveTo>
                    <a:pt x="9449353" y="3493162"/>
                  </a:moveTo>
                  <a:cubicBezTo>
                    <a:pt x="9460579" y="3493162"/>
                    <a:pt x="9475547" y="3504671"/>
                    <a:pt x="9479289" y="3516181"/>
                  </a:cubicBezTo>
                  <a:cubicBezTo>
                    <a:pt x="9483031" y="3527690"/>
                    <a:pt x="9475547" y="3535363"/>
                    <a:pt x="9464321" y="3535363"/>
                  </a:cubicBezTo>
                  <a:cubicBezTo>
                    <a:pt x="9449353" y="3531527"/>
                    <a:pt x="9438127" y="3523854"/>
                    <a:pt x="9434385" y="3512344"/>
                  </a:cubicBezTo>
                  <a:cubicBezTo>
                    <a:pt x="9430643" y="3500835"/>
                    <a:pt x="9434385" y="3489325"/>
                    <a:pt x="9449353" y="3493162"/>
                  </a:cubicBezTo>
                  <a:close/>
                  <a:moveTo>
                    <a:pt x="2377874" y="3489325"/>
                  </a:moveTo>
                  <a:cubicBezTo>
                    <a:pt x="2392819" y="3489325"/>
                    <a:pt x="2400298" y="3496830"/>
                    <a:pt x="2400298" y="3508087"/>
                  </a:cubicBezTo>
                  <a:cubicBezTo>
                    <a:pt x="2396564" y="3519343"/>
                    <a:pt x="2385344" y="3526848"/>
                    <a:pt x="2374135" y="3526848"/>
                  </a:cubicBezTo>
                  <a:cubicBezTo>
                    <a:pt x="2359155" y="3530600"/>
                    <a:pt x="2347925" y="3519343"/>
                    <a:pt x="2351666" y="3511839"/>
                  </a:cubicBezTo>
                  <a:cubicBezTo>
                    <a:pt x="2351666" y="3500582"/>
                    <a:pt x="2362898" y="3489325"/>
                    <a:pt x="2377874" y="3489325"/>
                  </a:cubicBezTo>
                  <a:close/>
                  <a:moveTo>
                    <a:pt x="8733957" y="3486150"/>
                  </a:moveTo>
                  <a:cubicBezTo>
                    <a:pt x="8745183" y="3486150"/>
                    <a:pt x="8760151" y="3497407"/>
                    <a:pt x="8760151" y="3508664"/>
                  </a:cubicBezTo>
                  <a:cubicBezTo>
                    <a:pt x="8763893" y="3519921"/>
                    <a:pt x="8756409" y="3527425"/>
                    <a:pt x="8741441" y="3523673"/>
                  </a:cubicBezTo>
                  <a:cubicBezTo>
                    <a:pt x="8730215" y="3523673"/>
                    <a:pt x="8718989" y="3516168"/>
                    <a:pt x="8715247" y="3504912"/>
                  </a:cubicBezTo>
                  <a:cubicBezTo>
                    <a:pt x="8711505" y="3493655"/>
                    <a:pt x="8718989" y="3486150"/>
                    <a:pt x="8733957" y="3486150"/>
                  </a:cubicBezTo>
                  <a:close/>
                  <a:moveTo>
                    <a:pt x="2457216" y="3485284"/>
                  </a:moveTo>
                  <a:cubicBezTo>
                    <a:pt x="2468434" y="3481387"/>
                    <a:pt x="2479663" y="3489181"/>
                    <a:pt x="2479663" y="3500870"/>
                  </a:cubicBezTo>
                  <a:cubicBezTo>
                    <a:pt x="2475922" y="3512560"/>
                    <a:pt x="2464700" y="3524250"/>
                    <a:pt x="2449740" y="3524250"/>
                  </a:cubicBezTo>
                  <a:cubicBezTo>
                    <a:pt x="2438516" y="3524250"/>
                    <a:pt x="2427288" y="3516457"/>
                    <a:pt x="2427288" y="3504767"/>
                  </a:cubicBezTo>
                  <a:cubicBezTo>
                    <a:pt x="2431026" y="3493077"/>
                    <a:pt x="2442254" y="3485284"/>
                    <a:pt x="2457216" y="3485284"/>
                  </a:cubicBezTo>
                  <a:close/>
                  <a:moveTo>
                    <a:pt x="9378255" y="3485224"/>
                  </a:moveTo>
                  <a:cubicBezTo>
                    <a:pt x="9389368" y="3485224"/>
                    <a:pt x="9400480" y="3496733"/>
                    <a:pt x="9407889" y="3508243"/>
                  </a:cubicBezTo>
                  <a:cubicBezTo>
                    <a:pt x="9411593" y="3519752"/>
                    <a:pt x="9404185" y="3527425"/>
                    <a:pt x="9389368" y="3527425"/>
                  </a:cubicBezTo>
                  <a:cubicBezTo>
                    <a:pt x="9378255" y="3523589"/>
                    <a:pt x="9367143" y="3515916"/>
                    <a:pt x="9359734" y="3504406"/>
                  </a:cubicBezTo>
                  <a:cubicBezTo>
                    <a:pt x="9356030" y="3492897"/>
                    <a:pt x="9363438" y="3481387"/>
                    <a:pt x="9378255" y="3485224"/>
                  </a:cubicBezTo>
                  <a:close/>
                  <a:moveTo>
                    <a:pt x="9303303" y="3478741"/>
                  </a:moveTo>
                  <a:cubicBezTo>
                    <a:pt x="9318271" y="3478741"/>
                    <a:pt x="9329497" y="3489854"/>
                    <a:pt x="9333239" y="3500966"/>
                  </a:cubicBezTo>
                  <a:cubicBezTo>
                    <a:pt x="9336981" y="3512079"/>
                    <a:pt x="9329497" y="3519487"/>
                    <a:pt x="9318271" y="3519487"/>
                  </a:cubicBezTo>
                  <a:cubicBezTo>
                    <a:pt x="9307045" y="3515783"/>
                    <a:pt x="9292077" y="3508375"/>
                    <a:pt x="9288335" y="3497262"/>
                  </a:cubicBezTo>
                  <a:cubicBezTo>
                    <a:pt x="9284593" y="3486150"/>
                    <a:pt x="9292077" y="3475037"/>
                    <a:pt x="9303303" y="3478741"/>
                  </a:cubicBezTo>
                  <a:close/>
                  <a:moveTo>
                    <a:pt x="2532843" y="3478212"/>
                  </a:moveTo>
                  <a:cubicBezTo>
                    <a:pt x="2547812" y="3478212"/>
                    <a:pt x="2559037" y="3485717"/>
                    <a:pt x="2555299" y="3496974"/>
                  </a:cubicBezTo>
                  <a:cubicBezTo>
                    <a:pt x="2555299" y="3508230"/>
                    <a:pt x="2544069" y="3515735"/>
                    <a:pt x="2529102" y="3515735"/>
                  </a:cubicBezTo>
                  <a:cubicBezTo>
                    <a:pt x="2517880" y="3519487"/>
                    <a:pt x="2506662" y="3511983"/>
                    <a:pt x="2506662" y="3500726"/>
                  </a:cubicBezTo>
                  <a:cubicBezTo>
                    <a:pt x="2510396" y="3489469"/>
                    <a:pt x="2521616" y="3478212"/>
                    <a:pt x="2532843" y="3478212"/>
                  </a:cubicBezTo>
                  <a:close/>
                  <a:moveTo>
                    <a:pt x="2611644" y="3475037"/>
                  </a:moveTo>
                  <a:cubicBezTo>
                    <a:pt x="2626307" y="3475037"/>
                    <a:pt x="2633637" y="3482657"/>
                    <a:pt x="2633637" y="3494087"/>
                  </a:cubicBezTo>
                  <a:cubicBezTo>
                    <a:pt x="2633637" y="3501707"/>
                    <a:pt x="2622644" y="3513137"/>
                    <a:pt x="2607977" y="3513137"/>
                  </a:cubicBezTo>
                  <a:cubicBezTo>
                    <a:pt x="2593334" y="3513137"/>
                    <a:pt x="2586019" y="3505517"/>
                    <a:pt x="2586019" y="3494087"/>
                  </a:cubicBezTo>
                  <a:cubicBezTo>
                    <a:pt x="2586019" y="3486467"/>
                    <a:pt x="2600646" y="3475037"/>
                    <a:pt x="2611644" y="3475037"/>
                  </a:cubicBezTo>
                  <a:close/>
                  <a:moveTo>
                    <a:pt x="2690305" y="3470853"/>
                  </a:moveTo>
                  <a:cubicBezTo>
                    <a:pt x="2705436" y="3467100"/>
                    <a:pt x="2713014" y="3474605"/>
                    <a:pt x="2713014" y="3485862"/>
                  </a:cubicBezTo>
                  <a:cubicBezTo>
                    <a:pt x="2713014" y="3497118"/>
                    <a:pt x="2697876" y="3508375"/>
                    <a:pt x="2686524" y="3508375"/>
                  </a:cubicBezTo>
                  <a:cubicBezTo>
                    <a:pt x="2671372" y="3508375"/>
                    <a:pt x="2663790" y="3500871"/>
                    <a:pt x="2663790" y="3489614"/>
                  </a:cubicBezTo>
                  <a:cubicBezTo>
                    <a:pt x="2663790" y="3478357"/>
                    <a:pt x="2675151" y="3470853"/>
                    <a:pt x="2690305" y="3470853"/>
                  </a:cubicBezTo>
                  <a:close/>
                  <a:moveTo>
                    <a:pt x="9230845" y="3470275"/>
                  </a:moveTo>
                  <a:cubicBezTo>
                    <a:pt x="9242411" y="3470275"/>
                    <a:pt x="9257832" y="3481965"/>
                    <a:pt x="9261688" y="3493655"/>
                  </a:cubicBezTo>
                  <a:cubicBezTo>
                    <a:pt x="9265543" y="3505345"/>
                    <a:pt x="9257832" y="3513138"/>
                    <a:pt x="9246266" y="3513138"/>
                  </a:cubicBezTo>
                  <a:cubicBezTo>
                    <a:pt x="9230845" y="3509242"/>
                    <a:pt x="9219279" y="3501448"/>
                    <a:pt x="9215423" y="3489758"/>
                  </a:cubicBezTo>
                  <a:cubicBezTo>
                    <a:pt x="9211568" y="3478069"/>
                    <a:pt x="9219279" y="3470275"/>
                    <a:pt x="9230845" y="3470275"/>
                  </a:cubicBezTo>
                  <a:close/>
                  <a:moveTo>
                    <a:pt x="9777398" y="3467100"/>
                  </a:moveTo>
                  <a:cubicBezTo>
                    <a:pt x="9792366" y="3467100"/>
                    <a:pt x="9803592" y="3478357"/>
                    <a:pt x="9811076" y="3489614"/>
                  </a:cubicBezTo>
                  <a:cubicBezTo>
                    <a:pt x="9814818" y="3500871"/>
                    <a:pt x="9807334" y="3508375"/>
                    <a:pt x="9796108" y="3508375"/>
                  </a:cubicBezTo>
                  <a:cubicBezTo>
                    <a:pt x="9784882" y="3508375"/>
                    <a:pt x="9769914" y="3497118"/>
                    <a:pt x="9766172" y="3485862"/>
                  </a:cubicBezTo>
                  <a:cubicBezTo>
                    <a:pt x="9762430" y="3474605"/>
                    <a:pt x="9766172" y="3467100"/>
                    <a:pt x="9777398" y="3467100"/>
                  </a:cubicBezTo>
                  <a:close/>
                  <a:moveTo>
                    <a:pt x="9159407" y="3463925"/>
                  </a:moveTo>
                  <a:cubicBezTo>
                    <a:pt x="9170633" y="3463925"/>
                    <a:pt x="9181859" y="3475182"/>
                    <a:pt x="9185601" y="3486439"/>
                  </a:cubicBezTo>
                  <a:cubicBezTo>
                    <a:pt x="9189343" y="3497696"/>
                    <a:pt x="9185601" y="3505200"/>
                    <a:pt x="9170633" y="3505200"/>
                  </a:cubicBezTo>
                  <a:cubicBezTo>
                    <a:pt x="9159407" y="3501448"/>
                    <a:pt x="9144439" y="3493943"/>
                    <a:pt x="9140697" y="3482687"/>
                  </a:cubicBezTo>
                  <a:cubicBezTo>
                    <a:pt x="9136955" y="3471430"/>
                    <a:pt x="9144439" y="3463925"/>
                    <a:pt x="9159407" y="3463925"/>
                  </a:cubicBezTo>
                  <a:close/>
                  <a:moveTo>
                    <a:pt x="2769943" y="3463925"/>
                  </a:moveTo>
                  <a:cubicBezTo>
                    <a:pt x="2781169" y="3463925"/>
                    <a:pt x="2792393" y="3471430"/>
                    <a:pt x="2792393" y="3482687"/>
                  </a:cubicBezTo>
                  <a:cubicBezTo>
                    <a:pt x="2788648" y="3493943"/>
                    <a:pt x="2777425" y="3501448"/>
                    <a:pt x="2766203" y="3505200"/>
                  </a:cubicBezTo>
                  <a:cubicBezTo>
                    <a:pt x="2751229" y="3505200"/>
                    <a:pt x="2740001" y="3497696"/>
                    <a:pt x="2743745" y="3486439"/>
                  </a:cubicBezTo>
                  <a:cubicBezTo>
                    <a:pt x="2743745" y="3475182"/>
                    <a:pt x="2754974" y="3467678"/>
                    <a:pt x="2769943" y="3463925"/>
                  </a:cubicBezTo>
                  <a:close/>
                  <a:moveTo>
                    <a:pt x="9709703" y="3459162"/>
                  </a:moveTo>
                  <a:cubicBezTo>
                    <a:pt x="9720929" y="3459162"/>
                    <a:pt x="9735897" y="3470419"/>
                    <a:pt x="9739639" y="3481676"/>
                  </a:cubicBezTo>
                  <a:cubicBezTo>
                    <a:pt x="9743381" y="3492933"/>
                    <a:pt x="9739639" y="3500437"/>
                    <a:pt x="9724671" y="3500437"/>
                  </a:cubicBezTo>
                  <a:cubicBezTo>
                    <a:pt x="9713445" y="3500437"/>
                    <a:pt x="9698477" y="3489180"/>
                    <a:pt x="9694735" y="3477924"/>
                  </a:cubicBezTo>
                  <a:cubicBezTo>
                    <a:pt x="9690993" y="3466667"/>
                    <a:pt x="9694735" y="3459162"/>
                    <a:pt x="9709703" y="3459162"/>
                  </a:cubicBezTo>
                  <a:close/>
                  <a:moveTo>
                    <a:pt x="9638265" y="3451887"/>
                  </a:moveTo>
                  <a:cubicBezTo>
                    <a:pt x="9649491" y="3451887"/>
                    <a:pt x="9664459" y="3463396"/>
                    <a:pt x="9668201" y="3474906"/>
                  </a:cubicBezTo>
                  <a:cubicBezTo>
                    <a:pt x="9671943" y="3486415"/>
                    <a:pt x="9668201" y="3494088"/>
                    <a:pt x="9653233" y="3494088"/>
                  </a:cubicBezTo>
                  <a:cubicBezTo>
                    <a:pt x="9642007" y="3490252"/>
                    <a:pt x="9630781" y="3482579"/>
                    <a:pt x="9623297" y="3471069"/>
                  </a:cubicBezTo>
                  <a:cubicBezTo>
                    <a:pt x="9619555" y="3459560"/>
                    <a:pt x="9627039" y="3448050"/>
                    <a:pt x="9638265" y="3451887"/>
                  </a:cubicBezTo>
                  <a:close/>
                  <a:moveTo>
                    <a:pt x="9012450" y="3448050"/>
                  </a:moveTo>
                  <a:cubicBezTo>
                    <a:pt x="9024016" y="3451803"/>
                    <a:pt x="9039438" y="3459307"/>
                    <a:pt x="9039438" y="3470564"/>
                  </a:cubicBezTo>
                  <a:cubicBezTo>
                    <a:pt x="9043293" y="3481821"/>
                    <a:pt x="9035582" y="3489325"/>
                    <a:pt x="9024016" y="3489325"/>
                  </a:cubicBezTo>
                  <a:cubicBezTo>
                    <a:pt x="9012450" y="3489325"/>
                    <a:pt x="8997029" y="3478068"/>
                    <a:pt x="8993173" y="3466812"/>
                  </a:cubicBezTo>
                  <a:cubicBezTo>
                    <a:pt x="8989318" y="3455555"/>
                    <a:pt x="8997029" y="3448050"/>
                    <a:pt x="9012450" y="3448050"/>
                  </a:cubicBezTo>
                  <a:close/>
                  <a:moveTo>
                    <a:pt x="9566639" y="3443949"/>
                  </a:moveTo>
                  <a:cubicBezTo>
                    <a:pt x="9577752" y="3443949"/>
                    <a:pt x="9592568" y="3455458"/>
                    <a:pt x="9596273" y="3466968"/>
                  </a:cubicBezTo>
                  <a:cubicBezTo>
                    <a:pt x="9603681" y="3478477"/>
                    <a:pt x="9596273" y="3486150"/>
                    <a:pt x="9585160" y="3486150"/>
                  </a:cubicBezTo>
                  <a:cubicBezTo>
                    <a:pt x="9570343" y="3482314"/>
                    <a:pt x="9559231" y="3474641"/>
                    <a:pt x="9551822" y="3463131"/>
                  </a:cubicBezTo>
                  <a:cubicBezTo>
                    <a:pt x="9548118" y="3451622"/>
                    <a:pt x="9555526" y="3440112"/>
                    <a:pt x="9566639" y="3443949"/>
                  </a:cubicBezTo>
                  <a:close/>
                  <a:moveTo>
                    <a:pt x="8937157" y="3440112"/>
                  </a:moveTo>
                  <a:cubicBezTo>
                    <a:pt x="8948723" y="3443949"/>
                    <a:pt x="8964144" y="3451622"/>
                    <a:pt x="8968000" y="3463131"/>
                  </a:cubicBezTo>
                  <a:cubicBezTo>
                    <a:pt x="8971855" y="3474641"/>
                    <a:pt x="8964144" y="3486150"/>
                    <a:pt x="8948723" y="3482314"/>
                  </a:cubicBezTo>
                  <a:cubicBezTo>
                    <a:pt x="8937157" y="3482314"/>
                    <a:pt x="8921735" y="3470804"/>
                    <a:pt x="8921735" y="3459295"/>
                  </a:cubicBezTo>
                  <a:cubicBezTo>
                    <a:pt x="8917880" y="3447785"/>
                    <a:pt x="8925591" y="3440112"/>
                    <a:pt x="8937157" y="3440112"/>
                  </a:cubicBezTo>
                  <a:close/>
                  <a:moveTo>
                    <a:pt x="9495201" y="3437466"/>
                  </a:moveTo>
                  <a:cubicBezTo>
                    <a:pt x="9510018" y="3437466"/>
                    <a:pt x="9521130" y="3448579"/>
                    <a:pt x="9524835" y="3459691"/>
                  </a:cubicBezTo>
                  <a:cubicBezTo>
                    <a:pt x="9532243" y="3470804"/>
                    <a:pt x="9524835" y="3478212"/>
                    <a:pt x="9513722" y="3478212"/>
                  </a:cubicBezTo>
                  <a:cubicBezTo>
                    <a:pt x="9498905" y="3474508"/>
                    <a:pt x="9487793" y="3467100"/>
                    <a:pt x="9480384" y="3455987"/>
                  </a:cubicBezTo>
                  <a:cubicBezTo>
                    <a:pt x="9476680" y="3444875"/>
                    <a:pt x="9484088" y="3433762"/>
                    <a:pt x="9495201" y="3437466"/>
                  </a:cubicBezTo>
                  <a:close/>
                  <a:moveTo>
                    <a:pt x="8861978" y="3437466"/>
                  </a:moveTo>
                  <a:cubicBezTo>
                    <a:pt x="8876946" y="3437466"/>
                    <a:pt x="8888172" y="3448579"/>
                    <a:pt x="8891914" y="3459691"/>
                  </a:cubicBezTo>
                  <a:cubicBezTo>
                    <a:pt x="8895656" y="3470804"/>
                    <a:pt x="8888172" y="3478212"/>
                    <a:pt x="8876946" y="3474508"/>
                  </a:cubicBezTo>
                  <a:cubicBezTo>
                    <a:pt x="8861978" y="3474508"/>
                    <a:pt x="8850752" y="3463396"/>
                    <a:pt x="8847010" y="3452283"/>
                  </a:cubicBezTo>
                  <a:cubicBezTo>
                    <a:pt x="8843268" y="3444875"/>
                    <a:pt x="8850752" y="3433762"/>
                    <a:pt x="8861978" y="3437466"/>
                  </a:cubicBezTo>
                  <a:close/>
                  <a:moveTo>
                    <a:pt x="9423764" y="3429529"/>
                  </a:moveTo>
                  <a:cubicBezTo>
                    <a:pt x="9438581" y="3429529"/>
                    <a:pt x="9449693" y="3440642"/>
                    <a:pt x="9453398" y="3451754"/>
                  </a:cubicBezTo>
                  <a:cubicBezTo>
                    <a:pt x="9460806" y="3462867"/>
                    <a:pt x="9453398" y="3470275"/>
                    <a:pt x="9438581" y="3470275"/>
                  </a:cubicBezTo>
                  <a:cubicBezTo>
                    <a:pt x="9427468" y="3466571"/>
                    <a:pt x="9416356" y="3459163"/>
                    <a:pt x="9408947" y="3448050"/>
                  </a:cubicBezTo>
                  <a:cubicBezTo>
                    <a:pt x="9405243" y="3436938"/>
                    <a:pt x="9412651" y="3425825"/>
                    <a:pt x="9423764" y="3429529"/>
                  </a:cubicBezTo>
                  <a:close/>
                  <a:moveTo>
                    <a:pt x="8790200" y="3429000"/>
                  </a:moveTo>
                  <a:cubicBezTo>
                    <a:pt x="8801766" y="3429000"/>
                    <a:pt x="8817188" y="3440257"/>
                    <a:pt x="8821043" y="3451514"/>
                  </a:cubicBezTo>
                  <a:cubicBezTo>
                    <a:pt x="8821043" y="3462771"/>
                    <a:pt x="8813332" y="3470275"/>
                    <a:pt x="8801766" y="3470275"/>
                  </a:cubicBezTo>
                  <a:cubicBezTo>
                    <a:pt x="8786345" y="3466523"/>
                    <a:pt x="8774779" y="3459018"/>
                    <a:pt x="8770923" y="3447762"/>
                  </a:cubicBezTo>
                  <a:cubicBezTo>
                    <a:pt x="8767068" y="3436505"/>
                    <a:pt x="8774779" y="3429000"/>
                    <a:pt x="8790200" y="3429000"/>
                  </a:cubicBezTo>
                  <a:close/>
                  <a:moveTo>
                    <a:pt x="2385537" y="3429000"/>
                  </a:moveTo>
                  <a:cubicBezTo>
                    <a:pt x="2400660" y="3429000"/>
                    <a:pt x="2408235" y="3436620"/>
                    <a:pt x="2408235" y="3448050"/>
                  </a:cubicBezTo>
                  <a:cubicBezTo>
                    <a:pt x="2404451" y="3455670"/>
                    <a:pt x="2393097" y="3467100"/>
                    <a:pt x="2381760" y="3467100"/>
                  </a:cubicBezTo>
                  <a:cubicBezTo>
                    <a:pt x="2366618" y="3467100"/>
                    <a:pt x="2359041" y="3459480"/>
                    <a:pt x="2359041" y="3448050"/>
                  </a:cubicBezTo>
                  <a:cubicBezTo>
                    <a:pt x="2359041" y="3440430"/>
                    <a:pt x="2374194" y="3429000"/>
                    <a:pt x="2385537" y="3429000"/>
                  </a:cubicBezTo>
                  <a:close/>
                  <a:moveTo>
                    <a:pt x="9351495" y="3421724"/>
                  </a:moveTo>
                  <a:cubicBezTo>
                    <a:pt x="9366916" y="3421724"/>
                    <a:pt x="9378482" y="3433233"/>
                    <a:pt x="9382338" y="3444743"/>
                  </a:cubicBezTo>
                  <a:cubicBezTo>
                    <a:pt x="9386193" y="3456252"/>
                    <a:pt x="9382338" y="3463925"/>
                    <a:pt x="9366916" y="3463925"/>
                  </a:cubicBezTo>
                  <a:cubicBezTo>
                    <a:pt x="9355350" y="3460089"/>
                    <a:pt x="9339929" y="3452416"/>
                    <a:pt x="9336073" y="3440906"/>
                  </a:cubicBezTo>
                  <a:cubicBezTo>
                    <a:pt x="9332218" y="3429397"/>
                    <a:pt x="9339929" y="3417887"/>
                    <a:pt x="9351495" y="3421724"/>
                  </a:cubicBezTo>
                  <a:close/>
                  <a:moveTo>
                    <a:pt x="8714907" y="3421062"/>
                  </a:moveTo>
                  <a:cubicBezTo>
                    <a:pt x="8726473" y="3421062"/>
                    <a:pt x="8741894" y="3432752"/>
                    <a:pt x="8745750" y="3444442"/>
                  </a:cubicBezTo>
                  <a:cubicBezTo>
                    <a:pt x="8749605" y="3456132"/>
                    <a:pt x="8738039" y="3463925"/>
                    <a:pt x="8726473" y="3463925"/>
                  </a:cubicBezTo>
                  <a:cubicBezTo>
                    <a:pt x="8714907" y="3463925"/>
                    <a:pt x="8699485" y="3452235"/>
                    <a:pt x="8695630" y="3440545"/>
                  </a:cubicBezTo>
                  <a:cubicBezTo>
                    <a:pt x="8695630" y="3428856"/>
                    <a:pt x="8703341" y="3421062"/>
                    <a:pt x="8714907" y="3421062"/>
                  </a:cubicBezTo>
                  <a:close/>
                  <a:moveTo>
                    <a:pt x="2465151" y="3421062"/>
                  </a:moveTo>
                  <a:cubicBezTo>
                    <a:pt x="2476379" y="3421062"/>
                    <a:pt x="2487601" y="3428856"/>
                    <a:pt x="2487601" y="3440545"/>
                  </a:cubicBezTo>
                  <a:cubicBezTo>
                    <a:pt x="2483858" y="3452235"/>
                    <a:pt x="2472635" y="3463925"/>
                    <a:pt x="2457668" y="3463925"/>
                  </a:cubicBezTo>
                  <a:cubicBezTo>
                    <a:pt x="2446453" y="3463925"/>
                    <a:pt x="2435218" y="3456132"/>
                    <a:pt x="2438966" y="3444442"/>
                  </a:cubicBezTo>
                  <a:cubicBezTo>
                    <a:pt x="2438966" y="3432752"/>
                    <a:pt x="2450192" y="3424959"/>
                    <a:pt x="2465151" y="3421062"/>
                  </a:cubicBezTo>
                  <a:close/>
                  <a:moveTo>
                    <a:pt x="2540777" y="3417887"/>
                  </a:moveTo>
                  <a:cubicBezTo>
                    <a:pt x="2555745" y="3417887"/>
                    <a:pt x="2566979" y="3425392"/>
                    <a:pt x="2563235" y="3436649"/>
                  </a:cubicBezTo>
                  <a:cubicBezTo>
                    <a:pt x="2563235" y="3447905"/>
                    <a:pt x="2552006" y="3455410"/>
                    <a:pt x="2537038" y="3455410"/>
                  </a:cubicBezTo>
                  <a:cubicBezTo>
                    <a:pt x="2522069" y="3459162"/>
                    <a:pt x="2514589" y="3451658"/>
                    <a:pt x="2514589" y="3440401"/>
                  </a:cubicBezTo>
                  <a:cubicBezTo>
                    <a:pt x="2518333" y="3429144"/>
                    <a:pt x="2529555" y="3417887"/>
                    <a:pt x="2540777" y="3417887"/>
                  </a:cubicBezTo>
                  <a:close/>
                  <a:moveTo>
                    <a:pt x="9280057" y="3413787"/>
                  </a:moveTo>
                  <a:cubicBezTo>
                    <a:pt x="9291623" y="3413787"/>
                    <a:pt x="9307044" y="3425296"/>
                    <a:pt x="9310900" y="3436806"/>
                  </a:cubicBezTo>
                  <a:cubicBezTo>
                    <a:pt x="9314755" y="3448315"/>
                    <a:pt x="9307044" y="3455988"/>
                    <a:pt x="9295478" y="3455988"/>
                  </a:cubicBezTo>
                  <a:cubicBezTo>
                    <a:pt x="9283912" y="3452152"/>
                    <a:pt x="9268491" y="3444479"/>
                    <a:pt x="9264635" y="3432969"/>
                  </a:cubicBezTo>
                  <a:cubicBezTo>
                    <a:pt x="9260780" y="3421460"/>
                    <a:pt x="9268491" y="3409950"/>
                    <a:pt x="9280057" y="3413787"/>
                  </a:cubicBezTo>
                  <a:close/>
                  <a:moveTo>
                    <a:pt x="2618849" y="3413703"/>
                  </a:moveTo>
                  <a:cubicBezTo>
                    <a:pt x="2634001" y="3409950"/>
                    <a:pt x="2641577" y="3421207"/>
                    <a:pt x="2641577" y="3432464"/>
                  </a:cubicBezTo>
                  <a:cubicBezTo>
                    <a:pt x="2641577" y="3439968"/>
                    <a:pt x="2626424" y="3451225"/>
                    <a:pt x="2615063" y="3451225"/>
                  </a:cubicBezTo>
                  <a:cubicBezTo>
                    <a:pt x="2599914" y="3451225"/>
                    <a:pt x="2592356" y="3443721"/>
                    <a:pt x="2592356" y="3432464"/>
                  </a:cubicBezTo>
                  <a:cubicBezTo>
                    <a:pt x="2592356" y="3421207"/>
                    <a:pt x="2603696" y="3413703"/>
                    <a:pt x="2618849" y="3413703"/>
                  </a:cubicBezTo>
                  <a:close/>
                  <a:moveTo>
                    <a:pt x="9208053" y="3406775"/>
                  </a:moveTo>
                  <a:cubicBezTo>
                    <a:pt x="9219279" y="3406775"/>
                    <a:pt x="9234247" y="3418032"/>
                    <a:pt x="9237989" y="3429289"/>
                  </a:cubicBezTo>
                  <a:cubicBezTo>
                    <a:pt x="9241731" y="3440546"/>
                    <a:pt x="9234247" y="3448050"/>
                    <a:pt x="9223021" y="3448050"/>
                  </a:cubicBezTo>
                  <a:cubicBezTo>
                    <a:pt x="9208053" y="3444298"/>
                    <a:pt x="9196827" y="3436793"/>
                    <a:pt x="9193085" y="3425537"/>
                  </a:cubicBezTo>
                  <a:cubicBezTo>
                    <a:pt x="9189343" y="3414280"/>
                    <a:pt x="9196827" y="3406775"/>
                    <a:pt x="9208053" y="3406775"/>
                  </a:cubicBezTo>
                  <a:close/>
                  <a:moveTo>
                    <a:pt x="2698506" y="3406775"/>
                  </a:moveTo>
                  <a:cubicBezTo>
                    <a:pt x="2709723" y="3406775"/>
                    <a:pt x="2720948" y="3414280"/>
                    <a:pt x="2720948" y="3425537"/>
                  </a:cubicBezTo>
                  <a:cubicBezTo>
                    <a:pt x="2717211" y="3436793"/>
                    <a:pt x="2705984" y="3448050"/>
                    <a:pt x="2694756" y="3448050"/>
                  </a:cubicBezTo>
                  <a:cubicBezTo>
                    <a:pt x="2679785" y="3448050"/>
                    <a:pt x="2668560" y="3440546"/>
                    <a:pt x="2672312" y="3429289"/>
                  </a:cubicBezTo>
                  <a:cubicBezTo>
                    <a:pt x="2672312" y="3418032"/>
                    <a:pt x="2683534" y="3410528"/>
                    <a:pt x="2698506" y="3406775"/>
                  </a:cubicBezTo>
                  <a:close/>
                  <a:moveTo>
                    <a:pt x="2774141" y="3403600"/>
                  </a:moveTo>
                  <a:cubicBezTo>
                    <a:pt x="2789102" y="3403600"/>
                    <a:pt x="2800325" y="3411105"/>
                    <a:pt x="2796583" y="3422362"/>
                  </a:cubicBezTo>
                  <a:cubicBezTo>
                    <a:pt x="2796583" y="3433618"/>
                    <a:pt x="2785354" y="3441123"/>
                    <a:pt x="2770397" y="3444875"/>
                  </a:cubicBezTo>
                  <a:cubicBezTo>
                    <a:pt x="2759169" y="3444875"/>
                    <a:pt x="2747943" y="3437371"/>
                    <a:pt x="2747943" y="3426114"/>
                  </a:cubicBezTo>
                  <a:cubicBezTo>
                    <a:pt x="2751685" y="3414857"/>
                    <a:pt x="2762912" y="3403600"/>
                    <a:pt x="2774141" y="3403600"/>
                  </a:cubicBezTo>
                  <a:close/>
                  <a:moveTo>
                    <a:pt x="9750978" y="3402674"/>
                  </a:moveTo>
                  <a:cubicBezTo>
                    <a:pt x="9762204" y="3402674"/>
                    <a:pt x="9777172" y="3414183"/>
                    <a:pt x="9780914" y="3425693"/>
                  </a:cubicBezTo>
                  <a:cubicBezTo>
                    <a:pt x="9784656" y="3437202"/>
                    <a:pt x="9780914" y="3444875"/>
                    <a:pt x="9769688" y="3444875"/>
                  </a:cubicBezTo>
                  <a:cubicBezTo>
                    <a:pt x="9754720" y="3441039"/>
                    <a:pt x="9743494" y="3433366"/>
                    <a:pt x="9736010" y="3421856"/>
                  </a:cubicBezTo>
                  <a:cubicBezTo>
                    <a:pt x="9732268" y="3410347"/>
                    <a:pt x="9739752" y="3398837"/>
                    <a:pt x="9750978" y="3402674"/>
                  </a:cubicBezTo>
                  <a:close/>
                  <a:moveTo>
                    <a:pt x="9136615" y="3398837"/>
                  </a:moveTo>
                  <a:cubicBezTo>
                    <a:pt x="9147841" y="3398837"/>
                    <a:pt x="9162809" y="3410094"/>
                    <a:pt x="9166551" y="3421351"/>
                  </a:cubicBezTo>
                  <a:cubicBezTo>
                    <a:pt x="9170293" y="3432608"/>
                    <a:pt x="9162809" y="3440112"/>
                    <a:pt x="9151583" y="3440112"/>
                  </a:cubicBezTo>
                  <a:cubicBezTo>
                    <a:pt x="9136615" y="3440112"/>
                    <a:pt x="9125389" y="3428855"/>
                    <a:pt x="9121647" y="3417599"/>
                  </a:cubicBezTo>
                  <a:cubicBezTo>
                    <a:pt x="9117905" y="3406342"/>
                    <a:pt x="9121647" y="3398837"/>
                    <a:pt x="9136615" y="3398837"/>
                  </a:cubicBezTo>
                  <a:close/>
                  <a:moveTo>
                    <a:pt x="2852958" y="3398837"/>
                  </a:moveTo>
                  <a:cubicBezTo>
                    <a:pt x="2867611" y="3398837"/>
                    <a:pt x="2874939" y="3406342"/>
                    <a:pt x="2874939" y="3417599"/>
                  </a:cubicBezTo>
                  <a:cubicBezTo>
                    <a:pt x="2874939" y="3428855"/>
                    <a:pt x="2863948" y="3436360"/>
                    <a:pt x="2849295" y="3436360"/>
                  </a:cubicBezTo>
                  <a:cubicBezTo>
                    <a:pt x="2834640" y="3440112"/>
                    <a:pt x="2827315" y="3428855"/>
                    <a:pt x="2827315" y="3421351"/>
                  </a:cubicBezTo>
                  <a:cubicBezTo>
                    <a:pt x="2827315" y="3410094"/>
                    <a:pt x="2841964" y="3398837"/>
                    <a:pt x="2852958" y="3398837"/>
                  </a:cubicBezTo>
                  <a:close/>
                  <a:moveTo>
                    <a:pt x="9679426" y="3394737"/>
                  </a:moveTo>
                  <a:cubicBezTo>
                    <a:pt x="9694848" y="3394737"/>
                    <a:pt x="9706414" y="3406246"/>
                    <a:pt x="9714125" y="3417756"/>
                  </a:cubicBezTo>
                  <a:cubicBezTo>
                    <a:pt x="9717980" y="3429265"/>
                    <a:pt x="9710269" y="3436938"/>
                    <a:pt x="9698703" y="3436938"/>
                  </a:cubicBezTo>
                  <a:cubicBezTo>
                    <a:pt x="9687137" y="3433102"/>
                    <a:pt x="9671716" y="3425429"/>
                    <a:pt x="9667860" y="3413919"/>
                  </a:cubicBezTo>
                  <a:cubicBezTo>
                    <a:pt x="9664005" y="3398573"/>
                    <a:pt x="9667860" y="3390900"/>
                    <a:pt x="9679426" y="3394737"/>
                  </a:cubicBezTo>
                  <a:close/>
                  <a:moveTo>
                    <a:pt x="9065745" y="3390900"/>
                  </a:moveTo>
                  <a:cubicBezTo>
                    <a:pt x="9076971" y="3390900"/>
                    <a:pt x="9088197" y="3402590"/>
                    <a:pt x="9091939" y="3414280"/>
                  </a:cubicBezTo>
                  <a:cubicBezTo>
                    <a:pt x="9095681" y="3425970"/>
                    <a:pt x="9091939" y="3433763"/>
                    <a:pt x="9076971" y="3433763"/>
                  </a:cubicBezTo>
                  <a:cubicBezTo>
                    <a:pt x="9065745" y="3433763"/>
                    <a:pt x="9050777" y="3422073"/>
                    <a:pt x="9047035" y="3410383"/>
                  </a:cubicBezTo>
                  <a:cubicBezTo>
                    <a:pt x="9043293" y="3398694"/>
                    <a:pt x="9050777" y="3390900"/>
                    <a:pt x="9065745" y="3390900"/>
                  </a:cubicBezTo>
                  <a:close/>
                  <a:moveTo>
                    <a:pt x="9611278" y="3388254"/>
                  </a:moveTo>
                  <a:cubicBezTo>
                    <a:pt x="9622504" y="3388254"/>
                    <a:pt x="9637472" y="3399367"/>
                    <a:pt x="9641214" y="3410479"/>
                  </a:cubicBezTo>
                  <a:cubicBezTo>
                    <a:pt x="9644956" y="3421592"/>
                    <a:pt x="9641214" y="3429000"/>
                    <a:pt x="9626246" y="3429000"/>
                  </a:cubicBezTo>
                  <a:cubicBezTo>
                    <a:pt x="9615020" y="3425296"/>
                    <a:pt x="9600052" y="3417888"/>
                    <a:pt x="9596310" y="3403071"/>
                  </a:cubicBezTo>
                  <a:cubicBezTo>
                    <a:pt x="9592568" y="3391959"/>
                    <a:pt x="9600052" y="3384550"/>
                    <a:pt x="9611278" y="3388254"/>
                  </a:cubicBezTo>
                  <a:close/>
                  <a:moveTo>
                    <a:pt x="8990565" y="3384550"/>
                  </a:moveTo>
                  <a:cubicBezTo>
                    <a:pt x="9005533" y="3388254"/>
                    <a:pt x="9016759" y="3395663"/>
                    <a:pt x="9020501" y="3406775"/>
                  </a:cubicBezTo>
                  <a:cubicBezTo>
                    <a:pt x="9024243" y="3417888"/>
                    <a:pt x="9016759" y="3429000"/>
                    <a:pt x="9005533" y="3425296"/>
                  </a:cubicBezTo>
                  <a:cubicBezTo>
                    <a:pt x="8990565" y="3425296"/>
                    <a:pt x="8979339" y="3414184"/>
                    <a:pt x="8975597" y="3403071"/>
                  </a:cubicBezTo>
                  <a:cubicBezTo>
                    <a:pt x="8971855" y="3391959"/>
                    <a:pt x="8979339" y="3384550"/>
                    <a:pt x="8990565" y="3384550"/>
                  </a:cubicBezTo>
                  <a:close/>
                  <a:moveTo>
                    <a:pt x="9540180" y="3380316"/>
                  </a:moveTo>
                  <a:cubicBezTo>
                    <a:pt x="9551610" y="3380316"/>
                    <a:pt x="9566850" y="3391429"/>
                    <a:pt x="9570660" y="3402541"/>
                  </a:cubicBezTo>
                  <a:cubicBezTo>
                    <a:pt x="9578280" y="3413654"/>
                    <a:pt x="9570660" y="3421062"/>
                    <a:pt x="9559230" y="3421062"/>
                  </a:cubicBezTo>
                  <a:cubicBezTo>
                    <a:pt x="9543990" y="3417358"/>
                    <a:pt x="9532560" y="3406246"/>
                    <a:pt x="9524940" y="3395133"/>
                  </a:cubicBezTo>
                  <a:cubicBezTo>
                    <a:pt x="9521130" y="3384021"/>
                    <a:pt x="9528750" y="3376612"/>
                    <a:pt x="9540180" y="3380316"/>
                  </a:cubicBezTo>
                  <a:close/>
                  <a:moveTo>
                    <a:pt x="8918515" y="3380316"/>
                  </a:moveTo>
                  <a:cubicBezTo>
                    <a:pt x="8929945" y="3380316"/>
                    <a:pt x="8945185" y="3391429"/>
                    <a:pt x="8948995" y="3402541"/>
                  </a:cubicBezTo>
                  <a:cubicBezTo>
                    <a:pt x="8952805" y="3413654"/>
                    <a:pt x="8945185" y="3421062"/>
                    <a:pt x="8929945" y="3417358"/>
                  </a:cubicBezTo>
                  <a:cubicBezTo>
                    <a:pt x="8918515" y="3417358"/>
                    <a:pt x="8903275" y="3406246"/>
                    <a:pt x="8899465" y="3395133"/>
                  </a:cubicBezTo>
                  <a:cubicBezTo>
                    <a:pt x="8895655" y="3384021"/>
                    <a:pt x="8903275" y="3376612"/>
                    <a:pt x="8918515" y="3380316"/>
                  </a:cubicBezTo>
                  <a:close/>
                  <a:moveTo>
                    <a:pt x="9468289" y="3372512"/>
                  </a:moveTo>
                  <a:cubicBezTo>
                    <a:pt x="9483711" y="3372512"/>
                    <a:pt x="9495277" y="3384021"/>
                    <a:pt x="9502988" y="3395531"/>
                  </a:cubicBezTo>
                  <a:cubicBezTo>
                    <a:pt x="9506843" y="3407040"/>
                    <a:pt x="9499132" y="3414713"/>
                    <a:pt x="9487566" y="3414713"/>
                  </a:cubicBezTo>
                  <a:cubicBezTo>
                    <a:pt x="9476000" y="3410877"/>
                    <a:pt x="9460579" y="3399367"/>
                    <a:pt x="9456723" y="3387858"/>
                  </a:cubicBezTo>
                  <a:cubicBezTo>
                    <a:pt x="9452868" y="3376348"/>
                    <a:pt x="9456723" y="3368675"/>
                    <a:pt x="9468289" y="3372512"/>
                  </a:cubicBezTo>
                  <a:close/>
                  <a:moveTo>
                    <a:pt x="8842928" y="3372512"/>
                  </a:moveTo>
                  <a:cubicBezTo>
                    <a:pt x="8857896" y="3372512"/>
                    <a:pt x="8869122" y="3384021"/>
                    <a:pt x="8872864" y="3395531"/>
                  </a:cubicBezTo>
                  <a:cubicBezTo>
                    <a:pt x="8876606" y="3407040"/>
                    <a:pt x="8869122" y="3414713"/>
                    <a:pt x="8857896" y="3414713"/>
                  </a:cubicBezTo>
                  <a:cubicBezTo>
                    <a:pt x="8842928" y="3410877"/>
                    <a:pt x="8831702" y="3403204"/>
                    <a:pt x="8827960" y="3391694"/>
                  </a:cubicBezTo>
                  <a:cubicBezTo>
                    <a:pt x="8824218" y="3380185"/>
                    <a:pt x="8831702" y="3368675"/>
                    <a:pt x="8842928" y="3372512"/>
                  </a:cubicBezTo>
                  <a:close/>
                  <a:moveTo>
                    <a:pt x="8772057" y="3365500"/>
                  </a:moveTo>
                  <a:cubicBezTo>
                    <a:pt x="8783283" y="3365500"/>
                    <a:pt x="8798251" y="3376757"/>
                    <a:pt x="8801993" y="3388014"/>
                  </a:cubicBezTo>
                  <a:cubicBezTo>
                    <a:pt x="8801993" y="3399271"/>
                    <a:pt x="8794509" y="3406775"/>
                    <a:pt x="8783283" y="3406775"/>
                  </a:cubicBezTo>
                  <a:cubicBezTo>
                    <a:pt x="8772057" y="3406775"/>
                    <a:pt x="8757089" y="3395518"/>
                    <a:pt x="8753347" y="3384262"/>
                  </a:cubicBezTo>
                  <a:cubicBezTo>
                    <a:pt x="8749605" y="3373005"/>
                    <a:pt x="8757089" y="3365500"/>
                    <a:pt x="8772057" y="3365500"/>
                  </a:cubicBezTo>
                  <a:close/>
                  <a:moveTo>
                    <a:pt x="9400707" y="3364574"/>
                  </a:moveTo>
                  <a:cubicBezTo>
                    <a:pt x="9412273" y="3364574"/>
                    <a:pt x="9427694" y="3376083"/>
                    <a:pt x="9431550" y="3387593"/>
                  </a:cubicBezTo>
                  <a:cubicBezTo>
                    <a:pt x="9435405" y="3399102"/>
                    <a:pt x="9427694" y="3406775"/>
                    <a:pt x="9416128" y="3406775"/>
                  </a:cubicBezTo>
                  <a:cubicBezTo>
                    <a:pt x="9404562" y="3402939"/>
                    <a:pt x="9389141" y="3395266"/>
                    <a:pt x="9385285" y="3379920"/>
                  </a:cubicBezTo>
                  <a:cubicBezTo>
                    <a:pt x="9381430" y="3368410"/>
                    <a:pt x="9385285" y="3360737"/>
                    <a:pt x="9400707" y="3364574"/>
                  </a:cubicBezTo>
                  <a:close/>
                  <a:moveTo>
                    <a:pt x="2472406" y="3360737"/>
                  </a:moveTo>
                  <a:cubicBezTo>
                    <a:pt x="2487827" y="3360737"/>
                    <a:pt x="2495540" y="3368531"/>
                    <a:pt x="2495540" y="3380220"/>
                  </a:cubicBezTo>
                  <a:cubicBezTo>
                    <a:pt x="2491685" y="3391910"/>
                    <a:pt x="2480117" y="3399704"/>
                    <a:pt x="2468551" y="3403600"/>
                  </a:cubicBezTo>
                  <a:cubicBezTo>
                    <a:pt x="2453137" y="3403600"/>
                    <a:pt x="2441571" y="3395807"/>
                    <a:pt x="2445431" y="3384117"/>
                  </a:cubicBezTo>
                  <a:cubicBezTo>
                    <a:pt x="2445431" y="3372427"/>
                    <a:pt x="2456992" y="3360737"/>
                    <a:pt x="2472406" y="3360737"/>
                  </a:cubicBezTo>
                  <a:close/>
                  <a:moveTo>
                    <a:pt x="2550869" y="3358140"/>
                  </a:moveTo>
                  <a:cubicBezTo>
                    <a:pt x="2562100" y="3354387"/>
                    <a:pt x="2573339" y="3365644"/>
                    <a:pt x="2569591" y="3376901"/>
                  </a:cubicBezTo>
                  <a:cubicBezTo>
                    <a:pt x="2569591" y="3384405"/>
                    <a:pt x="2558355" y="3395662"/>
                    <a:pt x="2543389" y="3395662"/>
                  </a:cubicBezTo>
                  <a:cubicBezTo>
                    <a:pt x="2532163" y="3395662"/>
                    <a:pt x="2520941" y="3388158"/>
                    <a:pt x="2520941" y="3376901"/>
                  </a:cubicBezTo>
                  <a:cubicBezTo>
                    <a:pt x="2524677" y="3365644"/>
                    <a:pt x="2535907" y="3358140"/>
                    <a:pt x="2550869" y="3358140"/>
                  </a:cubicBezTo>
                  <a:close/>
                  <a:moveTo>
                    <a:pt x="9328703" y="3358091"/>
                  </a:moveTo>
                  <a:cubicBezTo>
                    <a:pt x="9339929" y="3358091"/>
                    <a:pt x="9354897" y="3369204"/>
                    <a:pt x="9358639" y="3380316"/>
                  </a:cubicBezTo>
                  <a:cubicBezTo>
                    <a:pt x="9362381" y="3391429"/>
                    <a:pt x="9354897" y="3398837"/>
                    <a:pt x="9343671" y="3398837"/>
                  </a:cubicBezTo>
                  <a:cubicBezTo>
                    <a:pt x="9332445" y="3395133"/>
                    <a:pt x="9317477" y="3387725"/>
                    <a:pt x="9313735" y="3376612"/>
                  </a:cubicBezTo>
                  <a:cubicBezTo>
                    <a:pt x="9309993" y="3361796"/>
                    <a:pt x="9317477" y="3354387"/>
                    <a:pt x="9328703" y="3358091"/>
                  </a:cubicBezTo>
                  <a:close/>
                  <a:moveTo>
                    <a:pt x="8695857" y="3357562"/>
                  </a:moveTo>
                  <a:cubicBezTo>
                    <a:pt x="8711278" y="3361315"/>
                    <a:pt x="8722844" y="3368819"/>
                    <a:pt x="8726700" y="3380076"/>
                  </a:cubicBezTo>
                  <a:cubicBezTo>
                    <a:pt x="8730555" y="3391333"/>
                    <a:pt x="8722844" y="3398837"/>
                    <a:pt x="8707423" y="3398837"/>
                  </a:cubicBezTo>
                  <a:cubicBezTo>
                    <a:pt x="8695857" y="3398837"/>
                    <a:pt x="8680435" y="3387580"/>
                    <a:pt x="8680435" y="3376324"/>
                  </a:cubicBezTo>
                  <a:cubicBezTo>
                    <a:pt x="8676580" y="3365067"/>
                    <a:pt x="8684291" y="3357562"/>
                    <a:pt x="8695857" y="3357562"/>
                  </a:cubicBezTo>
                  <a:close/>
                  <a:moveTo>
                    <a:pt x="9257265" y="3350154"/>
                  </a:moveTo>
                  <a:cubicBezTo>
                    <a:pt x="9268491" y="3350154"/>
                    <a:pt x="9283459" y="3361267"/>
                    <a:pt x="9287201" y="3372379"/>
                  </a:cubicBezTo>
                  <a:cubicBezTo>
                    <a:pt x="9290943" y="3383492"/>
                    <a:pt x="9283459" y="3390900"/>
                    <a:pt x="9272233" y="3390900"/>
                  </a:cubicBezTo>
                  <a:cubicBezTo>
                    <a:pt x="9261007" y="3387196"/>
                    <a:pt x="9246039" y="3379788"/>
                    <a:pt x="9242297" y="3368675"/>
                  </a:cubicBezTo>
                  <a:cubicBezTo>
                    <a:pt x="9238555" y="3357563"/>
                    <a:pt x="9246039" y="3346450"/>
                    <a:pt x="9257265" y="3350154"/>
                  </a:cubicBezTo>
                  <a:close/>
                  <a:moveTo>
                    <a:pt x="2626797" y="3349625"/>
                  </a:moveTo>
                  <a:cubicBezTo>
                    <a:pt x="2641936" y="3349625"/>
                    <a:pt x="2649510" y="3357130"/>
                    <a:pt x="2649510" y="3368387"/>
                  </a:cubicBezTo>
                  <a:cubicBezTo>
                    <a:pt x="2649510" y="3379643"/>
                    <a:pt x="2634371" y="3390900"/>
                    <a:pt x="2623008" y="3390900"/>
                  </a:cubicBezTo>
                  <a:cubicBezTo>
                    <a:pt x="2607849" y="3390900"/>
                    <a:pt x="2600278" y="3383396"/>
                    <a:pt x="2600278" y="3372139"/>
                  </a:cubicBezTo>
                  <a:cubicBezTo>
                    <a:pt x="2600278" y="3360882"/>
                    <a:pt x="2615433" y="3353378"/>
                    <a:pt x="2626797" y="3349625"/>
                  </a:cubicBezTo>
                  <a:close/>
                  <a:moveTo>
                    <a:pt x="2706436" y="3346450"/>
                  </a:moveTo>
                  <a:cubicBezTo>
                    <a:pt x="2717665" y="3346450"/>
                    <a:pt x="2728887" y="3353955"/>
                    <a:pt x="2728887" y="3365212"/>
                  </a:cubicBezTo>
                  <a:cubicBezTo>
                    <a:pt x="2725145" y="3376468"/>
                    <a:pt x="2713920" y="3383973"/>
                    <a:pt x="2698960" y="3387725"/>
                  </a:cubicBezTo>
                  <a:cubicBezTo>
                    <a:pt x="2687729" y="3387725"/>
                    <a:pt x="2676497" y="3380221"/>
                    <a:pt x="2680240" y="3368964"/>
                  </a:cubicBezTo>
                  <a:cubicBezTo>
                    <a:pt x="2680240" y="3357707"/>
                    <a:pt x="2691469" y="3346450"/>
                    <a:pt x="2706436" y="3346450"/>
                  </a:cubicBezTo>
                  <a:close/>
                  <a:moveTo>
                    <a:pt x="2781281" y="3343275"/>
                  </a:moveTo>
                  <a:cubicBezTo>
                    <a:pt x="2796698" y="3343275"/>
                    <a:pt x="2808263" y="3350780"/>
                    <a:pt x="2804413" y="3362037"/>
                  </a:cubicBezTo>
                  <a:cubicBezTo>
                    <a:pt x="2804413" y="3373293"/>
                    <a:pt x="2792843" y="3380798"/>
                    <a:pt x="2777425" y="3380798"/>
                  </a:cubicBezTo>
                  <a:cubicBezTo>
                    <a:pt x="2762003" y="3384550"/>
                    <a:pt x="2754295" y="3373293"/>
                    <a:pt x="2754295" y="3362037"/>
                  </a:cubicBezTo>
                  <a:cubicBezTo>
                    <a:pt x="2758151" y="3354532"/>
                    <a:pt x="2769712" y="3343275"/>
                    <a:pt x="2781281" y="3343275"/>
                  </a:cubicBezTo>
                  <a:close/>
                  <a:moveTo>
                    <a:pt x="9185828" y="3342349"/>
                  </a:moveTo>
                  <a:cubicBezTo>
                    <a:pt x="9197054" y="3342349"/>
                    <a:pt x="9212022" y="3353858"/>
                    <a:pt x="9215764" y="3365368"/>
                  </a:cubicBezTo>
                  <a:cubicBezTo>
                    <a:pt x="9219506" y="3376877"/>
                    <a:pt x="9212022" y="3384550"/>
                    <a:pt x="9200796" y="3384550"/>
                  </a:cubicBezTo>
                  <a:cubicBezTo>
                    <a:pt x="9189570" y="3380714"/>
                    <a:pt x="9174602" y="3373041"/>
                    <a:pt x="9170860" y="3361531"/>
                  </a:cubicBezTo>
                  <a:cubicBezTo>
                    <a:pt x="9167118" y="3350022"/>
                    <a:pt x="9174602" y="3338512"/>
                    <a:pt x="9185828" y="3342349"/>
                  </a:cubicBezTo>
                  <a:close/>
                  <a:moveTo>
                    <a:pt x="2860163" y="3339090"/>
                  </a:moveTo>
                  <a:cubicBezTo>
                    <a:pt x="2875306" y="3335337"/>
                    <a:pt x="2882877" y="3346594"/>
                    <a:pt x="2882877" y="3354099"/>
                  </a:cubicBezTo>
                  <a:cubicBezTo>
                    <a:pt x="2882877" y="3365355"/>
                    <a:pt x="2867733" y="3376612"/>
                    <a:pt x="2856379" y="3376612"/>
                  </a:cubicBezTo>
                  <a:cubicBezTo>
                    <a:pt x="2841237" y="3376612"/>
                    <a:pt x="2833666" y="3369108"/>
                    <a:pt x="2833666" y="3357851"/>
                  </a:cubicBezTo>
                  <a:cubicBezTo>
                    <a:pt x="2833666" y="3346594"/>
                    <a:pt x="2845019" y="3339090"/>
                    <a:pt x="2860163" y="3339090"/>
                  </a:cubicBezTo>
                  <a:close/>
                  <a:moveTo>
                    <a:pt x="9721155" y="3335337"/>
                  </a:moveTo>
                  <a:cubicBezTo>
                    <a:pt x="9732585" y="3339041"/>
                    <a:pt x="9747825" y="3346450"/>
                    <a:pt x="9751635" y="3361266"/>
                  </a:cubicBezTo>
                  <a:cubicBezTo>
                    <a:pt x="9759255" y="3372379"/>
                    <a:pt x="9751635" y="3379787"/>
                    <a:pt x="9740205" y="3376083"/>
                  </a:cubicBezTo>
                  <a:cubicBezTo>
                    <a:pt x="9728775" y="3376083"/>
                    <a:pt x="9713535" y="3364971"/>
                    <a:pt x="9709725" y="3353858"/>
                  </a:cubicBezTo>
                  <a:cubicBezTo>
                    <a:pt x="9702105" y="3342746"/>
                    <a:pt x="9709725" y="3335337"/>
                    <a:pt x="9721155" y="3335337"/>
                  </a:cubicBezTo>
                  <a:close/>
                  <a:moveTo>
                    <a:pt x="9114390" y="3335337"/>
                  </a:moveTo>
                  <a:cubicBezTo>
                    <a:pt x="9125616" y="3335337"/>
                    <a:pt x="9140584" y="3346594"/>
                    <a:pt x="9144326" y="3357851"/>
                  </a:cubicBezTo>
                  <a:cubicBezTo>
                    <a:pt x="9148068" y="3369108"/>
                    <a:pt x="9140584" y="3376612"/>
                    <a:pt x="9129358" y="3376612"/>
                  </a:cubicBezTo>
                  <a:cubicBezTo>
                    <a:pt x="9114390" y="3376612"/>
                    <a:pt x="9103164" y="3365355"/>
                    <a:pt x="9099422" y="3354099"/>
                  </a:cubicBezTo>
                  <a:cubicBezTo>
                    <a:pt x="9095680" y="3342842"/>
                    <a:pt x="9103164" y="3335337"/>
                    <a:pt x="9114390" y="3335337"/>
                  </a:cubicBezTo>
                  <a:close/>
                  <a:moveTo>
                    <a:pt x="2939795" y="3330575"/>
                  </a:moveTo>
                  <a:cubicBezTo>
                    <a:pt x="2951019" y="3330575"/>
                    <a:pt x="2962244" y="3338369"/>
                    <a:pt x="2962244" y="3350058"/>
                  </a:cubicBezTo>
                  <a:cubicBezTo>
                    <a:pt x="2958502" y="3361748"/>
                    <a:pt x="2947277" y="3373438"/>
                    <a:pt x="2936053" y="3373438"/>
                  </a:cubicBezTo>
                  <a:cubicBezTo>
                    <a:pt x="2921086" y="3373438"/>
                    <a:pt x="2909862" y="3365645"/>
                    <a:pt x="2913603" y="3353955"/>
                  </a:cubicBezTo>
                  <a:cubicBezTo>
                    <a:pt x="2913603" y="3342265"/>
                    <a:pt x="2924828" y="3334472"/>
                    <a:pt x="2939795" y="3330575"/>
                  </a:cubicBezTo>
                  <a:close/>
                  <a:moveTo>
                    <a:pt x="9042953" y="3327400"/>
                  </a:moveTo>
                  <a:cubicBezTo>
                    <a:pt x="9054179" y="3327400"/>
                    <a:pt x="9069147" y="3338657"/>
                    <a:pt x="9072889" y="3349914"/>
                  </a:cubicBezTo>
                  <a:cubicBezTo>
                    <a:pt x="9076631" y="3361171"/>
                    <a:pt x="9069147" y="3368675"/>
                    <a:pt x="9054179" y="3368675"/>
                  </a:cubicBezTo>
                  <a:cubicBezTo>
                    <a:pt x="9042953" y="3368675"/>
                    <a:pt x="9031727" y="3357418"/>
                    <a:pt x="9027985" y="3346162"/>
                  </a:cubicBezTo>
                  <a:cubicBezTo>
                    <a:pt x="9024243" y="3334905"/>
                    <a:pt x="9027985" y="3327400"/>
                    <a:pt x="9042953" y="3327400"/>
                  </a:cubicBezTo>
                  <a:close/>
                  <a:moveTo>
                    <a:pt x="9582136" y="3319462"/>
                  </a:moveTo>
                  <a:cubicBezTo>
                    <a:pt x="9597104" y="3323299"/>
                    <a:pt x="9608330" y="3330972"/>
                    <a:pt x="9615814" y="3342481"/>
                  </a:cubicBezTo>
                  <a:cubicBezTo>
                    <a:pt x="9619556" y="3353991"/>
                    <a:pt x="9612072" y="3365500"/>
                    <a:pt x="9600846" y="3361664"/>
                  </a:cubicBezTo>
                  <a:cubicBezTo>
                    <a:pt x="9589620" y="3361664"/>
                    <a:pt x="9574652" y="3350154"/>
                    <a:pt x="9570910" y="3338645"/>
                  </a:cubicBezTo>
                  <a:cubicBezTo>
                    <a:pt x="9567168" y="3327135"/>
                    <a:pt x="9570910" y="3319462"/>
                    <a:pt x="9582136" y="3319462"/>
                  </a:cubicBezTo>
                  <a:close/>
                  <a:moveTo>
                    <a:pt x="8971175" y="3319462"/>
                  </a:moveTo>
                  <a:cubicBezTo>
                    <a:pt x="8982741" y="3323299"/>
                    <a:pt x="8994307" y="3330972"/>
                    <a:pt x="8998163" y="3342481"/>
                  </a:cubicBezTo>
                  <a:cubicBezTo>
                    <a:pt x="9002018" y="3353991"/>
                    <a:pt x="8998163" y="3365500"/>
                    <a:pt x="8982741" y="3361664"/>
                  </a:cubicBezTo>
                  <a:cubicBezTo>
                    <a:pt x="8971175" y="3361664"/>
                    <a:pt x="8955754" y="3350154"/>
                    <a:pt x="8951898" y="3338645"/>
                  </a:cubicBezTo>
                  <a:cubicBezTo>
                    <a:pt x="8948043" y="3327135"/>
                    <a:pt x="8955754" y="3319462"/>
                    <a:pt x="8971175" y="3319462"/>
                  </a:cubicBezTo>
                  <a:close/>
                  <a:moveTo>
                    <a:pt x="8895315" y="3316816"/>
                  </a:moveTo>
                  <a:cubicBezTo>
                    <a:pt x="8910283" y="3316816"/>
                    <a:pt x="8921509" y="3327929"/>
                    <a:pt x="8925251" y="3339041"/>
                  </a:cubicBezTo>
                  <a:cubicBezTo>
                    <a:pt x="8928993" y="3350154"/>
                    <a:pt x="8921509" y="3357562"/>
                    <a:pt x="8910283" y="3353858"/>
                  </a:cubicBezTo>
                  <a:cubicBezTo>
                    <a:pt x="8895315" y="3353858"/>
                    <a:pt x="8884089" y="3342746"/>
                    <a:pt x="8880347" y="3331633"/>
                  </a:cubicBezTo>
                  <a:cubicBezTo>
                    <a:pt x="8876605" y="3320521"/>
                    <a:pt x="8884089" y="3313112"/>
                    <a:pt x="8895315" y="3316816"/>
                  </a:cubicBezTo>
                  <a:close/>
                  <a:moveTo>
                    <a:pt x="9514440" y="3313112"/>
                  </a:moveTo>
                  <a:cubicBezTo>
                    <a:pt x="9525666" y="3316816"/>
                    <a:pt x="9540634" y="3324225"/>
                    <a:pt x="9544376" y="3335337"/>
                  </a:cubicBezTo>
                  <a:cubicBezTo>
                    <a:pt x="9548118" y="3346450"/>
                    <a:pt x="9544376" y="3357562"/>
                    <a:pt x="9533150" y="3353858"/>
                  </a:cubicBezTo>
                  <a:cubicBezTo>
                    <a:pt x="9518182" y="3353858"/>
                    <a:pt x="9506956" y="3342746"/>
                    <a:pt x="9499472" y="3331633"/>
                  </a:cubicBezTo>
                  <a:cubicBezTo>
                    <a:pt x="9495730" y="3320521"/>
                    <a:pt x="9503214" y="3313112"/>
                    <a:pt x="9514440" y="3313112"/>
                  </a:cubicBezTo>
                  <a:close/>
                  <a:moveTo>
                    <a:pt x="8823878" y="3308879"/>
                  </a:moveTo>
                  <a:cubicBezTo>
                    <a:pt x="8835104" y="3308879"/>
                    <a:pt x="8850072" y="3319992"/>
                    <a:pt x="8853814" y="3331104"/>
                  </a:cubicBezTo>
                  <a:cubicBezTo>
                    <a:pt x="8857556" y="3342217"/>
                    <a:pt x="8850072" y="3349625"/>
                    <a:pt x="8835104" y="3349625"/>
                  </a:cubicBezTo>
                  <a:cubicBezTo>
                    <a:pt x="8823878" y="3345921"/>
                    <a:pt x="8812652" y="3338513"/>
                    <a:pt x="8808910" y="3327400"/>
                  </a:cubicBezTo>
                  <a:cubicBezTo>
                    <a:pt x="8805168" y="3316288"/>
                    <a:pt x="8812652" y="3305175"/>
                    <a:pt x="8823878" y="3308879"/>
                  </a:cubicBezTo>
                  <a:close/>
                  <a:moveTo>
                    <a:pt x="9442436" y="3305175"/>
                  </a:moveTo>
                  <a:cubicBezTo>
                    <a:pt x="9457404" y="3308879"/>
                    <a:pt x="9468630" y="3316288"/>
                    <a:pt x="9476114" y="3327400"/>
                  </a:cubicBezTo>
                  <a:cubicBezTo>
                    <a:pt x="9479856" y="3338513"/>
                    <a:pt x="9472372" y="3349625"/>
                    <a:pt x="9461146" y="3345921"/>
                  </a:cubicBezTo>
                  <a:cubicBezTo>
                    <a:pt x="9449920" y="3345921"/>
                    <a:pt x="9434952" y="3334809"/>
                    <a:pt x="9431210" y="3323696"/>
                  </a:cubicBezTo>
                  <a:cubicBezTo>
                    <a:pt x="9427468" y="3312584"/>
                    <a:pt x="9431210" y="3305175"/>
                    <a:pt x="9442436" y="3305175"/>
                  </a:cubicBezTo>
                  <a:close/>
                  <a:moveTo>
                    <a:pt x="8753007" y="3300412"/>
                  </a:moveTo>
                  <a:cubicBezTo>
                    <a:pt x="8764233" y="3300412"/>
                    <a:pt x="8775459" y="3312102"/>
                    <a:pt x="8779201" y="3323792"/>
                  </a:cubicBezTo>
                  <a:cubicBezTo>
                    <a:pt x="8782943" y="3335482"/>
                    <a:pt x="8775459" y="3343275"/>
                    <a:pt x="8764233" y="3343275"/>
                  </a:cubicBezTo>
                  <a:cubicBezTo>
                    <a:pt x="8753007" y="3343275"/>
                    <a:pt x="8738039" y="3331585"/>
                    <a:pt x="8734297" y="3319895"/>
                  </a:cubicBezTo>
                  <a:cubicBezTo>
                    <a:pt x="8730555" y="3308206"/>
                    <a:pt x="8738039" y="3300412"/>
                    <a:pt x="8753007" y="3300412"/>
                  </a:cubicBezTo>
                  <a:close/>
                  <a:moveTo>
                    <a:pt x="9374740" y="3297237"/>
                  </a:moveTo>
                  <a:cubicBezTo>
                    <a:pt x="9385966" y="3301074"/>
                    <a:pt x="9400934" y="3308747"/>
                    <a:pt x="9404676" y="3320256"/>
                  </a:cubicBezTo>
                  <a:cubicBezTo>
                    <a:pt x="9408418" y="3335602"/>
                    <a:pt x="9400934" y="3343275"/>
                    <a:pt x="9389708" y="3339439"/>
                  </a:cubicBezTo>
                  <a:cubicBezTo>
                    <a:pt x="9378482" y="3339439"/>
                    <a:pt x="9363514" y="3327929"/>
                    <a:pt x="9359772" y="3316420"/>
                  </a:cubicBezTo>
                  <a:cubicBezTo>
                    <a:pt x="9356030" y="3304910"/>
                    <a:pt x="9363514" y="3297237"/>
                    <a:pt x="9374740" y="3297237"/>
                  </a:cubicBezTo>
                  <a:close/>
                  <a:moveTo>
                    <a:pt x="2480455" y="3297237"/>
                  </a:moveTo>
                  <a:cubicBezTo>
                    <a:pt x="2495429" y="3297237"/>
                    <a:pt x="2506662" y="3304742"/>
                    <a:pt x="2502912" y="3315999"/>
                  </a:cubicBezTo>
                  <a:cubicBezTo>
                    <a:pt x="2502912" y="3327255"/>
                    <a:pt x="2487941" y="3338512"/>
                    <a:pt x="2476714" y="3338512"/>
                  </a:cubicBezTo>
                  <a:cubicBezTo>
                    <a:pt x="2461748" y="3338512"/>
                    <a:pt x="2454270" y="3331008"/>
                    <a:pt x="2454270" y="3319751"/>
                  </a:cubicBezTo>
                  <a:cubicBezTo>
                    <a:pt x="2458010" y="3308494"/>
                    <a:pt x="2469232" y="3300990"/>
                    <a:pt x="2480455" y="3297237"/>
                  </a:cubicBezTo>
                  <a:close/>
                  <a:moveTo>
                    <a:pt x="8677828" y="3294062"/>
                  </a:moveTo>
                  <a:cubicBezTo>
                    <a:pt x="8692796" y="3297766"/>
                    <a:pt x="8704022" y="3305175"/>
                    <a:pt x="8707764" y="3316287"/>
                  </a:cubicBezTo>
                  <a:cubicBezTo>
                    <a:pt x="8711506" y="3327400"/>
                    <a:pt x="8704022" y="3338512"/>
                    <a:pt x="8689054" y="3334808"/>
                  </a:cubicBezTo>
                  <a:cubicBezTo>
                    <a:pt x="8677828" y="3334808"/>
                    <a:pt x="8666602" y="3323696"/>
                    <a:pt x="8662860" y="3312583"/>
                  </a:cubicBezTo>
                  <a:cubicBezTo>
                    <a:pt x="8659118" y="3301471"/>
                    <a:pt x="8666602" y="3294062"/>
                    <a:pt x="8677828" y="3294062"/>
                  </a:cubicBezTo>
                  <a:close/>
                  <a:moveTo>
                    <a:pt x="2558813" y="3294062"/>
                  </a:moveTo>
                  <a:cubicBezTo>
                    <a:pt x="2570044" y="3294062"/>
                    <a:pt x="2581266" y="3301567"/>
                    <a:pt x="2581266" y="3312824"/>
                  </a:cubicBezTo>
                  <a:cubicBezTo>
                    <a:pt x="2577534" y="3324080"/>
                    <a:pt x="2566299" y="3335337"/>
                    <a:pt x="2551326" y="3335337"/>
                  </a:cubicBezTo>
                  <a:cubicBezTo>
                    <a:pt x="2540102" y="3335337"/>
                    <a:pt x="2528871" y="3327833"/>
                    <a:pt x="2532618" y="3316576"/>
                  </a:cubicBezTo>
                  <a:cubicBezTo>
                    <a:pt x="2532618" y="3305319"/>
                    <a:pt x="2543845" y="3294062"/>
                    <a:pt x="2558813" y="3294062"/>
                  </a:cubicBezTo>
                  <a:close/>
                  <a:moveTo>
                    <a:pt x="8605370" y="3289829"/>
                  </a:moveTo>
                  <a:cubicBezTo>
                    <a:pt x="8616596" y="3289829"/>
                    <a:pt x="8631564" y="3300942"/>
                    <a:pt x="8631564" y="3312054"/>
                  </a:cubicBezTo>
                  <a:cubicBezTo>
                    <a:pt x="8635306" y="3323167"/>
                    <a:pt x="8627822" y="3330575"/>
                    <a:pt x="8616596" y="3330575"/>
                  </a:cubicBezTo>
                  <a:cubicBezTo>
                    <a:pt x="8601628" y="3326871"/>
                    <a:pt x="8590402" y="3319463"/>
                    <a:pt x="8586660" y="3308350"/>
                  </a:cubicBezTo>
                  <a:cubicBezTo>
                    <a:pt x="8582918" y="3297238"/>
                    <a:pt x="8590402" y="3286125"/>
                    <a:pt x="8605370" y="3289829"/>
                  </a:cubicBezTo>
                  <a:close/>
                  <a:moveTo>
                    <a:pt x="9303303" y="3289300"/>
                  </a:moveTo>
                  <a:cubicBezTo>
                    <a:pt x="9314529" y="3293137"/>
                    <a:pt x="9329497" y="3300810"/>
                    <a:pt x="9333239" y="3316156"/>
                  </a:cubicBezTo>
                  <a:cubicBezTo>
                    <a:pt x="9336981" y="3327665"/>
                    <a:pt x="9333239" y="3335338"/>
                    <a:pt x="9318271" y="3331502"/>
                  </a:cubicBezTo>
                  <a:cubicBezTo>
                    <a:pt x="9307045" y="3331502"/>
                    <a:pt x="9295819" y="3319992"/>
                    <a:pt x="9288335" y="3308483"/>
                  </a:cubicBezTo>
                  <a:cubicBezTo>
                    <a:pt x="9284593" y="3296973"/>
                    <a:pt x="9292077" y="3289300"/>
                    <a:pt x="9303303" y="3289300"/>
                  </a:cubicBezTo>
                  <a:close/>
                  <a:moveTo>
                    <a:pt x="2634735" y="3289300"/>
                  </a:moveTo>
                  <a:cubicBezTo>
                    <a:pt x="2649873" y="3289300"/>
                    <a:pt x="2657442" y="3296805"/>
                    <a:pt x="2657442" y="3308062"/>
                  </a:cubicBezTo>
                  <a:cubicBezTo>
                    <a:pt x="2657442" y="3319318"/>
                    <a:pt x="2642302" y="3326823"/>
                    <a:pt x="2630946" y="3326823"/>
                  </a:cubicBezTo>
                  <a:cubicBezTo>
                    <a:pt x="2615798" y="3330575"/>
                    <a:pt x="2608221" y="3319318"/>
                    <a:pt x="2608221" y="3311814"/>
                  </a:cubicBezTo>
                  <a:cubicBezTo>
                    <a:pt x="2612003" y="3300557"/>
                    <a:pt x="2623375" y="3289300"/>
                    <a:pt x="2634735" y="3289300"/>
                  </a:cubicBezTo>
                  <a:close/>
                  <a:moveTo>
                    <a:pt x="2713692" y="3286703"/>
                  </a:moveTo>
                  <a:cubicBezTo>
                    <a:pt x="2725261" y="3282950"/>
                    <a:pt x="2736834" y="3294207"/>
                    <a:pt x="2736834" y="3301712"/>
                  </a:cubicBezTo>
                  <a:cubicBezTo>
                    <a:pt x="2732967" y="3312968"/>
                    <a:pt x="2721407" y="3324225"/>
                    <a:pt x="2705984" y="3324225"/>
                  </a:cubicBezTo>
                  <a:cubicBezTo>
                    <a:pt x="2694416" y="3324225"/>
                    <a:pt x="2682849" y="3316721"/>
                    <a:pt x="2686711" y="3305464"/>
                  </a:cubicBezTo>
                  <a:cubicBezTo>
                    <a:pt x="2686711" y="3294207"/>
                    <a:pt x="2698282" y="3286703"/>
                    <a:pt x="2713692" y="3286703"/>
                  </a:cubicBezTo>
                  <a:close/>
                  <a:moveTo>
                    <a:pt x="9230618" y="3282950"/>
                  </a:moveTo>
                  <a:cubicBezTo>
                    <a:pt x="9245858" y="3286654"/>
                    <a:pt x="9257288" y="3297767"/>
                    <a:pt x="9261098" y="3308879"/>
                  </a:cubicBezTo>
                  <a:cubicBezTo>
                    <a:pt x="9268718" y="3319992"/>
                    <a:pt x="9261098" y="3327400"/>
                    <a:pt x="9249668" y="3327400"/>
                  </a:cubicBezTo>
                  <a:cubicBezTo>
                    <a:pt x="9234428" y="3323696"/>
                    <a:pt x="9222998" y="3312584"/>
                    <a:pt x="9219188" y="3301471"/>
                  </a:cubicBezTo>
                  <a:cubicBezTo>
                    <a:pt x="9211568" y="3290359"/>
                    <a:pt x="9219188" y="3282950"/>
                    <a:pt x="9230618" y="3282950"/>
                  </a:cubicBezTo>
                  <a:close/>
                  <a:moveTo>
                    <a:pt x="9163603" y="3278716"/>
                  </a:moveTo>
                  <a:cubicBezTo>
                    <a:pt x="9174829" y="3278716"/>
                    <a:pt x="9186055" y="3289829"/>
                    <a:pt x="9193539" y="3300941"/>
                  </a:cubicBezTo>
                  <a:cubicBezTo>
                    <a:pt x="9197281" y="3312054"/>
                    <a:pt x="9189797" y="3319462"/>
                    <a:pt x="9178571" y="3319462"/>
                  </a:cubicBezTo>
                  <a:cubicBezTo>
                    <a:pt x="9163603" y="3315758"/>
                    <a:pt x="9152377" y="3308350"/>
                    <a:pt x="9148635" y="3297237"/>
                  </a:cubicBezTo>
                  <a:cubicBezTo>
                    <a:pt x="9144893" y="3282421"/>
                    <a:pt x="9148635" y="3275012"/>
                    <a:pt x="9163603" y="3278716"/>
                  </a:cubicBezTo>
                  <a:close/>
                  <a:moveTo>
                    <a:pt x="2788422" y="3278187"/>
                  </a:moveTo>
                  <a:cubicBezTo>
                    <a:pt x="2803393" y="3278187"/>
                    <a:pt x="2814614" y="3285692"/>
                    <a:pt x="2810868" y="3296949"/>
                  </a:cubicBezTo>
                  <a:cubicBezTo>
                    <a:pt x="2810868" y="3308205"/>
                    <a:pt x="2799643" y="3319462"/>
                    <a:pt x="2784674" y="3319462"/>
                  </a:cubicBezTo>
                  <a:cubicBezTo>
                    <a:pt x="2769712" y="3319462"/>
                    <a:pt x="2762229" y="3311958"/>
                    <a:pt x="2762229" y="3300701"/>
                  </a:cubicBezTo>
                  <a:cubicBezTo>
                    <a:pt x="2765973" y="3289444"/>
                    <a:pt x="2777200" y="3278187"/>
                    <a:pt x="2788422" y="3278187"/>
                  </a:cubicBezTo>
                  <a:close/>
                  <a:moveTo>
                    <a:pt x="2868363" y="3275012"/>
                  </a:moveTo>
                  <a:cubicBezTo>
                    <a:pt x="2883329" y="3275012"/>
                    <a:pt x="2890813" y="3282517"/>
                    <a:pt x="2890813" y="3293774"/>
                  </a:cubicBezTo>
                  <a:cubicBezTo>
                    <a:pt x="2887070" y="3305030"/>
                    <a:pt x="2875846" y="3312535"/>
                    <a:pt x="2864620" y="3316287"/>
                  </a:cubicBezTo>
                  <a:cubicBezTo>
                    <a:pt x="2849653" y="3316287"/>
                    <a:pt x="2838427" y="3308783"/>
                    <a:pt x="2842168" y="3297526"/>
                  </a:cubicBezTo>
                  <a:cubicBezTo>
                    <a:pt x="2842168" y="3286269"/>
                    <a:pt x="2853394" y="3275012"/>
                    <a:pt x="2868363" y="3275012"/>
                  </a:cubicBezTo>
                  <a:close/>
                  <a:moveTo>
                    <a:pt x="9092165" y="3270912"/>
                  </a:moveTo>
                  <a:cubicBezTo>
                    <a:pt x="9103391" y="3270912"/>
                    <a:pt x="9118359" y="3282421"/>
                    <a:pt x="9122101" y="3293931"/>
                  </a:cubicBezTo>
                  <a:cubicBezTo>
                    <a:pt x="9125843" y="3305440"/>
                    <a:pt x="9118359" y="3313113"/>
                    <a:pt x="9107133" y="3313113"/>
                  </a:cubicBezTo>
                  <a:cubicBezTo>
                    <a:pt x="9092165" y="3309277"/>
                    <a:pt x="9080939" y="3301604"/>
                    <a:pt x="9077197" y="3290094"/>
                  </a:cubicBezTo>
                  <a:cubicBezTo>
                    <a:pt x="9073455" y="3278585"/>
                    <a:pt x="9077197" y="3267075"/>
                    <a:pt x="9092165" y="3270912"/>
                  </a:cubicBezTo>
                  <a:close/>
                  <a:moveTo>
                    <a:pt x="2947050" y="3270250"/>
                  </a:moveTo>
                  <a:cubicBezTo>
                    <a:pt x="2958616" y="3270250"/>
                    <a:pt x="2970180" y="3278044"/>
                    <a:pt x="2966325" y="3289733"/>
                  </a:cubicBezTo>
                  <a:cubicBezTo>
                    <a:pt x="2966325" y="3301423"/>
                    <a:pt x="2954760" y="3309217"/>
                    <a:pt x="2939341" y="3313113"/>
                  </a:cubicBezTo>
                  <a:cubicBezTo>
                    <a:pt x="2927776" y="3313113"/>
                    <a:pt x="2916211" y="3305320"/>
                    <a:pt x="2916211" y="3293630"/>
                  </a:cubicBezTo>
                  <a:cubicBezTo>
                    <a:pt x="2920066" y="3281940"/>
                    <a:pt x="2931631" y="3270250"/>
                    <a:pt x="2947050" y="3270250"/>
                  </a:cubicBezTo>
                  <a:close/>
                  <a:moveTo>
                    <a:pt x="3022074" y="3267075"/>
                  </a:moveTo>
                  <a:cubicBezTo>
                    <a:pt x="3036560" y="3267075"/>
                    <a:pt x="3044131" y="3274580"/>
                    <a:pt x="3044131" y="3285837"/>
                  </a:cubicBezTo>
                  <a:cubicBezTo>
                    <a:pt x="3044131" y="3297093"/>
                    <a:pt x="3032774" y="3304598"/>
                    <a:pt x="3018289" y="3304598"/>
                  </a:cubicBezTo>
                  <a:cubicBezTo>
                    <a:pt x="3003148" y="3308350"/>
                    <a:pt x="2995577" y="3297093"/>
                    <a:pt x="2995577" y="3285837"/>
                  </a:cubicBezTo>
                  <a:cubicBezTo>
                    <a:pt x="2995577" y="3274580"/>
                    <a:pt x="3010719" y="3267075"/>
                    <a:pt x="3022074" y="3267075"/>
                  </a:cubicBezTo>
                  <a:close/>
                  <a:moveTo>
                    <a:pt x="9020728" y="3263900"/>
                  </a:moveTo>
                  <a:cubicBezTo>
                    <a:pt x="9031954" y="3263900"/>
                    <a:pt x="9046922" y="3275157"/>
                    <a:pt x="9050664" y="3286414"/>
                  </a:cubicBezTo>
                  <a:cubicBezTo>
                    <a:pt x="9054406" y="3297671"/>
                    <a:pt x="9046922" y="3305175"/>
                    <a:pt x="9035696" y="3305175"/>
                  </a:cubicBezTo>
                  <a:cubicBezTo>
                    <a:pt x="9020728" y="3305175"/>
                    <a:pt x="9009502" y="3293918"/>
                    <a:pt x="9005760" y="3282662"/>
                  </a:cubicBezTo>
                  <a:cubicBezTo>
                    <a:pt x="9002018" y="3271405"/>
                    <a:pt x="9005760" y="3263900"/>
                    <a:pt x="9020728" y="3263900"/>
                  </a:cubicBezTo>
                  <a:close/>
                  <a:moveTo>
                    <a:pt x="9555715" y="3256491"/>
                  </a:moveTo>
                  <a:cubicBezTo>
                    <a:pt x="9566941" y="3256491"/>
                    <a:pt x="9581909" y="3267604"/>
                    <a:pt x="9585651" y="3278716"/>
                  </a:cubicBezTo>
                  <a:cubicBezTo>
                    <a:pt x="9589393" y="3289829"/>
                    <a:pt x="9585651" y="3297237"/>
                    <a:pt x="9574425" y="3297237"/>
                  </a:cubicBezTo>
                  <a:cubicBezTo>
                    <a:pt x="9559457" y="3297237"/>
                    <a:pt x="9548231" y="3286125"/>
                    <a:pt x="9544489" y="3275012"/>
                  </a:cubicBezTo>
                  <a:cubicBezTo>
                    <a:pt x="9537005" y="3263900"/>
                    <a:pt x="9544489" y="3252787"/>
                    <a:pt x="9555715" y="3256491"/>
                  </a:cubicBezTo>
                  <a:close/>
                  <a:moveTo>
                    <a:pt x="8948270" y="3255962"/>
                  </a:moveTo>
                  <a:cubicBezTo>
                    <a:pt x="8959836" y="3255962"/>
                    <a:pt x="8975257" y="3267219"/>
                    <a:pt x="8979113" y="3278476"/>
                  </a:cubicBezTo>
                  <a:cubicBezTo>
                    <a:pt x="8982968" y="3289733"/>
                    <a:pt x="8975257" y="3297237"/>
                    <a:pt x="8959836" y="3297237"/>
                  </a:cubicBezTo>
                  <a:cubicBezTo>
                    <a:pt x="8948270" y="3297237"/>
                    <a:pt x="8936704" y="3285980"/>
                    <a:pt x="8932848" y="3274724"/>
                  </a:cubicBezTo>
                  <a:cubicBezTo>
                    <a:pt x="8928993" y="3263467"/>
                    <a:pt x="8932848" y="3255962"/>
                    <a:pt x="8948270" y="3255962"/>
                  </a:cubicBezTo>
                  <a:close/>
                  <a:moveTo>
                    <a:pt x="9487453" y="3248554"/>
                  </a:moveTo>
                  <a:cubicBezTo>
                    <a:pt x="9498679" y="3248554"/>
                    <a:pt x="9509905" y="3259667"/>
                    <a:pt x="9517389" y="3270779"/>
                  </a:cubicBezTo>
                  <a:cubicBezTo>
                    <a:pt x="9521131" y="3281892"/>
                    <a:pt x="9513647" y="3289300"/>
                    <a:pt x="9502421" y="3289300"/>
                  </a:cubicBezTo>
                  <a:cubicBezTo>
                    <a:pt x="9491195" y="3289300"/>
                    <a:pt x="9476227" y="3278188"/>
                    <a:pt x="9472485" y="3267075"/>
                  </a:cubicBezTo>
                  <a:cubicBezTo>
                    <a:pt x="9468743" y="3255963"/>
                    <a:pt x="9472485" y="3244850"/>
                    <a:pt x="9487453" y="3248554"/>
                  </a:cubicBezTo>
                  <a:close/>
                  <a:moveTo>
                    <a:pt x="8876832" y="3248025"/>
                  </a:moveTo>
                  <a:cubicBezTo>
                    <a:pt x="8888058" y="3251862"/>
                    <a:pt x="8899284" y="3259535"/>
                    <a:pt x="8903026" y="3271044"/>
                  </a:cubicBezTo>
                  <a:cubicBezTo>
                    <a:pt x="8906768" y="3282554"/>
                    <a:pt x="8903026" y="3294063"/>
                    <a:pt x="8888058" y="3290227"/>
                  </a:cubicBezTo>
                  <a:cubicBezTo>
                    <a:pt x="8876832" y="3290227"/>
                    <a:pt x="8861864" y="3278717"/>
                    <a:pt x="8858122" y="3267208"/>
                  </a:cubicBezTo>
                  <a:cubicBezTo>
                    <a:pt x="8854380" y="3255698"/>
                    <a:pt x="8861864" y="3248025"/>
                    <a:pt x="8876832" y="3248025"/>
                  </a:cubicBezTo>
                  <a:close/>
                  <a:moveTo>
                    <a:pt x="8801653" y="3243924"/>
                  </a:moveTo>
                  <a:cubicBezTo>
                    <a:pt x="8816621" y="3243924"/>
                    <a:pt x="8827847" y="3255433"/>
                    <a:pt x="8831589" y="3266943"/>
                  </a:cubicBezTo>
                  <a:cubicBezTo>
                    <a:pt x="8835331" y="3278452"/>
                    <a:pt x="8827847" y="3286125"/>
                    <a:pt x="8816621" y="3286125"/>
                  </a:cubicBezTo>
                  <a:cubicBezTo>
                    <a:pt x="8805395" y="3282289"/>
                    <a:pt x="8790427" y="3274616"/>
                    <a:pt x="8786685" y="3263106"/>
                  </a:cubicBezTo>
                  <a:cubicBezTo>
                    <a:pt x="8782943" y="3251597"/>
                    <a:pt x="8790427" y="3240087"/>
                    <a:pt x="8801653" y="3243924"/>
                  </a:cubicBezTo>
                  <a:close/>
                  <a:moveTo>
                    <a:pt x="9415826" y="3240087"/>
                  </a:moveTo>
                  <a:cubicBezTo>
                    <a:pt x="9426939" y="3240087"/>
                    <a:pt x="9441755" y="3251777"/>
                    <a:pt x="9445460" y="3263467"/>
                  </a:cubicBezTo>
                  <a:cubicBezTo>
                    <a:pt x="9452868" y="3275157"/>
                    <a:pt x="9445460" y="3282950"/>
                    <a:pt x="9434347" y="3282950"/>
                  </a:cubicBezTo>
                  <a:cubicBezTo>
                    <a:pt x="9423234" y="3282950"/>
                    <a:pt x="9408418" y="3271260"/>
                    <a:pt x="9404713" y="3259570"/>
                  </a:cubicBezTo>
                  <a:cubicBezTo>
                    <a:pt x="9397305" y="3247881"/>
                    <a:pt x="9404713" y="3240087"/>
                    <a:pt x="9415826" y="3240087"/>
                  </a:cubicBezTo>
                  <a:close/>
                  <a:moveTo>
                    <a:pt x="2415948" y="3240087"/>
                  </a:moveTo>
                  <a:cubicBezTo>
                    <a:pt x="2427181" y="3240087"/>
                    <a:pt x="2438401" y="3247881"/>
                    <a:pt x="2434656" y="3259570"/>
                  </a:cubicBezTo>
                  <a:cubicBezTo>
                    <a:pt x="2434656" y="3271260"/>
                    <a:pt x="2423429" y="3282950"/>
                    <a:pt x="2408463" y="3282950"/>
                  </a:cubicBezTo>
                  <a:cubicBezTo>
                    <a:pt x="2397239" y="3282950"/>
                    <a:pt x="2386023" y="3275157"/>
                    <a:pt x="2389758" y="3263467"/>
                  </a:cubicBezTo>
                  <a:cubicBezTo>
                    <a:pt x="2389758" y="3251777"/>
                    <a:pt x="2400975" y="3240087"/>
                    <a:pt x="2415948" y="3240087"/>
                  </a:cubicBezTo>
                  <a:close/>
                  <a:moveTo>
                    <a:pt x="2491457" y="3237441"/>
                  </a:moveTo>
                  <a:cubicBezTo>
                    <a:pt x="2506886" y="3233737"/>
                    <a:pt x="2514589" y="3244850"/>
                    <a:pt x="2514589" y="3255962"/>
                  </a:cubicBezTo>
                  <a:cubicBezTo>
                    <a:pt x="2510739" y="3267075"/>
                    <a:pt x="2499173" y="3274483"/>
                    <a:pt x="2483744" y="3274483"/>
                  </a:cubicBezTo>
                  <a:cubicBezTo>
                    <a:pt x="2472178" y="3278187"/>
                    <a:pt x="2460617" y="3270779"/>
                    <a:pt x="2464471" y="3259666"/>
                  </a:cubicBezTo>
                  <a:cubicBezTo>
                    <a:pt x="2464471" y="3248554"/>
                    <a:pt x="2479889" y="3237441"/>
                    <a:pt x="2491457" y="3237441"/>
                  </a:cubicBezTo>
                  <a:close/>
                  <a:moveTo>
                    <a:pt x="8730215" y="3236912"/>
                  </a:moveTo>
                  <a:cubicBezTo>
                    <a:pt x="8745183" y="3236912"/>
                    <a:pt x="8756409" y="3248169"/>
                    <a:pt x="8760151" y="3259426"/>
                  </a:cubicBezTo>
                  <a:cubicBezTo>
                    <a:pt x="8763893" y="3270683"/>
                    <a:pt x="8756409" y="3278187"/>
                    <a:pt x="8745183" y="3278187"/>
                  </a:cubicBezTo>
                  <a:cubicBezTo>
                    <a:pt x="8730215" y="3278187"/>
                    <a:pt x="8718989" y="3266930"/>
                    <a:pt x="8715247" y="3255674"/>
                  </a:cubicBezTo>
                  <a:cubicBezTo>
                    <a:pt x="8711505" y="3244417"/>
                    <a:pt x="8718989" y="3236912"/>
                    <a:pt x="8730215" y="3236912"/>
                  </a:cubicBezTo>
                  <a:close/>
                  <a:moveTo>
                    <a:pt x="9347753" y="3233737"/>
                  </a:moveTo>
                  <a:cubicBezTo>
                    <a:pt x="9358979" y="3233737"/>
                    <a:pt x="9373947" y="3244994"/>
                    <a:pt x="9377689" y="3256251"/>
                  </a:cubicBezTo>
                  <a:cubicBezTo>
                    <a:pt x="9381431" y="3267508"/>
                    <a:pt x="9377689" y="3275012"/>
                    <a:pt x="9362721" y="3275012"/>
                  </a:cubicBezTo>
                  <a:cubicBezTo>
                    <a:pt x="9351495" y="3275012"/>
                    <a:pt x="9336527" y="3263755"/>
                    <a:pt x="9332785" y="3252499"/>
                  </a:cubicBezTo>
                  <a:cubicBezTo>
                    <a:pt x="9329043" y="3241242"/>
                    <a:pt x="9336527" y="3233737"/>
                    <a:pt x="9347753" y="3233737"/>
                  </a:cubicBezTo>
                  <a:close/>
                  <a:moveTo>
                    <a:pt x="8658778" y="3228975"/>
                  </a:moveTo>
                  <a:cubicBezTo>
                    <a:pt x="8670004" y="3228975"/>
                    <a:pt x="8684972" y="3240232"/>
                    <a:pt x="8688714" y="3251489"/>
                  </a:cubicBezTo>
                  <a:cubicBezTo>
                    <a:pt x="8692456" y="3262746"/>
                    <a:pt x="8684972" y="3270250"/>
                    <a:pt x="8670004" y="3270250"/>
                  </a:cubicBezTo>
                  <a:cubicBezTo>
                    <a:pt x="8658778" y="3270250"/>
                    <a:pt x="8643810" y="3258993"/>
                    <a:pt x="8643810" y="3247737"/>
                  </a:cubicBezTo>
                  <a:cubicBezTo>
                    <a:pt x="8640068" y="3236480"/>
                    <a:pt x="8647552" y="3228975"/>
                    <a:pt x="8658778" y="3228975"/>
                  </a:cubicBezTo>
                  <a:close/>
                  <a:moveTo>
                    <a:pt x="2566493" y="3228975"/>
                  </a:moveTo>
                  <a:cubicBezTo>
                    <a:pt x="2581628" y="3228975"/>
                    <a:pt x="2589186" y="3236480"/>
                    <a:pt x="2589186" y="3247737"/>
                  </a:cubicBezTo>
                  <a:cubicBezTo>
                    <a:pt x="2589186" y="3258993"/>
                    <a:pt x="2574070" y="3270250"/>
                    <a:pt x="2562703" y="3270250"/>
                  </a:cubicBezTo>
                  <a:cubicBezTo>
                    <a:pt x="2547557" y="3270250"/>
                    <a:pt x="2539987" y="3262746"/>
                    <a:pt x="2539987" y="3251489"/>
                  </a:cubicBezTo>
                  <a:cubicBezTo>
                    <a:pt x="2543771" y="3240232"/>
                    <a:pt x="2555128" y="3232728"/>
                    <a:pt x="2566493" y="3228975"/>
                  </a:cubicBezTo>
                  <a:close/>
                  <a:moveTo>
                    <a:pt x="8586320" y="3226329"/>
                  </a:moveTo>
                  <a:cubicBezTo>
                    <a:pt x="8597546" y="3226329"/>
                    <a:pt x="8608772" y="3237442"/>
                    <a:pt x="8612514" y="3248554"/>
                  </a:cubicBezTo>
                  <a:cubicBezTo>
                    <a:pt x="8616256" y="3259667"/>
                    <a:pt x="8608772" y="3267075"/>
                    <a:pt x="8597546" y="3267075"/>
                  </a:cubicBezTo>
                  <a:cubicBezTo>
                    <a:pt x="8582578" y="3263371"/>
                    <a:pt x="8571352" y="3255963"/>
                    <a:pt x="8567610" y="3244850"/>
                  </a:cubicBezTo>
                  <a:cubicBezTo>
                    <a:pt x="8563868" y="3233738"/>
                    <a:pt x="8571352" y="3222625"/>
                    <a:pt x="8586320" y="3226329"/>
                  </a:cubicBezTo>
                  <a:close/>
                  <a:moveTo>
                    <a:pt x="9276655" y="3225800"/>
                  </a:moveTo>
                  <a:cubicBezTo>
                    <a:pt x="9288085" y="3225800"/>
                    <a:pt x="9303325" y="3237057"/>
                    <a:pt x="9307135" y="3248314"/>
                  </a:cubicBezTo>
                  <a:cubicBezTo>
                    <a:pt x="9314755" y="3259571"/>
                    <a:pt x="9307135" y="3267075"/>
                    <a:pt x="9295705" y="3267075"/>
                  </a:cubicBezTo>
                  <a:cubicBezTo>
                    <a:pt x="9280465" y="3267075"/>
                    <a:pt x="9269035" y="3255818"/>
                    <a:pt x="9265225" y="3244562"/>
                  </a:cubicBezTo>
                  <a:cubicBezTo>
                    <a:pt x="9257605" y="3233305"/>
                    <a:pt x="9265225" y="3225800"/>
                    <a:pt x="9276655" y="3225800"/>
                  </a:cubicBezTo>
                  <a:close/>
                  <a:moveTo>
                    <a:pt x="2646104" y="3225800"/>
                  </a:moveTo>
                  <a:cubicBezTo>
                    <a:pt x="2657327" y="3225800"/>
                    <a:pt x="2668560" y="3233305"/>
                    <a:pt x="2664817" y="3244562"/>
                  </a:cubicBezTo>
                  <a:cubicBezTo>
                    <a:pt x="2664817" y="3255818"/>
                    <a:pt x="2653592" y="3267075"/>
                    <a:pt x="2638623" y="3267075"/>
                  </a:cubicBezTo>
                  <a:cubicBezTo>
                    <a:pt x="2627397" y="3267075"/>
                    <a:pt x="2616165" y="3259571"/>
                    <a:pt x="2619906" y="3248314"/>
                  </a:cubicBezTo>
                  <a:cubicBezTo>
                    <a:pt x="2619906" y="3237057"/>
                    <a:pt x="2631144" y="3225800"/>
                    <a:pt x="2646104" y="3225800"/>
                  </a:cubicBezTo>
                  <a:close/>
                  <a:moveTo>
                    <a:pt x="2720461" y="3222625"/>
                  </a:moveTo>
                  <a:cubicBezTo>
                    <a:pt x="2735612" y="3222625"/>
                    <a:pt x="2743179" y="3230130"/>
                    <a:pt x="2743179" y="3241387"/>
                  </a:cubicBezTo>
                  <a:cubicBezTo>
                    <a:pt x="2739394" y="3252643"/>
                    <a:pt x="2728032" y="3260148"/>
                    <a:pt x="2716682" y="3263900"/>
                  </a:cubicBezTo>
                  <a:cubicBezTo>
                    <a:pt x="2701537" y="3263900"/>
                    <a:pt x="2693961" y="3256396"/>
                    <a:pt x="2693961" y="3245139"/>
                  </a:cubicBezTo>
                  <a:cubicBezTo>
                    <a:pt x="2693961" y="3233882"/>
                    <a:pt x="2709105" y="3222625"/>
                    <a:pt x="2720461" y="3222625"/>
                  </a:cubicBezTo>
                  <a:close/>
                  <a:moveTo>
                    <a:pt x="2800099" y="3218440"/>
                  </a:moveTo>
                  <a:cubicBezTo>
                    <a:pt x="2811325" y="3214687"/>
                    <a:pt x="2822553" y="3225944"/>
                    <a:pt x="2818810" y="3237201"/>
                  </a:cubicBezTo>
                  <a:cubicBezTo>
                    <a:pt x="2818810" y="3244705"/>
                    <a:pt x="2807582" y="3255962"/>
                    <a:pt x="2792617" y="3255962"/>
                  </a:cubicBezTo>
                  <a:cubicBezTo>
                    <a:pt x="2781393" y="3255962"/>
                    <a:pt x="2770170" y="3248458"/>
                    <a:pt x="2770170" y="3237201"/>
                  </a:cubicBezTo>
                  <a:cubicBezTo>
                    <a:pt x="2773914" y="3225944"/>
                    <a:pt x="2785135" y="3218440"/>
                    <a:pt x="2800099" y="3218440"/>
                  </a:cubicBezTo>
                  <a:close/>
                  <a:moveTo>
                    <a:pt x="9208053" y="3217862"/>
                  </a:moveTo>
                  <a:cubicBezTo>
                    <a:pt x="9219279" y="3217862"/>
                    <a:pt x="9230505" y="3229372"/>
                    <a:pt x="9237989" y="3240881"/>
                  </a:cubicBezTo>
                  <a:cubicBezTo>
                    <a:pt x="9241731" y="3252391"/>
                    <a:pt x="9234247" y="3263900"/>
                    <a:pt x="9223021" y="3260064"/>
                  </a:cubicBezTo>
                  <a:cubicBezTo>
                    <a:pt x="9211795" y="3260064"/>
                    <a:pt x="9196827" y="3248554"/>
                    <a:pt x="9193085" y="3237045"/>
                  </a:cubicBezTo>
                  <a:cubicBezTo>
                    <a:pt x="9189343" y="3225535"/>
                    <a:pt x="9193085" y="3217862"/>
                    <a:pt x="9208053" y="3217862"/>
                  </a:cubicBezTo>
                  <a:close/>
                  <a:moveTo>
                    <a:pt x="8511140" y="3217862"/>
                  </a:moveTo>
                  <a:cubicBezTo>
                    <a:pt x="8526108" y="3217862"/>
                    <a:pt x="8537334" y="3229119"/>
                    <a:pt x="8541076" y="3240376"/>
                  </a:cubicBezTo>
                  <a:cubicBezTo>
                    <a:pt x="8544818" y="3251633"/>
                    <a:pt x="8537334" y="3259137"/>
                    <a:pt x="8522366" y="3259137"/>
                  </a:cubicBezTo>
                  <a:cubicBezTo>
                    <a:pt x="8511140" y="3259137"/>
                    <a:pt x="8499914" y="3247880"/>
                    <a:pt x="8496172" y="3236624"/>
                  </a:cubicBezTo>
                  <a:cubicBezTo>
                    <a:pt x="8492430" y="3225367"/>
                    <a:pt x="8499914" y="3217862"/>
                    <a:pt x="8511140" y="3217862"/>
                  </a:cubicBezTo>
                  <a:close/>
                  <a:moveTo>
                    <a:pt x="9136615" y="3209925"/>
                  </a:moveTo>
                  <a:cubicBezTo>
                    <a:pt x="9147841" y="3213762"/>
                    <a:pt x="9162809" y="3221435"/>
                    <a:pt x="9166551" y="3232944"/>
                  </a:cubicBezTo>
                  <a:cubicBezTo>
                    <a:pt x="9170293" y="3244454"/>
                    <a:pt x="9162809" y="3255963"/>
                    <a:pt x="9151583" y="3252127"/>
                  </a:cubicBezTo>
                  <a:cubicBezTo>
                    <a:pt x="9140357" y="3252127"/>
                    <a:pt x="9125389" y="3240617"/>
                    <a:pt x="9121647" y="3229108"/>
                  </a:cubicBezTo>
                  <a:cubicBezTo>
                    <a:pt x="9117905" y="3217598"/>
                    <a:pt x="9125389" y="3209925"/>
                    <a:pt x="9136615" y="3209925"/>
                  </a:cubicBezTo>
                  <a:close/>
                  <a:moveTo>
                    <a:pt x="5538582" y="3209925"/>
                  </a:moveTo>
                  <a:cubicBezTo>
                    <a:pt x="5553724" y="3209925"/>
                    <a:pt x="5565081" y="3217545"/>
                    <a:pt x="5565081" y="3228975"/>
                  </a:cubicBezTo>
                  <a:cubicBezTo>
                    <a:pt x="5565081" y="3240405"/>
                    <a:pt x="5553724" y="3248025"/>
                    <a:pt x="5542368" y="3248025"/>
                  </a:cubicBezTo>
                  <a:cubicBezTo>
                    <a:pt x="5527225" y="3248025"/>
                    <a:pt x="5515868" y="3240405"/>
                    <a:pt x="5515868" y="3228975"/>
                  </a:cubicBezTo>
                  <a:cubicBezTo>
                    <a:pt x="5515868" y="3217545"/>
                    <a:pt x="5527225" y="3209925"/>
                    <a:pt x="5538582" y="3209925"/>
                  </a:cubicBezTo>
                  <a:close/>
                  <a:moveTo>
                    <a:pt x="2876038" y="3209925"/>
                  </a:moveTo>
                  <a:cubicBezTo>
                    <a:pt x="2891179" y="3209925"/>
                    <a:pt x="2898751" y="3217719"/>
                    <a:pt x="2898751" y="3229408"/>
                  </a:cubicBezTo>
                  <a:cubicBezTo>
                    <a:pt x="2894965" y="3241098"/>
                    <a:pt x="2883608" y="3252788"/>
                    <a:pt x="2872251" y="3252788"/>
                  </a:cubicBezTo>
                  <a:cubicBezTo>
                    <a:pt x="2857108" y="3252788"/>
                    <a:pt x="2849539" y="3244995"/>
                    <a:pt x="2849539" y="3233305"/>
                  </a:cubicBezTo>
                  <a:cubicBezTo>
                    <a:pt x="2849539" y="3221615"/>
                    <a:pt x="2864681" y="3213822"/>
                    <a:pt x="2876038" y="3209925"/>
                  </a:cubicBezTo>
                  <a:close/>
                  <a:moveTo>
                    <a:pt x="2954080" y="3206750"/>
                  </a:moveTo>
                  <a:cubicBezTo>
                    <a:pt x="2965305" y="3206750"/>
                    <a:pt x="2976529" y="3214255"/>
                    <a:pt x="2972787" y="3225512"/>
                  </a:cubicBezTo>
                  <a:cubicBezTo>
                    <a:pt x="2972787" y="3236768"/>
                    <a:pt x="2961563" y="3248025"/>
                    <a:pt x="2946596" y="3248025"/>
                  </a:cubicBezTo>
                  <a:cubicBezTo>
                    <a:pt x="2935371" y="3248025"/>
                    <a:pt x="2924147" y="3240521"/>
                    <a:pt x="2924147" y="3229264"/>
                  </a:cubicBezTo>
                  <a:cubicBezTo>
                    <a:pt x="2927888" y="3218007"/>
                    <a:pt x="2939113" y="3206750"/>
                    <a:pt x="2954080" y="3206750"/>
                  </a:cubicBezTo>
                  <a:close/>
                  <a:moveTo>
                    <a:pt x="9065178" y="3203575"/>
                  </a:moveTo>
                  <a:cubicBezTo>
                    <a:pt x="9080146" y="3207279"/>
                    <a:pt x="9091372" y="3214688"/>
                    <a:pt x="9095114" y="3229504"/>
                  </a:cubicBezTo>
                  <a:cubicBezTo>
                    <a:pt x="9098856" y="3240617"/>
                    <a:pt x="9095114" y="3248025"/>
                    <a:pt x="9080146" y="3248025"/>
                  </a:cubicBezTo>
                  <a:cubicBezTo>
                    <a:pt x="9068920" y="3244321"/>
                    <a:pt x="9057694" y="3233209"/>
                    <a:pt x="9050210" y="3222096"/>
                  </a:cubicBezTo>
                  <a:cubicBezTo>
                    <a:pt x="9046468" y="3210984"/>
                    <a:pt x="9053952" y="3203575"/>
                    <a:pt x="9065178" y="3203575"/>
                  </a:cubicBezTo>
                  <a:close/>
                  <a:moveTo>
                    <a:pt x="3029354" y="3203575"/>
                  </a:moveTo>
                  <a:cubicBezTo>
                    <a:pt x="3044497" y="3203575"/>
                    <a:pt x="3052068" y="3211080"/>
                    <a:pt x="3052068" y="3222337"/>
                  </a:cubicBezTo>
                  <a:cubicBezTo>
                    <a:pt x="3052068" y="3233593"/>
                    <a:pt x="3036925" y="3244850"/>
                    <a:pt x="3026225" y="3244850"/>
                  </a:cubicBezTo>
                  <a:cubicBezTo>
                    <a:pt x="3011084" y="3244850"/>
                    <a:pt x="3003514" y="3237346"/>
                    <a:pt x="3003514" y="3226089"/>
                  </a:cubicBezTo>
                  <a:cubicBezTo>
                    <a:pt x="3003514" y="3214832"/>
                    <a:pt x="3018655" y="3203575"/>
                    <a:pt x="3029354" y="3203575"/>
                  </a:cubicBezTo>
                  <a:close/>
                  <a:moveTo>
                    <a:pt x="8994080" y="3199341"/>
                  </a:moveTo>
                  <a:cubicBezTo>
                    <a:pt x="9009320" y="3199341"/>
                    <a:pt x="9020750" y="3210454"/>
                    <a:pt x="9024560" y="3221566"/>
                  </a:cubicBezTo>
                  <a:cubicBezTo>
                    <a:pt x="9032180" y="3232679"/>
                    <a:pt x="9024560" y="3240087"/>
                    <a:pt x="9009320" y="3240087"/>
                  </a:cubicBezTo>
                  <a:cubicBezTo>
                    <a:pt x="8997890" y="3236383"/>
                    <a:pt x="8986460" y="3228975"/>
                    <a:pt x="8982650" y="3217862"/>
                  </a:cubicBezTo>
                  <a:cubicBezTo>
                    <a:pt x="8975030" y="3206750"/>
                    <a:pt x="8982650" y="3195637"/>
                    <a:pt x="8994080" y="3199341"/>
                  </a:cubicBezTo>
                  <a:close/>
                  <a:moveTo>
                    <a:pt x="3108991" y="3198812"/>
                  </a:moveTo>
                  <a:cubicBezTo>
                    <a:pt x="3120217" y="3198812"/>
                    <a:pt x="3131443" y="3206317"/>
                    <a:pt x="3131443" y="3217574"/>
                  </a:cubicBezTo>
                  <a:cubicBezTo>
                    <a:pt x="3127701" y="3228830"/>
                    <a:pt x="3116475" y="3236335"/>
                    <a:pt x="3101507" y="3240087"/>
                  </a:cubicBezTo>
                  <a:cubicBezTo>
                    <a:pt x="3090281" y="3240087"/>
                    <a:pt x="3079055" y="3232583"/>
                    <a:pt x="3082797" y="3221326"/>
                  </a:cubicBezTo>
                  <a:cubicBezTo>
                    <a:pt x="3082797" y="3210069"/>
                    <a:pt x="3094023" y="3198812"/>
                    <a:pt x="3108991" y="3198812"/>
                  </a:cubicBezTo>
                  <a:close/>
                  <a:moveTo>
                    <a:pt x="9593248" y="3195637"/>
                  </a:moveTo>
                  <a:cubicBezTo>
                    <a:pt x="9604474" y="3199341"/>
                    <a:pt x="9619442" y="3206750"/>
                    <a:pt x="9623184" y="3221566"/>
                  </a:cubicBezTo>
                  <a:cubicBezTo>
                    <a:pt x="9630668" y="3232679"/>
                    <a:pt x="9623184" y="3240087"/>
                    <a:pt x="9611958" y="3236383"/>
                  </a:cubicBezTo>
                  <a:cubicBezTo>
                    <a:pt x="9600732" y="3236383"/>
                    <a:pt x="9585764" y="3225271"/>
                    <a:pt x="9582022" y="3214158"/>
                  </a:cubicBezTo>
                  <a:cubicBezTo>
                    <a:pt x="9578280" y="3203046"/>
                    <a:pt x="9582022" y="3195637"/>
                    <a:pt x="9593248" y="3195637"/>
                  </a:cubicBezTo>
                  <a:close/>
                  <a:moveTo>
                    <a:pt x="8925478" y="3191537"/>
                  </a:moveTo>
                  <a:cubicBezTo>
                    <a:pt x="8936704" y="3191537"/>
                    <a:pt x="8947930" y="3203046"/>
                    <a:pt x="8955414" y="3214556"/>
                  </a:cubicBezTo>
                  <a:cubicBezTo>
                    <a:pt x="8959156" y="3226065"/>
                    <a:pt x="8951672" y="3233738"/>
                    <a:pt x="8940446" y="3233738"/>
                  </a:cubicBezTo>
                  <a:cubicBezTo>
                    <a:pt x="8925478" y="3233738"/>
                    <a:pt x="8914252" y="3222229"/>
                    <a:pt x="8910510" y="3210719"/>
                  </a:cubicBezTo>
                  <a:cubicBezTo>
                    <a:pt x="8906768" y="3199210"/>
                    <a:pt x="8910510" y="3187700"/>
                    <a:pt x="8925478" y="3191537"/>
                  </a:cubicBezTo>
                  <a:close/>
                  <a:moveTo>
                    <a:pt x="9524986" y="3187699"/>
                  </a:moveTo>
                  <a:cubicBezTo>
                    <a:pt x="9536212" y="3191536"/>
                    <a:pt x="9551180" y="3199209"/>
                    <a:pt x="9554922" y="3214555"/>
                  </a:cubicBezTo>
                  <a:cubicBezTo>
                    <a:pt x="9562406" y="3226064"/>
                    <a:pt x="9554922" y="3233737"/>
                    <a:pt x="9543696" y="3229901"/>
                  </a:cubicBezTo>
                  <a:cubicBezTo>
                    <a:pt x="9532470" y="3229901"/>
                    <a:pt x="9517502" y="3218391"/>
                    <a:pt x="9513760" y="3206882"/>
                  </a:cubicBezTo>
                  <a:cubicBezTo>
                    <a:pt x="9510018" y="3195372"/>
                    <a:pt x="9513760" y="3187699"/>
                    <a:pt x="9524986" y="3187699"/>
                  </a:cubicBezTo>
                  <a:close/>
                  <a:moveTo>
                    <a:pt x="8854040" y="3184525"/>
                  </a:moveTo>
                  <a:cubicBezTo>
                    <a:pt x="8865266" y="3184525"/>
                    <a:pt x="8880234" y="3195782"/>
                    <a:pt x="8883976" y="3207039"/>
                  </a:cubicBezTo>
                  <a:cubicBezTo>
                    <a:pt x="8887718" y="3218296"/>
                    <a:pt x="8880234" y="3225800"/>
                    <a:pt x="8865266" y="3225800"/>
                  </a:cubicBezTo>
                  <a:cubicBezTo>
                    <a:pt x="8854040" y="3225800"/>
                    <a:pt x="8842814" y="3214543"/>
                    <a:pt x="8839072" y="3203287"/>
                  </a:cubicBezTo>
                  <a:cubicBezTo>
                    <a:pt x="8835330" y="3192030"/>
                    <a:pt x="8839072" y="3184525"/>
                    <a:pt x="8854040" y="3184525"/>
                  </a:cubicBezTo>
                  <a:close/>
                  <a:moveTo>
                    <a:pt x="9457290" y="3179762"/>
                  </a:moveTo>
                  <a:cubicBezTo>
                    <a:pt x="9468516" y="3183599"/>
                    <a:pt x="9483484" y="3191272"/>
                    <a:pt x="9487226" y="3206618"/>
                  </a:cubicBezTo>
                  <a:cubicBezTo>
                    <a:pt x="9490968" y="3218127"/>
                    <a:pt x="9487226" y="3225800"/>
                    <a:pt x="9476000" y="3225800"/>
                  </a:cubicBezTo>
                  <a:cubicBezTo>
                    <a:pt x="9464774" y="3221964"/>
                    <a:pt x="9449806" y="3210454"/>
                    <a:pt x="9446064" y="3198945"/>
                  </a:cubicBezTo>
                  <a:cubicBezTo>
                    <a:pt x="9438580" y="3187435"/>
                    <a:pt x="9446064" y="3179762"/>
                    <a:pt x="9457290" y="3179762"/>
                  </a:cubicBezTo>
                  <a:close/>
                  <a:moveTo>
                    <a:pt x="8782603" y="3176587"/>
                  </a:moveTo>
                  <a:cubicBezTo>
                    <a:pt x="8793829" y="3180424"/>
                    <a:pt x="8808797" y="3188097"/>
                    <a:pt x="8812539" y="3199606"/>
                  </a:cubicBezTo>
                  <a:cubicBezTo>
                    <a:pt x="8816281" y="3211116"/>
                    <a:pt x="8808797" y="3222625"/>
                    <a:pt x="8793829" y="3218789"/>
                  </a:cubicBezTo>
                  <a:cubicBezTo>
                    <a:pt x="8782603" y="3218789"/>
                    <a:pt x="8771377" y="3207279"/>
                    <a:pt x="8767635" y="3195770"/>
                  </a:cubicBezTo>
                  <a:cubicBezTo>
                    <a:pt x="8763893" y="3184260"/>
                    <a:pt x="8767635" y="3176587"/>
                    <a:pt x="8782603" y="3176587"/>
                  </a:cubicBezTo>
                  <a:close/>
                  <a:moveTo>
                    <a:pt x="2427065" y="3176587"/>
                  </a:moveTo>
                  <a:cubicBezTo>
                    <a:pt x="2438286" y="3176587"/>
                    <a:pt x="2449514" y="3184092"/>
                    <a:pt x="2445764" y="3195349"/>
                  </a:cubicBezTo>
                  <a:cubicBezTo>
                    <a:pt x="2445764" y="3206605"/>
                    <a:pt x="2430798" y="3217862"/>
                    <a:pt x="2419581" y="3217862"/>
                  </a:cubicBezTo>
                  <a:cubicBezTo>
                    <a:pt x="2404608" y="3217862"/>
                    <a:pt x="2397120" y="3210358"/>
                    <a:pt x="2397120" y="3199101"/>
                  </a:cubicBezTo>
                  <a:cubicBezTo>
                    <a:pt x="2400863" y="3187844"/>
                    <a:pt x="2412091" y="3176587"/>
                    <a:pt x="2427065" y="3176587"/>
                  </a:cubicBezTo>
                  <a:close/>
                  <a:moveTo>
                    <a:pt x="9389028" y="3173412"/>
                  </a:moveTo>
                  <a:cubicBezTo>
                    <a:pt x="9400254" y="3177116"/>
                    <a:pt x="9415222" y="3184525"/>
                    <a:pt x="9418964" y="3199341"/>
                  </a:cubicBezTo>
                  <a:cubicBezTo>
                    <a:pt x="9422706" y="3210454"/>
                    <a:pt x="9418964" y="3217862"/>
                    <a:pt x="9407738" y="3217862"/>
                  </a:cubicBezTo>
                  <a:cubicBezTo>
                    <a:pt x="9392770" y="3214158"/>
                    <a:pt x="9381544" y="3203046"/>
                    <a:pt x="9374060" y="3191933"/>
                  </a:cubicBezTo>
                  <a:cubicBezTo>
                    <a:pt x="9370318" y="3180821"/>
                    <a:pt x="9377802" y="3173412"/>
                    <a:pt x="9389028" y="3173412"/>
                  </a:cubicBezTo>
                  <a:close/>
                  <a:moveTo>
                    <a:pt x="2502580" y="3173412"/>
                  </a:moveTo>
                  <a:cubicBezTo>
                    <a:pt x="2514138" y="3173412"/>
                    <a:pt x="2525694" y="3180917"/>
                    <a:pt x="2521843" y="3192174"/>
                  </a:cubicBezTo>
                  <a:cubicBezTo>
                    <a:pt x="2521843" y="3203430"/>
                    <a:pt x="2510284" y="3210935"/>
                    <a:pt x="2494863" y="3214687"/>
                  </a:cubicBezTo>
                  <a:cubicBezTo>
                    <a:pt x="2483292" y="3214687"/>
                    <a:pt x="2471723" y="3207183"/>
                    <a:pt x="2475581" y="3195926"/>
                  </a:cubicBezTo>
                  <a:cubicBezTo>
                    <a:pt x="2475581" y="3184669"/>
                    <a:pt x="2487148" y="3173412"/>
                    <a:pt x="2502580" y="3173412"/>
                  </a:cubicBezTo>
                  <a:close/>
                  <a:moveTo>
                    <a:pt x="8711732" y="3172487"/>
                  </a:moveTo>
                  <a:cubicBezTo>
                    <a:pt x="8722958" y="3172487"/>
                    <a:pt x="8734184" y="3183996"/>
                    <a:pt x="8737926" y="3195506"/>
                  </a:cubicBezTo>
                  <a:cubicBezTo>
                    <a:pt x="8741668" y="3207015"/>
                    <a:pt x="8737926" y="3214688"/>
                    <a:pt x="8722958" y="3214688"/>
                  </a:cubicBezTo>
                  <a:cubicBezTo>
                    <a:pt x="8711732" y="3210852"/>
                    <a:pt x="8696764" y="3203179"/>
                    <a:pt x="8693022" y="3191669"/>
                  </a:cubicBezTo>
                  <a:cubicBezTo>
                    <a:pt x="8689280" y="3180160"/>
                    <a:pt x="8696764" y="3168650"/>
                    <a:pt x="8711732" y="3172487"/>
                  </a:cubicBezTo>
                  <a:close/>
                  <a:moveTo>
                    <a:pt x="8635532" y="3165475"/>
                  </a:moveTo>
                  <a:cubicBezTo>
                    <a:pt x="8650953" y="3165475"/>
                    <a:pt x="8662519" y="3176732"/>
                    <a:pt x="8666375" y="3187989"/>
                  </a:cubicBezTo>
                  <a:cubicBezTo>
                    <a:pt x="8670230" y="3199246"/>
                    <a:pt x="8662519" y="3206750"/>
                    <a:pt x="8650953" y="3206750"/>
                  </a:cubicBezTo>
                  <a:cubicBezTo>
                    <a:pt x="8639387" y="3206750"/>
                    <a:pt x="8623966" y="3195493"/>
                    <a:pt x="8620110" y="3184237"/>
                  </a:cubicBezTo>
                  <a:cubicBezTo>
                    <a:pt x="8616255" y="3172980"/>
                    <a:pt x="8623966" y="3165475"/>
                    <a:pt x="8635532" y="3165475"/>
                  </a:cubicBezTo>
                  <a:close/>
                  <a:moveTo>
                    <a:pt x="2577873" y="3165475"/>
                  </a:moveTo>
                  <a:cubicBezTo>
                    <a:pt x="2592810" y="3165475"/>
                    <a:pt x="2600278" y="3172884"/>
                    <a:pt x="2600278" y="3183996"/>
                  </a:cubicBezTo>
                  <a:cubicBezTo>
                    <a:pt x="2596546" y="3195109"/>
                    <a:pt x="2585342" y="3206221"/>
                    <a:pt x="2570387" y="3206221"/>
                  </a:cubicBezTo>
                  <a:cubicBezTo>
                    <a:pt x="2559151" y="3209925"/>
                    <a:pt x="2547927" y="3198813"/>
                    <a:pt x="2551666" y="3187700"/>
                  </a:cubicBezTo>
                  <a:cubicBezTo>
                    <a:pt x="2551666" y="3176588"/>
                    <a:pt x="2566637" y="3169179"/>
                    <a:pt x="2577873" y="3165475"/>
                  </a:cubicBezTo>
                  <a:close/>
                  <a:moveTo>
                    <a:pt x="9321332" y="3165474"/>
                  </a:moveTo>
                  <a:cubicBezTo>
                    <a:pt x="9332898" y="3169178"/>
                    <a:pt x="9344464" y="3180291"/>
                    <a:pt x="9352175" y="3191403"/>
                  </a:cubicBezTo>
                  <a:cubicBezTo>
                    <a:pt x="9356030" y="3202516"/>
                    <a:pt x="9348319" y="3209924"/>
                    <a:pt x="9336753" y="3209924"/>
                  </a:cubicBezTo>
                  <a:cubicBezTo>
                    <a:pt x="9325187" y="3206220"/>
                    <a:pt x="9309766" y="3198812"/>
                    <a:pt x="9305910" y="3183995"/>
                  </a:cubicBezTo>
                  <a:cubicBezTo>
                    <a:pt x="9302055" y="3172883"/>
                    <a:pt x="9305910" y="3165474"/>
                    <a:pt x="9321332" y="3165474"/>
                  </a:cubicBezTo>
                  <a:close/>
                  <a:moveTo>
                    <a:pt x="9249668" y="3161374"/>
                  </a:moveTo>
                  <a:cubicBezTo>
                    <a:pt x="9261098" y="3161374"/>
                    <a:pt x="9276338" y="3172883"/>
                    <a:pt x="9280148" y="3184393"/>
                  </a:cubicBezTo>
                  <a:cubicBezTo>
                    <a:pt x="9287768" y="3195902"/>
                    <a:pt x="9280148" y="3203575"/>
                    <a:pt x="9268718" y="3203575"/>
                  </a:cubicBezTo>
                  <a:cubicBezTo>
                    <a:pt x="9257288" y="3199739"/>
                    <a:pt x="9242048" y="3192066"/>
                    <a:pt x="9238238" y="3180556"/>
                  </a:cubicBezTo>
                  <a:cubicBezTo>
                    <a:pt x="9230618" y="3165210"/>
                    <a:pt x="9238238" y="3157537"/>
                    <a:pt x="9249668" y="3161374"/>
                  </a:cubicBezTo>
                  <a:close/>
                  <a:moveTo>
                    <a:pt x="2653783" y="3160712"/>
                  </a:moveTo>
                  <a:cubicBezTo>
                    <a:pt x="2668929" y="3160712"/>
                    <a:pt x="2676497" y="3168506"/>
                    <a:pt x="2676497" y="3180195"/>
                  </a:cubicBezTo>
                  <a:cubicBezTo>
                    <a:pt x="2672714" y="3191885"/>
                    <a:pt x="2661356" y="3203575"/>
                    <a:pt x="2650000" y="3203575"/>
                  </a:cubicBezTo>
                  <a:cubicBezTo>
                    <a:pt x="2634857" y="3203575"/>
                    <a:pt x="2627287" y="3195782"/>
                    <a:pt x="2627287" y="3184092"/>
                  </a:cubicBezTo>
                  <a:cubicBezTo>
                    <a:pt x="2631064" y="3172402"/>
                    <a:pt x="2642430" y="3160712"/>
                    <a:pt x="2653783" y="3160712"/>
                  </a:cubicBezTo>
                  <a:close/>
                  <a:moveTo>
                    <a:pt x="8564095" y="3157537"/>
                  </a:moveTo>
                  <a:cubicBezTo>
                    <a:pt x="8579516" y="3161374"/>
                    <a:pt x="8591082" y="3169047"/>
                    <a:pt x="8594938" y="3180556"/>
                  </a:cubicBezTo>
                  <a:cubicBezTo>
                    <a:pt x="8598793" y="3192066"/>
                    <a:pt x="8591082" y="3203575"/>
                    <a:pt x="8579516" y="3199739"/>
                  </a:cubicBezTo>
                  <a:cubicBezTo>
                    <a:pt x="8564095" y="3199739"/>
                    <a:pt x="8552529" y="3188229"/>
                    <a:pt x="8548673" y="3176720"/>
                  </a:cubicBezTo>
                  <a:cubicBezTo>
                    <a:pt x="8544818" y="3165210"/>
                    <a:pt x="8552529" y="3157537"/>
                    <a:pt x="8564095" y="3157537"/>
                  </a:cubicBezTo>
                  <a:close/>
                  <a:moveTo>
                    <a:pt x="2731837" y="3157537"/>
                  </a:moveTo>
                  <a:cubicBezTo>
                    <a:pt x="2743066" y="3157537"/>
                    <a:pt x="2754295" y="3165042"/>
                    <a:pt x="2750550" y="3176299"/>
                  </a:cubicBezTo>
                  <a:cubicBezTo>
                    <a:pt x="2750550" y="3187555"/>
                    <a:pt x="2739324" y="3195060"/>
                    <a:pt x="2724357" y="3198812"/>
                  </a:cubicBezTo>
                  <a:cubicBezTo>
                    <a:pt x="2713128" y="3198812"/>
                    <a:pt x="2701900" y="3191308"/>
                    <a:pt x="2705643" y="3180051"/>
                  </a:cubicBezTo>
                  <a:cubicBezTo>
                    <a:pt x="2705643" y="3168794"/>
                    <a:pt x="2716872" y="3157537"/>
                    <a:pt x="2731837" y="3157537"/>
                  </a:cubicBezTo>
                  <a:close/>
                  <a:moveTo>
                    <a:pt x="2808038" y="3153437"/>
                  </a:moveTo>
                  <a:cubicBezTo>
                    <a:pt x="2823002" y="3149600"/>
                    <a:pt x="2830489" y="3161110"/>
                    <a:pt x="2830489" y="3172619"/>
                  </a:cubicBezTo>
                  <a:cubicBezTo>
                    <a:pt x="2826748" y="3184129"/>
                    <a:pt x="2815524" y="3191802"/>
                    <a:pt x="2800553" y="3191802"/>
                  </a:cubicBezTo>
                  <a:cubicBezTo>
                    <a:pt x="2789330" y="3195638"/>
                    <a:pt x="2778108" y="3184129"/>
                    <a:pt x="2781846" y="3172619"/>
                  </a:cubicBezTo>
                  <a:cubicBezTo>
                    <a:pt x="2781846" y="3161110"/>
                    <a:pt x="2796815" y="3153437"/>
                    <a:pt x="2808038" y="3153437"/>
                  </a:cubicBezTo>
                  <a:close/>
                  <a:moveTo>
                    <a:pt x="9182653" y="3153436"/>
                  </a:moveTo>
                  <a:cubicBezTo>
                    <a:pt x="9193879" y="3153436"/>
                    <a:pt x="9208847" y="3164945"/>
                    <a:pt x="9212589" y="3176455"/>
                  </a:cubicBezTo>
                  <a:cubicBezTo>
                    <a:pt x="9216331" y="3187964"/>
                    <a:pt x="9208847" y="3195637"/>
                    <a:pt x="9197621" y="3195637"/>
                  </a:cubicBezTo>
                  <a:cubicBezTo>
                    <a:pt x="9186395" y="3195637"/>
                    <a:pt x="9171427" y="3184128"/>
                    <a:pt x="9167685" y="3172618"/>
                  </a:cubicBezTo>
                  <a:cubicBezTo>
                    <a:pt x="9163943" y="3161109"/>
                    <a:pt x="9171427" y="3149599"/>
                    <a:pt x="9182653" y="3153436"/>
                  </a:cubicBezTo>
                  <a:close/>
                  <a:moveTo>
                    <a:pt x="5771944" y="3149600"/>
                  </a:moveTo>
                  <a:cubicBezTo>
                    <a:pt x="5787086" y="3149600"/>
                    <a:pt x="5798443" y="3157220"/>
                    <a:pt x="5798443" y="3168650"/>
                  </a:cubicBezTo>
                  <a:cubicBezTo>
                    <a:pt x="5798443" y="3180080"/>
                    <a:pt x="5787086" y="3187700"/>
                    <a:pt x="5775730" y="3187700"/>
                  </a:cubicBezTo>
                  <a:cubicBezTo>
                    <a:pt x="5760587" y="3187700"/>
                    <a:pt x="5749230" y="3180080"/>
                    <a:pt x="5749230" y="3168650"/>
                  </a:cubicBezTo>
                  <a:cubicBezTo>
                    <a:pt x="5749230" y="3157220"/>
                    <a:pt x="5760587" y="3149600"/>
                    <a:pt x="5771944" y="3149600"/>
                  </a:cubicBezTo>
                  <a:close/>
                  <a:moveTo>
                    <a:pt x="9111026" y="3146953"/>
                  </a:moveTo>
                  <a:cubicBezTo>
                    <a:pt x="9125843" y="3146953"/>
                    <a:pt x="9136955" y="3158066"/>
                    <a:pt x="9140660" y="3169178"/>
                  </a:cubicBezTo>
                  <a:cubicBezTo>
                    <a:pt x="9148068" y="3180291"/>
                    <a:pt x="9140660" y="3187699"/>
                    <a:pt x="9129547" y="3187699"/>
                  </a:cubicBezTo>
                  <a:cubicBezTo>
                    <a:pt x="9114730" y="3187699"/>
                    <a:pt x="9103618" y="3176587"/>
                    <a:pt x="9099913" y="3165474"/>
                  </a:cubicBezTo>
                  <a:cubicBezTo>
                    <a:pt x="9092505" y="3154362"/>
                    <a:pt x="9099913" y="3143249"/>
                    <a:pt x="9111026" y="3146953"/>
                  </a:cubicBezTo>
                  <a:close/>
                  <a:moveTo>
                    <a:pt x="5692569" y="3146425"/>
                  </a:moveTo>
                  <a:cubicBezTo>
                    <a:pt x="5707711" y="3146425"/>
                    <a:pt x="5719068" y="3157682"/>
                    <a:pt x="5719068" y="3168939"/>
                  </a:cubicBezTo>
                  <a:cubicBezTo>
                    <a:pt x="5719068" y="3180196"/>
                    <a:pt x="5711497" y="3187700"/>
                    <a:pt x="5696355" y="3187700"/>
                  </a:cubicBezTo>
                  <a:cubicBezTo>
                    <a:pt x="5681212" y="3187700"/>
                    <a:pt x="5669855" y="3180196"/>
                    <a:pt x="5669855" y="3168939"/>
                  </a:cubicBezTo>
                  <a:cubicBezTo>
                    <a:pt x="5669855" y="3157682"/>
                    <a:pt x="5681212" y="3146425"/>
                    <a:pt x="5692569" y="3146425"/>
                  </a:cubicBezTo>
                  <a:close/>
                  <a:moveTo>
                    <a:pt x="5617712" y="3146425"/>
                  </a:moveTo>
                  <a:cubicBezTo>
                    <a:pt x="5628703" y="3146425"/>
                    <a:pt x="5639693" y="3157682"/>
                    <a:pt x="5639693" y="3165187"/>
                  </a:cubicBezTo>
                  <a:cubicBezTo>
                    <a:pt x="5639693" y="3176443"/>
                    <a:pt x="5632366" y="3187700"/>
                    <a:pt x="5617712" y="3187700"/>
                  </a:cubicBezTo>
                  <a:cubicBezTo>
                    <a:pt x="5603059" y="3187700"/>
                    <a:pt x="5592068" y="3176443"/>
                    <a:pt x="5592068" y="3165187"/>
                  </a:cubicBezTo>
                  <a:cubicBezTo>
                    <a:pt x="5592068" y="3153930"/>
                    <a:pt x="5603059" y="3146425"/>
                    <a:pt x="5617712" y="3146425"/>
                  </a:cubicBezTo>
                  <a:close/>
                  <a:moveTo>
                    <a:pt x="5538887" y="3146425"/>
                  </a:moveTo>
                  <a:cubicBezTo>
                    <a:pt x="5550113" y="3146425"/>
                    <a:pt x="5561339" y="3153930"/>
                    <a:pt x="5561339" y="3165187"/>
                  </a:cubicBezTo>
                  <a:cubicBezTo>
                    <a:pt x="5565081" y="3176443"/>
                    <a:pt x="5553855" y="3187700"/>
                    <a:pt x="5538887" y="3187700"/>
                  </a:cubicBezTo>
                  <a:cubicBezTo>
                    <a:pt x="5523919" y="3187700"/>
                    <a:pt x="5512693" y="3176443"/>
                    <a:pt x="5512693" y="3165187"/>
                  </a:cubicBezTo>
                  <a:cubicBezTo>
                    <a:pt x="5512693" y="3153930"/>
                    <a:pt x="5523919" y="3146425"/>
                    <a:pt x="5538887" y="3146425"/>
                  </a:cubicBezTo>
                  <a:close/>
                  <a:moveTo>
                    <a:pt x="5459512" y="3146425"/>
                  </a:moveTo>
                  <a:cubicBezTo>
                    <a:pt x="5470738" y="3146425"/>
                    <a:pt x="5481964" y="3154045"/>
                    <a:pt x="5485706" y="3165475"/>
                  </a:cubicBezTo>
                  <a:cubicBezTo>
                    <a:pt x="5485706" y="3176905"/>
                    <a:pt x="5474480" y="3184525"/>
                    <a:pt x="5459512" y="3184525"/>
                  </a:cubicBezTo>
                  <a:cubicBezTo>
                    <a:pt x="5448286" y="3184525"/>
                    <a:pt x="5437060" y="3176905"/>
                    <a:pt x="5433318" y="3165475"/>
                  </a:cubicBezTo>
                  <a:cubicBezTo>
                    <a:pt x="5433318" y="3154045"/>
                    <a:pt x="5444544" y="3146425"/>
                    <a:pt x="5459512" y="3146425"/>
                  </a:cubicBezTo>
                  <a:close/>
                  <a:moveTo>
                    <a:pt x="5380137" y="3146425"/>
                  </a:moveTo>
                  <a:cubicBezTo>
                    <a:pt x="5395105" y="3146425"/>
                    <a:pt x="5406331" y="3154045"/>
                    <a:pt x="5406331" y="3165475"/>
                  </a:cubicBezTo>
                  <a:cubicBezTo>
                    <a:pt x="5406331" y="3176905"/>
                    <a:pt x="5395105" y="3184525"/>
                    <a:pt x="5380137" y="3184525"/>
                  </a:cubicBezTo>
                  <a:cubicBezTo>
                    <a:pt x="5368911" y="3184525"/>
                    <a:pt x="5357685" y="3176905"/>
                    <a:pt x="5357685" y="3165475"/>
                  </a:cubicBezTo>
                  <a:cubicBezTo>
                    <a:pt x="5353943" y="3154045"/>
                    <a:pt x="5365169" y="3146425"/>
                    <a:pt x="5380137" y="3146425"/>
                  </a:cubicBezTo>
                  <a:close/>
                  <a:moveTo>
                    <a:pt x="2882386" y="3146425"/>
                  </a:moveTo>
                  <a:cubicBezTo>
                    <a:pt x="2897530" y="3146425"/>
                    <a:pt x="2905100" y="3153930"/>
                    <a:pt x="2905100" y="3165187"/>
                  </a:cubicBezTo>
                  <a:cubicBezTo>
                    <a:pt x="2905100" y="3176443"/>
                    <a:pt x="2889959" y="3187700"/>
                    <a:pt x="2878601" y="3187700"/>
                  </a:cubicBezTo>
                  <a:cubicBezTo>
                    <a:pt x="2863460" y="3187700"/>
                    <a:pt x="2855886" y="3180196"/>
                    <a:pt x="2855886" y="3168939"/>
                  </a:cubicBezTo>
                  <a:cubicBezTo>
                    <a:pt x="2859674" y="3157682"/>
                    <a:pt x="2871030" y="3150178"/>
                    <a:pt x="2882386" y="3146425"/>
                  </a:cubicBezTo>
                  <a:close/>
                  <a:moveTo>
                    <a:pt x="2962017" y="3143250"/>
                  </a:moveTo>
                  <a:cubicBezTo>
                    <a:pt x="2973242" y="3143250"/>
                    <a:pt x="2984466" y="3150755"/>
                    <a:pt x="2980725" y="3162012"/>
                  </a:cubicBezTo>
                  <a:cubicBezTo>
                    <a:pt x="2980725" y="3173268"/>
                    <a:pt x="2969500" y="3184525"/>
                    <a:pt x="2954534" y="3184525"/>
                  </a:cubicBezTo>
                  <a:cubicBezTo>
                    <a:pt x="2943309" y="3184525"/>
                    <a:pt x="2932084" y="3177021"/>
                    <a:pt x="2935826" y="3165764"/>
                  </a:cubicBezTo>
                  <a:cubicBezTo>
                    <a:pt x="2935826" y="3154507"/>
                    <a:pt x="2947050" y="3143250"/>
                    <a:pt x="2962017" y="3143250"/>
                  </a:cubicBezTo>
                  <a:close/>
                  <a:moveTo>
                    <a:pt x="9042953" y="3138487"/>
                  </a:moveTo>
                  <a:cubicBezTo>
                    <a:pt x="9054179" y="3138487"/>
                    <a:pt x="9069147" y="3149744"/>
                    <a:pt x="9072889" y="3161001"/>
                  </a:cubicBezTo>
                  <a:cubicBezTo>
                    <a:pt x="9076631" y="3172258"/>
                    <a:pt x="9069147" y="3179762"/>
                    <a:pt x="9057921" y="3179762"/>
                  </a:cubicBezTo>
                  <a:cubicBezTo>
                    <a:pt x="9046695" y="3179762"/>
                    <a:pt x="9031727" y="3168505"/>
                    <a:pt x="9027985" y="3157249"/>
                  </a:cubicBezTo>
                  <a:cubicBezTo>
                    <a:pt x="9024243" y="3145992"/>
                    <a:pt x="9031727" y="3138487"/>
                    <a:pt x="9042953" y="3138487"/>
                  </a:cubicBezTo>
                  <a:close/>
                  <a:moveTo>
                    <a:pt x="3037292" y="3138487"/>
                  </a:moveTo>
                  <a:cubicBezTo>
                    <a:pt x="3052435" y="3138487"/>
                    <a:pt x="3060006" y="3145992"/>
                    <a:pt x="3060006" y="3157249"/>
                  </a:cubicBezTo>
                  <a:cubicBezTo>
                    <a:pt x="3060006" y="3168505"/>
                    <a:pt x="3044863" y="3179762"/>
                    <a:pt x="3033506" y="3179762"/>
                  </a:cubicBezTo>
                  <a:cubicBezTo>
                    <a:pt x="3019021" y="3179762"/>
                    <a:pt x="3011451" y="3172258"/>
                    <a:pt x="3011451" y="3161001"/>
                  </a:cubicBezTo>
                  <a:cubicBezTo>
                    <a:pt x="3011451" y="3149744"/>
                    <a:pt x="3026592" y="3138487"/>
                    <a:pt x="3037292" y="3138487"/>
                  </a:cubicBezTo>
                  <a:close/>
                  <a:moveTo>
                    <a:pt x="3115341" y="3135312"/>
                  </a:moveTo>
                  <a:cubicBezTo>
                    <a:pt x="3126567" y="3135312"/>
                    <a:pt x="3137793" y="3142817"/>
                    <a:pt x="3134051" y="3154074"/>
                  </a:cubicBezTo>
                  <a:cubicBezTo>
                    <a:pt x="3134051" y="3165330"/>
                    <a:pt x="3122825" y="3176587"/>
                    <a:pt x="3107857" y="3176587"/>
                  </a:cubicBezTo>
                  <a:cubicBezTo>
                    <a:pt x="3096631" y="3176587"/>
                    <a:pt x="3085405" y="3169083"/>
                    <a:pt x="3089147" y="3157826"/>
                  </a:cubicBezTo>
                  <a:cubicBezTo>
                    <a:pt x="3089147" y="3146569"/>
                    <a:pt x="3100373" y="3135312"/>
                    <a:pt x="3115341" y="3135312"/>
                  </a:cubicBezTo>
                  <a:close/>
                  <a:moveTo>
                    <a:pt x="8971515" y="3130549"/>
                  </a:moveTo>
                  <a:cubicBezTo>
                    <a:pt x="8982741" y="3130549"/>
                    <a:pt x="8997709" y="3142059"/>
                    <a:pt x="9001451" y="3153568"/>
                  </a:cubicBezTo>
                  <a:cubicBezTo>
                    <a:pt x="9005193" y="3165078"/>
                    <a:pt x="8997709" y="3176587"/>
                    <a:pt x="8986483" y="3172751"/>
                  </a:cubicBezTo>
                  <a:cubicBezTo>
                    <a:pt x="8975257" y="3172751"/>
                    <a:pt x="8960289" y="3161241"/>
                    <a:pt x="8956547" y="3149732"/>
                  </a:cubicBezTo>
                  <a:cubicBezTo>
                    <a:pt x="8952805" y="3138222"/>
                    <a:pt x="8960289" y="3130549"/>
                    <a:pt x="8971515" y="3130549"/>
                  </a:cubicBezTo>
                  <a:close/>
                  <a:moveTo>
                    <a:pt x="8900078" y="3124199"/>
                  </a:moveTo>
                  <a:cubicBezTo>
                    <a:pt x="8915046" y="3127903"/>
                    <a:pt x="8926272" y="3135312"/>
                    <a:pt x="8930014" y="3150128"/>
                  </a:cubicBezTo>
                  <a:cubicBezTo>
                    <a:pt x="8933756" y="3161241"/>
                    <a:pt x="8930014" y="3168649"/>
                    <a:pt x="8915046" y="3168649"/>
                  </a:cubicBezTo>
                  <a:cubicBezTo>
                    <a:pt x="8903820" y="3164945"/>
                    <a:pt x="8892594" y="3157537"/>
                    <a:pt x="8885110" y="3142720"/>
                  </a:cubicBezTo>
                  <a:cubicBezTo>
                    <a:pt x="8881368" y="3131608"/>
                    <a:pt x="8888852" y="3124199"/>
                    <a:pt x="8900078" y="3124199"/>
                  </a:cubicBezTo>
                  <a:close/>
                  <a:moveTo>
                    <a:pt x="8831815" y="3119966"/>
                  </a:moveTo>
                  <a:cubicBezTo>
                    <a:pt x="8843041" y="3119966"/>
                    <a:pt x="8854267" y="3131079"/>
                    <a:pt x="8858009" y="3142191"/>
                  </a:cubicBezTo>
                  <a:cubicBezTo>
                    <a:pt x="8865493" y="3153304"/>
                    <a:pt x="8858009" y="3160712"/>
                    <a:pt x="8846783" y="3160712"/>
                  </a:cubicBezTo>
                  <a:cubicBezTo>
                    <a:pt x="8831815" y="3157008"/>
                    <a:pt x="8820589" y="3149600"/>
                    <a:pt x="8816847" y="3138487"/>
                  </a:cubicBezTo>
                  <a:cubicBezTo>
                    <a:pt x="8813105" y="3127375"/>
                    <a:pt x="8816847" y="3116262"/>
                    <a:pt x="8831815" y="3119966"/>
                  </a:cubicBezTo>
                  <a:close/>
                  <a:moveTo>
                    <a:pt x="8052353" y="3119966"/>
                  </a:moveTo>
                  <a:cubicBezTo>
                    <a:pt x="8067321" y="3119966"/>
                    <a:pt x="8078547" y="3131079"/>
                    <a:pt x="8082289" y="3142191"/>
                  </a:cubicBezTo>
                  <a:cubicBezTo>
                    <a:pt x="8086031" y="3153304"/>
                    <a:pt x="8074805" y="3160712"/>
                    <a:pt x="8063579" y="3160712"/>
                  </a:cubicBezTo>
                  <a:cubicBezTo>
                    <a:pt x="8052353" y="3157008"/>
                    <a:pt x="8037385" y="3149600"/>
                    <a:pt x="8033643" y="3138487"/>
                  </a:cubicBezTo>
                  <a:cubicBezTo>
                    <a:pt x="8033643" y="3127375"/>
                    <a:pt x="8041127" y="3116262"/>
                    <a:pt x="8052353" y="3119966"/>
                  </a:cubicBezTo>
                  <a:close/>
                  <a:moveTo>
                    <a:pt x="9427014" y="3116791"/>
                  </a:moveTo>
                  <a:cubicBezTo>
                    <a:pt x="9438580" y="3116791"/>
                    <a:pt x="9454002" y="3127904"/>
                    <a:pt x="9457857" y="3139016"/>
                  </a:cubicBezTo>
                  <a:cubicBezTo>
                    <a:pt x="9465568" y="3150129"/>
                    <a:pt x="9457857" y="3157537"/>
                    <a:pt x="9446291" y="3157537"/>
                  </a:cubicBezTo>
                  <a:cubicBezTo>
                    <a:pt x="9434725" y="3157537"/>
                    <a:pt x="9419304" y="3146425"/>
                    <a:pt x="9415448" y="3135312"/>
                  </a:cubicBezTo>
                  <a:cubicBezTo>
                    <a:pt x="9411593" y="3124200"/>
                    <a:pt x="9415448" y="3113087"/>
                    <a:pt x="9427014" y="3116791"/>
                  </a:cubicBezTo>
                  <a:close/>
                  <a:moveTo>
                    <a:pt x="8760378" y="3113087"/>
                  </a:moveTo>
                  <a:cubicBezTo>
                    <a:pt x="8771604" y="3113087"/>
                    <a:pt x="8786572" y="3124344"/>
                    <a:pt x="8790314" y="3135601"/>
                  </a:cubicBezTo>
                  <a:cubicBezTo>
                    <a:pt x="8794056" y="3146858"/>
                    <a:pt x="8786572" y="3154362"/>
                    <a:pt x="8775346" y="3154362"/>
                  </a:cubicBezTo>
                  <a:cubicBezTo>
                    <a:pt x="8760378" y="3154362"/>
                    <a:pt x="8749152" y="3143105"/>
                    <a:pt x="8745410" y="3131849"/>
                  </a:cubicBezTo>
                  <a:cubicBezTo>
                    <a:pt x="8741668" y="3120592"/>
                    <a:pt x="8745410" y="3113087"/>
                    <a:pt x="8760378" y="3113087"/>
                  </a:cubicBezTo>
                  <a:close/>
                  <a:moveTo>
                    <a:pt x="2438178" y="3113087"/>
                  </a:moveTo>
                  <a:cubicBezTo>
                    <a:pt x="2449400" y="3113087"/>
                    <a:pt x="2460617" y="3120592"/>
                    <a:pt x="2456877" y="3131849"/>
                  </a:cubicBezTo>
                  <a:cubicBezTo>
                    <a:pt x="2456877" y="3143105"/>
                    <a:pt x="2441920" y="3154362"/>
                    <a:pt x="2430687" y="3154362"/>
                  </a:cubicBezTo>
                  <a:cubicBezTo>
                    <a:pt x="2415723" y="3154362"/>
                    <a:pt x="2408235" y="3146858"/>
                    <a:pt x="2411978" y="3135601"/>
                  </a:cubicBezTo>
                  <a:cubicBezTo>
                    <a:pt x="2411978" y="3124344"/>
                    <a:pt x="2423204" y="3113087"/>
                    <a:pt x="2438178" y="3113087"/>
                  </a:cubicBezTo>
                  <a:close/>
                  <a:moveTo>
                    <a:pt x="9359886" y="3108853"/>
                  </a:moveTo>
                  <a:cubicBezTo>
                    <a:pt x="9371112" y="3108853"/>
                    <a:pt x="9386080" y="3119966"/>
                    <a:pt x="9389822" y="3131078"/>
                  </a:cubicBezTo>
                  <a:cubicBezTo>
                    <a:pt x="9397306" y="3142191"/>
                    <a:pt x="9389822" y="3149599"/>
                    <a:pt x="9378596" y="3149599"/>
                  </a:cubicBezTo>
                  <a:cubicBezTo>
                    <a:pt x="9367370" y="3149599"/>
                    <a:pt x="9352402" y="3138487"/>
                    <a:pt x="9348660" y="3127374"/>
                  </a:cubicBezTo>
                  <a:cubicBezTo>
                    <a:pt x="9344918" y="3116262"/>
                    <a:pt x="9348660" y="3105149"/>
                    <a:pt x="9359886" y="3108853"/>
                  </a:cubicBezTo>
                  <a:close/>
                  <a:moveTo>
                    <a:pt x="2514363" y="3108853"/>
                  </a:moveTo>
                  <a:cubicBezTo>
                    <a:pt x="2525582" y="3105149"/>
                    <a:pt x="2536811" y="3116262"/>
                    <a:pt x="2533075" y="3127374"/>
                  </a:cubicBezTo>
                  <a:cubicBezTo>
                    <a:pt x="2533075" y="3138487"/>
                    <a:pt x="2521843" y="3145895"/>
                    <a:pt x="2506886" y="3149599"/>
                  </a:cubicBezTo>
                  <a:cubicBezTo>
                    <a:pt x="2495656" y="3149599"/>
                    <a:pt x="2484425" y="3142191"/>
                    <a:pt x="2488167" y="3131078"/>
                  </a:cubicBezTo>
                  <a:cubicBezTo>
                    <a:pt x="2488167" y="3119966"/>
                    <a:pt x="2503141" y="3108853"/>
                    <a:pt x="2514363" y="3108853"/>
                  </a:cubicBezTo>
                  <a:close/>
                  <a:moveTo>
                    <a:pt x="8688940" y="3105149"/>
                  </a:moveTo>
                  <a:cubicBezTo>
                    <a:pt x="8700166" y="3108853"/>
                    <a:pt x="8715134" y="3116262"/>
                    <a:pt x="8718876" y="3127374"/>
                  </a:cubicBezTo>
                  <a:cubicBezTo>
                    <a:pt x="8722618" y="3138487"/>
                    <a:pt x="8715134" y="3149599"/>
                    <a:pt x="8703908" y="3145895"/>
                  </a:cubicBezTo>
                  <a:cubicBezTo>
                    <a:pt x="8688940" y="3145895"/>
                    <a:pt x="8677714" y="3134783"/>
                    <a:pt x="8673972" y="3123670"/>
                  </a:cubicBezTo>
                  <a:cubicBezTo>
                    <a:pt x="8670230" y="3112558"/>
                    <a:pt x="8677714" y="3105149"/>
                    <a:pt x="8688940" y="3105149"/>
                  </a:cubicBezTo>
                  <a:close/>
                  <a:moveTo>
                    <a:pt x="9291623" y="3101049"/>
                  </a:moveTo>
                  <a:cubicBezTo>
                    <a:pt x="9302849" y="3101049"/>
                    <a:pt x="9317817" y="3112558"/>
                    <a:pt x="9321559" y="3124068"/>
                  </a:cubicBezTo>
                  <a:cubicBezTo>
                    <a:pt x="9329043" y="3135577"/>
                    <a:pt x="9321559" y="3143250"/>
                    <a:pt x="9310333" y="3143250"/>
                  </a:cubicBezTo>
                  <a:cubicBezTo>
                    <a:pt x="9299107" y="3143250"/>
                    <a:pt x="9284139" y="3131741"/>
                    <a:pt x="9280397" y="3120231"/>
                  </a:cubicBezTo>
                  <a:cubicBezTo>
                    <a:pt x="9276655" y="3108722"/>
                    <a:pt x="9280397" y="3097212"/>
                    <a:pt x="9291623" y="3101049"/>
                  </a:cubicBezTo>
                  <a:close/>
                  <a:moveTo>
                    <a:pt x="8617503" y="3101049"/>
                  </a:moveTo>
                  <a:cubicBezTo>
                    <a:pt x="8628729" y="3101049"/>
                    <a:pt x="8643697" y="3112558"/>
                    <a:pt x="8647439" y="3124068"/>
                  </a:cubicBezTo>
                  <a:cubicBezTo>
                    <a:pt x="8651181" y="3135577"/>
                    <a:pt x="8643697" y="3143250"/>
                    <a:pt x="8628729" y="3143250"/>
                  </a:cubicBezTo>
                  <a:cubicBezTo>
                    <a:pt x="8617503" y="3139414"/>
                    <a:pt x="8606277" y="3131741"/>
                    <a:pt x="8602535" y="3120231"/>
                  </a:cubicBezTo>
                  <a:cubicBezTo>
                    <a:pt x="8598793" y="3108722"/>
                    <a:pt x="8606277" y="3097212"/>
                    <a:pt x="8617503" y="3101049"/>
                  </a:cubicBezTo>
                  <a:close/>
                  <a:moveTo>
                    <a:pt x="2588961" y="3100387"/>
                  </a:moveTo>
                  <a:cubicBezTo>
                    <a:pt x="2603905" y="3100387"/>
                    <a:pt x="2611402" y="3108060"/>
                    <a:pt x="2607650" y="3119570"/>
                  </a:cubicBezTo>
                  <a:cubicBezTo>
                    <a:pt x="2607650" y="3131079"/>
                    <a:pt x="2596431" y="3142589"/>
                    <a:pt x="2581492" y="3142589"/>
                  </a:cubicBezTo>
                  <a:cubicBezTo>
                    <a:pt x="2570272" y="3146425"/>
                    <a:pt x="2559035" y="3134916"/>
                    <a:pt x="2562780" y="3123406"/>
                  </a:cubicBezTo>
                  <a:cubicBezTo>
                    <a:pt x="2562780" y="3111897"/>
                    <a:pt x="2577757" y="3104224"/>
                    <a:pt x="2588961" y="3100387"/>
                  </a:cubicBezTo>
                  <a:close/>
                  <a:moveTo>
                    <a:pt x="2664476" y="3097212"/>
                  </a:moveTo>
                  <a:cubicBezTo>
                    <a:pt x="2679897" y="3097212"/>
                    <a:pt x="2687614" y="3104717"/>
                    <a:pt x="2687614" y="3115974"/>
                  </a:cubicBezTo>
                  <a:cubicBezTo>
                    <a:pt x="2683753" y="3127230"/>
                    <a:pt x="2672192" y="3138487"/>
                    <a:pt x="2656767" y="3138487"/>
                  </a:cubicBezTo>
                  <a:cubicBezTo>
                    <a:pt x="2645199" y="3138487"/>
                    <a:pt x="2633637" y="3130983"/>
                    <a:pt x="2637486" y="3119726"/>
                  </a:cubicBezTo>
                  <a:cubicBezTo>
                    <a:pt x="2637486" y="3108469"/>
                    <a:pt x="2652909" y="3097212"/>
                    <a:pt x="2664476" y="3097212"/>
                  </a:cubicBezTo>
                  <a:close/>
                  <a:moveTo>
                    <a:pt x="9223928" y="3094037"/>
                  </a:moveTo>
                  <a:cubicBezTo>
                    <a:pt x="9235154" y="3094037"/>
                    <a:pt x="9250122" y="3105150"/>
                    <a:pt x="9253864" y="3116262"/>
                  </a:cubicBezTo>
                  <a:cubicBezTo>
                    <a:pt x="9257606" y="3127375"/>
                    <a:pt x="9253864" y="3138487"/>
                    <a:pt x="9242638" y="3134783"/>
                  </a:cubicBezTo>
                  <a:cubicBezTo>
                    <a:pt x="9227670" y="3134783"/>
                    <a:pt x="9216444" y="3123671"/>
                    <a:pt x="9212702" y="3112558"/>
                  </a:cubicBezTo>
                  <a:cubicBezTo>
                    <a:pt x="9205218" y="3101446"/>
                    <a:pt x="9212702" y="3094037"/>
                    <a:pt x="9223928" y="3094037"/>
                  </a:cubicBezTo>
                  <a:close/>
                  <a:moveTo>
                    <a:pt x="2739516" y="3094037"/>
                  </a:moveTo>
                  <a:cubicBezTo>
                    <a:pt x="2754662" y="3094037"/>
                    <a:pt x="2762232" y="3101542"/>
                    <a:pt x="2762232" y="3112799"/>
                  </a:cubicBezTo>
                  <a:cubicBezTo>
                    <a:pt x="2758446" y="3124055"/>
                    <a:pt x="2747086" y="3135312"/>
                    <a:pt x="2735731" y="3135312"/>
                  </a:cubicBezTo>
                  <a:cubicBezTo>
                    <a:pt x="2720578" y="3135312"/>
                    <a:pt x="2713014" y="3127808"/>
                    <a:pt x="2713014" y="3116551"/>
                  </a:cubicBezTo>
                  <a:cubicBezTo>
                    <a:pt x="2716805" y="3105294"/>
                    <a:pt x="2728154" y="3094037"/>
                    <a:pt x="2739516" y="3094037"/>
                  </a:cubicBezTo>
                  <a:close/>
                  <a:moveTo>
                    <a:pt x="2819147" y="3089803"/>
                  </a:moveTo>
                  <a:cubicBezTo>
                    <a:pt x="2830377" y="3086099"/>
                    <a:pt x="2841600" y="3097212"/>
                    <a:pt x="2837860" y="3108324"/>
                  </a:cubicBezTo>
                  <a:cubicBezTo>
                    <a:pt x="2837860" y="3119437"/>
                    <a:pt x="2822890" y="3126845"/>
                    <a:pt x="2811668" y="3130549"/>
                  </a:cubicBezTo>
                  <a:cubicBezTo>
                    <a:pt x="2796698" y="3130549"/>
                    <a:pt x="2789214" y="3119437"/>
                    <a:pt x="2789214" y="3108324"/>
                  </a:cubicBezTo>
                  <a:cubicBezTo>
                    <a:pt x="2792954" y="3097212"/>
                    <a:pt x="2804187" y="3089803"/>
                    <a:pt x="2819147" y="3089803"/>
                  </a:cubicBezTo>
                  <a:close/>
                  <a:moveTo>
                    <a:pt x="5768769" y="3086100"/>
                  </a:moveTo>
                  <a:cubicBezTo>
                    <a:pt x="5783911" y="3086100"/>
                    <a:pt x="5795268" y="3093605"/>
                    <a:pt x="5795268" y="3104862"/>
                  </a:cubicBezTo>
                  <a:cubicBezTo>
                    <a:pt x="5795268" y="3116118"/>
                    <a:pt x="5783911" y="3127375"/>
                    <a:pt x="5772555" y="3123623"/>
                  </a:cubicBezTo>
                  <a:cubicBezTo>
                    <a:pt x="5757412" y="3123623"/>
                    <a:pt x="5746055" y="3116118"/>
                    <a:pt x="5746055" y="3104862"/>
                  </a:cubicBezTo>
                  <a:cubicBezTo>
                    <a:pt x="5746055" y="3093605"/>
                    <a:pt x="5757412" y="3086100"/>
                    <a:pt x="5768769" y="3086100"/>
                  </a:cubicBezTo>
                  <a:close/>
                  <a:moveTo>
                    <a:pt x="9155665" y="3086099"/>
                  </a:moveTo>
                  <a:cubicBezTo>
                    <a:pt x="9166891" y="3086099"/>
                    <a:pt x="9178117" y="3097212"/>
                    <a:pt x="9185601" y="3108324"/>
                  </a:cubicBezTo>
                  <a:cubicBezTo>
                    <a:pt x="9189343" y="3119437"/>
                    <a:pt x="9181859" y="3130549"/>
                    <a:pt x="9170633" y="3126845"/>
                  </a:cubicBezTo>
                  <a:cubicBezTo>
                    <a:pt x="9159407" y="3126845"/>
                    <a:pt x="9144439" y="3115733"/>
                    <a:pt x="9140697" y="3104620"/>
                  </a:cubicBezTo>
                  <a:cubicBezTo>
                    <a:pt x="9136955" y="3093508"/>
                    <a:pt x="9144439" y="3086099"/>
                    <a:pt x="9155665" y="3086099"/>
                  </a:cubicBezTo>
                  <a:close/>
                  <a:moveTo>
                    <a:pt x="5689394" y="3082925"/>
                  </a:moveTo>
                  <a:cubicBezTo>
                    <a:pt x="5704536" y="3082925"/>
                    <a:pt x="5715893" y="3094182"/>
                    <a:pt x="5715893" y="3105439"/>
                  </a:cubicBezTo>
                  <a:cubicBezTo>
                    <a:pt x="5715893" y="3116696"/>
                    <a:pt x="5708322" y="3124200"/>
                    <a:pt x="5693180" y="3124200"/>
                  </a:cubicBezTo>
                  <a:cubicBezTo>
                    <a:pt x="5678037" y="3124200"/>
                    <a:pt x="5666680" y="3116696"/>
                    <a:pt x="5666680" y="3105439"/>
                  </a:cubicBezTo>
                  <a:cubicBezTo>
                    <a:pt x="5666680" y="3094182"/>
                    <a:pt x="5678037" y="3082925"/>
                    <a:pt x="5689394" y="3082925"/>
                  </a:cubicBezTo>
                  <a:close/>
                  <a:moveTo>
                    <a:pt x="5613499" y="3082925"/>
                  </a:moveTo>
                  <a:cubicBezTo>
                    <a:pt x="5624725" y="3082925"/>
                    <a:pt x="5635951" y="3094182"/>
                    <a:pt x="5635951" y="3105439"/>
                  </a:cubicBezTo>
                  <a:cubicBezTo>
                    <a:pt x="5639693" y="3116696"/>
                    <a:pt x="5628467" y="3124200"/>
                    <a:pt x="5613499" y="3124200"/>
                  </a:cubicBezTo>
                  <a:cubicBezTo>
                    <a:pt x="5602273" y="3124200"/>
                    <a:pt x="5591047" y="3112943"/>
                    <a:pt x="5587305" y="3101687"/>
                  </a:cubicBezTo>
                  <a:cubicBezTo>
                    <a:pt x="5587305" y="3090430"/>
                    <a:pt x="5598531" y="3082925"/>
                    <a:pt x="5613499" y="3082925"/>
                  </a:cubicBezTo>
                  <a:close/>
                  <a:moveTo>
                    <a:pt x="5535407" y="3082925"/>
                  </a:moveTo>
                  <a:cubicBezTo>
                    <a:pt x="5550549" y="3082925"/>
                    <a:pt x="5561906" y="3090430"/>
                    <a:pt x="5561906" y="3101687"/>
                  </a:cubicBezTo>
                  <a:cubicBezTo>
                    <a:pt x="5561906" y="3112943"/>
                    <a:pt x="5550549" y="3124200"/>
                    <a:pt x="5535407" y="3124200"/>
                  </a:cubicBezTo>
                  <a:cubicBezTo>
                    <a:pt x="5524050" y="3124200"/>
                    <a:pt x="5512693" y="3112943"/>
                    <a:pt x="5512693" y="3101687"/>
                  </a:cubicBezTo>
                  <a:cubicBezTo>
                    <a:pt x="5512693" y="3090430"/>
                    <a:pt x="5520264" y="3082925"/>
                    <a:pt x="5535407" y="3082925"/>
                  </a:cubicBezTo>
                  <a:close/>
                  <a:moveTo>
                    <a:pt x="5456032" y="3082925"/>
                  </a:moveTo>
                  <a:cubicBezTo>
                    <a:pt x="5471174" y="3082925"/>
                    <a:pt x="5482531" y="3090430"/>
                    <a:pt x="5482531" y="3101687"/>
                  </a:cubicBezTo>
                  <a:cubicBezTo>
                    <a:pt x="5482531" y="3112943"/>
                    <a:pt x="5471174" y="3124200"/>
                    <a:pt x="5459818" y="3124200"/>
                  </a:cubicBezTo>
                  <a:cubicBezTo>
                    <a:pt x="5444675" y="3124200"/>
                    <a:pt x="5433318" y="3112943"/>
                    <a:pt x="5433318" y="3101687"/>
                  </a:cubicBezTo>
                  <a:cubicBezTo>
                    <a:pt x="5433318" y="3090430"/>
                    <a:pt x="5444675" y="3082925"/>
                    <a:pt x="5456032" y="3082925"/>
                  </a:cubicBezTo>
                  <a:close/>
                  <a:moveTo>
                    <a:pt x="2893761" y="3082924"/>
                  </a:moveTo>
                  <a:cubicBezTo>
                    <a:pt x="2904986" y="3082924"/>
                    <a:pt x="2916211" y="3090333"/>
                    <a:pt x="2912469" y="3101445"/>
                  </a:cubicBezTo>
                  <a:cubicBezTo>
                    <a:pt x="2912469" y="3112558"/>
                    <a:pt x="2901244" y="3123670"/>
                    <a:pt x="2886277" y="3123670"/>
                  </a:cubicBezTo>
                  <a:cubicBezTo>
                    <a:pt x="2875053" y="3127374"/>
                    <a:pt x="2863825" y="3116262"/>
                    <a:pt x="2867566" y="3105149"/>
                  </a:cubicBezTo>
                  <a:cubicBezTo>
                    <a:pt x="2867566" y="3094037"/>
                    <a:pt x="2878794" y="3086628"/>
                    <a:pt x="2893761" y="3082924"/>
                  </a:cubicBezTo>
                  <a:close/>
                  <a:moveTo>
                    <a:pt x="9084114" y="3078162"/>
                  </a:moveTo>
                  <a:cubicBezTo>
                    <a:pt x="9099536" y="3081999"/>
                    <a:pt x="9111102" y="3089672"/>
                    <a:pt x="9114957" y="3101181"/>
                  </a:cubicBezTo>
                  <a:cubicBezTo>
                    <a:pt x="9122668" y="3116527"/>
                    <a:pt x="9114957" y="3124200"/>
                    <a:pt x="9103391" y="3120364"/>
                  </a:cubicBezTo>
                  <a:cubicBezTo>
                    <a:pt x="9091825" y="3120364"/>
                    <a:pt x="9076404" y="3108854"/>
                    <a:pt x="9072548" y="3097345"/>
                  </a:cubicBezTo>
                  <a:cubicBezTo>
                    <a:pt x="9068693" y="3085835"/>
                    <a:pt x="9072548" y="3078162"/>
                    <a:pt x="9084114" y="3078162"/>
                  </a:cubicBezTo>
                  <a:close/>
                  <a:moveTo>
                    <a:pt x="2969692" y="3078162"/>
                  </a:moveTo>
                  <a:cubicBezTo>
                    <a:pt x="2984832" y="3078162"/>
                    <a:pt x="2992403" y="3085667"/>
                    <a:pt x="2992403" y="3096924"/>
                  </a:cubicBezTo>
                  <a:cubicBezTo>
                    <a:pt x="2988618" y="3108180"/>
                    <a:pt x="2977262" y="3119437"/>
                    <a:pt x="2965906" y="3119437"/>
                  </a:cubicBezTo>
                  <a:cubicBezTo>
                    <a:pt x="2950765" y="3119437"/>
                    <a:pt x="2943195" y="3111933"/>
                    <a:pt x="2943195" y="3100676"/>
                  </a:cubicBezTo>
                  <a:cubicBezTo>
                    <a:pt x="2943195" y="3089419"/>
                    <a:pt x="2958335" y="3078162"/>
                    <a:pt x="2969692" y="3078162"/>
                  </a:cubicBezTo>
                  <a:close/>
                  <a:moveTo>
                    <a:pt x="3044924" y="3074987"/>
                  </a:moveTo>
                  <a:cubicBezTo>
                    <a:pt x="3059892" y="3074987"/>
                    <a:pt x="3071118" y="3082492"/>
                    <a:pt x="3067376" y="3093749"/>
                  </a:cubicBezTo>
                  <a:cubicBezTo>
                    <a:pt x="3067376" y="3105005"/>
                    <a:pt x="3056150" y="3116262"/>
                    <a:pt x="3041182" y="3116262"/>
                  </a:cubicBezTo>
                  <a:cubicBezTo>
                    <a:pt x="3026870" y="3116262"/>
                    <a:pt x="3019388" y="3108758"/>
                    <a:pt x="3019388" y="3097501"/>
                  </a:cubicBezTo>
                  <a:cubicBezTo>
                    <a:pt x="3023128" y="3086244"/>
                    <a:pt x="3033698" y="3074987"/>
                    <a:pt x="3044924" y="3074987"/>
                  </a:cubicBezTo>
                  <a:close/>
                  <a:moveTo>
                    <a:pt x="9015965" y="3070224"/>
                  </a:moveTo>
                  <a:cubicBezTo>
                    <a:pt x="9027191" y="3074061"/>
                    <a:pt x="9042159" y="3081734"/>
                    <a:pt x="9045901" y="3097080"/>
                  </a:cubicBezTo>
                  <a:cubicBezTo>
                    <a:pt x="9049643" y="3108589"/>
                    <a:pt x="9045901" y="3116262"/>
                    <a:pt x="9030933" y="3116262"/>
                  </a:cubicBezTo>
                  <a:cubicBezTo>
                    <a:pt x="9019707" y="3112426"/>
                    <a:pt x="9008481" y="3104753"/>
                    <a:pt x="9000997" y="3089407"/>
                  </a:cubicBezTo>
                  <a:cubicBezTo>
                    <a:pt x="8997255" y="3077897"/>
                    <a:pt x="9004739" y="3070224"/>
                    <a:pt x="9015965" y="3070224"/>
                  </a:cubicBezTo>
                  <a:close/>
                  <a:moveTo>
                    <a:pt x="3123279" y="3070224"/>
                  </a:moveTo>
                  <a:cubicBezTo>
                    <a:pt x="3134505" y="3070224"/>
                    <a:pt x="3145731" y="3078018"/>
                    <a:pt x="3145731" y="3089707"/>
                  </a:cubicBezTo>
                  <a:cubicBezTo>
                    <a:pt x="3141989" y="3101397"/>
                    <a:pt x="3130763" y="3113087"/>
                    <a:pt x="3115795" y="3113087"/>
                  </a:cubicBezTo>
                  <a:cubicBezTo>
                    <a:pt x="3104569" y="3113087"/>
                    <a:pt x="3093343" y="3105294"/>
                    <a:pt x="3097085" y="3093604"/>
                  </a:cubicBezTo>
                  <a:cubicBezTo>
                    <a:pt x="3097085" y="3081914"/>
                    <a:pt x="3108311" y="3070224"/>
                    <a:pt x="3123279" y="3070224"/>
                  </a:cubicBezTo>
                  <a:close/>
                  <a:moveTo>
                    <a:pt x="8944414" y="3067578"/>
                  </a:moveTo>
                  <a:cubicBezTo>
                    <a:pt x="8959836" y="3067578"/>
                    <a:pt x="8971402" y="3078691"/>
                    <a:pt x="8975257" y="3089803"/>
                  </a:cubicBezTo>
                  <a:cubicBezTo>
                    <a:pt x="8982968" y="3100916"/>
                    <a:pt x="8975257" y="3108324"/>
                    <a:pt x="8963691" y="3108324"/>
                  </a:cubicBezTo>
                  <a:cubicBezTo>
                    <a:pt x="8952125" y="3108324"/>
                    <a:pt x="8936704" y="3097212"/>
                    <a:pt x="8932848" y="3086099"/>
                  </a:cubicBezTo>
                  <a:cubicBezTo>
                    <a:pt x="8928993" y="3074987"/>
                    <a:pt x="8932848" y="3063874"/>
                    <a:pt x="8944414" y="3067578"/>
                  </a:cubicBezTo>
                  <a:close/>
                  <a:moveTo>
                    <a:pt x="3199217" y="3067049"/>
                  </a:moveTo>
                  <a:cubicBezTo>
                    <a:pt x="3214360" y="3067049"/>
                    <a:pt x="3221931" y="3074554"/>
                    <a:pt x="3221931" y="3085811"/>
                  </a:cubicBezTo>
                  <a:cubicBezTo>
                    <a:pt x="3221931" y="3097067"/>
                    <a:pt x="3206788" y="3108324"/>
                    <a:pt x="3195431" y="3108324"/>
                  </a:cubicBezTo>
                  <a:cubicBezTo>
                    <a:pt x="3180289" y="3108324"/>
                    <a:pt x="3172718" y="3100820"/>
                    <a:pt x="3172718" y="3089563"/>
                  </a:cubicBezTo>
                  <a:cubicBezTo>
                    <a:pt x="3172718" y="3078306"/>
                    <a:pt x="3187860" y="3067049"/>
                    <a:pt x="3199217" y="3067049"/>
                  </a:cubicBezTo>
                  <a:close/>
                  <a:moveTo>
                    <a:pt x="8876832" y="3059112"/>
                  </a:moveTo>
                  <a:cubicBezTo>
                    <a:pt x="8888398" y="3059112"/>
                    <a:pt x="8903819" y="3070369"/>
                    <a:pt x="8907675" y="3081626"/>
                  </a:cubicBezTo>
                  <a:cubicBezTo>
                    <a:pt x="8911530" y="3092883"/>
                    <a:pt x="8903819" y="3100387"/>
                    <a:pt x="8892253" y="3100387"/>
                  </a:cubicBezTo>
                  <a:cubicBezTo>
                    <a:pt x="8880687" y="3100387"/>
                    <a:pt x="8865266" y="3089130"/>
                    <a:pt x="8861410" y="3077874"/>
                  </a:cubicBezTo>
                  <a:cubicBezTo>
                    <a:pt x="8857555" y="3066617"/>
                    <a:pt x="8865266" y="3059112"/>
                    <a:pt x="8876832" y="3059112"/>
                  </a:cubicBezTo>
                  <a:close/>
                  <a:moveTo>
                    <a:pt x="8805395" y="3052762"/>
                  </a:moveTo>
                  <a:cubicBezTo>
                    <a:pt x="8820816" y="3052762"/>
                    <a:pt x="8832382" y="3063875"/>
                    <a:pt x="8836238" y="3074987"/>
                  </a:cubicBezTo>
                  <a:cubicBezTo>
                    <a:pt x="8840093" y="3086100"/>
                    <a:pt x="8836238" y="3097212"/>
                    <a:pt x="8820816" y="3093508"/>
                  </a:cubicBezTo>
                  <a:cubicBezTo>
                    <a:pt x="8809250" y="3093508"/>
                    <a:pt x="8797684" y="3082396"/>
                    <a:pt x="8789973" y="3071283"/>
                  </a:cubicBezTo>
                  <a:cubicBezTo>
                    <a:pt x="8786118" y="3060171"/>
                    <a:pt x="8793829" y="3052762"/>
                    <a:pt x="8805395" y="3052762"/>
                  </a:cubicBezTo>
                  <a:close/>
                  <a:moveTo>
                    <a:pt x="8037045" y="3052762"/>
                  </a:moveTo>
                  <a:cubicBezTo>
                    <a:pt x="8048271" y="3056466"/>
                    <a:pt x="8059497" y="3063875"/>
                    <a:pt x="8063239" y="3074987"/>
                  </a:cubicBezTo>
                  <a:cubicBezTo>
                    <a:pt x="8066981" y="3086100"/>
                    <a:pt x="8059497" y="3097212"/>
                    <a:pt x="8048271" y="3093508"/>
                  </a:cubicBezTo>
                  <a:cubicBezTo>
                    <a:pt x="8033303" y="3093508"/>
                    <a:pt x="8022077" y="3086100"/>
                    <a:pt x="8018335" y="3071283"/>
                  </a:cubicBezTo>
                  <a:cubicBezTo>
                    <a:pt x="8014593" y="3060171"/>
                    <a:pt x="8022077" y="3052762"/>
                    <a:pt x="8037045" y="3052762"/>
                  </a:cubicBezTo>
                  <a:close/>
                  <a:moveTo>
                    <a:pt x="9396851" y="3047999"/>
                  </a:moveTo>
                  <a:cubicBezTo>
                    <a:pt x="9408418" y="3047999"/>
                    <a:pt x="9423839" y="3059509"/>
                    <a:pt x="9431550" y="3071018"/>
                  </a:cubicBezTo>
                  <a:cubicBezTo>
                    <a:pt x="9435405" y="3082528"/>
                    <a:pt x="9431550" y="3094037"/>
                    <a:pt x="9416128" y="3090201"/>
                  </a:cubicBezTo>
                  <a:cubicBezTo>
                    <a:pt x="9404562" y="3090201"/>
                    <a:pt x="9392996" y="3078691"/>
                    <a:pt x="9385285" y="3067182"/>
                  </a:cubicBezTo>
                  <a:cubicBezTo>
                    <a:pt x="9381430" y="3055672"/>
                    <a:pt x="9385285" y="3047999"/>
                    <a:pt x="9396851" y="3047999"/>
                  </a:cubicBezTo>
                  <a:close/>
                  <a:moveTo>
                    <a:pt x="2449289" y="3047999"/>
                  </a:moveTo>
                  <a:cubicBezTo>
                    <a:pt x="2464243" y="3047999"/>
                    <a:pt x="2471723" y="3055504"/>
                    <a:pt x="2467982" y="3066761"/>
                  </a:cubicBezTo>
                  <a:cubicBezTo>
                    <a:pt x="2467982" y="3078017"/>
                    <a:pt x="2456763" y="3089274"/>
                    <a:pt x="2441801" y="3089274"/>
                  </a:cubicBezTo>
                  <a:cubicBezTo>
                    <a:pt x="2430575" y="3089274"/>
                    <a:pt x="2419353" y="3081770"/>
                    <a:pt x="2423091" y="3070513"/>
                  </a:cubicBezTo>
                  <a:cubicBezTo>
                    <a:pt x="2423091" y="3059256"/>
                    <a:pt x="2438058" y="3047999"/>
                    <a:pt x="2449289" y="3047999"/>
                  </a:cubicBezTo>
                  <a:close/>
                  <a:moveTo>
                    <a:pt x="8738153" y="3044824"/>
                  </a:moveTo>
                  <a:cubicBezTo>
                    <a:pt x="8749379" y="3048528"/>
                    <a:pt x="8760605" y="3055937"/>
                    <a:pt x="8764347" y="3070753"/>
                  </a:cubicBezTo>
                  <a:cubicBezTo>
                    <a:pt x="8771831" y="3081866"/>
                    <a:pt x="8764347" y="3089274"/>
                    <a:pt x="8753121" y="3089274"/>
                  </a:cubicBezTo>
                  <a:cubicBezTo>
                    <a:pt x="8738153" y="3085570"/>
                    <a:pt x="8726927" y="3078162"/>
                    <a:pt x="8723185" y="3063345"/>
                  </a:cubicBezTo>
                  <a:cubicBezTo>
                    <a:pt x="8719443" y="3052233"/>
                    <a:pt x="8723185" y="3044824"/>
                    <a:pt x="8738153" y="3044824"/>
                  </a:cubicBezTo>
                  <a:close/>
                  <a:moveTo>
                    <a:pt x="9333465" y="3040062"/>
                  </a:moveTo>
                  <a:cubicBezTo>
                    <a:pt x="9344691" y="3040062"/>
                    <a:pt x="9355917" y="3051572"/>
                    <a:pt x="9363401" y="3063081"/>
                  </a:cubicBezTo>
                  <a:cubicBezTo>
                    <a:pt x="9367143" y="3074591"/>
                    <a:pt x="9363401" y="3086100"/>
                    <a:pt x="9348433" y="3082264"/>
                  </a:cubicBezTo>
                  <a:cubicBezTo>
                    <a:pt x="9337207" y="3082264"/>
                    <a:pt x="9325981" y="3070754"/>
                    <a:pt x="9318497" y="3059245"/>
                  </a:cubicBezTo>
                  <a:cubicBezTo>
                    <a:pt x="9314755" y="3047735"/>
                    <a:pt x="9318497" y="3040062"/>
                    <a:pt x="9333465" y="3040062"/>
                  </a:cubicBezTo>
                  <a:close/>
                  <a:moveTo>
                    <a:pt x="2525468" y="3040062"/>
                  </a:moveTo>
                  <a:cubicBezTo>
                    <a:pt x="2540442" y="3040062"/>
                    <a:pt x="2547927" y="3051572"/>
                    <a:pt x="2544185" y="3063081"/>
                  </a:cubicBezTo>
                  <a:cubicBezTo>
                    <a:pt x="2544185" y="3074591"/>
                    <a:pt x="2532958" y="3082264"/>
                    <a:pt x="2517990" y="3086100"/>
                  </a:cubicBezTo>
                  <a:cubicBezTo>
                    <a:pt x="2506774" y="3086100"/>
                    <a:pt x="2495540" y="3078427"/>
                    <a:pt x="2499286" y="3063081"/>
                  </a:cubicBezTo>
                  <a:cubicBezTo>
                    <a:pt x="2499286" y="3051572"/>
                    <a:pt x="2514249" y="3043899"/>
                    <a:pt x="2525468" y="3040062"/>
                  </a:cubicBezTo>
                  <a:close/>
                  <a:moveTo>
                    <a:pt x="2600053" y="3036887"/>
                  </a:moveTo>
                  <a:cubicBezTo>
                    <a:pt x="2615024" y="3036887"/>
                    <a:pt x="2622517" y="3044392"/>
                    <a:pt x="2618772" y="3055649"/>
                  </a:cubicBezTo>
                  <a:cubicBezTo>
                    <a:pt x="2618772" y="3066905"/>
                    <a:pt x="2607538" y="3078162"/>
                    <a:pt x="2592584" y="3078162"/>
                  </a:cubicBezTo>
                  <a:cubicBezTo>
                    <a:pt x="2581380" y="3078162"/>
                    <a:pt x="2570158" y="3070658"/>
                    <a:pt x="2573906" y="3059401"/>
                  </a:cubicBezTo>
                  <a:cubicBezTo>
                    <a:pt x="2573906" y="3048144"/>
                    <a:pt x="2588849" y="3036887"/>
                    <a:pt x="2600053" y="3036887"/>
                  </a:cubicBezTo>
                  <a:close/>
                  <a:moveTo>
                    <a:pt x="2676272" y="3033712"/>
                  </a:moveTo>
                  <a:cubicBezTo>
                    <a:pt x="2691246" y="3033712"/>
                    <a:pt x="2698733" y="3041217"/>
                    <a:pt x="2698733" y="3052474"/>
                  </a:cubicBezTo>
                  <a:cubicBezTo>
                    <a:pt x="2694984" y="3063730"/>
                    <a:pt x="2683759" y="3074987"/>
                    <a:pt x="2668787" y="3074987"/>
                  </a:cubicBezTo>
                  <a:cubicBezTo>
                    <a:pt x="2657562" y="3074987"/>
                    <a:pt x="2646338" y="3067483"/>
                    <a:pt x="2650080" y="3056226"/>
                  </a:cubicBezTo>
                  <a:cubicBezTo>
                    <a:pt x="2650080" y="3044969"/>
                    <a:pt x="2665045" y="3033712"/>
                    <a:pt x="2676272" y="3033712"/>
                  </a:cubicBezTo>
                  <a:close/>
                  <a:moveTo>
                    <a:pt x="2750889" y="3029478"/>
                  </a:moveTo>
                  <a:cubicBezTo>
                    <a:pt x="2765858" y="3025774"/>
                    <a:pt x="2773347" y="3036887"/>
                    <a:pt x="2773347" y="3047999"/>
                  </a:cubicBezTo>
                  <a:cubicBezTo>
                    <a:pt x="2769601" y="3059112"/>
                    <a:pt x="2758376" y="3066520"/>
                    <a:pt x="2743404" y="3070224"/>
                  </a:cubicBezTo>
                  <a:cubicBezTo>
                    <a:pt x="2732179" y="3070224"/>
                    <a:pt x="2720948" y="3062816"/>
                    <a:pt x="2724693" y="3047999"/>
                  </a:cubicBezTo>
                  <a:cubicBezTo>
                    <a:pt x="2728430" y="3036887"/>
                    <a:pt x="2739666" y="3029478"/>
                    <a:pt x="2750889" y="3029478"/>
                  </a:cubicBezTo>
                  <a:close/>
                  <a:moveTo>
                    <a:pt x="9196940" y="3025774"/>
                  </a:moveTo>
                  <a:cubicBezTo>
                    <a:pt x="9208166" y="3029478"/>
                    <a:pt x="9219392" y="3036887"/>
                    <a:pt x="9226876" y="3051703"/>
                  </a:cubicBezTo>
                  <a:cubicBezTo>
                    <a:pt x="9230618" y="3062816"/>
                    <a:pt x="9223134" y="3070224"/>
                    <a:pt x="9211908" y="3070224"/>
                  </a:cubicBezTo>
                  <a:cubicBezTo>
                    <a:pt x="9200682" y="3066520"/>
                    <a:pt x="9189456" y="3055408"/>
                    <a:pt x="9181972" y="3044295"/>
                  </a:cubicBezTo>
                  <a:cubicBezTo>
                    <a:pt x="9178230" y="3033183"/>
                    <a:pt x="9181972" y="3025774"/>
                    <a:pt x="9196940" y="3025774"/>
                  </a:cubicBezTo>
                  <a:close/>
                  <a:moveTo>
                    <a:pt x="5843687" y="3022600"/>
                  </a:moveTo>
                  <a:cubicBezTo>
                    <a:pt x="5854913" y="3022600"/>
                    <a:pt x="5866139" y="3030105"/>
                    <a:pt x="5869881" y="3041362"/>
                  </a:cubicBezTo>
                  <a:cubicBezTo>
                    <a:pt x="5869881" y="3052618"/>
                    <a:pt x="5858655" y="3063875"/>
                    <a:pt x="5847429" y="3063875"/>
                  </a:cubicBezTo>
                  <a:cubicBezTo>
                    <a:pt x="5832461" y="3063875"/>
                    <a:pt x="5821235" y="3052618"/>
                    <a:pt x="5821235" y="3041362"/>
                  </a:cubicBezTo>
                  <a:cubicBezTo>
                    <a:pt x="5817493" y="3030105"/>
                    <a:pt x="5828719" y="3022600"/>
                    <a:pt x="5843687" y="3022600"/>
                  </a:cubicBezTo>
                  <a:close/>
                  <a:moveTo>
                    <a:pt x="2826823" y="3022599"/>
                  </a:moveTo>
                  <a:cubicBezTo>
                    <a:pt x="2841964" y="3022599"/>
                    <a:pt x="2849539" y="3030008"/>
                    <a:pt x="2849539" y="3041120"/>
                  </a:cubicBezTo>
                  <a:cubicBezTo>
                    <a:pt x="2845754" y="3055937"/>
                    <a:pt x="2834398" y="3063345"/>
                    <a:pt x="2823039" y="3063345"/>
                  </a:cubicBezTo>
                  <a:cubicBezTo>
                    <a:pt x="2807897" y="3067049"/>
                    <a:pt x="2800325" y="3055937"/>
                    <a:pt x="2800325" y="3044824"/>
                  </a:cubicBezTo>
                  <a:cubicBezTo>
                    <a:pt x="2804114" y="3033712"/>
                    <a:pt x="2815470" y="3026303"/>
                    <a:pt x="2826823" y="3022599"/>
                  </a:cubicBezTo>
                  <a:close/>
                  <a:moveTo>
                    <a:pt x="5764861" y="3021674"/>
                  </a:moveTo>
                  <a:cubicBezTo>
                    <a:pt x="5779515" y="3021674"/>
                    <a:pt x="5790505" y="3029347"/>
                    <a:pt x="5790505" y="3040856"/>
                  </a:cubicBezTo>
                  <a:cubicBezTo>
                    <a:pt x="5790505" y="3052366"/>
                    <a:pt x="5779515" y="3063875"/>
                    <a:pt x="5768524" y="3063875"/>
                  </a:cubicBezTo>
                  <a:cubicBezTo>
                    <a:pt x="5753871" y="3060039"/>
                    <a:pt x="5742880" y="3052366"/>
                    <a:pt x="5742880" y="3040856"/>
                  </a:cubicBezTo>
                  <a:cubicBezTo>
                    <a:pt x="5742880" y="3029347"/>
                    <a:pt x="5753871" y="3017837"/>
                    <a:pt x="5764861" y="3021674"/>
                  </a:cubicBezTo>
                  <a:close/>
                  <a:moveTo>
                    <a:pt x="5297282" y="3018415"/>
                  </a:moveTo>
                  <a:cubicBezTo>
                    <a:pt x="5312424" y="3018415"/>
                    <a:pt x="5323781" y="3025919"/>
                    <a:pt x="5323781" y="3037176"/>
                  </a:cubicBezTo>
                  <a:cubicBezTo>
                    <a:pt x="5323781" y="3048433"/>
                    <a:pt x="5312424" y="3055937"/>
                    <a:pt x="5297282" y="3055937"/>
                  </a:cubicBezTo>
                  <a:cubicBezTo>
                    <a:pt x="5285925" y="3055937"/>
                    <a:pt x="5274568" y="3048433"/>
                    <a:pt x="5274568" y="3037176"/>
                  </a:cubicBezTo>
                  <a:cubicBezTo>
                    <a:pt x="5274568" y="3025919"/>
                    <a:pt x="5282139" y="3014662"/>
                    <a:pt x="5297282" y="3018415"/>
                  </a:cubicBezTo>
                  <a:close/>
                  <a:moveTo>
                    <a:pt x="9125389" y="3017837"/>
                  </a:moveTo>
                  <a:cubicBezTo>
                    <a:pt x="9140811" y="3021674"/>
                    <a:pt x="9152377" y="3033183"/>
                    <a:pt x="9160088" y="3044693"/>
                  </a:cubicBezTo>
                  <a:cubicBezTo>
                    <a:pt x="9163943" y="3056202"/>
                    <a:pt x="9156232" y="3063875"/>
                    <a:pt x="9144666" y="3063875"/>
                  </a:cubicBezTo>
                  <a:cubicBezTo>
                    <a:pt x="9133100" y="3060039"/>
                    <a:pt x="9117679" y="3052366"/>
                    <a:pt x="9113823" y="3037020"/>
                  </a:cubicBezTo>
                  <a:cubicBezTo>
                    <a:pt x="9109968" y="3025510"/>
                    <a:pt x="9113823" y="3017837"/>
                    <a:pt x="9125389" y="3017837"/>
                  </a:cubicBezTo>
                  <a:close/>
                  <a:moveTo>
                    <a:pt x="5686219" y="3017837"/>
                  </a:moveTo>
                  <a:cubicBezTo>
                    <a:pt x="5701361" y="3017837"/>
                    <a:pt x="5712718" y="3029094"/>
                    <a:pt x="5712718" y="3040351"/>
                  </a:cubicBezTo>
                  <a:cubicBezTo>
                    <a:pt x="5712718" y="3051608"/>
                    <a:pt x="5705147" y="3059112"/>
                    <a:pt x="5690005" y="3059112"/>
                  </a:cubicBezTo>
                  <a:cubicBezTo>
                    <a:pt x="5678648" y="3059112"/>
                    <a:pt x="5663505" y="3051608"/>
                    <a:pt x="5663505" y="3040351"/>
                  </a:cubicBezTo>
                  <a:cubicBezTo>
                    <a:pt x="5663505" y="3029094"/>
                    <a:pt x="5674862" y="3017837"/>
                    <a:pt x="5686219" y="3017837"/>
                  </a:cubicBezTo>
                  <a:close/>
                  <a:moveTo>
                    <a:pt x="5610324" y="3017837"/>
                  </a:moveTo>
                  <a:cubicBezTo>
                    <a:pt x="5621550" y="3017837"/>
                    <a:pt x="5632776" y="3029094"/>
                    <a:pt x="5636518" y="3040351"/>
                  </a:cubicBezTo>
                  <a:cubicBezTo>
                    <a:pt x="5636518" y="3051608"/>
                    <a:pt x="5625292" y="3059112"/>
                    <a:pt x="5610324" y="3059112"/>
                  </a:cubicBezTo>
                  <a:cubicBezTo>
                    <a:pt x="5599098" y="3059112"/>
                    <a:pt x="5587872" y="3047855"/>
                    <a:pt x="5587872" y="3036599"/>
                  </a:cubicBezTo>
                  <a:cubicBezTo>
                    <a:pt x="5584130" y="3025342"/>
                    <a:pt x="5595356" y="3017837"/>
                    <a:pt x="5610324" y="3017837"/>
                  </a:cubicBezTo>
                  <a:close/>
                  <a:moveTo>
                    <a:pt x="5530644" y="3017837"/>
                  </a:moveTo>
                  <a:cubicBezTo>
                    <a:pt x="5545786" y="3017837"/>
                    <a:pt x="5557143" y="3025342"/>
                    <a:pt x="5557143" y="3036599"/>
                  </a:cubicBezTo>
                  <a:cubicBezTo>
                    <a:pt x="5557143" y="3047855"/>
                    <a:pt x="5545786" y="3059112"/>
                    <a:pt x="5534430" y="3059112"/>
                  </a:cubicBezTo>
                  <a:cubicBezTo>
                    <a:pt x="5519287" y="3059112"/>
                    <a:pt x="5507930" y="3047855"/>
                    <a:pt x="5507930" y="3036599"/>
                  </a:cubicBezTo>
                  <a:cubicBezTo>
                    <a:pt x="5507930" y="3025342"/>
                    <a:pt x="5519287" y="3017837"/>
                    <a:pt x="5530644" y="3017837"/>
                  </a:cubicBezTo>
                  <a:close/>
                  <a:moveTo>
                    <a:pt x="5452124" y="3017837"/>
                  </a:moveTo>
                  <a:cubicBezTo>
                    <a:pt x="5466778" y="3017837"/>
                    <a:pt x="5477768" y="3025342"/>
                    <a:pt x="5477768" y="3036599"/>
                  </a:cubicBezTo>
                  <a:cubicBezTo>
                    <a:pt x="5477768" y="3047855"/>
                    <a:pt x="5470441" y="3059112"/>
                    <a:pt x="5455787" y="3059112"/>
                  </a:cubicBezTo>
                  <a:cubicBezTo>
                    <a:pt x="5441134" y="3059112"/>
                    <a:pt x="5430143" y="3047855"/>
                    <a:pt x="5430143" y="3036599"/>
                  </a:cubicBezTo>
                  <a:cubicBezTo>
                    <a:pt x="5430143" y="3025342"/>
                    <a:pt x="5441134" y="3017837"/>
                    <a:pt x="5452124" y="3017837"/>
                  </a:cubicBezTo>
                  <a:close/>
                  <a:moveTo>
                    <a:pt x="5376962" y="3017837"/>
                  </a:moveTo>
                  <a:cubicBezTo>
                    <a:pt x="5388188" y="3017837"/>
                    <a:pt x="5399414" y="3025342"/>
                    <a:pt x="5399414" y="3036599"/>
                  </a:cubicBezTo>
                  <a:cubicBezTo>
                    <a:pt x="5403156" y="3047855"/>
                    <a:pt x="5391930" y="3059112"/>
                    <a:pt x="5376962" y="3059112"/>
                  </a:cubicBezTo>
                  <a:cubicBezTo>
                    <a:pt x="5365736" y="3059112"/>
                    <a:pt x="5354510" y="3047855"/>
                    <a:pt x="5350768" y="3036599"/>
                  </a:cubicBezTo>
                  <a:cubicBezTo>
                    <a:pt x="5350768" y="3025342"/>
                    <a:pt x="5361994" y="3017837"/>
                    <a:pt x="5376962" y="3017837"/>
                  </a:cubicBezTo>
                  <a:close/>
                  <a:moveTo>
                    <a:pt x="2901436" y="3017837"/>
                  </a:moveTo>
                  <a:cubicBezTo>
                    <a:pt x="2916577" y="3017837"/>
                    <a:pt x="2924148" y="3025342"/>
                    <a:pt x="2924148" y="3036599"/>
                  </a:cubicBezTo>
                  <a:cubicBezTo>
                    <a:pt x="2924148" y="3047855"/>
                    <a:pt x="2909007" y="3059112"/>
                    <a:pt x="2897652" y="3059112"/>
                  </a:cubicBezTo>
                  <a:cubicBezTo>
                    <a:pt x="2882509" y="3059112"/>
                    <a:pt x="2874939" y="3051608"/>
                    <a:pt x="2874939" y="3040351"/>
                  </a:cubicBezTo>
                  <a:cubicBezTo>
                    <a:pt x="2878724" y="3029094"/>
                    <a:pt x="2890080" y="3017837"/>
                    <a:pt x="2901436" y="3017837"/>
                  </a:cubicBezTo>
                  <a:close/>
                  <a:moveTo>
                    <a:pt x="2981065" y="3014662"/>
                  </a:moveTo>
                  <a:cubicBezTo>
                    <a:pt x="2992290" y="3014662"/>
                    <a:pt x="3003514" y="3022167"/>
                    <a:pt x="2999773" y="3033424"/>
                  </a:cubicBezTo>
                  <a:cubicBezTo>
                    <a:pt x="2999773" y="3044680"/>
                    <a:pt x="2988549" y="3055937"/>
                    <a:pt x="2973582" y="3055937"/>
                  </a:cubicBezTo>
                  <a:cubicBezTo>
                    <a:pt x="2962357" y="3055937"/>
                    <a:pt x="2951132" y="3048433"/>
                    <a:pt x="2951132" y="3037176"/>
                  </a:cubicBezTo>
                  <a:cubicBezTo>
                    <a:pt x="2954874" y="3025919"/>
                    <a:pt x="2966099" y="3014662"/>
                    <a:pt x="2981065" y="3014662"/>
                  </a:cubicBezTo>
                  <a:close/>
                  <a:moveTo>
                    <a:pt x="9058261" y="3013736"/>
                  </a:moveTo>
                  <a:cubicBezTo>
                    <a:pt x="9069487" y="3013736"/>
                    <a:pt x="9084455" y="3025245"/>
                    <a:pt x="9088197" y="3036755"/>
                  </a:cubicBezTo>
                  <a:cubicBezTo>
                    <a:pt x="9095681" y="3048264"/>
                    <a:pt x="9088197" y="3055937"/>
                    <a:pt x="9076971" y="3055937"/>
                  </a:cubicBezTo>
                  <a:cubicBezTo>
                    <a:pt x="9065745" y="3055937"/>
                    <a:pt x="9050777" y="3044428"/>
                    <a:pt x="9047035" y="3032918"/>
                  </a:cubicBezTo>
                  <a:cubicBezTo>
                    <a:pt x="9043293" y="3021409"/>
                    <a:pt x="9047035" y="3009899"/>
                    <a:pt x="9058261" y="3013736"/>
                  </a:cubicBezTo>
                  <a:close/>
                  <a:moveTo>
                    <a:pt x="3055923" y="3009899"/>
                  </a:moveTo>
                  <a:cubicBezTo>
                    <a:pt x="3067489" y="3009899"/>
                    <a:pt x="3079055" y="3017693"/>
                    <a:pt x="3075199" y="3029382"/>
                  </a:cubicBezTo>
                  <a:cubicBezTo>
                    <a:pt x="3075199" y="3041072"/>
                    <a:pt x="3063633" y="3052762"/>
                    <a:pt x="3048212" y="3052762"/>
                  </a:cubicBezTo>
                  <a:cubicBezTo>
                    <a:pt x="3036646" y="3052762"/>
                    <a:pt x="3025737" y="3044969"/>
                    <a:pt x="3028935" y="3033279"/>
                  </a:cubicBezTo>
                  <a:cubicBezTo>
                    <a:pt x="3028935" y="3021589"/>
                    <a:pt x="3040501" y="3009899"/>
                    <a:pt x="3055923" y="3009899"/>
                  </a:cubicBezTo>
                  <a:close/>
                  <a:moveTo>
                    <a:pt x="8990565" y="3007253"/>
                  </a:moveTo>
                  <a:cubicBezTo>
                    <a:pt x="9001791" y="3007253"/>
                    <a:pt x="9016759" y="3018366"/>
                    <a:pt x="9020501" y="3029478"/>
                  </a:cubicBezTo>
                  <a:cubicBezTo>
                    <a:pt x="9024243" y="3040591"/>
                    <a:pt x="9020501" y="3047999"/>
                    <a:pt x="9009275" y="3047999"/>
                  </a:cubicBezTo>
                  <a:cubicBezTo>
                    <a:pt x="8994307" y="3047999"/>
                    <a:pt x="8983081" y="3036887"/>
                    <a:pt x="8979339" y="3025774"/>
                  </a:cubicBezTo>
                  <a:cubicBezTo>
                    <a:pt x="8971855" y="3014662"/>
                    <a:pt x="8979339" y="3003549"/>
                    <a:pt x="8990565" y="3007253"/>
                  </a:cubicBezTo>
                  <a:close/>
                  <a:moveTo>
                    <a:pt x="3130954" y="3006724"/>
                  </a:moveTo>
                  <a:cubicBezTo>
                    <a:pt x="3146097" y="3006724"/>
                    <a:pt x="3153668" y="3014229"/>
                    <a:pt x="3153668" y="3025486"/>
                  </a:cubicBezTo>
                  <a:cubicBezTo>
                    <a:pt x="3149882" y="3036742"/>
                    <a:pt x="3138525" y="3047999"/>
                    <a:pt x="3127168" y="3047999"/>
                  </a:cubicBezTo>
                  <a:cubicBezTo>
                    <a:pt x="3112026" y="3047999"/>
                    <a:pt x="3104455" y="3040495"/>
                    <a:pt x="3104455" y="3029238"/>
                  </a:cubicBezTo>
                  <a:cubicBezTo>
                    <a:pt x="3104455" y="3017981"/>
                    <a:pt x="3119597" y="3006724"/>
                    <a:pt x="3130954" y="3006724"/>
                  </a:cubicBezTo>
                  <a:close/>
                  <a:moveTo>
                    <a:pt x="3206299" y="3003549"/>
                  </a:moveTo>
                  <a:cubicBezTo>
                    <a:pt x="3220953" y="3003549"/>
                    <a:pt x="3228280" y="3011054"/>
                    <a:pt x="3228280" y="3022311"/>
                  </a:cubicBezTo>
                  <a:cubicBezTo>
                    <a:pt x="3228280" y="3033567"/>
                    <a:pt x="3213626" y="3044824"/>
                    <a:pt x="3202636" y="3044824"/>
                  </a:cubicBezTo>
                  <a:cubicBezTo>
                    <a:pt x="3187982" y="3044824"/>
                    <a:pt x="3180655" y="3037320"/>
                    <a:pt x="3180655" y="3026063"/>
                  </a:cubicBezTo>
                  <a:cubicBezTo>
                    <a:pt x="3184318" y="3014806"/>
                    <a:pt x="3195309" y="3003549"/>
                    <a:pt x="3206299" y="3003549"/>
                  </a:cubicBezTo>
                  <a:close/>
                  <a:moveTo>
                    <a:pt x="8922303" y="2998787"/>
                  </a:moveTo>
                  <a:cubicBezTo>
                    <a:pt x="8933529" y="2998787"/>
                    <a:pt x="8944755" y="3010297"/>
                    <a:pt x="8952239" y="3021806"/>
                  </a:cubicBezTo>
                  <a:cubicBezTo>
                    <a:pt x="8955981" y="3033316"/>
                    <a:pt x="8948497" y="3044825"/>
                    <a:pt x="8937271" y="3040989"/>
                  </a:cubicBezTo>
                  <a:cubicBezTo>
                    <a:pt x="8926045" y="3040989"/>
                    <a:pt x="8911077" y="3029479"/>
                    <a:pt x="8907335" y="3017970"/>
                  </a:cubicBezTo>
                  <a:cubicBezTo>
                    <a:pt x="8903593" y="3006460"/>
                    <a:pt x="8911077" y="2998787"/>
                    <a:pt x="8922303" y="2998787"/>
                  </a:cubicBezTo>
                  <a:close/>
                  <a:moveTo>
                    <a:pt x="3285204" y="2998787"/>
                  </a:moveTo>
                  <a:cubicBezTo>
                    <a:pt x="3296430" y="2998787"/>
                    <a:pt x="3307656" y="3006292"/>
                    <a:pt x="3303914" y="3017549"/>
                  </a:cubicBezTo>
                  <a:cubicBezTo>
                    <a:pt x="3303914" y="3028805"/>
                    <a:pt x="3292688" y="3040062"/>
                    <a:pt x="3277720" y="3040062"/>
                  </a:cubicBezTo>
                  <a:cubicBezTo>
                    <a:pt x="3266494" y="3040062"/>
                    <a:pt x="3255268" y="3032558"/>
                    <a:pt x="3259010" y="3021301"/>
                  </a:cubicBezTo>
                  <a:cubicBezTo>
                    <a:pt x="3259010" y="3006292"/>
                    <a:pt x="3270236" y="2998787"/>
                    <a:pt x="3285204" y="2998787"/>
                  </a:cubicBezTo>
                  <a:close/>
                  <a:moveTo>
                    <a:pt x="8850865" y="2992437"/>
                  </a:moveTo>
                  <a:cubicBezTo>
                    <a:pt x="8865833" y="2996141"/>
                    <a:pt x="8877059" y="3003550"/>
                    <a:pt x="8880801" y="3014662"/>
                  </a:cubicBezTo>
                  <a:cubicBezTo>
                    <a:pt x="8884543" y="3029479"/>
                    <a:pt x="8880801" y="3036887"/>
                    <a:pt x="8869575" y="3036887"/>
                  </a:cubicBezTo>
                  <a:cubicBezTo>
                    <a:pt x="8854607" y="3033183"/>
                    <a:pt x="8843381" y="3022071"/>
                    <a:pt x="8839639" y="3010958"/>
                  </a:cubicBezTo>
                  <a:cubicBezTo>
                    <a:pt x="8832155" y="2999846"/>
                    <a:pt x="8839639" y="2992437"/>
                    <a:pt x="8850865" y="2992437"/>
                  </a:cubicBezTo>
                  <a:close/>
                  <a:moveTo>
                    <a:pt x="8089432" y="2992437"/>
                  </a:moveTo>
                  <a:cubicBezTo>
                    <a:pt x="8104853" y="2996141"/>
                    <a:pt x="8116419" y="3003550"/>
                    <a:pt x="8120275" y="3014662"/>
                  </a:cubicBezTo>
                  <a:cubicBezTo>
                    <a:pt x="8124130" y="3025775"/>
                    <a:pt x="8116419" y="3036887"/>
                    <a:pt x="8100998" y="3033183"/>
                  </a:cubicBezTo>
                  <a:cubicBezTo>
                    <a:pt x="8089432" y="3033183"/>
                    <a:pt x="8077866" y="3025775"/>
                    <a:pt x="8074010" y="3010958"/>
                  </a:cubicBezTo>
                  <a:cubicBezTo>
                    <a:pt x="8070155" y="2999846"/>
                    <a:pt x="8077866" y="2992437"/>
                    <a:pt x="8089432" y="2992437"/>
                  </a:cubicBezTo>
                  <a:close/>
                  <a:moveTo>
                    <a:pt x="8017646" y="2987674"/>
                  </a:moveTo>
                  <a:cubicBezTo>
                    <a:pt x="8029003" y="2987674"/>
                    <a:pt x="8044145" y="2998931"/>
                    <a:pt x="8047931" y="3010188"/>
                  </a:cubicBezTo>
                  <a:cubicBezTo>
                    <a:pt x="8047931" y="3021445"/>
                    <a:pt x="8040360" y="3028949"/>
                    <a:pt x="8029003" y="3028949"/>
                  </a:cubicBezTo>
                  <a:cubicBezTo>
                    <a:pt x="8017646" y="3028949"/>
                    <a:pt x="8002504" y="3017692"/>
                    <a:pt x="7998718" y="3006436"/>
                  </a:cubicBezTo>
                  <a:cubicBezTo>
                    <a:pt x="7998718" y="2995179"/>
                    <a:pt x="8006289" y="2987674"/>
                    <a:pt x="8017646" y="2987674"/>
                  </a:cubicBezTo>
                  <a:close/>
                  <a:moveTo>
                    <a:pt x="2388967" y="2987674"/>
                  </a:moveTo>
                  <a:cubicBezTo>
                    <a:pt x="2400178" y="2987674"/>
                    <a:pt x="2411419" y="2995179"/>
                    <a:pt x="2407671" y="3006436"/>
                  </a:cubicBezTo>
                  <a:cubicBezTo>
                    <a:pt x="2403924" y="3017692"/>
                    <a:pt x="2392708" y="3028949"/>
                    <a:pt x="2381496" y="3028949"/>
                  </a:cubicBezTo>
                  <a:cubicBezTo>
                    <a:pt x="2366530" y="3028949"/>
                    <a:pt x="2359041" y="3021445"/>
                    <a:pt x="2362784" y="3010188"/>
                  </a:cubicBezTo>
                  <a:cubicBezTo>
                    <a:pt x="2362784" y="2998931"/>
                    <a:pt x="2377761" y="2987674"/>
                    <a:pt x="2388967" y="2987674"/>
                  </a:cubicBezTo>
                  <a:close/>
                  <a:moveTo>
                    <a:pt x="7946557" y="2979737"/>
                  </a:moveTo>
                  <a:cubicBezTo>
                    <a:pt x="7957783" y="2983574"/>
                    <a:pt x="7969009" y="2991247"/>
                    <a:pt x="7972751" y="3002756"/>
                  </a:cubicBezTo>
                  <a:cubicBezTo>
                    <a:pt x="7976493" y="3018102"/>
                    <a:pt x="7969009" y="3025775"/>
                    <a:pt x="7957783" y="3025775"/>
                  </a:cubicBezTo>
                  <a:cubicBezTo>
                    <a:pt x="7942815" y="3021939"/>
                    <a:pt x="7931589" y="3014266"/>
                    <a:pt x="7927847" y="3002756"/>
                  </a:cubicBezTo>
                  <a:cubicBezTo>
                    <a:pt x="7924105" y="2991247"/>
                    <a:pt x="7931589" y="2979737"/>
                    <a:pt x="7946557" y="2979737"/>
                  </a:cubicBezTo>
                  <a:close/>
                  <a:moveTo>
                    <a:pt x="2540109" y="2976562"/>
                  </a:moveTo>
                  <a:cubicBezTo>
                    <a:pt x="2551464" y="2976562"/>
                    <a:pt x="2559037" y="2984067"/>
                    <a:pt x="2559037" y="2995324"/>
                  </a:cubicBezTo>
                  <a:cubicBezTo>
                    <a:pt x="2555248" y="3006580"/>
                    <a:pt x="2543892" y="3017837"/>
                    <a:pt x="2528750" y="3017837"/>
                  </a:cubicBezTo>
                  <a:cubicBezTo>
                    <a:pt x="2517401" y="3017837"/>
                    <a:pt x="2509828" y="3010333"/>
                    <a:pt x="2509828" y="2999076"/>
                  </a:cubicBezTo>
                  <a:cubicBezTo>
                    <a:pt x="2513618" y="2987819"/>
                    <a:pt x="2524960" y="2976562"/>
                    <a:pt x="2540109" y="2976562"/>
                  </a:cubicBezTo>
                  <a:close/>
                  <a:moveTo>
                    <a:pt x="9303303" y="2973387"/>
                  </a:moveTo>
                  <a:cubicBezTo>
                    <a:pt x="9314529" y="2977091"/>
                    <a:pt x="9325755" y="2984500"/>
                    <a:pt x="9333239" y="2999316"/>
                  </a:cubicBezTo>
                  <a:cubicBezTo>
                    <a:pt x="9336981" y="3010429"/>
                    <a:pt x="9333239" y="3017837"/>
                    <a:pt x="9322013" y="3017837"/>
                  </a:cubicBezTo>
                  <a:cubicBezTo>
                    <a:pt x="9310787" y="3014133"/>
                    <a:pt x="9295819" y="3006725"/>
                    <a:pt x="9292077" y="2991908"/>
                  </a:cubicBezTo>
                  <a:cubicBezTo>
                    <a:pt x="9284593" y="2980796"/>
                    <a:pt x="9292077" y="2973387"/>
                    <a:pt x="9303303" y="2973387"/>
                  </a:cubicBezTo>
                  <a:close/>
                  <a:moveTo>
                    <a:pt x="2611644" y="2973387"/>
                  </a:moveTo>
                  <a:cubicBezTo>
                    <a:pt x="2626302" y="2973387"/>
                    <a:pt x="2633637" y="2980892"/>
                    <a:pt x="2633637" y="2992149"/>
                  </a:cubicBezTo>
                  <a:cubicBezTo>
                    <a:pt x="2629971" y="3003405"/>
                    <a:pt x="2618982" y="3014662"/>
                    <a:pt x="2604304" y="3014662"/>
                  </a:cubicBezTo>
                  <a:cubicBezTo>
                    <a:pt x="2593334" y="3014662"/>
                    <a:pt x="2586019" y="3007158"/>
                    <a:pt x="2586019" y="2995901"/>
                  </a:cubicBezTo>
                  <a:cubicBezTo>
                    <a:pt x="2589675" y="2984644"/>
                    <a:pt x="2600646" y="2973387"/>
                    <a:pt x="2611644" y="2973387"/>
                  </a:cubicBezTo>
                  <a:close/>
                  <a:moveTo>
                    <a:pt x="8571465" y="2965449"/>
                  </a:moveTo>
                  <a:cubicBezTo>
                    <a:pt x="8582691" y="2969153"/>
                    <a:pt x="8597659" y="2976562"/>
                    <a:pt x="8601401" y="2991378"/>
                  </a:cubicBezTo>
                  <a:cubicBezTo>
                    <a:pt x="8605143" y="3002491"/>
                    <a:pt x="8597659" y="3009899"/>
                    <a:pt x="8586433" y="3009899"/>
                  </a:cubicBezTo>
                  <a:cubicBezTo>
                    <a:pt x="8575207" y="3006195"/>
                    <a:pt x="8560239" y="2998787"/>
                    <a:pt x="8556497" y="2987674"/>
                  </a:cubicBezTo>
                  <a:cubicBezTo>
                    <a:pt x="8552755" y="2972858"/>
                    <a:pt x="8560239" y="2965449"/>
                    <a:pt x="8571465" y="2965449"/>
                  </a:cubicBezTo>
                  <a:close/>
                  <a:moveTo>
                    <a:pt x="6300320" y="2965449"/>
                  </a:moveTo>
                  <a:cubicBezTo>
                    <a:pt x="6315288" y="2965449"/>
                    <a:pt x="6326514" y="2976706"/>
                    <a:pt x="6326514" y="2987963"/>
                  </a:cubicBezTo>
                  <a:cubicBezTo>
                    <a:pt x="6330256" y="2999220"/>
                    <a:pt x="6319030" y="3006724"/>
                    <a:pt x="6307804" y="3006724"/>
                  </a:cubicBezTo>
                  <a:cubicBezTo>
                    <a:pt x="6292836" y="3006724"/>
                    <a:pt x="6281610" y="2999220"/>
                    <a:pt x="6281610" y="2987963"/>
                  </a:cubicBezTo>
                  <a:cubicBezTo>
                    <a:pt x="6277868" y="2976706"/>
                    <a:pt x="6289094" y="2965449"/>
                    <a:pt x="6300320" y="2965449"/>
                  </a:cubicBezTo>
                  <a:close/>
                  <a:moveTo>
                    <a:pt x="2687390" y="2965449"/>
                  </a:moveTo>
                  <a:cubicBezTo>
                    <a:pt x="2702355" y="2965449"/>
                    <a:pt x="2709836" y="2976562"/>
                    <a:pt x="2709836" y="2987674"/>
                  </a:cubicBezTo>
                  <a:cubicBezTo>
                    <a:pt x="2706096" y="2998787"/>
                    <a:pt x="2694873" y="3006195"/>
                    <a:pt x="2679897" y="3009899"/>
                  </a:cubicBezTo>
                  <a:cubicBezTo>
                    <a:pt x="2668672" y="3009899"/>
                    <a:pt x="2657442" y="3002491"/>
                    <a:pt x="2661183" y="2987674"/>
                  </a:cubicBezTo>
                  <a:cubicBezTo>
                    <a:pt x="2664927" y="2976562"/>
                    <a:pt x="2676159" y="2969153"/>
                    <a:pt x="2687390" y="2965449"/>
                  </a:cubicBezTo>
                  <a:close/>
                  <a:moveTo>
                    <a:pt x="2762003" y="2962274"/>
                  </a:moveTo>
                  <a:cubicBezTo>
                    <a:pt x="2776975" y="2962274"/>
                    <a:pt x="2784451" y="2969683"/>
                    <a:pt x="2784451" y="2980795"/>
                  </a:cubicBezTo>
                  <a:cubicBezTo>
                    <a:pt x="2780715" y="2991908"/>
                    <a:pt x="2769490" y="3003020"/>
                    <a:pt x="2754522" y="3003020"/>
                  </a:cubicBezTo>
                  <a:cubicBezTo>
                    <a:pt x="2743291" y="3006724"/>
                    <a:pt x="2732061" y="2995612"/>
                    <a:pt x="2735814" y="2984499"/>
                  </a:cubicBezTo>
                  <a:cubicBezTo>
                    <a:pt x="2739550" y="2973387"/>
                    <a:pt x="2750776" y="2962274"/>
                    <a:pt x="2762003" y="2962274"/>
                  </a:cubicBezTo>
                  <a:close/>
                  <a:moveTo>
                    <a:pt x="9166778" y="2961349"/>
                  </a:moveTo>
                  <a:cubicBezTo>
                    <a:pt x="9178004" y="2961349"/>
                    <a:pt x="9192972" y="2972858"/>
                    <a:pt x="9196714" y="2984368"/>
                  </a:cubicBezTo>
                  <a:cubicBezTo>
                    <a:pt x="9200456" y="2995877"/>
                    <a:pt x="9196714" y="3003550"/>
                    <a:pt x="9185488" y="3003550"/>
                  </a:cubicBezTo>
                  <a:cubicBezTo>
                    <a:pt x="9174262" y="3003550"/>
                    <a:pt x="9159294" y="2992041"/>
                    <a:pt x="9155552" y="2980531"/>
                  </a:cubicBezTo>
                  <a:cubicBezTo>
                    <a:pt x="9148068" y="2965185"/>
                    <a:pt x="9155552" y="2957512"/>
                    <a:pt x="9166778" y="2961349"/>
                  </a:cubicBezTo>
                  <a:close/>
                  <a:moveTo>
                    <a:pt x="9725011" y="2957512"/>
                  </a:moveTo>
                  <a:cubicBezTo>
                    <a:pt x="9736237" y="2961349"/>
                    <a:pt x="9751205" y="2969022"/>
                    <a:pt x="9758689" y="2984368"/>
                  </a:cubicBezTo>
                  <a:cubicBezTo>
                    <a:pt x="9762431" y="2995877"/>
                    <a:pt x="9758689" y="3003550"/>
                    <a:pt x="9747463" y="3003550"/>
                  </a:cubicBezTo>
                  <a:cubicBezTo>
                    <a:pt x="9736237" y="2999714"/>
                    <a:pt x="9725011" y="2992041"/>
                    <a:pt x="9717527" y="2976695"/>
                  </a:cubicBezTo>
                  <a:cubicBezTo>
                    <a:pt x="9710043" y="2965185"/>
                    <a:pt x="9713785" y="2957512"/>
                    <a:pt x="9725011" y="2957512"/>
                  </a:cubicBezTo>
                  <a:close/>
                  <a:moveTo>
                    <a:pt x="5840512" y="2957512"/>
                  </a:moveTo>
                  <a:cubicBezTo>
                    <a:pt x="5851738" y="2957512"/>
                    <a:pt x="5862964" y="2965017"/>
                    <a:pt x="5862964" y="2976274"/>
                  </a:cubicBezTo>
                  <a:cubicBezTo>
                    <a:pt x="5866706" y="2987530"/>
                    <a:pt x="5855480" y="2998787"/>
                    <a:pt x="5840512" y="2998787"/>
                  </a:cubicBezTo>
                  <a:cubicBezTo>
                    <a:pt x="5829286" y="2998787"/>
                    <a:pt x="5818060" y="2987530"/>
                    <a:pt x="5814318" y="2976274"/>
                  </a:cubicBezTo>
                  <a:cubicBezTo>
                    <a:pt x="5814318" y="2965017"/>
                    <a:pt x="5825544" y="2957512"/>
                    <a:pt x="5840512" y="2957512"/>
                  </a:cubicBezTo>
                  <a:close/>
                  <a:moveTo>
                    <a:pt x="2838201" y="2957512"/>
                  </a:moveTo>
                  <a:cubicBezTo>
                    <a:pt x="2853168" y="2957512"/>
                    <a:pt x="2860652" y="2965017"/>
                    <a:pt x="2860652" y="2976274"/>
                  </a:cubicBezTo>
                  <a:cubicBezTo>
                    <a:pt x="2856910" y="2987530"/>
                    <a:pt x="2845686" y="2998787"/>
                    <a:pt x="2830718" y="2998787"/>
                  </a:cubicBezTo>
                  <a:cubicBezTo>
                    <a:pt x="2819490" y="2998787"/>
                    <a:pt x="2808263" y="2991283"/>
                    <a:pt x="2812002" y="2980026"/>
                  </a:cubicBezTo>
                  <a:cubicBezTo>
                    <a:pt x="2815750" y="2968769"/>
                    <a:pt x="2826973" y="2957512"/>
                    <a:pt x="2838201" y="2957512"/>
                  </a:cubicBezTo>
                  <a:close/>
                  <a:moveTo>
                    <a:pt x="5760832" y="2954337"/>
                  </a:moveTo>
                  <a:cubicBezTo>
                    <a:pt x="5775974" y="2954337"/>
                    <a:pt x="5787331" y="2965594"/>
                    <a:pt x="5787331" y="2976851"/>
                  </a:cubicBezTo>
                  <a:cubicBezTo>
                    <a:pt x="5787331" y="2988108"/>
                    <a:pt x="5775974" y="2995612"/>
                    <a:pt x="5764618" y="2995612"/>
                  </a:cubicBezTo>
                  <a:cubicBezTo>
                    <a:pt x="5749475" y="2995612"/>
                    <a:pt x="5738118" y="2988108"/>
                    <a:pt x="5738118" y="2976851"/>
                  </a:cubicBezTo>
                  <a:cubicBezTo>
                    <a:pt x="5738118" y="2965594"/>
                    <a:pt x="5745689" y="2954337"/>
                    <a:pt x="5760832" y="2954337"/>
                  </a:cubicBezTo>
                  <a:close/>
                  <a:moveTo>
                    <a:pt x="5681457" y="2954337"/>
                  </a:moveTo>
                  <a:cubicBezTo>
                    <a:pt x="5696599" y="2954337"/>
                    <a:pt x="5707956" y="2965594"/>
                    <a:pt x="5707956" y="2976851"/>
                  </a:cubicBezTo>
                  <a:cubicBezTo>
                    <a:pt x="5707956" y="2988108"/>
                    <a:pt x="5700385" y="2995612"/>
                    <a:pt x="5685243" y="2995612"/>
                  </a:cubicBezTo>
                  <a:cubicBezTo>
                    <a:pt x="5673886" y="2995612"/>
                    <a:pt x="5662529" y="2988108"/>
                    <a:pt x="5658743" y="2973099"/>
                  </a:cubicBezTo>
                  <a:cubicBezTo>
                    <a:pt x="5658743" y="2961842"/>
                    <a:pt x="5670100" y="2954337"/>
                    <a:pt x="5681457" y="2954337"/>
                  </a:cubicBezTo>
                  <a:close/>
                  <a:moveTo>
                    <a:pt x="5606844" y="2954337"/>
                  </a:moveTo>
                  <a:cubicBezTo>
                    <a:pt x="5618201" y="2954337"/>
                    <a:pt x="5629558" y="2961842"/>
                    <a:pt x="5633343" y="2973099"/>
                  </a:cubicBezTo>
                  <a:cubicBezTo>
                    <a:pt x="5633343" y="2984355"/>
                    <a:pt x="5621986" y="2995612"/>
                    <a:pt x="5606844" y="2995612"/>
                  </a:cubicBezTo>
                  <a:cubicBezTo>
                    <a:pt x="5595487" y="2995612"/>
                    <a:pt x="5584130" y="2984355"/>
                    <a:pt x="5584130" y="2973099"/>
                  </a:cubicBezTo>
                  <a:cubicBezTo>
                    <a:pt x="5584130" y="2961842"/>
                    <a:pt x="5591701" y="2954337"/>
                    <a:pt x="5606844" y="2954337"/>
                  </a:cubicBezTo>
                  <a:close/>
                  <a:moveTo>
                    <a:pt x="5527469" y="2954337"/>
                  </a:moveTo>
                  <a:cubicBezTo>
                    <a:pt x="5542611" y="2954337"/>
                    <a:pt x="5553968" y="2961842"/>
                    <a:pt x="5553968" y="2973099"/>
                  </a:cubicBezTo>
                  <a:cubicBezTo>
                    <a:pt x="5553968" y="2984355"/>
                    <a:pt x="5542611" y="2995612"/>
                    <a:pt x="5531255" y="2995612"/>
                  </a:cubicBezTo>
                  <a:cubicBezTo>
                    <a:pt x="5516112" y="2995612"/>
                    <a:pt x="5504755" y="2984355"/>
                    <a:pt x="5504755" y="2973099"/>
                  </a:cubicBezTo>
                  <a:cubicBezTo>
                    <a:pt x="5504755" y="2961842"/>
                    <a:pt x="5516112" y="2954337"/>
                    <a:pt x="5527469" y="2954337"/>
                  </a:cubicBezTo>
                  <a:close/>
                  <a:moveTo>
                    <a:pt x="2912547" y="2954337"/>
                  </a:moveTo>
                  <a:cubicBezTo>
                    <a:pt x="2927688" y="2954337"/>
                    <a:pt x="2935259" y="2961842"/>
                    <a:pt x="2935259" y="2973099"/>
                  </a:cubicBezTo>
                  <a:cubicBezTo>
                    <a:pt x="2931474" y="2984355"/>
                    <a:pt x="2920118" y="2995612"/>
                    <a:pt x="2904977" y="2995612"/>
                  </a:cubicBezTo>
                  <a:cubicBezTo>
                    <a:pt x="2893622" y="2995612"/>
                    <a:pt x="2886049" y="2988108"/>
                    <a:pt x="2886049" y="2976851"/>
                  </a:cubicBezTo>
                  <a:cubicBezTo>
                    <a:pt x="2889836" y="2965594"/>
                    <a:pt x="2901192" y="2954337"/>
                    <a:pt x="2912547" y="2954337"/>
                  </a:cubicBezTo>
                  <a:close/>
                  <a:moveTo>
                    <a:pt x="9099082" y="2953411"/>
                  </a:moveTo>
                  <a:cubicBezTo>
                    <a:pt x="9110648" y="2953411"/>
                    <a:pt x="9126069" y="2964920"/>
                    <a:pt x="9129925" y="2976430"/>
                  </a:cubicBezTo>
                  <a:cubicBezTo>
                    <a:pt x="9133780" y="2987939"/>
                    <a:pt x="9129925" y="2995612"/>
                    <a:pt x="9118359" y="2995612"/>
                  </a:cubicBezTo>
                  <a:cubicBezTo>
                    <a:pt x="9106792" y="2995612"/>
                    <a:pt x="9091371" y="2984103"/>
                    <a:pt x="9087516" y="2972593"/>
                  </a:cubicBezTo>
                  <a:cubicBezTo>
                    <a:pt x="9079805" y="2961084"/>
                    <a:pt x="9087516" y="2949574"/>
                    <a:pt x="9099082" y="2953411"/>
                  </a:cubicBezTo>
                  <a:close/>
                  <a:moveTo>
                    <a:pt x="8357153" y="2950236"/>
                  </a:moveTo>
                  <a:cubicBezTo>
                    <a:pt x="8372121" y="2950236"/>
                    <a:pt x="8383347" y="2961745"/>
                    <a:pt x="8387089" y="2973255"/>
                  </a:cubicBezTo>
                  <a:cubicBezTo>
                    <a:pt x="8390831" y="2984764"/>
                    <a:pt x="8383347" y="2992437"/>
                    <a:pt x="8372121" y="2992437"/>
                  </a:cubicBezTo>
                  <a:cubicBezTo>
                    <a:pt x="8360895" y="2992437"/>
                    <a:pt x="8345927" y="2980928"/>
                    <a:pt x="8342185" y="2969418"/>
                  </a:cubicBezTo>
                  <a:cubicBezTo>
                    <a:pt x="8338443" y="2957909"/>
                    <a:pt x="8345927" y="2946399"/>
                    <a:pt x="8357153" y="2950236"/>
                  </a:cubicBezTo>
                  <a:close/>
                  <a:moveTo>
                    <a:pt x="2988740" y="2950236"/>
                  </a:moveTo>
                  <a:cubicBezTo>
                    <a:pt x="3003880" y="2946399"/>
                    <a:pt x="3011451" y="2957909"/>
                    <a:pt x="3011451" y="2969418"/>
                  </a:cubicBezTo>
                  <a:cubicBezTo>
                    <a:pt x="3007665" y="2980928"/>
                    <a:pt x="2996310" y="2992437"/>
                    <a:pt x="2984955" y="2992437"/>
                  </a:cubicBezTo>
                  <a:cubicBezTo>
                    <a:pt x="2969814" y="2992437"/>
                    <a:pt x="2962243" y="2984764"/>
                    <a:pt x="2962243" y="2973255"/>
                  </a:cubicBezTo>
                  <a:cubicBezTo>
                    <a:pt x="2966028" y="2957909"/>
                    <a:pt x="2977384" y="2950236"/>
                    <a:pt x="2988740" y="2950236"/>
                  </a:cubicBezTo>
                  <a:close/>
                  <a:moveTo>
                    <a:pt x="5451574" y="2949574"/>
                  </a:moveTo>
                  <a:cubicBezTo>
                    <a:pt x="5462800" y="2949574"/>
                    <a:pt x="5474026" y="2961084"/>
                    <a:pt x="5474026" y="2972593"/>
                  </a:cubicBezTo>
                  <a:cubicBezTo>
                    <a:pt x="5477768" y="2984103"/>
                    <a:pt x="5466542" y="2995612"/>
                    <a:pt x="5451574" y="2991776"/>
                  </a:cubicBezTo>
                  <a:cubicBezTo>
                    <a:pt x="5440348" y="2991776"/>
                    <a:pt x="5429122" y="2984103"/>
                    <a:pt x="5429122" y="2972593"/>
                  </a:cubicBezTo>
                  <a:cubicBezTo>
                    <a:pt x="5425380" y="2961084"/>
                    <a:pt x="5436606" y="2949574"/>
                    <a:pt x="5451574" y="2949574"/>
                  </a:cubicBezTo>
                  <a:close/>
                  <a:moveTo>
                    <a:pt x="5373482" y="2949574"/>
                  </a:moveTo>
                  <a:cubicBezTo>
                    <a:pt x="5388624" y="2949574"/>
                    <a:pt x="5399981" y="2961264"/>
                    <a:pt x="5399981" y="2972954"/>
                  </a:cubicBezTo>
                  <a:cubicBezTo>
                    <a:pt x="5399981" y="2984644"/>
                    <a:pt x="5388624" y="2992437"/>
                    <a:pt x="5377268" y="2992437"/>
                  </a:cubicBezTo>
                  <a:cubicBezTo>
                    <a:pt x="5362125" y="2992437"/>
                    <a:pt x="5350768" y="2984644"/>
                    <a:pt x="5350768" y="2972954"/>
                  </a:cubicBezTo>
                  <a:cubicBezTo>
                    <a:pt x="5350768" y="2961264"/>
                    <a:pt x="5362125" y="2949574"/>
                    <a:pt x="5373482" y="2949574"/>
                  </a:cubicBezTo>
                  <a:close/>
                  <a:moveTo>
                    <a:pt x="5296000" y="2949574"/>
                  </a:moveTo>
                  <a:cubicBezTo>
                    <a:pt x="5309590" y="2949574"/>
                    <a:pt x="5320607" y="2959169"/>
                    <a:pt x="5320607" y="2971006"/>
                  </a:cubicBezTo>
                  <a:cubicBezTo>
                    <a:pt x="5320607" y="2982843"/>
                    <a:pt x="5309590" y="2992438"/>
                    <a:pt x="5296000" y="2992438"/>
                  </a:cubicBezTo>
                  <a:cubicBezTo>
                    <a:pt x="5282410" y="2992438"/>
                    <a:pt x="5271393" y="2982843"/>
                    <a:pt x="5271393" y="2971006"/>
                  </a:cubicBezTo>
                  <a:cubicBezTo>
                    <a:pt x="5271393" y="2959169"/>
                    <a:pt x="5282410" y="2949574"/>
                    <a:pt x="5296000" y="2949574"/>
                  </a:cubicBezTo>
                  <a:close/>
                  <a:moveTo>
                    <a:pt x="9031840" y="2946399"/>
                  </a:moveTo>
                  <a:cubicBezTo>
                    <a:pt x="9043066" y="2946399"/>
                    <a:pt x="9058034" y="2957909"/>
                    <a:pt x="9061776" y="2969418"/>
                  </a:cubicBezTo>
                  <a:cubicBezTo>
                    <a:pt x="9065518" y="2980928"/>
                    <a:pt x="9061776" y="2992437"/>
                    <a:pt x="9050550" y="2988601"/>
                  </a:cubicBezTo>
                  <a:cubicBezTo>
                    <a:pt x="9039324" y="2988601"/>
                    <a:pt x="9024356" y="2977091"/>
                    <a:pt x="9020614" y="2965582"/>
                  </a:cubicBezTo>
                  <a:cubicBezTo>
                    <a:pt x="9013130" y="2954072"/>
                    <a:pt x="9020614" y="2946399"/>
                    <a:pt x="9031840" y="2946399"/>
                  </a:cubicBezTo>
                  <a:close/>
                  <a:moveTo>
                    <a:pt x="8289457" y="2943224"/>
                  </a:moveTo>
                  <a:cubicBezTo>
                    <a:pt x="8300683" y="2943224"/>
                    <a:pt x="8311909" y="2954337"/>
                    <a:pt x="8315651" y="2965449"/>
                  </a:cubicBezTo>
                  <a:cubicBezTo>
                    <a:pt x="8319393" y="2976562"/>
                    <a:pt x="8311909" y="2987674"/>
                    <a:pt x="8300683" y="2983970"/>
                  </a:cubicBezTo>
                  <a:cubicBezTo>
                    <a:pt x="8289457" y="2983970"/>
                    <a:pt x="8274489" y="2972858"/>
                    <a:pt x="8270747" y="2961745"/>
                  </a:cubicBezTo>
                  <a:cubicBezTo>
                    <a:pt x="8267005" y="2950633"/>
                    <a:pt x="8274489" y="2943224"/>
                    <a:pt x="8289457" y="2943224"/>
                  </a:cubicBezTo>
                  <a:close/>
                  <a:moveTo>
                    <a:pt x="3062692" y="2943224"/>
                  </a:moveTo>
                  <a:cubicBezTo>
                    <a:pt x="3077835" y="2943224"/>
                    <a:pt x="3085406" y="2954337"/>
                    <a:pt x="3085406" y="2965449"/>
                  </a:cubicBezTo>
                  <a:cubicBezTo>
                    <a:pt x="3081620" y="2976562"/>
                    <a:pt x="3070263" y="2983970"/>
                    <a:pt x="3058906" y="2987674"/>
                  </a:cubicBezTo>
                  <a:cubicBezTo>
                    <a:pt x="3043764" y="2987674"/>
                    <a:pt x="3036193" y="2976562"/>
                    <a:pt x="3036193" y="2965449"/>
                  </a:cubicBezTo>
                  <a:cubicBezTo>
                    <a:pt x="3039978" y="2954337"/>
                    <a:pt x="3051335" y="2946928"/>
                    <a:pt x="3062692" y="2943224"/>
                  </a:cubicBezTo>
                  <a:close/>
                  <a:moveTo>
                    <a:pt x="8218020" y="2938991"/>
                  </a:moveTo>
                  <a:cubicBezTo>
                    <a:pt x="8229246" y="2938991"/>
                    <a:pt x="8240472" y="2950104"/>
                    <a:pt x="8244214" y="2961216"/>
                  </a:cubicBezTo>
                  <a:cubicBezTo>
                    <a:pt x="8247956" y="2972329"/>
                    <a:pt x="8240472" y="2979737"/>
                    <a:pt x="8229246" y="2979737"/>
                  </a:cubicBezTo>
                  <a:cubicBezTo>
                    <a:pt x="8218020" y="2979737"/>
                    <a:pt x="8203052" y="2968625"/>
                    <a:pt x="8199310" y="2957512"/>
                  </a:cubicBezTo>
                  <a:cubicBezTo>
                    <a:pt x="8195568" y="2946400"/>
                    <a:pt x="8203052" y="2935287"/>
                    <a:pt x="8218020" y="2938991"/>
                  </a:cubicBezTo>
                  <a:close/>
                  <a:moveTo>
                    <a:pt x="8963578" y="2938462"/>
                  </a:moveTo>
                  <a:cubicBezTo>
                    <a:pt x="8974804" y="2938462"/>
                    <a:pt x="8989772" y="2949972"/>
                    <a:pt x="8993514" y="2961481"/>
                  </a:cubicBezTo>
                  <a:cubicBezTo>
                    <a:pt x="8997256" y="2972991"/>
                    <a:pt x="8993514" y="2984500"/>
                    <a:pt x="8982288" y="2980664"/>
                  </a:cubicBezTo>
                  <a:cubicBezTo>
                    <a:pt x="8967320" y="2980664"/>
                    <a:pt x="8956094" y="2969154"/>
                    <a:pt x="8952352" y="2957645"/>
                  </a:cubicBezTo>
                  <a:cubicBezTo>
                    <a:pt x="8944868" y="2946135"/>
                    <a:pt x="8952352" y="2938462"/>
                    <a:pt x="8963578" y="2938462"/>
                  </a:cubicBezTo>
                  <a:close/>
                  <a:moveTo>
                    <a:pt x="3142329" y="2938462"/>
                  </a:moveTo>
                  <a:cubicBezTo>
                    <a:pt x="3153555" y="2938462"/>
                    <a:pt x="3164781" y="2949972"/>
                    <a:pt x="3161039" y="2961481"/>
                  </a:cubicBezTo>
                  <a:cubicBezTo>
                    <a:pt x="3161039" y="2972991"/>
                    <a:pt x="3146071" y="2980664"/>
                    <a:pt x="3134845" y="2984500"/>
                  </a:cubicBezTo>
                  <a:cubicBezTo>
                    <a:pt x="3119877" y="2984500"/>
                    <a:pt x="3112393" y="2972991"/>
                    <a:pt x="3112393" y="2961481"/>
                  </a:cubicBezTo>
                  <a:cubicBezTo>
                    <a:pt x="3116135" y="2949972"/>
                    <a:pt x="3127361" y="2942299"/>
                    <a:pt x="3142329" y="2938462"/>
                  </a:cubicBezTo>
                  <a:close/>
                  <a:moveTo>
                    <a:pt x="9532923" y="2935287"/>
                  </a:moveTo>
                  <a:cubicBezTo>
                    <a:pt x="9544149" y="2938991"/>
                    <a:pt x="9559117" y="2946400"/>
                    <a:pt x="9562859" y="2961216"/>
                  </a:cubicBezTo>
                  <a:cubicBezTo>
                    <a:pt x="9570343" y="2972329"/>
                    <a:pt x="9566601" y="2979737"/>
                    <a:pt x="9555375" y="2979737"/>
                  </a:cubicBezTo>
                  <a:cubicBezTo>
                    <a:pt x="9544149" y="2976033"/>
                    <a:pt x="9529181" y="2964921"/>
                    <a:pt x="9525439" y="2953808"/>
                  </a:cubicBezTo>
                  <a:cubicBezTo>
                    <a:pt x="9517955" y="2942696"/>
                    <a:pt x="9521697" y="2935287"/>
                    <a:pt x="9532923" y="2935287"/>
                  </a:cubicBezTo>
                  <a:close/>
                  <a:moveTo>
                    <a:pt x="3217848" y="2935287"/>
                  </a:moveTo>
                  <a:cubicBezTo>
                    <a:pt x="3229414" y="2935287"/>
                    <a:pt x="3240980" y="2946400"/>
                    <a:pt x="3237124" y="2957512"/>
                  </a:cubicBezTo>
                  <a:cubicBezTo>
                    <a:pt x="3237124" y="2968625"/>
                    <a:pt x="3225558" y="2976033"/>
                    <a:pt x="3210137" y="2976033"/>
                  </a:cubicBezTo>
                  <a:cubicBezTo>
                    <a:pt x="3198571" y="2979737"/>
                    <a:pt x="3187005" y="2968625"/>
                    <a:pt x="3190860" y="2957512"/>
                  </a:cubicBezTo>
                  <a:cubicBezTo>
                    <a:pt x="3190860" y="2946400"/>
                    <a:pt x="3202426" y="2938991"/>
                    <a:pt x="3217848" y="2935287"/>
                  </a:cubicBezTo>
                  <a:close/>
                  <a:moveTo>
                    <a:pt x="8142840" y="2932112"/>
                  </a:moveTo>
                  <a:cubicBezTo>
                    <a:pt x="8157808" y="2932112"/>
                    <a:pt x="8169034" y="2943225"/>
                    <a:pt x="8172776" y="2954337"/>
                  </a:cubicBezTo>
                  <a:cubicBezTo>
                    <a:pt x="8176518" y="2965450"/>
                    <a:pt x="8169034" y="2976562"/>
                    <a:pt x="8157808" y="2972858"/>
                  </a:cubicBezTo>
                  <a:cubicBezTo>
                    <a:pt x="8142840" y="2972858"/>
                    <a:pt x="8131614" y="2961746"/>
                    <a:pt x="8127872" y="2950633"/>
                  </a:cubicBezTo>
                  <a:cubicBezTo>
                    <a:pt x="8124130" y="2939521"/>
                    <a:pt x="8131614" y="2932112"/>
                    <a:pt x="8142840" y="2932112"/>
                  </a:cubicBezTo>
                  <a:close/>
                  <a:moveTo>
                    <a:pt x="3293141" y="2932112"/>
                  </a:moveTo>
                  <a:cubicBezTo>
                    <a:pt x="3304367" y="2932112"/>
                    <a:pt x="3315593" y="2943225"/>
                    <a:pt x="3315593" y="2954337"/>
                  </a:cubicBezTo>
                  <a:cubicBezTo>
                    <a:pt x="3311851" y="2965450"/>
                    <a:pt x="3300625" y="2972858"/>
                    <a:pt x="3285657" y="2972858"/>
                  </a:cubicBezTo>
                  <a:cubicBezTo>
                    <a:pt x="3274431" y="2976562"/>
                    <a:pt x="3263205" y="2965450"/>
                    <a:pt x="3266947" y="2954337"/>
                  </a:cubicBezTo>
                  <a:cubicBezTo>
                    <a:pt x="3266947" y="2943225"/>
                    <a:pt x="3278173" y="2932112"/>
                    <a:pt x="3293141" y="2932112"/>
                  </a:cubicBezTo>
                  <a:close/>
                  <a:moveTo>
                    <a:pt x="8070382" y="2927878"/>
                  </a:moveTo>
                  <a:cubicBezTo>
                    <a:pt x="8085803" y="2927878"/>
                    <a:pt x="8097369" y="2938991"/>
                    <a:pt x="8101225" y="2950103"/>
                  </a:cubicBezTo>
                  <a:cubicBezTo>
                    <a:pt x="8105080" y="2961216"/>
                    <a:pt x="8097369" y="2968624"/>
                    <a:pt x="8085803" y="2968624"/>
                  </a:cubicBezTo>
                  <a:cubicBezTo>
                    <a:pt x="8070382" y="2968624"/>
                    <a:pt x="8058816" y="2957512"/>
                    <a:pt x="8054960" y="2946399"/>
                  </a:cubicBezTo>
                  <a:cubicBezTo>
                    <a:pt x="8051105" y="2935287"/>
                    <a:pt x="8058816" y="2924174"/>
                    <a:pt x="8070382" y="2927878"/>
                  </a:cubicBezTo>
                  <a:close/>
                  <a:moveTo>
                    <a:pt x="3369079" y="2927349"/>
                  </a:moveTo>
                  <a:cubicBezTo>
                    <a:pt x="3384222" y="2927349"/>
                    <a:pt x="3391793" y="2938859"/>
                    <a:pt x="3391793" y="2950368"/>
                  </a:cubicBezTo>
                  <a:cubicBezTo>
                    <a:pt x="3388007" y="2961878"/>
                    <a:pt x="3376650" y="2969551"/>
                    <a:pt x="3365293" y="2969551"/>
                  </a:cubicBezTo>
                  <a:cubicBezTo>
                    <a:pt x="3350151" y="2973387"/>
                    <a:pt x="3342580" y="2961878"/>
                    <a:pt x="3342580" y="2950368"/>
                  </a:cubicBezTo>
                  <a:cubicBezTo>
                    <a:pt x="3342580" y="2938859"/>
                    <a:pt x="3357722" y="2931186"/>
                    <a:pt x="3369079" y="2927349"/>
                  </a:cubicBezTo>
                  <a:close/>
                  <a:moveTo>
                    <a:pt x="2328655" y="2927349"/>
                  </a:moveTo>
                  <a:cubicBezTo>
                    <a:pt x="2343616" y="2927349"/>
                    <a:pt x="2351099" y="2934854"/>
                    <a:pt x="2347357" y="2946111"/>
                  </a:cubicBezTo>
                  <a:cubicBezTo>
                    <a:pt x="2343616" y="2957367"/>
                    <a:pt x="2332394" y="2968624"/>
                    <a:pt x="2321172" y="2968624"/>
                  </a:cubicBezTo>
                  <a:cubicBezTo>
                    <a:pt x="2306205" y="2968624"/>
                    <a:pt x="2298725" y="2961120"/>
                    <a:pt x="2302464" y="2949863"/>
                  </a:cubicBezTo>
                  <a:cubicBezTo>
                    <a:pt x="2302464" y="2938606"/>
                    <a:pt x="2317427" y="2927349"/>
                    <a:pt x="2328655" y="2927349"/>
                  </a:cubicBezTo>
                  <a:close/>
                  <a:moveTo>
                    <a:pt x="3443692" y="2924174"/>
                  </a:moveTo>
                  <a:cubicBezTo>
                    <a:pt x="3458835" y="2924174"/>
                    <a:pt x="3466406" y="2935287"/>
                    <a:pt x="3466406" y="2946399"/>
                  </a:cubicBezTo>
                  <a:cubicBezTo>
                    <a:pt x="3466406" y="2957512"/>
                    <a:pt x="3455049" y="2964920"/>
                    <a:pt x="3439906" y="2968624"/>
                  </a:cubicBezTo>
                  <a:cubicBezTo>
                    <a:pt x="3428550" y="2968624"/>
                    <a:pt x="3417193" y="2957512"/>
                    <a:pt x="3417193" y="2946399"/>
                  </a:cubicBezTo>
                  <a:cubicBezTo>
                    <a:pt x="3420978" y="2935287"/>
                    <a:pt x="3432335" y="2927878"/>
                    <a:pt x="3443692" y="2924174"/>
                  </a:cubicBezTo>
                  <a:close/>
                  <a:moveTo>
                    <a:pt x="2405179" y="2919412"/>
                  </a:moveTo>
                  <a:cubicBezTo>
                    <a:pt x="2416541" y="2919412"/>
                    <a:pt x="2424112" y="2927085"/>
                    <a:pt x="2424112" y="2942431"/>
                  </a:cubicBezTo>
                  <a:cubicBezTo>
                    <a:pt x="2420330" y="2953941"/>
                    <a:pt x="2408967" y="2961614"/>
                    <a:pt x="2393826" y="2965450"/>
                  </a:cubicBezTo>
                  <a:cubicBezTo>
                    <a:pt x="2382489" y="2965450"/>
                    <a:pt x="2374929" y="2957777"/>
                    <a:pt x="2374929" y="2942431"/>
                  </a:cubicBezTo>
                  <a:cubicBezTo>
                    <a:pt x="2378711" y="2930922"/>
                    <a:pt x="2390046" y="2923249"/>
                    <a:pt x="2405179" y="2919412"/>
                  </a:cubicBezTo>
                  <a:close/>
                  <a:moveTo>
                    <a:pt x="2476262" y="2916237"/>
                  </a:moveTo>
                  <a:cubicBezTo>
                    <a:pt x="2491230" y="2916237"/>
                    <a:pt x="2498719" y="2923742"/>
                    <a:pt x="2494974" y="2934999"/>
                  </a:cubicBezTo>
                  <a:cubicBezTo>
                    <a:pt x="2494974" y="2946255"/>
                    <a:pt x="2480003" y="2957512"/>
                    <a:pt x="2468781" y="2957512"/>
                  </a:cubicBezTo>
                  <a:cubicBezTo>
                    <a:pt x="2457556" y="2957512"/>
                    <a:pt x="2446338" y="2950008"/>
                    <a:pt x="2450081" y="2938751"/>
                  </a:cubicBezTo>
                  <a:cubicBezTo>
                    <a:pt x="2453816" y="2927494"/>
                    <a:pt x="2465039" y="2916237"/>
                    <a:pt x="2476262" y="2916237"/>
                  </a:cubicBezTo>
                  <a:close/>
                  <a:moveTo>
                    <a:pt x="9336526" y="2913062"/>
                  </a:moveTo>
                  <a:cubicBezTo>
                    <a:pt x="9348092" y="2916766"/>
                    <a:pt x="9363514" y="2927879"/>
                    <a:pt x="9367369" y="2938991"/>
                  </a:cubicBezTo>
                  <a:cubicBezTo>
                    <a:pt x="9375080" y="2950104"/>
                    <a:pt x="9367369" y="2957512"/>
                    <a:pt x="9355803" y="2957512"/>
                  </a:cubicBezTo>
                  <a:cubicBezTo>
                    <a:pt x="9344237" y="2953808"/>
                    <a:pt x="9332671" y="2946400"/>
                    <a:pt x="9324960" y="2931583"/>
                  </a:cubicBezTo>
                  <a:cubicBezTo>
                    <a:pt x="9321105" y="2920471"/>
                    <a:pt x="9324960" y="2913062"/>
                    <a:pt x="9336526" y="2913062"/>
                  </a:cubicBezTo>
                  <a:close/>
                  <a:moveTo>
                    <a:pt x="2550869" y="2912136"/>
                  </a:moveTo>
                  <a:cubicBezTo>
                    <a:pt x="2565845" y="2908299"/>
                    <a:pt x="2573339" y="2919809"/>
                    <a:pt x="2569591" y="2931318"/>
                  </a:cubicBezTo>
                  <a:cubicBezTo>
                    <a:pt x="2569591" y="2942828"/>
                    <a:pt x="2554614" y="2954337"/>
                    <a:pt x="2543389" y="2954337"/>
                  </a:cubicBezTo>
                  <a:cubicBezTo>
                    <a:pt x="2528417" y="2954337"/>
                    <a:pt x="2520941" y="2946664"/>
                    <a:pt x="2524677" y="2935155"/>
                  </a:cubicBezTo>
                  <a:cubicBezTo>
                    <a:pt x="2524677" y="2923645"/>
                    <a:pt x="2539645" y="2912136"/>
                    <a:pt x="2550869" y="2912136"/>
                  </a:cubicBezTo>
                  <a:close/>
                  <a:moveTo>
                    <a:pt x="9273140" y="2905124"/>
                  </a:moveTo>
                  <a:cubicBezTo>
                    <a:pt x="9284366" y="2908828"/>
                    <a:pt x="9295592" y="2919941"/>
                    <a:pt x="9303076" y="2931053"/>
                  </a:cubicBezTo>
                  <a:cubicBezTo>
                    <a:pt x="9306818" y="2942166"/>
                    <a:pt x="9303076" y="2949574"/>
                    <a:pt x="9291850" y="2949574"/>
                  </a:cubicBezTo>
                  <a:cubicBezTo>
                    <a:pt x="9280624" y="2949574"/>
                    <a:pt x="9265656" y="2938462"/>
                    <a:pt x="9261914" y="2927349"/>
                  </a:cubicBezTo>
                  <a:cubicBezTo>
                    <a:pt x="9254430" y="2912533"/>
                    <a:pt x="9261914" y="2905124"/>
                    <a:pt x="9273140" y="2905124"/>
                  </a:cubicBezTo>
                  <a:close/>
                  <a:moveTo>
                    <a:pt x="2627055" y="2905124"/>
                  </a:moveTo>
                  <a:cubicBezTo>
                    <a:pt x="2638286" y="2905124"/>
                    <a:pt x="2649510" y="2912533"/>
                    <a:pt x="2645763" y="2923645"/>
                  </a:cubicBezTo>
                  <a:cubicBezTo>
                    <a:pt x="2642031" y="2938462"/>
                    <a:pt x="2630802" y="2945870"/>
                    <a:pt x="2619568" y="2945870"/>
                  </a:cubicBezTo>
                  <a:cubicBezTo>
                    <a:pt x="2604587" y="2949574"/>
                    <a:pt x="2597111" y="2938462"/>
                    <a:pt x="2600844" y="2927349"/>
                  </a:cubicBezTo>
                  <a:cubicBezTo>
                    <a:pt x="2600844" y="2916237"/>
                    <a:pt x="2612079" y="2905124"/>
                    <a:pt x="2627055" y="2905124"/>
                  </a:cubicBezTo>
                  <a:close/>
                  <a:moveTo>
                    <a:pt x="6372019" y="2901949"/>
                  </a:moveTo>
                  <a:cubicBezTo>
                    <a:pt x="6383376" y="2905653"/>
                    <a:pt x="6394733" y="2913062"/>
                    <a:pt x="6398518" y="2924174"/>
                  </a:cubicBezTo>
                  <a:cubicBezTo>
                    <a:pt x="6398518" y="2935287"/>
                    <a:pt x="6390947" y="2946399"/>
                    <a:pt x="6375805" y="2946399"/>
                  </a:cubicBezTo>
                  <a:cubicBezTo>
                    <a:pt x="6364448" y="2946399"/>
                    <a:pt x="6349305" y="2935287"/>
                    <a:pt x="6349305" y="2924174"/>
                  </a:cubicBezTo>
                  <a:cubicBezTo>
                    <a:pt x="6349305" y="2913062"/>
                    <a:pt x="6356876" y="2901949"/>
                    <a:pt x="6372019" y="2901949"/>
                  </a:cubicBezTo>
                  <a:close/>
                  <a:moveTo>
                    <a:pt x="6292382" y="2901949"/>
                  </a:moveTo>
                  <a:cubicBezTo>
                    <a:pt x="6307350" y="2901949"/>
                    <a:pt x="6318576" y="2913206"/>
                    <a:pt x="6318576" y="2924463"/>
                  </a:cubicBezTo>
                  <a:cubicBezTo>
                    <a:pt x="6322318" y="2935720"/>
                    <a:pt x="6311092" y="2943224"/>
                    <a:pt x="6299866" y="2943224"/>
                  </a:cubicBezTo>
                  <a:cubicBezTo>
                    <a:pt x="6284898" y="2943224"/>
                    <a:pt x="6273672" y="2931967"/>
                    <a:pt x="6273672" y="2920711"/>
                  </a:cubicBezTo>
                  <a:cubicBezTo>
                    <a:pt x="6269930" y="2909454"/>
                    <a:pt x="6281156" y="2901949"/>
                    <a:pt x="6292382" y="2901949"/>
                  </a:cubicBezTo>
                  <a:close/>
                  <a:moveTo>
                    <a:pt x="2702023" y="2901949"/>
                  </a:moveTo>
                  <a:cubicBezTo>
                    <a:pt x="2713381" y="2901949"/>
                    <a:pt x="2720948" y="2909454"/>
                    <a:pt x="2720948" y="2920711"/>
                  </a:cubicBezTo>
                  <a:cubicBezTo>
                    <a:pt x="2717168" y="2931967"/>
                    <a:pt x="2705808" y="2943224"/>
                    <a:pt x="2690664" y="2943224"/>
                  </a:cubicBezTo>
                  <a:cubicBezTo>
                    <a:pt x="2679304" y="2943224"/>
                    <a:pt x="2671739" y="2935720"/>
                    <a:pt x="2671739" y="2924463"/>
                  </a:cubicBezTo>
                  <a:cubicBezTo>
                    <a:pt x="2675519" y="2913206"/>
                    <a:pt x="2686883" y="2901949"/>
                    <a:pt x="2702023" y="2901949"/>
                  </a:cubicBezTo>
                  <a:close/>
                  <a:moveTo>
                    <a:pt x="8549240" y="2901024"/>
                  </a:moveTo>
                  <a:cubicBezTo>
                    <a:pt x="8560466" y="2901024"/>
                    <a:pt x="8575434" y="2912533"/>
                    <a:pt x="8579176" y="2924043"/>
                  </a:cubicBezTo>
                  <a:cubicBezTo>
                    <a:pt x="8582918" y="2935552"/>
                    <a:pt x="8575434" y="2943225"/>
                    <a:pt x="8564208" y="2943225"/>
                  </a:cubicBezTo>
                  <a:cubicBezTo>
                    <a:pt x="8552982" y="2943225"/>
                    <a:pt x="8538014" y="2931716"/>
                    <a:pt x="8534272" y="2920206"/>
                  </a:cubicBezTo>
                  <a:cubicBezTo>
                    <a:pt x="8530530" y="2908697"/>
                    <a:pt x="8538014" y="2897187"/>
                    <a:pt x="8549240" y="2901024"/>
                  </a:cubicBezTo>
                  <a:close/>
                  <a:moveTo>
                    <a:pt x="2774444" y="2897716"/>
                  </a:moveTo>
                  <a:cubicBezTo>
                    <a:pt x="2789585" y="2894012"/>
                    <a:pt x="2797155" y="2905125"/>
                    <a:pt x="2797155" y="2916237"/>
                  </a:cubicBezTo>
                  <a:cubicBezTo>
                    <a:pt x="2793367" y="2927350"/>
                    <a:pt x="2782010" y="2938462"/>
                    <a:pt x="2766871" y="2938462"/>
                  </a:cubicBezTo>
                  <a:cubicBezTo>
                    <a:pt x="2755516" y="2938462"/>
                    <a:pt x="2747943" y="2931054"/>
                    <a:pt x="2747943" y="2919941"/>
                  </a:cubicBezTo>
                  <a:cubicBezTo>
                    <a:pt x="2751726" y="2908829"/>
                    <a:pt x="2763085" y="2897716"/>
                    <a:pt x="2774444" y="2897716"/>
                  </a:cubicBezTo>
                  <a:close/>
                  <a:moveTo>
                    <a:pt x="5911949" y="2893086"/>
                  </a:moveTo>
                  <a:cubicBezTo>
                    <a:pt x="5923175" y="2893086"/>
                    <a:pt x="5934401" y="2900759"/>
                    <a:pt x="5938143" y="2912268"/>
                  </a:cubicBezTo>
                  <a:cubicBezTo>
                    <a:pt x="5938143" y="2923778"/>
                    <a:pt x="5926917" y="2935287"/>
                    <a:pt x="5915691" y="2935287"/>
                  </a:cubicBezTo>
                  <a:cubicBezTo>
                    <a:pt x="5900723" y="2935287"/>
                    <a:pt x="5889497" y="2923778"/>
                    <a:pt x="5889497" y="2912268"/>
                  </a:cubicBezTo>
                  <a:cubicBezTo>
                    <a:pt x="5885755" y="2900759"/>
                    <a:pt x="5896981" y="2889249"/>
                    <a:pt x="5911949" y="2893086"/>
                  </a:cubicBezTo>
                  <a:close/>
                  <a:moveTo>
                    <a:pt x="5832269" y="2889249"/>
                  </a:moveTo>
                  <a:cubicBezTo>
                    <a:pt x="5847411" y="2889249"/>
                    <a:pt x="5858768" y="2900939"/>
                    <a:pt x="5858768" y="2912629"/>
                  </a:cubicBezTo>
                  <a:cubicBezTo>
                    <a:pt x="5858768" y="2924319"/>
                    <a:pt x="5851197" y="2932112"/>
                    <a:pt x="5836055" y="2932112"/>
                  </a:cubicBezTo>
                  <a:cubicBezTo>
                    <a:pt x="5824698" y="2932112"/>
                    <a:pt x="5809555" y="2924319"/>
                    <a:pt x="5809555" y="2912629"/>
                  </a:cubicBezTo>
                  <a:cubicBezTo>
                    <a:pt x="5809555" y="2900939"/>
                    <a:pt x="5820912" y="2889249"/>
                    <a:pt x="5832269" y="2889249"/>
                  </a:cubicBezTo>
                  <a:close/>
                  <a:moveTo>
                    <a:pt x="5757657" y="2889249"/>
                  </a:moveTo>
                  <a:cubicBezTo>
                    <a:pt x="5769014" y="2889249"/>
                    <a:pt x="5780371" y="2897043"/>
                    <a:pt x="5784156" y="2912629"/>
                  </a:cubicBezTo>
                  <a:cubicBezTo>
                    <a:pt x="5784156" y="2924319"/>
                    <a:pt x="5772799" y="2932112"/>
                    <a:pt x="5761443" y="2932112"/>
                  </a:cubicBezTo>
                  <a:cubicBezTo>
                    <a:pt x="5746300" y="2932112"/>
                    <a:pt x="5734943" y="2920422"/>
                    <a:pt x="5734943" y="2908732"/>
                  </a:cubicBezTo>
                  <a:cubicBezTo>
                    <a:pt x="5734943" y="2897043"/>
                    <a:pt x="5742514" y="2889249"/>
                    <a:pt x="5757657" y="2889249"/>
                  </a:cubicBezTo>
                  <a:close/>
                  <a:moveTo>
                    <a:pt x="5678282" y="2889249"/>
                  </a:moveTo>
                  <a:cubicBezTo>
                    <a:pt x="5693424" y="2889249"/>
                    <a:pt x="5704781" y="2897043"/>
                    <a:pt x="5704781" y="2908732"/>
                  </a:cubicBezTo>
                  <a:cubicBezTo>
                    <a:pt x="5704781" y="2920422"/>
                    <a:pt x="5697210" y="2932112"/>
                    <a:pt x="5682068" y="2932112"/>
                  </a:cubicBezTo>
                  <a:cubicBezTo>
                    <a:pt x="5670711" y="2932112"/>
                    <a:pt x="5655568" y="2920422"/>
                    <a:pt x="5655568" y="2908732"/>
                  </a:cubicBezTo>
                  <a:cubicBezTo>
                    <a:pt x="5655568" y="2897043"/>
                    <a:pt x="5666925" y="2889249"/>
                    <a:pt x="5678282" y="2889249"/>
                  </a:cubicBezTo>
                  <a:close/>
                  <a:moveTo>
                    <a:pt x="2849051" y="2889249"/>
                  </a:moveTo>
                  <a:cubicBezTo>
                    <a:pt x="2864191" y="2889249"/>
                    <a:pt x="2871762" y="2900759"/>
                    <a:pt x="2871762" y="2912268"/>
                  </a:cubicBezTo>
                  <a:cubicBezTo>
                    <a:pt x="2867977" y="2923778"/>
                    <a:pt x="2856620" y="2931451"/>
                    <a:pt x="2841478" y="2935287"/>
                  </a:cubicBezTo>
                  <a:cubicBezTo>
                    <a:pt x="2830124" y="2935287"/>
                    <a:pt x="2822551" y="2927614"/>
                    <a:pt x="2822551" y="2912268"/>
                  </a:cubicBezTo>
                  <a:cubicBezTo>
                    <a:pt x="2826336" y="2900759"/>
                    <a:pt x="2837694" y="2893086"/>
                    <a:pt x="2849051" y="2889249"/>
                  </a:cubicBezTo>
                  <a:close/>
                  <a:moveTo>
                    <a:pt x="5602082" y="2886074"/>
                  </a:moveTo>
                  <a:cubicBezTo>
                    <a:pt x="5613439" y="2886074"/>
                    <a:pt x="5628581" y="2897584"/>
                    <a:pt x="5628581" y="2909093"/>
                  </a:cubicBezTo>
                  <a:cubicBezTo>
                    <a:pt x="5628581" y="2920603"/>
                    <a:pt x="5617224" y="2932112"/>
                    <a:pt x="5605868" y="2932112"/>
                  </a:cubicBezTo>
                  <a:cubicBezTo>
                    <a:pt x="5590725" y="2928276"/>
                    <a:pt x="5579368" y="2920603"/>
                    <a:pt x="5579368" y="2909093"/>
                  </a:cubicBezTo>
                  <a:cubicBezTo>
                    <a:pt x="5579368" y="2897584"/>
                    <a:pt x="5586939" y="2886074"/>
                    <a:pt x="5602082" y="2886074"/>
                  </a:cubicBezTo>
                  <a:close/>
                  <a:moveTo>
                    <a:pt x="5524294" y="2886074"/>
                  </a:moveTo>
                  <a:cubicBezTo>
                    <a:pt x="5539436" y="2886074"/>
                    <a:pt x="5550793" y="2897331"/>
                    <a:pt x="5550793" y="2908588"/>
                  </a:cubicBezTo>
                  <a:cubicBezTo>
                    <a:pt x="5550793" y="2919845"/>
                    <a:pt x="5543222" y="2927349"/>
                    <a:pt x="5528080" y="2927349"/>
                  </a:cubicBezTo>
                  <a:cubicBezTo>
                    <a:pt x="5512937" y="2927349"/>
                    <a:pt x="5501580" y="2919845"/>
                    <a:pt x="5501580" y="2908588"/>
                  </a:cubicBezTo>
                  <a:cubicBezTo>
                    <a:pt x="5501580" y="2897331"/>
                    <a:pt x="5512937" y="2886074"/>
                    <a:pt x="5524294" y="2886074"/>
                  </a:cubicBezTo>
                  <a:close/>
                  <a:moveTo>
                    <a:pt x="5448094" y="2886074"/>
                  </a:moveTo>
                  <a:cubicBezTo>
                    <a:pt x="5463236" y="2886074"/>
                    <a:pt x="5474593" y="2897331"/>
                    <a:pt x="5474593" y="2908588"/>
                  </a:cubicBezTo>
                  <a:cubicBezTo>
                    <a:pt x="5474593" y="2919845"/>
                    <a:pt x="5463236" y="2927349"/>
                    <a:pt x="5448094" y="2927349"/>
                  </a:cubicBezTo>
                  <a:cubicBezTo>
                    <a:pt x="5436737" y="2927349"/>
                    <a:pt x="5425380" y="2919845"/>
                    <a:pt x="5425380" y="2908588"/>
                  </a:cubicBezTo>
                  <a:cubicBezTo>
                    <a:pt x="5425380" y="2893579"/>
                    <a:pt x="5432951" y="2886074"/>
                    <a:pt x="5448094" y="2886074"/>
                  </a:cubicBezTo>
                  <a:close/>
                  <a:moveTo>
                    <a:pt x="5368719" y="2886074"/>
                  </a:moveTo>
                  <a:cubicBezTo>
                    <a:pt x="5383861" y="2886074"/>
                    <a:pt x="5395218" y="2893579"/>
                    <a:pt x="5395218" y="2908588"/>
                  </a:cubicBezTo>
                  <a:cubicBezTo>
                    <a:pt x="5395218" y="2919845"/>
                    <a:pt x="5383861" y="2927349"/>
                    <a:pt x="5372505" y="2927349"/>
                  </a:cubicBezTo>
                  <a:cubicBezTo>
                    <a:pt x="5357362" y="2927349"/>
                    <a:pt x="5346005" y="2919845"/>
                    <a:pt x="5346005" y="2904836"/>
                  </a:cubicBezTo>
                  <a:cubicBezTo>
                    <a:pt x="5346005" y="2893579"/>
                    <a:pt x="5357362" y="2886074"/>
                    <a:pt x="5368719" y="2886074"/>
                  </a:cubicBezTo>
                  <a:close/>
                  <a:moveTo>
                    <a:pt x="5294107" y="2886074"/>
                  </a:moveTo>
                  <a:cubicBezTo>
                    <a:pt x="5309249" y="2886074"/>
                    <a:pt x="5320606" y="2893579"/>
                    <a:pt x="5320606" y="2904836"/>
                  </a:cubicBezTo>
                  <a:cubicBezTo>
                    <a:pt x="5320606" y="2919845"/>
                    <a:pt x="5309249" y="2927349"/>
                    <a:pt x="5294107" y="2927349"/>
                  </a:cubicBezTo>
                  <a:cubicBezTo>
                    <a:pt x="5282750" y="2927349"/>
                    <a:pt x="5271393" y="2919845"/>
                    <a:pt x="5271393" y="2904836"/>
                  </a:cubicBezTo>
                  <a:cubicBezTo>
                    <a:pt x="5271393" y="2893579"/>
                    <a:pt x="5278964" y="2886074"/>
                    <a:pt x="5294107" y="2886074"/>
                  </a:cubicBezTo>
                  <a:close/>
                  <a:moveTo>
                    <a:pt x="2923921" y="2886074"/>
                  </a:moveTo>
                  <a:cubicBezTo>
                    <a:pt x="2938887" y="2886074"/>
                    <a:pt x="2946371" y="2893747"/>
                    <a:pt x="2946371" y="2905257"/>
                  </a:cubicBezTo>
                  <a:cubicBezTo>
                    <a:pt x="2942629" y="2920603"/>
                    <a:pt x="2931405" y="2928276"/>
                    <a:pt x="2916438" y="2928276"/>
                  </a:cubicBezTo>
                  <a:cubicBezTo>
                    <a:pt x="2905213" y="2932112"/>
                    <a:pt x="2893987" y="2920603"/>
                    <a:pt x="2897730" y="2909093"/>
                  </a:cubicBezTo>
                  <a:cubicBezTo>
                    <a:pt x="2901471" y="2897584"/>
                    <a:pt x="2912697" y="2886074"/>
                    <a:pt x="2923921" y="2886074"/>
                  </a:cubicBezTo>
                  <a:close/>
                  <a:moveTo>
                    <a:pt x="3000113" y="2882899"/>
                  </a:moveTo>
                  <a:cubicBezTo>
                    <a:pt x="3015080" y="2882899"/>
                    <a:pt x="3022563" y="2890308"/>
                    <a:pt x="3022563" y="2901420"/>
                  </a:cubicBezTo>
                  <a:cubicBezTo>
                    <a:pt x="3018821" y="2912533"/>
                    <a:pt x="3007596" y="2923645"/>
                    <a:pt x="2992630" y="2923645"/>
                  </a:cubicBezTo>
                  <a:cubicBezTo>
                    <a:pt x="2981405" y="2927349"/>
                    <a:pt x="2970180" y="2916237"/>
                    <a:pt x="2973922" y="2905124"/>
                  </a:cubicBezTo>
                  <a:cubicBezTo>
                    <a:pt x="2973922" y="2894012"/>
                    <a:pt x="2988888" y="2882899"/>
                    <a:pt x="3000113" y="2882899"/>
                  </a:cubicBezTo>
                  <a:close/>
                  <a:moveTo>
                    <a:pt x="3074066" y="2878137"/>
                  </a:moveTo>
                  <a:cubicBezTo>
                    <a:pt x="3089034" y="2878137"/>
                    <a:pt x="3096518" y="2885642"/>
                    <a:pt x="3096518" y="2896899"/>
                  </a:cubicBezTo>
                  <a:cubicBezTo>
                    <a:pt x="3092776" y="2908155"/>
                    <a:pt x="3081550" y="2919412"/>
                    <a:pt x="3066582" y="2919412"/>
                  </a:cubicBezTo>
                  <a:cubicBezTo>
                    <a:pt x="3055356" y="2919412"/>
                    <a:pt x="3044130" y="2911908"/>
                    <a:pt x="3047872" y="2900651"/>
                  </a:cubicBezTo>
                  <a:cubicBezTo>
                    <a:pt x="3047872" y="2889394"/>
                    <a:pt x="3062840" y="2878137"/>
                    <a:pt x="3074066" y="2878137"/>
                  </a:cubicBezTo>
                  <a:close/>
                  <a:moveTo>
                    <a:pt x="9563086" y="2874962"/>
                  </a:moveTo>
                  <a:cubicBezTo>
                    <a:pt x="9574312" y="2878666"/>
                    <a:pt x="9589280" y="2886075"/>
                    <a:pt x="9596764" y="2900891"/>
                  </a:cubicBezTo>
                  <a:cubicBezTo>
                    <a:pt x="9600506" y="2912004"/>
                    <a:pt x="9596764" y="2919412"/>
                    <a:pt x="9585538" y="2919412"/>
                  </a:cubicBezTo>
                  <a:cubicBezTo>
                    <a:pt x="9574312" y="2915708"/>
                    <a:pt x="9563086" y="2908300"/>
                    <a:pt x="9555602" y="2893483"/>
                  </a:cubicBezTo>
                  <a:cubicBezTo>
                    <a:pt x="9548118" y="2882371"/>
                    <a:pt x="9551860" y="2874962"/>
                    <a:pt x="9563086" y="2874962"/>
                  </a:cubicBezTo>
                  <a:close/>
                  <a:moveTo>
                    <a:pt x="8266665" y="2874962"/>
                  </a:moveTo>
                  <a:cubicBezTo>
                    <a:pt x="8277891" y="2878666"/>
                    <a:pt x="8292859" y="2886075"/>
                    <a:pt x="8296601" y="2900891"/>
                  </a:cubicBezTo>
                  <a:cubicBezTo>
                    <a:pt x="8300343" y="2912004"/>
                    <a:pt x="8292859" y="2919412"/>
                    <a:pt x="8281633" y="2919412"/>
                  </a:cubicBezTo>
                  <a:cubicBezTo>
                    <a:pt x="8266665" y="2915708"/>
                    <a:pt x="8255439" y="2908300"/>
                    <a:pt x="8251697" y="2897187"/>
                  </a:cubicBezTo>
                  <a:cubicBezTo>
                    <a:pt x="8247955" y="2882371"/>
                    <a:pt x="8255439" y="2874962"/>
                    <a:pt x="8266665" y="2874962"/>
                  </a:cubicBezTo>
                  <a:close/>
                  <a:moveTo>
                    <a:pt x="3150004" y="2874962"/>
                  </a:moveTo>
                  <a:cubicBezTo>
                    <a:pt x="3165147" y="2874962"/>
                    <a:pt x="3172718" y="2882467"/>
                    <a:pt x="3172718" y="2893724"/>
                  </a:cubicBezTo>
                  <a:cubicBezTo>
                    <a:pt x="3168932" y="2904980"/>
                    <a:pt x="3157575" y="2916237"/>
                    <a:pt x="3142433" y="2916237"/>
                  </a:cubicBezTo>
                  <a:cubicBezTo>
                    <a:pt x="3131076" y="2916237"/>
                    <a:pt x="3123505" y="2908733"/>
                    <a:pt x="3123505" y="2897476"/>
                  </a:cubicBezTo>
                  <a:cubicBezTo>
                    <a:pt x="3123505" y="2886219"/>
                    <a:pt x="3138647" y="2874962"/>
                    <a:pt x="3150004" y="2874962"/>
                  </a:cubicBezTo>
                  <a:close/>
                  <a:moveTo>
                    <a:pt x="8195228" y="2870199"/>
                  </a:moveTo>
                  <a:cubicBezTo>
                    <a:pt x="8206454" y="2870199"/>
                    <a:pt x="8221422" y="2881889"/>
                    <a:pt x="8225164" y="2893579"/>
                  </a:cubicBezTo>
                  <a:cubicBezTo>
                    <a:pt x="8228906" y="2905269"/>
                    <a:pt x="8221422" y="2913062"/>
                    <a:pt x="8210196" y="2913062"/>
                  </a:cubicBezTo>
                  <a:cubicBezTo>
                    <a:pt x="8195228" y="2913062"/>
                    <a:pt x="8184002" y="2901372"/>
                    <a:pt x="8180260" y="2889682"/>
                  </a:cubicBezTo>
                  <a:cubicBezTo>
                    <a:pt x="8176518" y="2877993"/>
                    <a:pt x="8184002" y="2870199"/>
                    <a:pt x="8195228" y="2870199"/>
                  </a:cubicBezTo>
                  <a:close/>
                  <a:moveTo>
                    <a:pt x="3224617" y="2870199"/>
                  </a:moveTo>
                  <a:cubicBezTo>
                    <a:pt x="3239760" y="2870199"/>
                    <a:pt x="3247331" y="2877993"/>
                    <a:pt x="3247331" y="2889682"/>
                  </a:cubicBezTo>
                  <a:cubicBezTo>
                    <a:pt x="3243545" y="2901372"/>
                    <a:pt x="3232188" y="2913062"/>
                    <a:pt x="3220831" y="2913062"/>
                  </a:cubicBezTo>
                  <a:cubicBezTo>
                    <a:pt x="3205689" y="2913062"/>
                    <a:pt x="3198118" y="2905269"/>
                    <a:pt x="3198118" y="2893579"/>
                  </a:cubicBezTo>
                  <a:cubicBezTo>
                    <a:pt x="3198118" y="2881889"/>
                    <a:pt x="3213260" y="2870199"/>
                    <a:pt x="3224617" y="2870199"/>
                  </a:cubicBezTo>
                  <a:close/>
                  <a:moveTo>
                    <a:pt x="2272477" y="2867553"/>
                  </a:moveTo>
                  <a:cubicBezTo>
                    <a:pt x="2283455" y="2863849"/>
                    <a:pt x="2290784" y="2874962"/>
                    <a:pt x="2290784" y="2886074"/>
                  </a:cubicBezTo>
                  <a:cubicBezTo>
                    <a:pt x="2287113" y="2897187"/>
                    <a:pt x="2272477" y="2908299"/>
                    <a:pt x="2261475" y="2908299"/>
                  </a:cubicBezTo>
                  <a:cubicBezTo>
                    <a:pt x="2250486" y="2908299"/>
                    <a:pt x="2243166" y="2900891"/>
                    <a:pt x="2243166" y="2889778"/>
                  </a:cubicBezTo>
                  <a:cubicBezTo>
                    <a:pt x="2246829" y="2878666"/>
                    <a:pt x="2257810" y="2867553"/>
                    <a:pt x="2272477" y="2867553"/>
                  </a:cubicBezTo>
                  <a:close/>
                  <a:moveTo>
                    <a:pt x="3300817" y="2867024"/>
                  </a:moveTo>
                  <a:cubicBezTo>
                    <a:pt x="3315960" y="2867024"/>
                    <a:pt x="3323531" y="2874529"/>
                    <a:pt x="3323531" y="2885786"/>
                  </a:cubicBezTo>
                  <a:cubicBezTo>
                    <a:pt x="3319745" y="2897042"/>
                    <a:pt x="3308388" y="2908299"/>
                    <a:pt x="3297031" y="2908299"/>
                  </a:cubicBezTo>
                  <a:cubicBezTo>
                    <a:pt x="3281889" y="2908299"/>
                    <a:pt x="3274318" y="2900795"/>
                    <a:pt x="3274318" y="2889538"/>
                  </a:cubicBezTo>
                  <a:cubicBezTo>
                    <a:pt x="3278103" y="2878281"/>
                    <a:pt x="3289460" y="2867024"/>
                    <a:pt x="3300817" y="2867024"/>
                  </a:cubicBezTo>
                  <a:close/>
                  <a:moveTo>
                    <a:pt x="8123790" y="2863849"/>
                  </a:moveTo>
                  <a:cubicBezTo>
                    <a:pt x="8135016" y="2867553"/>
                    <a:pt x="8149984" y="2874962"/>
                    <a:pt x="8153726" y="2889778"/>
                  </a:cubicBezTo>
                  <a:cubicBezTo>
                    <a:pt x="8157468" y="2900891"/>
                    <a:pt x="8149984" y="2908299"/>
                    <a:pt x="8138758" y="2908299"/>
                  </a:cubicBezTo>
                  <a:cubicBezTo>
                    <a:pt x="8123790" y="2908299"/>
                    <a:pt x="8112564" y="2897187"/>
                    <a:pt x="8108822" y="2886074"/>
                  </a:cubicBezTo>
                  <a:cubicBezTo>
                    <a:pt x="8105080" y="2871258"/>
                    <a:pt x="8112564" y="2863849"/>
                    <a:pt x="8123790" y="2863849"/>
                  </a:cubicBezTo>
                  <a:close/>
                  <a:moveTo>
                    <a:pt x="3375429" y="2863849"/>
                  </a:moveTo>
                  <a:cubicBezTo>
                    <a:pt x="3390572" y="2863849"/>
                    <a:pt x="3398143" y="2871354"/>
                    <a:pt x="3398143" y="2882611"/>
                  </a:cubicBezTo>
                  <a:cubicBezTo>
                    <a:pt x="3398143" y="2893867"/>
                    <a:pt x="3383000" y="2905124"/>
                    <a:pt x="3371643" y="2905124"/>
                  </a:cubicBezTo>
                  <a:cubicBezTo>
                    <a:pt x="3356501" y="2905124"/>
                    <a:pt x="3348930" y="2897620"/>
                    <a:pt x="3348930" y="2886363"/>
                  </a:cubicBezTo>
                  <a:cubicBezTo>
                    <a:pt x="3352715" y="2875106"/>
                    <a:pt x="3364072" y="2863849"/>
                    <a:pt x="3375429" y="2863849"/>
                  </a:cubicBezTo>
                  <a:close/>
                  <a:moveTo>
                    <a:pt x="9434499" y="2859087"/>
                  </a:moveTo>
                  <a:cubicBezTo>
                    <a:pt x="9445725" y="2862924"/>
                    <a:pt x="9460693" y="2874433"/>
                    <a:pt x="9464435" y="2885943"/>
                  </a:cubicBezTo>
                  <a:cubicBezTo>
                    <a:pt x="9471919" y="2897452"/>
                    <a:pt x="9468177" y="2905125"/>
                    <a:pt x="9456951" y="2905125"/>
                  </a:cubicBezTo>
                  <a:cubicBezTo>
                    <a:pt x="9445725" y="2901289"/>
                    <a:pt x="9430757" y="2893616"/>
                    <a:pt x="9427015" y="2878270"/>
                  </a:cubicBezTo>
                  <a:cubicBezTo>
                    <a:pt x="9419531" y="2866760"/>
                    <a:pt x="9423273" y="2859087"/>
                    <a:pt x="9434499" y="2859087"/>
                  </a:cubicBezTo>
                  <a:close/>
                  <a:moveTo>
                    <a:pt x="8052353" y="2859087"/>
                  </a:moveTo>
                  <a:cubicBezTo>
                    <a:pt x="8063579" y="2859087"/>
                    <a:pt x="8078547" y="2870597"/>
                    <a:pt x="8082289" y="2882106"/>
                  </a:cubicBezTo>
                  <a:cubicBezTo>
                    <a:pt x="8086031" y="2893616"/>
                    <a:pt x="8078547" y="2905125"/>
                    <a:pt x="8063579" y="2901289"/>
                  </a:cubicBezTo>
                  <a:cubicBezTo>
                    <a:pt x="8052353" y="2901289"/>
                    <a:pt x="8041127" y="2889779"/>
                    <a:pt x="8037385" y="2878270"/>
                  </a:cubicBezTo>
                  <a:cubicBezTo>
                    <a:pt x="8033643" y="2866760"/>
                    <a:pt x="8041127" y="2859087"/>
                    <a:pt x="8052353" y="2859087"/>
                  </a:cubicBezTo>
                  <a:close/>
                  <a:moveTo>
                    <a:pt x="3451629" y="2859087"/>
                  </a:moveTo>
                  <a:cubicBezTo>
                    <a:pt x="3466772" y="2859087"/>
                    <a:pt x="3474343" y="2866881"/>
                    <a:pt x="3474343" y="2878570"/>
                  </a:cubicBezTo>
                  <a:cubicBezTo>
                    <a:pt x="3474343" y="2890260"/>
                    <a:pt x="3462986" y="2901950"/>
                    <a:pt x="3447843" y="2901950"/>
                  </a:cubicBezTo>
                  <a:cubicBezTo>
                    <a:pt x="3436487" y="2901950"/>
                    <a:pt x="3425130" y="2894157"/>
                    <a:pt x="3425130" y="2882467"/>
                  </a:cubicBezTo>
                  <a:cubicBezTo>
                    <a:pt x="3428915" y="2870777"/>
                    <a:pt x="3440272" y="2859087"/>
                    <a:pt x="3451629" y="2859087"/>
                  </a:cubicBezTo>
                  <a:close/>
                  <a:moveTo>
                    <a:pt x="2344524" y="2859087"/>
                  </a:moveTo>
                  <a:cubicBezTo>
                    <a:pt x="2359495" y="2859087"/>
                    <a:pt x="2366985" y="2866760"/>
                    <a:pt x="2363241" y="2878270"/>
                  </a:cubicBezTo>
                  <a:cubicBezTo>
                    <a:pt x="2359495" y="2893616"/>
                    <a:pt x="2348267" y="2901289"/>
                    <a:pt x="2337046" y="2905125"/>
                  </a:cubicBezTo>
                  <a:cubicBezTo>
                    <a:pt x="2322079" y="2905125"/>
                    <a:pt x="2314593" y="2893616"/>
                    <a:pt x="2318337" y="2882106"/>
                  </a:cubicBezTo>
                  <a:cubicBezTo>
                    <a:pt x="2322079" y="2870597"/>
                    <a:pt x="2333300" y="2859087"/>
                    <a:pt x="2344524" y="2859087"/>
                  </a:cubicBezTo>
                  <a:close/>
                  <a:moveTo>
                    <a:pt x="7980915" y="2856441"/>
                  </a:moveTo>
                  <a:cubicBezTo>
                    <a:pt x="7992141" y="2856441"/>
                    <a:pt x="8007109" y="2867554"/>
                    <a:pt x="8010851" y="2878666"/>
                  </a:cubicBezTo>
                  <a:cubicBezTo>
                    <a:pt x="8014593" y="2889779"/>
                    <a:pt x="8007109" y="2897187"/>
                    <a:pt x="7992141" y="2897187"/>
                  </a:cubicBezTo>
                  <a:cubicBezTo>
                    <a:pt x="7980915" y="2897187"/>
                    <a:pt x="7969689" y="2886075"/>
                    <a:pt x="7965947" y="2874962"/>
                  </a:cubicBezTo>
                  <a:cubicBezTo>
                    <a:pt x="7962205" y="2863850"/>
                    <a:pt x="7969689" y="2852737"/>
                    <a:pt x="7980915" y="2856441"/>
                  </a:cubicBezTo>
                  <a:close/>
                  <a:moveTo>
                    <a:pt x="2419474" y="2855912"/>
                  </a:moveTo>
                  <a:cubicBezTo>
                    <a:pt x="2430815" y="2855912"/>
                    <a:pt x="2438401" y="2863417"/>
                    <a:pt x="2438401" y="2874674"/>
                  </a:cubicBezTo>
                  <a:cubicBezTo>
                    <a:pt x="2434615" y="2885930"/>
                    <a:pt x="2423251" y="2897187"/>
                    <a:pt x="2408114" y="2897187"/>
                  </a:cubicBezTo>
                  <a:cubicBezTo>
                    <a:pt x="2396758" y="2897187"/>
                    <a:pt x="2389190" y="2889683"/>
                    <a:pt x="2389190" y="2878426"/>
                  </a:cubicBezTo>
                  <a:cubicBezTo>
                    <a:pt x="2392970" y="2867169"/>
                    <a:pt x="2404335" y="2855912"/>
                    <a:pt x="2419474" y="2855912"/>
                  </a:cubicBezTo>
                  <a:close/>
                  <a:moveTo>
                    <a:pt x="9370999" y="2852737"/>
                  </a:moveTo>
                  <a:cubicBezTo>
                    <a:pt x="9382225" y="2856441"/>
                    <a:pt x="9397193" y="2867554"/>
                    <a:pt x="9400935" y="2878666"/>
                  </a:cubicBezTo>
                  <a:cubicBezTo>
                    <a:pt x="9408419" y="2889779"/>
                    <a:pt x="9404677" y="2897187"/>
                    <a:pt x="9393451" y="2897187"/>
                  </a:cubicBezTo>
                  <a:cubicBezTo>
                    <a:pt x="9382225" y="2897187"/>
                    <a:pt x="9367257" y="2886075"/>
                    <a:pt x="9359773" y="2874962"/>
                  </a:cubicBezTo>
                  <a:cubicBezTo>
                    <a:pt x="9356031" y="2860146"/>
                    <a:pt x="9359773" y="2852737"/>
                    <a:pt x="9370999" y="2852737"/>
                  </a:cubicBezTo>
                  <a:close/>
                  <a:moveTo>
                    <a:pt x="2491457" y="2847974"/>
                  </a:moveTo>
                  <a:cubicBezTo>
                    <a:pt x="2506886" y="2847974"/>
                    <a:pt x="2514589" y="2855647"/>
                    <a:pt x="2510739" y="2870993"/>
                  </a:cubicBezTo>
                  <a:cubicBezTo>
                    <a:pt x="2506886" y="2882503"/>
                    <a:pt x="2495314" y="2890176"/>
                    <a:pt x="2483744" y="2894012"/>
                  </a:cubicBezTo>
                  <a:cubicBezTo>
                    <a:pt x="2468326" y="2894012"/>
                    <a:pt x="2460617" y="2886339"/>
                    <a:pt x="2464471" y="2870993"/>
                  </a:cubicBezTo>
                  <a:cubicBezTo>
                    <a:pt x="2468326" y="2859484"/>
                    <a:pt x="2479889" y="2851811"/>
                    <a:pt x="2491457" y="2847974"/>
                  </a:cubicBezTo>
                  <a:close/>
                  <a:moveTo>
                    <a:pt x="9306085" y="2844800"/>
                  </a:moveTo>
                  <a:cubicBezTo>
                    <a:pt x="9317442" y="2848504"/>
                    <a:pt x="9328799" y="2859617"/>
                    <a:pt x="9336370" y="2870729"/>
                  </a:cubicBezTo>
                  <a:cubicBezTo>
                    <a:pt x="9340156" y="2881842"/>
                    <a:pt x="9336370" y="2889250"/>
                    <a:pt x="9325014" y="2889250"/>
                  </a:cubicBezTo>
                  <a:cubicBezTo>
                    <a:pt x="9313657" y="2889250"/>
                    <a:pt x="9298514" y="2878138"/>
                    <a:pt x="9294729" y="2867025"/>
                  </a:cubicBezTo>
                  <a:cubicBezTo>
                    <a:pt x="9290943" y="2852209"/>
                    <a:pt x="9294729" y="2844800"/>
                    <a:pt x="9306085" y="2844800"/>
                  </a:cubicBezTo>
                  <a:close/>
                  <a:moveTo>
                    <a:pt x="7837020" y="2844799"/>
                  </a:moveTo>
                  <a:cubicBezTo>
                    <a:pt x="7848246" y="2844799"/>
                    <a:pt x="7859472" y="2856056"/>
                    <a:pt x="7863214" y="2867313"/>
                  </a:cubicBezTo>
                  <a:cubicBezTo>
                    <a:pt x="7866956" y="2878570"/>
                    <a:pt x="7859472" y="2886074"/>
                    <a:pt x="7848246" y="2886074"/>
                  </a:cubicBezTo>
                  <a:cubicBezTo>
                    <a:pt x="7833278" y="2886074"/>
                    <a:pt x="7822052" y="2874817"/>
                    <a:pt x="7818310" y="2863561"/>
                  </a:cubicBezTo>
                  <a:cubicBezTo>
                    <a:pt x="7814568" y="2852304"/>
                    <a:pt x="7822052" y="2844799"/>
                    <a:pt x="7837020" y="2844799"/>
                  </a:cubicBezTo>
                  <a:close/>
                  <a:moveTo>
                    <a:pt x="2567105" y="2844799"/>
                  </a:moveTo>
                  <a:cubicBezTo>
                    <a:pt x="2578463" y="2844799"/>
                    <a:pt x="2586019" y="2852208"/>
                    <a:pt x="2586019" y="2863320"/>
                  </a:cubicBezTo>
                  <a:cubicBezTo>
                    <a:pt x="2582241" y="2874433"/>
                    <a:pt x="2570891" y="2885545"/>
                    <a:pt x="2555740" y="2885545"/>
                  </a:cubicBezTo>
                  <a:cubicBezTo>
                    <a:pt x="2544383" y="2889249"/>
                    <a:pt x="2536806" y="2878137"/>
                    <a:pt x="2536806" y="2867024"/>
                  </a:cubicBezTo>
                  <a:cubicBezTo>
                    <a:pt x="2540595" y="2855912"/>
                    <a:pt x="2551955" y="2844799"/>
                    <a:pt x="2567105" y="2844799"/>
                  </a:cubicBezTo>
                  <a:close/>
                  <a:moveTo>
                    <a:pt x="9239236" y="2840699"/>
                  </a:moveTo>
                  <a:cubicBezTo>
                    <a:pt x="9250462" y="2840699"/>
                    <a:pt x="9265430" y="2852208"/>
                    <a:pt x="9272914" y="2863718"/>
                  </a:cubicBezTo>
                  <a:cubicBezTo>
                    <a:pt x="9276656" y="2875227"/>
                    <a:pt x="9272914" y="2882900"/>
                    <a:pt x="9261688" y="2882900"/>
                  </a:cubicBezTo>
                  <a:cubicBezTo>
                    <a:pt x="9250462" y="2882900"/>
                    <a:pt x="9235494" y="2871391"/>
                    <a:pt x="9231752" y="2859881"/>
                  </a:cubicBezTo>
                  <a:cubicBezTo>
                    <a:pt x="9224268" y="2844535"/>
                    <a:pt x="9228010" y="2836862"/>
                    <a:pt x="9239236" y="2840699"/>
                  </a:cubicBezTo>
                  <a:close/>
                  <a:moveTo>
                    <a:pt x="2638173" y="2840699"/>
                  </a:moveTo>
                  <a:cubicBezTo>
                    <a:pt x="2653137" y="2836862"/>
                    <a:pt x="2660626" y="2848372"/>
                    <a:pt x="2656881" y="2859881"/>
                  </a:cubicBezTo>
                  <a:cubicBezTo>
                    <a:pt x="2656881" y="2871391"/>
                    <a:pt x="2645655" y="2882900"/>
                    <a:pt x="2630681" y="2882900"/>
                  </a:cubicBezTo>
                  <a:cubicBezTo>
                    <a:pt x="2619456" y="2882900"/>
                    <a:pt x="2608221" y="2875227"/>
                    <a:pt x="2611963" y="2863718"/>
                  </a:cubicBezTo>
                  <a:cubicBezTo>
                    <a:pt x="2615711" y="2852208"/>
                    <a:pt x="2626942" y="2840699"/>
                    <a:pt x="2638173" y="2840699"/>
                  </a:cubicBezTo>
                  <a:close/>
                  <a:moveTo>
                    <a:pt x="6364082" y="2836862"/>
                  </a:moveTo>
                  <a:cubicBezTo>
                    <a:pt x="6375439" y="2836862"/>
                    <a:pt x="6386796" y="2848119"/>
                    <a:pt x="6390581" y="2859376"/>
                  </a:cubicBezTo>
                  <a:cubicBezTo>
                    <a:pt x="6390581" y="2870633"/>
                    <a:pt x="6379224" y="2878137"/>
                    <a:pt x="6367868" y="2878137"/>
                  </a:cubicBezTo>
                  <a:cubicBezTo>
                    <a:pt x="6352725" y="2878137"/>
                    <a:pt x="6341368" y="2866880"/>
                    <a:pt x="6341368" y="2855624"/>
                  </a:cubicBezTo>
                  <a:cubicBezTo>
                    <a:pt x="6341368" y="2844367"/>
                    <a:pt x="6348939" y="2836862"/>
                    <a:pt x="6364082" y="2836862"/>
                  </a:cubicBezTo>
                  <a:close/>
                  <a:moveTo>
                    <a:pt x="8523447" y="2833687"/>
                  </a:moveTo>
                  <a:cubicBezTo>
                    <a:pt x="8538590" y="2833687"/>
                    <a:pt x="8549947" y="2844800"/>
                    <a:pt x="8553732" y="2855912"/>
                  </a:cubicBezTo>
                  <a:cubicBezTo>
                    <a:pt x="8557518" y="2867025"/>
                    <a:pt x="8553732" y="2878137"/>
                    <a:pt x="8542376" y="2874433"/>
                  </a:cubicBezTo>
                  <a:cubicBezTo>
                    <a:pt x="8527233" y="2874433"/>
                    <a:pt x="8515876" y="2863321"/>
                    <a:pt x="8512091" y="2852208"/>
                  </a:cubicBezTo>
                  <a:cubicBezTo>
                    <a:pt x="8508305" y="2841096"/>
                    <a:pt x="8512091" y="2833687"/>
                    <a:pt x="8523447" y="2833687"/>
                  </a:cubicBezTo>
                  <a:close/>
                  <a:moveTo>
                    <a:pt x="6284445" y="2833687"/>
                  </a:moveTo>
                  <a:cubicBezTo>
                    <a:pt x="6299413" y="2833687"/>
                    <a:pt x="6310639" y="2844800"/>
                    <a:pt x="6310639" y="2855912"/>
                  </a:cubicBezTo>
                  <a:cubicBezTo>
                    <a:pt x="6314381" y="2867025"/>
                    <a:pt x="6303155" y="2878137"/>
                    <a:pt x="6291929" y="2878137"/>
                  </a:cubicBezTo>
                  <a:cubicBezTo>
                    <a:pt x="6276961" y="2874433"/>
                    <a:pt x="6265735" y="2867025"/>
                    <a:pt x="6265735" y="2855912"/>
                  </a:cubicBezTo>
                  <a:cubicBezTo>
                    <a:pt x="6261993" y="2844800"/>
                    <a:pt x="6273219" y="2833687"/>
                    <a:pt x="6284445" y="2833687"/>
                  </a:cubicBezTo>
                  <a:close/>
                  <a:moveTo>
                    <a:pt x="2713692" y="2833687"/>
                  </a:moveTo>
                  <a:cubicBezTo>
                    <a:pt x="2725261" y="2833687"/>
                    <a:pt x="2736829" y="2841096"/>
                    <a:pt x="2732967" y="2855912"/>
                  </a:cubicBezTo>
                  <a:cubicBezTo>
                    <a:pt x="2732967" y="2867025"/>
                    <a:pt x="2717555" y="2874433"/>
                    <a:pt x="2705984" y="2878137"/>
                  </a:cubicBezTo>
                  <a:cubicBezTo>
                    <a:pt x="2690560" y="2878137"/>
                    <a:pt x="2682849" y="2870729"/>
                    <a:pt x="2686711" y="2855912"/>
                  </a:cubicBezTo>
                  <a:cubicBezTo>
                    <a:pt x="2686711" y="2844800"/>
                    <a:pt x="2702128" y="2837391"/>
                    <a:pt x="2713692" y="2833687"/>
                  </a:cubicBezTo>
                  <a:close/>
                  <a:moveTo>
                    <a:pt x="9174323" y="2832762"/>
                  </a:moveTo>
                  <a:cubicBezTo>
                    <a:pt x="9185680" y="2832762"/>
                    <a:pt x="9200823" y="2844271"/>
                    <a:pt x="9204608" y="2855781"/>
                  </a:cubicBezTo>
                  <a:cubicBezTo>
                    <a:pt x="9208394" y="2867290"/>
                    <a:pt x="9204608" y="2874963"/>
                    <a:pt x="9193252" y="2874963"/>
                  </a:cubicBezTo>
                  <a:cubicBezTo>
                    <a:pt x="9181895" y="2874963"/>
                    <a:pt x="9166752" y="2863454"/>
                    <a:pt x="9162967" y="2851944"/>
                  </a:cubicBezTo>
                  <a:cubicBezTo>
                    <a:pt x="9159181" y="2840435"/>
                    <a:pt x="9162967" y="2828925"/>
                    <a:pt x="9174323" y="2832762"/>
                  </a:cubicBezTo>
                  <a:close/>
                  <a:moveTo>
                    <a:pt x="2789340" y="2828924"/>
                  </a:moveTo>
                  <a:cubicBezTo>
                    <a:pt x="2800694" y="2828924"/>
                    <a:pt x="2808263" y="2836597"/>
                    <a:pt x="2808263" y="2848107"/>
                  </a:cubicBezTo>
                  <a:cubicBezTo>
                    <a:pt x="2804479" y="2859616"/>
                    <a:pt x="2793120" y="2871126"/>
                    <a:pt x="2781767" y="2871126"/>
                  </a:cubicBezTo>
                  <a:cubicBezTo>
                    <a:pt x="2766626" y="2874962"/>
                    <a:pt x="2759057" y="2863453"/>
                    <a:pt x="2759057" y="2851943"/>
                  </a:cubicBezTo>
                  <a:cubicBezTo>
                    <a:pt x="2762840" y="2840434"/>
                    <a:pt x="2774201" y="2828924"/>
                    <a:pt x="2789340" y="2828924"/>
                  </a:cubicBezTo>
                  <a:close/>
                  <a:moveTo>
                    <a:pt x="9107474" y="2826239"/>
                  </a:moveTo>
                  <a:cubicBezTo>
                    <a:pt x="9118700" y="2826239"/>
                    <a:pt x="9133668" y="2837229"/>
                    <a:pt x="9137410" y="2848219"/>
                  </a:cubicBezTo>
                  <a:cubicBezTo>
                    <a:pt x="9144894" y="2859210"/>
                    <a:pt x="9141152" y="2870200"/>
                    <a:pt x="9126184" y="2866537"/>
                  </a:cubicBezTo>
                  <a:cubicBezTo>
                    <a:pt x="9114958" y="2866537"/>
                    <a:pt x="9103732" y="2855546"/>
                    <a:pt x="9096248" y="2844556"/>
                  </a:cubicBezTo>
                  <a:cubicBezTo>
                    <a:pt x="9092506" y="2833566"/>
                    <a:pt x="9096248" y="2822575"/>
                    <a:pt x="9107474" y="2826239"/>
                  </a:cubicBezTo>
                  <a:close/>
                  <a:moveTo>
                    <a:pt x="5979645" y="2825749"/>
                  </a:moveTo>
                  <a:cubicBezTo>
                    <a:pt x="5994613" y="2825749"/>
                    <a:pt x="6005839" y="2836862"/>
                    <a:pt x="6005839" y="2847974"/>
                  </a:cubicBezTo>
                  <a:cubicBezTo>
                    <a:pt x="6009581" y="2859087"/>
                    <a:pt x="5998355" y="2870199"/>
                    <a:pt x="5987129" y="2870199"/>
                  </a:cubicBezTo>
                  <a:cubicBezTo>
                    <a:pt x="5972161" y="2870199"/>
                    <a:pt x="5960935" y="2859087"/>
                    <a:pt x="5960935" y="2847974"/>
                  </a:cubicBezTo>
                  <a:cubicBezTo>
                    <a:pt x="5957193" y="2836862"/>
                    <a:pt x="5968419" y="2825749"/>
                    <a:pt x="5979645" y="2825749"/>
                  </a:cubicBezTo>
                  <a:close/>
                  <a:moveTo>
                    <a:pt x="5903707" y="2825749"/>
                  </a:moveTo>
                  <a:cubicBezTo>
                    <a:pt x="5918849" y="2825749"/>
                    <a:pt x="5930206" y="2837006"/>
                    <a:pt x="5930206" y="2848263"/>
                  </a:cubicBezTo>
                  <a:cubicBezTo>
                    <a:pt x="5930206" y="2859520"/>
                    <a:pt x="5922635" y="2867024"/>
                    <a:pt x="5907493" y="2867024"/>
                  </a:cubicBezTo>
                  <a:cubicBezTo>
                    <a:pt x="5896136" y="2867024"/>
                    <a:pt x="5884779" y="2859520"/>
                    <a:pt x="5880993" y="2844511"/>
                  </a:cubicBezTo>
                  <a:cubicBezTo>
                    <a:pt x="5880993" y="2833254"/>
                    <a:pt x="5892350" y="2825749"/>
                    <a:pt x="5903707" y="2825749"/>
                  </a:cubicBezTo>
                  <a:close/>
                  <a:moveTo>
                    <a:pt x="5829094" y="2825749"/>
                  </a:moveTo>
                  <a:cubicBezTo>
                    <a:pt x="5840451" y="2825749"/>
                    <a:pt x="5851808" y="2833254"/>
                    <a:pt x="5855593" y="2844511"/>
                  </a:cubicBezTo>
                  <a:cubicBezTo>
                    <a:pt x="5855593" y="2855767"/>
                    <a:pt x="5844236" y="2867024"/>
                    <a:pt x="5832880" y="2867024"/>
                  </a:cubicBezTo>
                  <a:cubicBezTo>
                    <a:pt x="5817737" y="2867024"/>
                    <a:pt x="5806380" y="2855767"/>
                    <a:pt x="5806380" y="2844511"/>
                  </a:cubicBezTo>
                  <a:cubicBezTo>
                    <a:pt x="5806380" y="2833254"/>
                    <a:pt x="5813951" y="2825749"/>
                    <a:pt x="5829094" y="2825749"/>
                  </a:cubicBezTo>
                  <a:close/>
                  <a:moveTo>
                    <a:pt x="2860163" y="2825749"/>
                  </a:moveTo>
                  <a:cubicBezTo>
                    <a:pt x="2875306" y="2825749"/>
                    <a:pt x="2882877" y="2833254"/>
                    <a:pt x="2882877" y="2844511"/>
                  </a:cubicBezTo>
                  <a:cubicBezTo>
                    <a:pt x="2879092" y="2855767"/>
                    <a:pt x="2867733" y="2867024"/>
                    <a:pt x="2852590" y="2867024"/>
                  </a:cubicBezTo>
                  <a:cubicBezTo>
                    <a:pt x="2841237" y="2867024"/>
                    <a:pt x="2833666" y="2859520"/>
                    <a:pt x="2833666" y="2848263"/>
                  </a:cubicBezTo>
                  <a:cubicBezTo>
                    <a:pt x="2837450" y="2837006"/>
                    <a:pt x="2848806" y="2825749"/>
                    <a:pt x="2860163" y="2825749"/>
                  </a:cubicBezTo>
                  <a:close/>
                  <a:moveTo>
                    <a:pt x="5753199" y="2822574"/>
                  </a:moveTo>
                  <a:cubicBezTo>
                    <a:pt x="5764425" y="2822574"/>
                    <a:pt x="5775651" y="2833687"/>
                    <a:pt x="5775651" y="2844799"/>
                  </a:cubicBezTo>
                  <a:cubicBezTo>
                    <a:pt x="5779393" y="2855912"/>
                    <a:pt x="5768167" y="2867024"/>
                    <a:pt x="5753199" y="2867024"/>
                  </a:cubicBezTo>
                  <a:cubicBezTo>
                    <a:pt x="5741973" y="2867024"/>
                    <a:pt x="5730747" y="2855912"/>
                    <a:pt x="5730747" y="2844799"/>
                  </a:cubicBezTo>
                  <a:cubicBezTo>
                    <a:pt x="5727005" y="2833687"/>
                    <a:pt x="5738231" y="2822574"/>
                    <a:pt x="5753199" y="2822574"/>
                  </a:cubicBezTo>
                  <a:close/>
                  <a:moveTo>
                    <a:pt x="5674374" y="2822574"/>
                  </a:moveTo>
                  <a:cubicBezTo>
                    <a:pt x="5689028" y="2822574"/>
                    <a:pt x="5700018" y="2833831"/>
                    <a:pt x="5700018" y="2845088"/>
                  </a:cubicBezTo>
                  <a:cubicBezTo>
                    <a:pt x="5700018" y="2856345"/>
                    <a:pt x="5692691" y="2863849"/>
                    <a:pt x="5678037" y="2863849"/>
                  </a:cubicBezTo>
                  <a:cubicBezTo>
                    <a:pt x="5663384" y="2863849"/>
                    <a:pt x="5652393" y="2856345"/>
                    <a:pt x="5652393" y="2845088"/>
                  </a:cubicBezTo>
                  <a:cubicBezTo>
                    <a:pt x="5652393" y="2830079"/>
                    <a:pt x="5663384" y="2822574"/>
                    <a:pt x="5674374" y="2822574"/>
                  </a:cubicBezTo>
                  <a:close/>
                  <a:moveTo>
                    <a:pt x="5598907" y="2822574"/>
                  </a:moveTo>
                  <a:cubicBezTo>
                    <a:pt x="5610264" y="2822574"/>
                    <a:pt x="5621621" y="2830079"/>
                    <a:pt x="5625406" y="2845088"/>
                  </a:cubicBezTo>
                  <a:cubicBezTo>
                    <a:pt x="5625406" y="2856345"/>
                    <a:pt x="5614049" y="2863849"/>
                    <a:pt x="5602693" y="2863849"/>
                  </a:cubicBezTo>
                  <a:cubicBezTo>
                    <a:pt x="5587550" y="2863849"/>
                    <a:pt x="5576193" y="2852592"/>
                    <a:pt x="5576193" y="2841336"/>
                  </a:cubicBezTo>
                  <a:cubicBezTo>
                    <a:pt x="5576193" y="2830079"/>
                    <a:pt x="5583764" y="2822574"/>
                    <a:pt x="5598907" y="2822574"/>
                  </a:cubicBezTo>
                  <a:close/>
                  <a:moveTo>
                    <a:pt x="5523318" y="2822574"/>
                  </a:moveTo>
                  <a:cubicBezTo>
                    <a:pt x="5534674" y="2822574"/>
                    <a:pt x="5546031" y="2830079"/>
                    <a:pt x="5546031" y="2841336"/>
                  </a:cubicBezTo>
                  <a:cubicBezTo>
                    <a:pt x="5546031" y="2852592"/>
                    <a:pt x="5538460" y="2863849"/>
                    <a:pt x="5523318" y="2863849"/>
                  </a:cubicBezTo>
                  <a:cubicBezTo>
                    <a:pt x="5511961" y="2863849"/>
                    <a:pt x="5500604" y="2852592"/>
                    <a:pt x="5496818" y="2841336"/>
                  </a:cubicBezTo>
                  <a:cubicBezTo>
                    <a:pt x="5496818" y="2830079"/>
                    <a:pt x="5508175" y="2822574"/>
                    <a:pt x="5523318" y="2822574"/>
                  </a:cubicBezTo>
                  <a:close/>
                  <a:moveTo>
                    <a:pt x="2935939" y="2821649"/>
                  </a:moveTo>
                  <a:cubicBezTo>
                    <a:pt x="2951358" y="2817812"/>
                    <a:pt x="2959068" y="2829322"/>
                    <a:pt x="2959068" y="2840831"/>
                  </a:cubicBezTo>
                  <a:cubicBezTo>
                    <a:pt x="2955213" y="2852341"/>
                    <a:pt x="2943648" y="2863850"/>
                    <a:pt x="2928229" y="2863850"/>
                  </a:cubicBezTo>
                  <a:cubicBezTo>
                    <a:pt x="2916664" y="2863850"/>
                    <a:pt x="2905098" y="2856177"/>
                    <a:pt x="2908953" y="2844668"/>
                  </a:cubicBezTo>
                  <a:cubicBezTo>
                    <a:pt x="2912809" y="2833158"/>
                    <a:pt x="2924374" y="2821649"/>
                    <a:pt x="2935939" y="2821649"/>
                  </a:cubicBezTo>
                  <a:close/>
                  <a:moveTo>
                    <a:pt x="5444919" y="2817812"/>
                  </a:moveTo>
                  <a:cubicBezTo>
                    <a:pt x="5460061" y="2817812"/>
                    <a:pt x="5471418" y="2829322"/>
                    <a:pt x="5471418" y="2840831"/>
                  </a:cubicBezTo>
                  <a:cubicBezTo>
                    <a:pt x="5471418" y="2852341"/>
                    <a:pt x="5460061" y="2863850"/>
                    <a:pt x="5448705" y="2863850"/>
                  </a:cubicBezTo>
                  <a:cubicBezTo>
                    <a:pt x="5433562" y="2863850"/>
                    <a:pt x="5422205" y="2852341"/>
                    <a:pt x="5422205" y="2840831"/>
                  </a:cubicBezTo>
                  <a:cubicBezTo>
                    <a:pt x="5422205" y="2829322"/>
                    <a:pt x="5433562" y="2817812"/>
                    <a:pt x="5444919" y="2817812"/>
                  </a:cubicBezTo>
                  <a:close/>
                  <a:moveTo>
                    <a:pt x="5368719" y="2817812"/>
                  </a:moveTo>
                  <a:cubicBezTo>
                    <a:pt x="5380076" y="2817812"/>
                    <a:pt x="5391433" y="2829322"/>
                    <a:pt x="5391433" y="2840831"/>
                  </a:cubicBezTo>
                  <a:cubicBezTo>
                    <a:pt x="5395218" y="2852341"/>
                    <a:pt x="5383861" y="2863850"/>
                    <a:pt x="5368719" y="2863850"/>
                  </a:cubicBezTo>
                  <a:cubicBezTo>
                    <a:pt x="5357362" y="2863850"/>
                    <a:pt x="5346005" y="2852341"/>
                    <a:pt x="5346005" y="2840831"/>
                  </a:cubicBezTo>
                  <a:cubicBezTo>
                    <a:pt x="5346005" y="2829322"/>
                    <a:pt x="5353576" y="2817812"/>
                    <a:pt x="5368719" y="2817812"/>
                  </a:cubicBezTo>
                  <a:close/>
                  <a:moveTo>
                    <a:pt x="5289344" y="2817812"/>
                  </a:moveTo>
                  <a:cubicBezTo>
                    <a:pt x="5304486" y="2817812"/>
                    <a:pt x="5315843" y="2829322"/>
                    <a:pt x="5315843" y="2840831"/>
                  </a:cubicBezTo>
                  <a:cubicBezTo>
                    <a:pt x="5315843" y="2852341"/>
                    <a:pt x="5304486" y="2863850"/>
                    <a:pt x="5293130" y="2863850"/>
                  </a:cubicBezTo>
                  <a:cubicBezTo>
                    <a:pt x="5277987" y="2863850"/>
                    <a:pt x="5266630" y="2852341"/>
                    <a:pt x="5266630" y="2840831"/>
                  </a:cubicBezTo>
                  <a:cubicBezTo>
                    <a:pt x="5266630" y="2829322"/>
                    <a:pt x="5277987" y="2817812"/>
                    <a:pt x="5289344" y="2817812"/>
                  </a:cubicBezTo>
                  <a:close/>
                  <a:moveTo>
                    <a:pt x="5216625" y="2817812"/>
                  </a:moveTo>
                  <a:cubicBezTo>
                    <a:pt x="5230215" y="2817812"/>
                    <a:pt x="5241232" y="2828118"/>
                    <a:pt x="5241232" y="2840831"/>
                  </a:cubicBezTo>
                  <a:cubicBezTo>
                    <a:pt x="5241232" y="2853544"/>
                    <a:pt x="5230215" y="2863850"/>
                    <a:pt x="5216625" y="2863850"/>
                  </a:cubicBezTo>
                  <a:cubicBezTo>
                    <a:pt x="5203035" y="2863850"/>
                    <a:pt x="5192018" y="2853544"/>
                    <a:pt x="5192018" y="2840831"/>
                  </a:cubicBezTo>
                  <a:cubicBezTo>
                    <a:pt x="5192018" y="2828118"/>
                    <a:pt x="5203035" y="2817812"/>
                    <a:pt x="5216625" y="2817812"/>
                  </a:cubicBezTo>
                  <a:close/>
                  <a:moveTo>
                    <a:pt x="3011224" y="2814637"/>
                  </a:moveTo>
                  <a:cubicBezTo>
                    <a:pt x="3026191" y="2814637"/>
                    <a:pt x="3033018" y="2825750"/>
                    <a:pt x="3029276" y="2836862"/>
                  </a:cubicBezTo>
                  <a:cubicBezTo>
                    <a:pt x="3029276" y="2847975"/>
                    <a:pt x="3018707" y="2859087"/>
                    <a:pt x="3003740" y="2859087"/>
                  </a:cubicBezTo>
                  <a:cubicBezTo>
                    <a:pt x="2992516" y="2859087"/>
                    <a:pt x="2981291" y="2851679"/>
                    <a:pt x="2985032" y="2836862"/>
                  </a:cubicBezTo>
                  <a:cubicBezTo>
                    <a:pt x="2985032" y="2825750"/>
                    <a:pt x="2999999" y="2818341"/>
                    <a:pt x="3011224" y="2814637"/>
                  </a:cubicBezTo>
                  <a:close/>
                  <a:moveTo>
                    <a:pt x="3086086" y="2809874"/>
                  </a:moveTo>
                  <a:cubicBezTo>
                    <a:pt x="3097652" y="2809874"/>
                    <a:pt x="3109218" y="2821384"/>
                    <a:pt x="3105362" y="2832893"/>
                  </a:cubicBezTo>
                  <a:cubicBezTo>
                    <a:pt x="3105362" y="2844403"/>
                    <a:pt x="3093796" y="2852076"/>
                    <a:pt x="3078375" y="2855912"/>
                  </a:cubicBezTo>
                  <a:cubicBezTo>
                    <a:pt x="3066809" y="2855912"/>
                    <a:pt x="3055243" y="2844403"/>
                    <a:pt x="3059098" y="2832893"/>
                  </a:cubicBezTo>
                  <a:cubicBezTo>
                    <a:pt x="3059098" y="2821384"/>
                    <a:pt x="3070664" y="2809874"/>
                    <a:pt x="3086086" y="2809874"/>
                  </a:cubicBezTo>
                  <a:close/>
                  <a:moveTo>
                    <a:pt x="9528614" y="2806700"/>
                  </a:moveTo>
                  <a:cubicBezTo>
                    <a:pt x="9540180" y="2810537"/>
                    <a:pt x="9555602" y="2822046"/>
                    <a:pt x="9559457" y="2833556"/>
                  </a:cubicBezTo>
                  <a:cubicBezTo>
                    <a:pt x="9567168" y="2845065"/>
                    <a:pt x="9563313" y="2852738"/>
                    <a:pt x="9551747" y="2852738"/>
                  </a:cubicBezTo>
                  <a:cubicBezTo>
                    <a:pt x="9540180" y="2848902"/>
                    <a:pt x="9528614" y="2841229"/>
                    <a:pt x="9520904" y="2825883"/>
                  </a:cubicBezTo>
                  <a:cubicBezTo>
                    <a:pt x="9513193" y="2814373"/>
                    <a:pt x="9517048" y="2806700"/>
                    <a:pt x="9528614" y="2806700"/>
                  </a:cubicBezTo>
                  <a:close/>
                  <a:moveTo>
                    <a:pt x="3161379" y="2806699"/>
                  </a:moveTo>
                  <a:cubicBezTo>
                    <a:pt x="3172605" y="2806699"/>
                    <a:pt x="3183831" y="2814372"/>
                    <a:pt x="3180089" y="2829718"/>
                  </a:cubicBezTo>
                  <a:cubicBezTo>
                    <a:pt x="3180089" y="2841228"/>
                    <a:pt x="3168863" y="2848901"/>
                    <a:pt x="3153895" y="2852737"/>
                  </a:cubicBezTo>
                  <a:cubicBezTo>
                    <a:pt x="3142669" y="2852737"/>
                    <a:pt x="3131443" y="2841228"/>
                    <a:pt x="3135185" y="2829718"/>
                  </a:cubicBezTo>
                  <a:cubicBezTo>
                    <a:pt x="3135185" y="2818209"/>
                    <a:pt x="3146411" y="2806699"/>
                    <a:pt x="3161379" y="2806699"/>
                  </a:cubicBezTo>
                  <a:close/>
                  <a:moveTo>
                    <a:pt x="2216272" y="2803525"/>
                  </a:moveTo>
                  <a:cubicBezTo>
                    <a:pt x="2227642" y="2803525"/>
                    <a:pt x="2235214" y="2814638"/>
                    <a:pt x="2235214" y="2825750"/>
                  </a:cubicBezTo>
                  <a:cubicBezTo>
                    <a:pt x="2231428" y="2836863"/>
                    <a:pt x="2216272" y="2847975"/>
                    <a:pt x="2204905" y="2847975"/>
                  </a:cubicBezTo>
                  <a:cubicBezTo>
                    <a:pt x="2193556" y="2847975"/>
                    <a:pt x="2186001" y="2840567"/>
                    <a:pt x="2186001" y="2829454"/>
                  </a:cubicBezTo>
                  <a:cubicBezTo>
                    <a:pt x="2189779" y="2818342"/>
                    <a:pt x="2204905" y="2807229"/>
                    <a:pt x="2216272" y="2803525"/>
                  </a:cubicBezTo>
                  <a:close/>
                  <a:moveTo>
                    <a:pt x="3235991" y="2803524"/>
                  </a:moveTo>
                  <a:cubicBezTo>
                    <a:pt x="3247217" y="2803524"/>
                    <a:pt x="3258443" y="2810933"/>
                    <a:pt x="3254701" y="2825749"/>
                  </a:cubicBezTo>
                  <a:cubicBezTo>
                    <a:pt x="3254701" y="2836862"/>
                    <a:pt x="3243475" y="2844270"/>
                    <a:pt x="3228507" y="2844270"/>
                  </a:cubicBezTo>
                  <a:cubicBezTo>
                    <a:pt x="3217281" y="2847974"/>
                    <a:pt x="3206055" y="2836862"/>
                    <a:pt x="3209797" y="2825749"/>
                  </a:cubicBezTo>
                  <a:cubicBezTo>
                    <a:pt x="3209797" y="2814637"/>
                    <a:pt x="3221023" y="2803524"/>
                    <a:pt x="3235991" y="2803524"/>
                  </a:cubicBezTo>
                  <a:close/>
                  <a:moveTo>
                    <a:pt x="3312191" y="2798762"/>
                  </a:moveTo>
                  <a:cubicBezTo>
                    <a:pt x="3323417" y="2798762"/>
                    <a:pt x="3334643" y="2806435"/>
                    <a:pt x="3330901" y="2821781"/>
                  </a:cubicBezTo>
                  <a:cubicBezTo>
                    <a:pt x="3330901" y="2833291"/>
                    <a:pt x="3319675" y="2840964"/>
                    <a:pt x="3304707" y="2840964"/>
                  </a:cubicBezTo>
                  <a:cubicBezTo>
                    <a:pt x="3293481" y="2844800"/>
                    <a:pt x="3282255" y="2833291"/>
                    <a:pt x="3285997" y="2821781"/>
                  </a:cubicBezTo>
                  <a:cubicBezTo>
                    <a:pt x="3285997" y="2810272"/>
                    <a:pt x="3297223" y="2798762"/>
                    <a:pt x="3312191" y="2798762"/>
                  </a:cubicBezTo>
                  <a:close/>
                  <a:moveTo>
                    <a:pt x="2287364" y="2798762"/>
                  </a:moveTo>
                  <a:cubicBezTo>
                    <a:pt x="2302341" y="2798762"/>
                    <a:pt x="2309824" y="2806435"/>
                    <a:pt x="2306083" y="2817945"/>
                  </a:cubicBezTo>
                  <a:cubicBezTo>
                    <a:pt x="2302341" y="2829454"/>
                    <a:pt x="2291117" y="2840964"/>
                    <a:pt x="2276154" y="2840964"/>
                  </a:cubicBezTo>
                  <a:cubicBezTo>
                    <a:pt x="2264920" y="2844800"/>
                    <a:pt x="2257434" y="2833291"/>
                    <a:pt x="2261176" y="2821781"/>
                  </a:cubicBezTo>
                  <a:cubicBezTo>
                    <a:pt x="2264920" y="2810272"/>
                    <a:pt x="2276154" y="2798762"/>
                    <a:pt x="2287364" y="2798762"/>
                  </a:cubicBezTo>
                  <a:close/>
                  <a:moveTo>
                    <a:pt x="3386804" y="2795587"/>
                  </a:moveTo>
                  <a:cubicBezTo>
                    <a:pt x="3398030" y="2795587"/>
                    <a:pt x="3409256" y="2802996"/>
                    <a:pt x="3405514" y="2817812"/>
                  </a:cubicBezTo>
                  <a:cubicBezTo>
                    <a:pt x="3405514" y="2828925"/>
                    <a:pt x="3394288" y="2836333"/>
                    <a:pt x="3379320" y="2836333"/>
                  </a:cubicBezTo>
                  <a:cubicBezTo>
                    <a:pt x="3368094" y="2840037"/>
                    <a:pt x="3356868" y="2828925"/>
                    <a:pt x="3360610" y="2817812"/>
                  </a:cubicBezTo>
                  <a:cubicBezTo>
                    <a:pt x="3360610" y="2806700"/>
                    <a:pt x="3371836" y="2795587"/>
                    <a:pt x="3386804" y="2795587"/>
                  </a:cubicBezTo>
                  <a:close/>
                  <a:moveTo>
                    <a:pt x="3463004" y="2792412"/>
                  </a:moveTo>
                  <a:cubicBezTo>
                    <a:pt x="3474230" y="2792412"/>
                    <a:pt x="3485456" y="2799821"/>
                    <a:pt x="3481714" y="2814637"/>
                  </a:cubicBezTo>
                  <a:cubicBezTo>
                    <a:pt x="3481714" y="2825750"/>
                    <a:pt x="3470488" y="2833158"/>
                    <a:pt x="3455520" y="2836862"/>
                  </a:cubicBezTo>
                  <a:cubicBezTo>
                    <a:pt x="3444294" y="2836862"/>
                    <a:pt x="3433068" y="2825750"/>
                    <a:pt x="3436810" y="2814637"/>
                  </a:cubicBezTo>
                  <a:cubicBezTo>
                    <a:pt x="3436810" y="2803525"/>
                    <a:pt x="3448036" y="2792412"/>
                    <a:pt x="3463004" y="2792412"/>
                  </a:cubicBezTo>
                  <a:close/>
                  <a:moveTo>
                    <a:pt x="2362548" y="2792412"/>
                  </a:moveTo>
                  <a:cubicBezTo>
                    <a:pt x="2373785" y="2792412"/>
                    <a:pt x="2381261" y="2803525"/>
                    <a:pt x="2377522" y="2814637"/>
                  </a:cubicBezTo>
                  <a:cubicBezTo>
                    <a:pt x="2373785" y="2825750"/>
                    <a:pt x="2362548" y="2836862"/>
                    <a:pt x="2351315" y="2836862"/>
                  </a:cubicBezTo>
                  <a:cubicBezTo>
                    <a:pt x="2336349" y="2836862"/>
                    <a:pt x="2328872" y="2829454"/>
                    <a:pt x="2332612" y="2818341"/>
                  </a:cubicBezTo>
                  <a:cubicBezTo>
                    <a:pt x="2336349" y="2803525"/>
                    <a:pt x="2347574" y="2796116"/>
                    <a:pt x="2362548" y="2792412"/>
                  </a:cubicBezTo>
                  <a:close/>
                  <a:moveTo>
                    <a:pt x="7961472" y="2788178"/>
                  </a:moveTo>
                  <a:cubicBezTo>
                    <a:pt x="7972463" y="2788178"/>
                    <a:pt x="7987117" y="2799291"/>
                    <a:pt x="7987117" y="2810403"/>
                  </a:cubicBezTo>
                  <a:cubicBezTo>
                    <a:pt x="7990780" y="2821516"/>
                    <a:pt x="7983453" y="2828924"/>
                    <a:pt x="7972463" y="2828924"/>
                  </a:cubicBezTo>
                  <a:cubicBezTo>
                    <a:pt x="7961472" y="2828924"/>
                    <a:pt x="7946818" y="2817812"/>
                    <a:pt x="7946818" y="2806699"/>
                  </a:cubicBezTo>
                  <a:cubicBezTo>
                    <a:pt x="7943155" y="2795587"/>
                    <a:pt x="7950482" y="2784474"/>
                    <a:pt x="7961472" y="2788178"/>
                  </a:cubicBezTo>
                  <a:close/>
                  <a:moveTo>
                    <a:pt x="2435332" y="2787650"/>
                  </a:moveTo>
                  <a:cubicBezTo>
                    <a:pt x="2446694" y="2787650"/>
                    <a:pt x="2454260" y="2795323"/>
                    <a:pt x="2454260" y="2806833"/>
                  </a:cubicBezTo>
                  <a:cubicBezTo>
                    <a:pt x="2450480" y="2818342"/>
                    <a:pt x="2439123" y="2829852"/>
                    <a:pt x="2423979" y="2829852"/>
                  </a:cubicBezTo>
                  <a:cubicBezTo>
                    <a:pt x="2412623" y="2833688"/>
                    <a:pt x="2405053" y="2822179"/>
                    <a:pt x="2405053" y="2810669"/>
                  </a:cubicBezTo>
                  <a:cubicBezTo>
                    <a:pt x="2408840" y="2799160"/>
                    <a:pt x="2420193" y="2787650"/>
                    <a:pt x="2435332" y="2787650"/>
                  </a:cubicBezTo>
                  <a:close/>
                  <a:moveTo>
                    <a:pt x="9336527" y="2784475"/>
                  </a:moveTo>
                  <a:cubicBezTo>
                    <a:pt x="9348094" y="2788179"/>
                    <a:pt x="9363515" y="2799292"/>
                    <a:pt x="9371226" y="2810404"/>
                  </a:cubicBezTo>
                  <a:cubicBezTo>
                    <a:pt x="9375081" y="2821517"/>
                    <a:pt x="9371226" y="2828925"/>
                    <a:pt x="9359660" y="2828925"/>
                  </a:cubicBezTo>
                  <a:cubicBezTo>
                    <a:pt x="9348094" y="2828925"/>
                    <a:pt x="9332672" y="2817813"/>
                    <a:pt x="9328817" y="2806700"/>
                  </a:cubicBezTo>
                  <a:cubicBezTo>
                    <a:pt x="9321106" y="2791884"/>
                    <a:pt x="9324961" y="2784475"/>
                    <a:pt x="9336527" y="2784475"/>
                  </a:cubicBezTo>
                  <a:close/>
                  <a:moveTo>
                    <a:pt x="2506421" y="2783549"/>
                  </a:moveTo>
                  <a:cubicBezTo>
                    <a:pt x="2521380" y="2779712"/>
                    <a:pt x="2528864" y="2791222"/>
                    <a:pt x="2525121" y="2802731"/>
                  </a:cubicBezTo>
                  <a:cubicBezTo>
                    <a:pt x="2521380" y="2814241"/>
                    <a:pt x="2510168" y="2825750"/>
                    <a:pt x="2498934" y="2825750"/>
                  </a:cubicBezTo>
                  <a:cubicBezTo>
                    <a:pt x="2483961" y="2825750"/>
                    <a:pt x="2476481" y="2818077"/>
                    <a:pt x="2480220" y="2806568"/>
                  </a:cubicBezTo>
                  <a:cubicBezTo>
                    <a:pt x="2483961" y="2795058"/>
                    <a:pt x="2495193" y="2783549"/>
                    <a:pt x="2506421" y="2783549"/>
                  </a:cubicBezTo>
                  <a:close/>
                  <a:moveTo>
                    <a:pt x="9272574" y="2776537"/>
                  </a:moveTo>
                  <a:cubicBezTo>
                    <a:pt x="9283800" y="2780374"/>
                    <a:pt x="9298768" y="2791883"/>
                    <a:pt x="9302510" y="2803393"/>
                  </a:cubicBezTo>
                  <a:cubicBezTo>
                    <a:pt x="9309994" y="2814902"/>
                    <a:pt x="9306252" y="2822575"/>
                    <a:pt x="9295026" y="2822575"/>
                  </a:cubicBezTo>
                  <a:cubicBezTo>
                    <a:pt x="9283800" y="2822575"/>
                    <a:pt x="9268832" y="2811066"/>
                    <a:pt x="9265090" y="2799556"/>
                  </a:cubicBezTo>
                  <a:cubicBezTo>
                    <a:pt x="9257606" y="2784210"/>
                    <a:pt x="9261348" y="2776537"/>
                    <a:pt x="9272574" y="2776537"/>
                  </a:cubicBezTo>
                  <a:close/>
                  <a:moveTo>
                    <a:pt x="8636160" y="2776537"/>
                  </a:moveTo>
                  <a:cubicBezTo>
                    <a:pt x="8647517" y="2780374"/>
                    <a:pt x="8662660" y="2788047"/>
                    <a:pt x="8666445" y="2803393"/>
                  </a:cubicBezTo>
                  <a:cubicBezTo>
                    <a:pt x="8670231" y="2814902"/>
                    <a:pt x="8666445" y="2822575"/>
                    <a:pt x="8655089" y="2822575"/>
                  </a:cubicBezTo>
                  <a:cubicBezTo>
                    <a:pt x="8643732" y="2818739"/>
                    <a:pt x="8628589" y="2811066"/>
                    <a:pt x="8624804" y="2799556"/>
                  </a:cubicBezTo>
                  <a:cubicBezTo>
                    <a:pt x="8621018" y="2784210"/>
                    <a:pt x="8624804" y="2776537"/>
                    <a:pt x="8636160" y="2776537"/>
                  </a:cubicBezTo>
                  <a:close/>
                  <a:moveTo>
                    <a:pt x="2581380" y="2776537"/>
                  </a:moveTo>
                  <a:cubicBezTo>
                    <a:pt x="2592713" y="2776537"/>
                    <a:pt x="2600271" y="2784210"/>
                    <a:pt x="2600271" y="2795720"/>
                  </a:cubicBezTo>
                  <a:cubicBezTo>
                    <a:pt x="2596491" y="2811066"/>
                    <a:pt x="2585158" y="2818739"/>
                    <a:pt x="2570030" y="2822575"/>
                  </a:cubicBezTo>
                  <a:cubicBezTo>
                    <a:pt x="2558662" y="2822575"/>
                    <a:pt x="2551089" y="2811066"/>
                    <a:pt x="2551089" y="2799556"/>
                  </a:cubicBezTo>
                  <a:cubicBezTo>
                    <a:pt x="2554875" y="2788047"/>
                    <a:pt x="2566237" y="2776537"/>
                    <a:pt x="2581380" y="2776537"/>
                  </a:cubicBezTo>
                  <a:close/>
                  <a:moveTo>
                    <a:pt x="2653360" y="2773362"/>
                  </a:moveTo>
                  <a:cubicBezTo>
                    <a:pt x="2668784" y="2773362"/>
                    <a:pt x="2676488" y="2780867"/>
                    <a:pt x="2672634" y="2792124"/>
                  </a:cubicBezTo>
                  <a:cubicBezTo>
                    <a:pt x="2668784" y="2803380"/>
                    <a:pt x="2657210" y="2814637"/>
                    <a:pt x="2645650" y="2814637"/>
                  </a:cubicBezTo>
                  <a:cubicBezTo>
                    <a:pt x="2630226" y="2814637"/>
                    <a:pt x="2622510" y="2807133"/>
                    <a:pt x="2626367" y="2795876"/>
                  </a:cubicBezTo>
                  <a:cubicBezTo>
                    <a:pt x="2626367" y="2784619"/>
                    <a:pt x="2641793" y="2773362"/>
                    <a:pt x="2653360" y="2773362"/>
                  </a:cubicBezTo>
                  <a:close/>
                  <a:moveTo>
                    <a:pt x="9209074" y="2772437"/>
                  </a:moveTo>
                  <a:cubicBezTo>
                    <a:pt x="9220300" y="2772437"/>
                    <a:pt x="9235268" y="2783946"/>
                    <a:pt x="9239010" y="2795456"/>
                  </a:cubicBezTo>
                  <a:cubicBezTo>
                    <a:pt x="9246494" y="2806965"/>
                    <a:pt x="9239010" y="2814638"/>
                    <a:pt x="9227784" y="2814638"/>
                  </a:cubicBezTo>
                  <a:cubicBezTo>
                    <a:pt x="9216558" y="2814638"/>
                    <a:pt x="9205332" y="2803129"/>
                    <a:pt x="9197848" y="2791619"/>
                  </a:cubicBezTo>
                  <a:cubicBezTo>
                    <a:pt x="9194106" y="2780110"/>
                    <a:pt x="9197848" y="2768600"/>
                    <a:pt x="9209074" y="2772437"/>
                  </a:cubicBezTo>
                  <a:close/>
                  <a:moveTo>
                    <a:pt x="2729000" y="2769129"/>
                  </a:moveTo>
                  <a:cubicBezTo>
                    <a:pt x="2740359" y="2765425"/>
                    <a:pt x="2747932" y="2776538"/>
                    <a:pt x="2747932" y="2787650"/>
                  </a:cubicBezTo>
                  <a:cubicBezTo>
                    <a:pt x="2744144" y="2798763"/>
                    <a:pt x="2732790" y="2809875"/>
                    <a:pt x="2717646" y="2809875"/>
                  </a:cubicBezTo>
                  <a:cubicBezTo>
                    <a:pt x="2706289" y="2809875"/>
                    <a:pt x="2698721" y="2802467"/>
                    <a:pt x="2698721" y="2791354"/>
                  </a:cubicBezTo>
                  <a:cubicBezTo>
                    <a:pt x="2702503" y="2780242"/>
                    <a:pt x="2713860" y="2769129"/>
                    <a:pt x="2729000" y="2769129"/>
                  </a:cubicBezTo>
                  <a:close/>
                  <a:moveTo>
                    <a:pt x="6352707" y="2768599"/>
                  </a:moveTo>
                  <a:cubicBezTo>
                    <a:pt x="6367675" y="2768599"/>
                    <a:pt x="6378901" y="2780109"/>
                    <a:pt x="6378901" y="2791618"/>
                  </a:cubicBezTo>
                  <a:cubicBezTo>
                    <a:pt x="6382643" y="2803128"/>
                    <a:pt x="6371417" y="2814637"/>
                    <a:pt x="6360191" y="2814637"/>
                  </a:cubicBezTo>
                  <a:cubicBezTo>
                    <a:pt x="6345223" y="2810801"/>
                    <a:pt x="6333997" y="2803128"/>
                    <a:pt x="6333997" y="2791618"/>
                  </a:cubicBezTo>
                  <a:cubicBezTo>
                    <a:pt x="6330255" y="2780109"/>
                    <a:pt x="6341481" y="2768599"/>
                    <a:pt x="6352707" y="2768599"/>
                  </a:cubicBezTo>
                  <a:close/>
                  <a:moveTo>
                    <a:pt x="6277187" y="2768599"/>
                  </a:moveTo>
                  <a:cubicBezTo>
                    <a:pt x="6292609" y="2768599"/>
                    <a:pt x="6304175" y="2776104"/>
                    <a:pt x="6304175" y="2787361"/>
                  </a:cubicBezTo>
                  <a:cubicBezTo>
                    <a:pt x="6308030" y="2802370"/>
                    <a:pt x="6296464" y="2809874"/>
                    <a:pt x="6284898" y="2809874"/>
                  </a:cubicBezTo>
                  <a:cubicBezTo>
                    <a:pt x="6269477" y="2809874"/>
                    <a:pt x="6257911" y="2798617"/>
                    <a:pt x="6257911" y="2787361"/>
                  </a:cubicBezTo>
                  <a:cubicBezTo>
                    <a:pt x="6254055" y="2776104"/>
                    <a:pt x="6265621" y="2768599"/>
                    <a:pt x="6277187" y="2768599"/>
                  </a:cubicBezTo>
                  <a:close/>
                  <a:moveTo>
                    <a:pt x="9144553" y="2765954"/>
                  </a:moveTo>
                  <a:cubicBezTo>
                    <a:pt x="9155779" y="2765954"/>
                    <a:pt x="9167005" y="2777067"/>
                    <a:pt x="9174489" y="2788179"/>
                  </a:cubicBezTo>
                  <a:cubicBezTo>
                    <a:pt x="9178231" y="2799292"/>
                    <a:pt x="9174489" y="2806700"/>
                    <a:pt x="9163263" y="2806700"/>
                  </a:cubicBezTo>
                  <a:cubicBezTo>
                    <a:pt x="9152037" y="2806700"/>
                    <a:pt x="9137069" y="2795588"/>
                    <a:pt x="9133327" y="2784475"/>
                  </a:cubicBezTo>
                  <a:cubicBezTo>
                    <a:pt x="9125843" y="2773363"/>
                    <a:pt x="9133327" y="2762250"/>
                    <a:pt x="9144553" y="2765954"/>
                  </a:cubicBezTo>
                  <a:close/>
                  <a:moveTo>
                    <a:pt x="2800094" y="2762250"/>
                  </a:moveTo>
                  <a:cubicBezTo>
                    <a:pt x="2815063" y="2762250"/>
                    <a:pt x="2822544" y="2769659"/>
                    <a:pt x="2818799" y="2784475"/>
                  </a:cubicBezTo>
                  <a:cubicBezTo>
                    <a:pt x="2818799" y="2795588"/>
                    <a:pt x="2803835" y="2802996"/>
                    <a:pt x="2792610" y="2806700"/>
                  </a:cubicBezTo>
                  <a:cubicBezTo>
                    <a:pt x="2781388" y="2806700"/>
                    <a:pt x="2770160" y="2799292"/>
                    <a:pt x="2773906" y="2784475"/>
                  </a:cubicBezTo>
                  <a:cubicBezTo>
                    <a:pt x="2777649" y="2773363"/>
                    <a:pt x="2788869" y="2765954"/>
                    <a:pt x="2800094" y="2762250"/>
                  </a:cubicBezTo>
                  <a:close/>
                  <a:moveTo>
                    <a:pt x="5975144" y="2762249"/>
                  </a:moveTo>
                  <a:cubicBezTo>
                    <a:pt x="5986501" y="2762249"/>
                    <a:pt x="5997858" y="2769754"/>
                    <a:pt x="6001643" y="2781011"/>
                  </a:cubicBezTo>
                  <a:cubicBezTo>
                    <a:pt x="6001643" y="2796020"/>
                    <a:pt x="5990286" y="2803524"/>
                    <a:pt x="5978930" y="2803524"/>
                  </a:cubicBezTo>
                  <a:cubicBezTo>
                    <a:pt x="5963787" y="2803524"/>
                    <a:pt x="5952430" y="2792267"/>
                    <a:pt x="5952430" y="2781011"/>
                  </a:cubicBezTo>
                  <a:cubicBezTo>
                    <a:pt x="5952430" y="2769754"/>
                    <a:pt x="5960001" y="2762249"/>
                    <a:pt x="5975144" y="2762249"/>
                  </a:cubicBezTo>
                  <a:close/>
                  <a:moveTo>
                    <a:pt x="9077311" y="2758098"/>
                  </a:moveTo>
                  <a:cubicBezTo>
                    <a:pt x="9088537" y="2758098"/>
                    <a:pt x="9103505" y="2769455"/>
                    <a:pt x="9107247" y="2780812"/>
                  </a:cubicBezTo>
                  <a:cubicBezTo>
                    <a:pt x="9114731" y="2792168"/>
                    <a:pt x="9110989" y="2803525"/>
                    <a:pt x="9099763" y="2799740"/>
                  </a:cubicBezTo>
                  <a:cubicBezTo>
                    <a:pt x="9084795" y="2799740"/>
                    <a:pt x="9073569" y="2788383"/>
                    <a:pt x="9066085" y="2777026"/>
                  </a:cubicBezTo>
                  <a:cubicBezTo>
                    <a:pt x="9062343" y="2765669"/>
                    <a:pt x="9066085" y="2754312"/>
                    <a:pt x="9077311" y="2758098"/>
                  </a:cubicBezTo>
                  <a:close/>
                  <a:moveTo>
                    <a:pt x="5900532" y="2757487"/>
                  </a:moveTo>
                  <a:cubicBezTo>
                    <a:pt x="5911889" y="2757487"/>
                    <a:pt x="5923246" y="2768997"/>
                    <a:pt x="5927031" y="2780506"/>
                  </a:cubicBezTo>
                  <a:cubicBezTo>
                    <a:pt x="5927031" y="2792016"/>
                    <a:pt x="5915674" y="2803525"/>
                    <a:pt x="5904318" y="2803525"/>
                  </a:cubicBezTo>
                  <a:cubicBezTo>
                    <a:pt x="5889175" y="2803525"/>
                    <a:pt x="5877818" y="2792016"/>
                    <a:pt x="5877818" y="2780506"/>
                  </a:cubicBezTo>
                  <a:cubicBezTo>
                    <a:pt x="5877818" y="2768997"/>
                    <a:pt x="5885389" y="2757487"/>
                    <a:pt x="5900532" y="2757487"/>
                  </a:cubicBezTo>
                  <a:close/>
                  <a:moveTo>
                    <a:pt x="5824637" y="2757487"/>
                  </a:moveTo>
                  <a:cubicBezTo>
                    <a:pt x="5835863" y="2757487"/>
                    <a:pt x="5847089" y="2768744"/>
                    <a:pt x="5847089" y="2780001"/>
                  </a:cubicBezTo>
                  <a:cubicBezTo>
                    <a:pt x="5850831" y="2791258"/>
                    <a:pt x="5839605" y="2798762"/>
                    <a:pt x="5824637" y="2798762"/>
                  </a:cubicBezTo>
                  <a:cubicBezTo>
                    <a:pt x="5813411" y="2798762"/>
                    <a:pt x="5802185" y="2791258"/>
                    <a:pt x="5802185" y="2776249"/>
                  </a:cubicBezTo>
                  <a:cubicBezTo>
                    <a:pt x="5798443" y="2764992"/>
                    <a:pt x="5809669" y="2757487"/>
                    <a:pt x="5824637" y="2757487"/>
                  </a:cubicBezTo>
                  <a:close/>
                  <a:moveTo>
                    <a:pt x="5746544" y="2757487"/>
                  </a:moveTo>
                  <a:cubicBezTo>
                    <a:pt x="5761686" y="2757487"/>
                    <a:pt x="5773043" y="2764992"/>
                    <a:pt x="5773043" y="2776249"/>
                  </a:cubicBezTo>
                  <a:cubicBezTo>
                    <a:pt x="5773043" y="2791258"/>
                    <a:pt x="5765472" y="2798762"/>
                    <a:pt x="5750330" y="2798762"/>
                  </a:cubicBezTo>
                  <a:cubicBezTo>
                    <a:pt x="5738973" y="2798762"/>
                    <a:pt x="5727616" y="2787505"/>
                    <a:pt x="5723830" y="2776249"/>
                  </a:cubicBezTo>
                  <a:cubicBezTo>
                    <a:pt x="5723830" y="2764992"/>
                    <a:pt x="5735187" y="2757487"/>
                    <a:pt x="5746544" y="2757487"/>
                  </a:cubicBezTo>
                  <a:close/>
                  <a:moveTo>
                    <a:pt x="2875610" y="2757487"/>
                  </a:moveTo>
                  <a:cubicBezTo>
                    <a:pt x="2887177" y="2757487"/>
                    <a:pt x="2898742" y="2765160"/>
                    <a:pt x="2894887" y="2776670"/>
                  </a:cubicBezTo>
                  <a:cubicBezTo>
                    <a:pt x="2891032" y="2792016"/>
                    <a:pt x="2879466" y="2799689"/>
                    <a:pt x="2867899" y="2799689"/>
                  </a:cubicBezTo>
                  <a:cubicBezTo>
                    <a:pt x="2852479" y="2803525"/>
                    <a:pt x="2844767" y="2792016"/>
                    <a:pt x="2848623" y="2780506"/>
                  </a:cubicBezTo>
                  <a:cubicBezTo>
                    <a:pt x="2848623" y="2768997"/>
                    <a:pt x="2860188" y="2757487"/>
                    <a:pt x="2875610" y="2757487"/>
                  </a:cubicBezTo>
                  <a:close/>
                  <a:moveTo>
                    <a:pt x="5670344" y="2754312"/>
                  </a:moveTo>
                  <a:cubicBezTo>
                    <a:pt x="5685486" y="2754312"/>
                    <a:pt x="5696843" y="2765425"/>
                    <a:pt x="5696843" y="2776537"/>
                  </a:cubicBezTo>
                  <a:cubicBezTo>
                    <a:pt x="5696843" y="2787650"/>
                    <a:pt x="5685486" y="2798762"/>
                    <a:pt x="5674130" y="2798762"/>
                  </a:cubicBezTo>
                  <a:cubicBezTo>
                    <a:pt x="5658987" y="2798762"/>
                    <a:pt x="5647630" y="2787650"/>
                    <a:pt x="5647630" y="2776537"/>
                  </a:cubicBezTo>
                  <a:cubicBezTo>
                    <a:pt x="5647630" y="2765425"/>
                    <a:pt x="5658987" y="2754312"/>
                    <a:pt x="5670344" y="2754312"/>
                  </a:cubicBezTo>
                  <a:close/>
                  <a:moveTo>
                    <a:pt x="5595732" y="2754312"/>
                  </a:moveTo>
                  <a:cubicBezTo>
                    <a:pt x="5607089" y="2754312"/>
                    <a:pt x="5618446" y="2765569"/>
                    <a:pt x="5622231" y="2776826"/>
                  </a:cubicBezTo>
                  <a:cubicBezTo>
                    <a:pt x="5622231" y="2788083"/>
                    <a:pt x="5610874" y="2795587"/>
                    <a:pt x="5599518" y="2795587"/>
                  </a:cubicBezTo>
                  <a:cubicBezTo>
                    <a:pt x="5584375" y="2795587"/>
                    <a:pt x="5573018" y="2788083"/>
                    <a:pt x="5573018" y="2776826"/>
                  </a:cubicBezTo>
                  <a:cubicBezTo>
                    <a:pt x="5573018" y="2765569"/>
                    <a:pt x="5580589" y="2754312"/>
                    <a:pt x="5595732" y="2754312"/>
                  </a:cubicBezTo>
                  <a:close/>
                  <a:moveTo>
                    <a:pt x="5520143" y="2754312"/>
                  </a:moveTo>
                  <a:cubicBezTo>
                    <a:pt x="5531499" y="2754312"/>
                    <a:pt x="5542856" y="2765569"/>
                    <a:pt x="5542856" y="2776826"/>
                  </a:cubicBezTo>
                  <a:cubicBezTo>
                    <a:pt x="5542856" y="2788083"/>
                    <a:pt x="5535285" y="2795587"/>
                    <a:pt x="5520143" y="2795587"/>
                  </a:cubicBezTo>
                  <a:cubicBezTo>
                    <a:pt x="5508786" y="2795587"/>
                    <a:pt x="5497429" y="2788083"/>
                    <a:pt x="5497429" y="2776826"/>
                  </a:cubicBezTo>
                  <a:cubicBezTo>
                    <a:pt x="5493643" y="2761817"/>
                    <a:pt x="5505000" y="2754312"/>
                    <a:pt x="5520143" y="2754312"/>
                  </a:cubicBezTo>
                  <a:close/>
                  <a:moveTo>
                    <a:pt x="5440157" y="2754312"/>
                  </a:moveTo>
                  <a:cubicBezTo>
                    <a:pt x="5455299" y="2754312"/>
                    <a:pt x="5466656" y="2761817"/>
                    <a:pt x="5466656" y="2773074"/>
                  </a:cubicBezTo>
                  <a:cubicBezTo>
                    <a:pt x="5466656" y="2788083"/>
                    <a:pt x="5455299" y="2795587"/>
                    <a:pt x="5443943" y="2795587"/>
                  </a:cubicBezTo>
                  <a:cubicBezTo>
                    <a:pt x="5428800" y="2795587"/>
                    <a:pt x="5417443" y="2788083"/>
                    <a:pt x="5417443" y="2773074"/>
                  </a:cubicBezTo>
                  <a:cubicBezTo>
                    <a:pt x="5417443" y="2761817"/>
                    <a:pt x="5428800" y="2754312"/>
                    <a:pt x="5440157" y="2754312"/>
                  </a:cubicBezTo>
                  <a:close/>
                  <a:moveTo>
                    <a:pt x="5365544" y="2754312"/>
                  </a:moveTo>
                  <a:cubicBezTo>
                    <a:pt x="5380686" y="2754312"/>
                    <a:pt x="5392043" y="2761817"/>
                    <a:pt x="5392043" y="2773074"/>
                  </a:cubicBezTo>
                  <a:cubicBezTo>
                    <a:pt x="5392043" y="2788083"/>
                    <a:pt x="5380686" y="2795587"/>
                    <a:pt x="5369330" y="2795587"/>
                  </a:cubicBezTo>
                  <a:cubicBezTo>
                    <a:pt x="5354187" y="2795587"/>
                    <a:pt x="5342830" y="2784330"/>
                    <a:pt x="5342830" y="2773074"/>
                  </a:cubicBezTo>
                  <a:cubicBezTo>
                    <a:pt x="5342830" y="2761817"/>
                    <a:pt x="5354187" y="2754312"/>
                    <a:pt x="5365544" y="2754312"/>
                  </a:cubicBezTo>
                  <a:close/>
                  <a:moveTo>
                    <a:pt x="5289344" y="2754312"/>
                  </a:moveTo>
                  <a:cubicBezTo>
                    <a:pt x="5300701" y="2754312"/>
                    <a:pt x="5312058" y="2761817"/>
                    <a:pt x="5312058" y="2773074"/>
                  </a:cubicBezTo>
                  <a:cubicBezTo>
                    <a:pt x="5315843" y="2784330"/>
                    <a:pt x="5304486" y="2795587"/>
                    <a:pt x="5289344" y="2795587"/>
                  </a:cubicBezTo>
                  <a:cubicBezTo>
                    <a:pt x="5277987" y="2795587"/>
                    <a:pt x="5266630" y="2784330"/>
                    <a:pt x="5266630" y="2773074"/>
                  </a:cubicBezTo>
                  <a:cubicBezTo>
                    <a:pt x="5266630" y="2761817"/>
                    <a:pt x="5274201" y="2754312"/>
                    <a:pt x="5289344" y="2754312"/>
                  </a:cubicBezTo>
                  <a:close/>
                  <a:moveTo>
                    <a:pt x="5213450" y="2754312"/>
                  </a:moveTo>
                  <a:cubicBezTo>
                    <a:pt x="5227040" y="2754312"/>
                    <a:pt x="5238057" y="2763552"/>
                    <a:pt x="5238057" y="2774950"/>
                  </a:cubicBezTo>
                  <a:cubicBezTo>
                    <a:pt x="5238057" y="2786348"/>
                    <a:pt x="5227040" y="2795588"/>
                    <a:pt x="5213450" y="2795588"/>
                  </a:cubicBezTo>
                  <a:cubicBezTo>
                    <a:pt x="5199860" y="2795588"/>
                    <a:pt x="5188843" y="2786348"/>
                    <a:pt x="5188843" y="2774950"/>
                  </a:cubicBezTo>
                  <a:cubicBezTo>
                    <a:pt x="5188843" y="2763552"/>
                    <a:pt x="5199860" y="2754312"/>
                    <a:pt x="5213450" y="2754312"/>
                  </a:cubicBezTo>
                  <a:close/>
                  <a:moveTo>
                    <a:pt x="2947462" y="2754312"/>
                  </a:moveTo>
                  <a:cubicBezTo>
                    <a:pt x="2962602" y="2754312"/>
                    <a:pt x="2970173" y="2761817"/>
                    <a:pt x="2970173" y="2773074"/>
                  </a:cubicBezTo>
                  <a:cubicBezTo>
                    <a:pt x="2966388" y="2784330"/>
                    <a:pt x="2955032" y="2795587"/>
                    <a:pt x="2939891" y="2795587"/>
                  </a:cubicBezTo>
                  <a:cubicBezTo>
                    <a:pt x="2928536" y="2795587"/>
                    <a:pt x="2920965" y="2788083"/>
                    <a:pt x="2920965" y="2776826"/>
                  </a:cubicBezTo>
                  <a:cubicBezTo>
                    <a:pt x="2924750" y="2765569"/>
                    <a:pt x="2936106" y="2754312"/>
                    <a:pt x="2947462" y="2754312"/>
                  </a:cubicBezTo>
                  <a:close/>
                  <a:moveTo>
                    <a:pt x="3022328" y="2750212"/>
                  </a:moveTo>
                  <a:cubicBezTo>
                    <a:pt x="3036647" y="2746375"/>
                    <a:pt x="3044131" y="2757885"/>
                    <a:pt x="3040389" y="2769394"/>
                  </a:cubicBezTo>
                  <a:cubicBezTo>
                    <a:pt x="3040389" y="2780904"/>
                    <a:pt x="3029163" y="2792413"/>
                    <a:pt x="3014844" y="2792413"/>
                  </a:cubicBezTo>
                  <a:cubicBezTo>
                    <a:pt x="3003620" y="2792413"/>
                    <a:pt x="2992395" y="2784740"/>
                    <a:pt x="2996137" y="2773231"/>
                  </a:cubicBezTo>
                  <a:cubicBezTo>
                    <a:pt x="2999878" y="2761721"/>
                    <a:pt x="3011103" y="2750212"/>
                    <a:pt x="3022328" y="2750212"/>
                  </a:cubicBezTo>
                  <a:close/>
                  <a:moveTo>
                    <a:pt x="3097199" y="2746904"/>
                  </a:moveTo>
                  <a:cubicBezTo>
                    <a:pt x="3108765" y="2743200"/>
                    <a:pt x="3120331" y="2754313"/>
                    <a:pt x="3116475" y="2765425"/>
                  </a:cubicBezTo>
                  <a:cubicBezTo>
                    <a:pt x="3116475" y="2776538"/>
                    <a:pt x="3101054" y="2787650"/>
                    <a:pt x="3089488" y="2787650"/>
                  </a:cubicBezTo>
                  <a:cubicBezTo>
                    <a:pt x="3077922" y="2787650"/>
                    <a:pt x="3066356" y="2780242"/>
                    <a:pt x="3070211" y="2769129"/>
                  </a:cubicBezTo>
                  <a:cubicBezTo>
                    <a:pt x="3070211" y="2754313"/>
                    <a:pt x="3081777" y="2746904"/>
                    <a:pt x="3097199" y="2746904"/>
                  </a:cubicBezTo>
                  <a:close/>
                  <a:moveTo>
                    <a:pt x="8293653" y="2746375"/>
                  </a:moveTo>
                  <a:cubicBezTo>
                    <a:pt x="8304879" y="2746375"/>
                    <a:pt x="8316105" y="2757885"/>
                    <a:pt x="8319847" y="2769394"/>
                  </a:cubicBezTo>
                  <a:cubicBezTo>
                    <a:pt x="8327331" y="2784740"/>
                    <a:pt x="8319847" y="2792413"/>
                    <a:pt x="8308621" y="2792413"/>
                  </a:cubicBezTo>
                  <a:cubicBezTo>
                    <a:pt x="8293653" y="2788577"/>
                    <a:pt x="8282427" y="2780904"/>
                    <a:pt x="8278685" y="2765558"/>
                  </a:cubicBezTo>
                  <a:cubicBezTo>
                    <a:pt x="8274943" y="2754048"/>
                    <a:pt x="8278685" y="2746375"/>
                    <a:pt x="8293653" y="2746375"/>
                  </a:cubicBezTo>
                  <a:close/>
                  <a:moveTo>
                    <a:pt x="8221195" y="2742274"/>
                  </a:moveTo>
                  <a:cubicBezTo>
                    <a:pt x="8232761" y="2742274"/>
                    <a:pt x="8248182" y="2753783"/>
                    <a:pt x="8252038" y="2765293"/>
                  </a:cubicBezTo>
                  <a:cubicBezTo>
                    <a:pt x="8255893" y="2776802"/>
                    <a:pt x="8248182" y="2784475"/>
                    <a:pt x="8236616" y="2784475"/>
                  </a:cubicBezTo>
                  <a:cubicBezTo>
                    <a:pt x="8225050" y="2784475"/>
                    <a:pt x="8209629" y="2772966"/>
                    <a:pt x="8205773" y="2761456"/>
                  </a:cubicBezTo>
                  <a:cubicBezTo>
                    <a:pt x="8201918" y="2749947"/>
                    <a:pt x="8209629" y="2738437"/>
                    <a:pt x="8221195" y="2742274"/>
                  </a:cubicBezTo>
                  <a:close/>
                  <a:moveTo>
                    <a:pt x="2235547" y="2738966"/>
                  </a:moveTo>
                  <a:cubicBezTo>
                    <a:pt x="2246770" y="2735262"/>
                    <a:pt x="2254247" y="2746375"/>
                    <a:pt x="2250508" y="2757487"/>
                  </a:cubicBezTo>
                  <a:cubicBezTo>
                    <a:pt x="2246770" y="2768600"/>
                    <a:pt x="2235547" y="2779712"/>
                    <a:pt x="2224314" y="2779712"/>
                  </a:cubicBezTo>
                  <a:cubicBezTo>
                    <a:pt x="2209328" y="2779712"/>
                    <a:pt x="2201836" y="2772304"/>
                    <a:pt x="2205581" y="2761191"/>
                  </a:cubicBezTo>
                  <a:cubicBezTo>
                    <a:pt x="2209328" y="2750079"/>
                    <a:pt x="2220568" y="2738966"/>
                    <a:pt x="2235547" y="2738966"/>
                  </a:cubicBezTo>
                  <a:close/>
                  <a:moveTo>
                    <a:pt x="9494824" y="2738437"/>
                  </a:moveTo>
                  <a:cubicBezTo>
                    <a:pt x="9506050" y="2742274"/>
                    <a:pt x="9521018" y="2749947"/>
                    <a:pt x="9524760" y="2765293"/>
                  </a:cubicBezTo>
                  <a:cubicBezTo>
                    <a:pt x="9532244" y="2776802"/>
                    <a:pt x="9528502" y="2784475"/>
                    <a:pt x="9517276" y="2784475"/>
                  </a:cubicBezTo>
                  <a:cubicBezTo>
                    <a:pt x="9506050" y="2780639"/>
                    <a:pt x="9491082" y="2772966"/>
                    <a:pt x="9487340" y="2757620"/>
                  </a:cubicBezTo>
                  <a:cubicBezTo>
                    <a:pt x="9479856" y="2746110"/>
                    <a:pt x="9483598" y="2738437"/>
                    <a:pt x="9494824" y="2738437"/>
                  </a:cubicBezTo>
                  <a:close/>
                  <a:moveTo>
                    <a:pt x="3172841" y="2738437"/>
                  </a:moveTo>
                  <a:cubicBezTo>
                    <a:pt x="3184198" y="2738437"/>
                    <a:pt x="3191769" y="2749947"/>
                    <a:pt x="3191769" y="2761456"/>
                  </a:cubicBezTo>
                  <a:cubicBezTo>
                    <a:pt x="3187983" y="2772966"/>
                    <a:pt x="3176626" y="2784475"/>
                    <a:pt x="3165269" y="2784475"/>
                  </a:cubicBezTo>
                  <a:cubicBezTo>
                    <a:pt x="3150127" y="2784475"/>
                    <a:pt x="3142556" y="2776802"/>
                    <a:pt x="3146341" y="2761456"/>
                  </a:cubicBezTo>
                  <a:cubicBezTo>
                    <a:pt x="3146341" y="2749947"/>
                    <a:pt x="3157698" y="2742274"/>
                    <a:pt x="3172841" y="2738437"/>
                  </a:cubicBezTo>
                  <a:close/>
                  <a:moveTo>
                    <a:pt x="3243667" y="2735262"/>
                  </a:moveTo>
                  <a:cubicBezTo>
                    <a:pt x="3258810" y="2735262"/>
                    <a:pt x="3266381" y="2746375"/>
                    <a:pt x="3266381" y="2757487"/>
                  </a:cubicBezTo>
                  <a:cubicBezTo>
                    <a:pt x="3262595" y="2768600"/>
                    <a:pt x="3251238" y="2779712"/>
                    <a:pt x="3239881" y="2779712"/>
                  </a:cubicBezTo>
                  <a:cubicBezTo>
                    <a:pt x="3224739" y="2779712"/>
                    <a:pt x="3217168" y="2772304"/>
                    <a:pt x="3217168" y="2757487"/>
                  </a:cubicBezTo>
                  <a:cubicBezTo>
                    <a:pt x="3220953" y="2746375"/>
                    <a:pt x="3232310" y="2738966"/>
                    <a:pt x="3243667" y="2735262"/>
                  </a:cubicBezTo>
                  <a:close/>
                  <a:moveTo>
                    <a:pt x="3319867" y="2732087"/>
                  </a:moveTo>
                  <a:cubicBezTo>
                    <a:pt x="3335010" y="2732087"/>
                    <a:pt x="3342581" y="2743200"/>
                    <a:pt x="3342581" y="2754312"/>
                  </a:cubicBezTo>
                  <a:cubicBezTo>
                    <a:pt x="3338795" y="2765425"/>
                    <a:pt x="3327438" y="2776537"/>
                    <a:pt x="3316081" y="2776537"/>
                  </a:cubicBezTo>
                  <a:cubicBezTo>
                    <a:pt x="3300939" y="2776537"/>
                    <a:pt x="3293368" y="2769129"/>
                    <a:pt x="3293368" y="2754312"/>
                  </a:cubicBezTo>
                  <a:cubicBezTo>
                    <a:pt x="3297153" y="2743200"/>
                    <a:pt x="3308510" y="2735791"/>
                    <a:pt x="3319867" y="2732087"/>
                  </a:cubicBezTo>
                  <a:close/>
                  <a:moveTo>
                    <a:pt x="2306981" y="2732087"/>
                  </a:moveTo>
                  <a:cubicBezTo>
                    <a:pt x="2318205" y="2732087"/>
                    <a:pt x="2325688" y="2739496"/>
                    <a:pt x="2321950" y="2750608"/>
                  </a:cubicBezTo>
                  <a:cubicBezTo>
                    <a:pt x="2321950" y="2765425"/>
                    <a:pt x="2306981" y="2772833"/>
                    <a:pt x="2295757" y="2776537"/>
                  </a:cubicBezTo>
                  <a:cubicBezTo>
                    <a:pt x="2280786" y="2776537"/>
                    <a:pt x="2273310" y="2765425"/>
                    <a:pt x="2277053" y="2754312"/>
                  </a:cubicBezTo>
                  <a:cubicBezTo>
                    <a:pt x="2280786" y="2743200"/>
                    <a:pt x="2292019" y="2732087"/>
                    <a:pt x="2306981" y="2732087"/>
                  </a:cubicBezTo>
                  <a:close/>
                  <a:moveTo>
                    <a:pt x="2378202" y="2727854"/>
                  </a:moveTo>
                  <a:cubicBezTo>
                    <a:pt x="2389538" y="2724150"/>
                    <a:pt x="2397103" y="2735263"/>
                    <a:pt x="2397103" y="2746375"/>
                  </a:cubicBezTo>
                  <a:cubicBezTo>
                    <a:pt x="2393327" y="2757488"/>
                    <a:pt x="2378202" y="2768600"/>
                    <a:pt x="2366844" y="2768600"/>
                  </a:cubicBezTo>
                  <a:cubicBezTo>
                    <a:pt x="2355476" y="2768600"/>
                    <a:pt x="2347908" y="2761192"/>
                    <a:pt x="2347908" y="2750079"/>
                  </a:cubicBezTo>
                  <a:cubicBezTo>
                    <a:pt x="2351691" y="2738967"/>
                    <a:pt x="2366844" y="2727854"/>
                    <a:pt x="2378202" y="2727854"/>
                  </a:cubicBezTo>
                  <a:close/>
                  <a:moveTo>
                    <a:pt x="3394480" y="2727325"/>
                  </a:moveTo>
                  <a:cubicBezTo>
                    <a:pt x="3409623" y="2727325"/>
                    <a:pt x="3417194" y="2738835"/>
                    <a:pt x="3417194" y="2750344"/>
                  </a:cubicBezTo>
                  <a:cubicBezTo>
                    <a:pt x="3413408" y="2761854"/>
                    <a:pt x="3402051" y="2773363"/>
                    <a:pt x="3390694" y="2773363"/>
                  </a:cubicBezTo>
                  <a:cubicBezTo>
                    <a:pt x="3375552" y="2773363"/>
                    <a:pt x="3367981" y="2765690"/>
                    <a:pt x="3367981" y="2750344"/>
                  </a:cubicBezTo>
                  <a:cubicBezTo>
                    <a:pt x="3371766" y="2738835"/>
                    <a:pt x="3383123" y="2731162"/>
                    <a:pt x="3394480" y="2727325"/>
                  </a:cubicBezTo>
                  <a:close/>
                  <a:moveTo>
                    <a:pt x="3470680" y="2724150"/>
                  </a:moveTo>
                  <a:cubicBezTo>
                    <a:pt x="3482037" y="2724150"/>
                    <a:pt x="3493394" y="2735263"/>
                    <a:pt x="3489608" y="2746375"/>
                  </a:cubicBezTo>
                  <a:cubicBezTo>
                    <a:pt x="3489608" y="2757488"/>
                    <a:pt x="3478251" y="2768600"/>
                    <a:pt x="3463109" y="2768600"/>
                  </a:cubicBezTo>
                  <a:cubicBezTo>
                    <a:pt x="3451752" y="2768600"/>
                    <a:pt x="3444181" y="2761192"/>
                    <a:pt x="3444181" y="2746375"/>
                  </a:cubicBezTo>
                  <a:cubicBezTo>
                    <a:pt x="3444181" y="2735263"/>
                    <a:pt x="3459323" y="2727854"/>
                    <a:pt x="3470680" y="2724150"/>
                  </a:cubicBezTo>
                  <a:close/>
                  <a:moveTo>
                    <a:pt x="2449269" y="2719387"/>
                  </a:moveTo>
                  <a:cubicBezTo>
                    <a:pt x="2460486" y="2719387"/>
                    <a:pt x="2471707" y="2727060"/>
                    <a:pt x="2467967" y="2738570"/>
                  </a:cubicBezTo>
                  <a:cubicBezTo>
                    <a:pt x="2464228" y="2753916"/>
                    <a:pt x="2453007" y="2761589"/>
                    <a:pt x="2438040" y="2765425"/>
                  </a:cubicBezTo>
                  <a:cubicBezTo>
                    <a:pt x="2426812" y="2765425"/>
                    <a:pt x="2419334" y="2757752"/>
                    <a:pt x="2423071" y="2742406"/>
                  </a:cubicBezTo>
                  <a:cubicBezTo>
                    <a:pt x="2423071" y="2730897"/>
                    <a:pt x="2438040" y="2719387"/>
                    <a:pt x="2449269" y="2719387"/>
                  </a:cubicBezTo>
                  <a:close/>
                  <a:moveTo>
                    <a:pt x="2520691" y="2716212"/>
                  </a:moveTo>
                  <a:cubicBezTo>
                    <a:pt x="2535659" y="2716212"/>
                    <a:pt x="2543143" y="2723717"/>
                    <a:pt x="2539399" y="2734974"/>
                  </a:cubicBezTo>
                  <a:cubicBezTo>
                    <a:pt x="2535659" y="2746230"/>
                    <a:pt x="2524434" y="2757487"/>
                    <a:pt x="2513214" y="2757487"/>
                  </a:cubicBezTo>
                  <a:cubicBezTo>
                    <a:pt x="2498247" y="2757487"/>
                    <a:pt x="2490760" y="2749983"/>
                    <a:pt x="2494502" y="2738726"/>
                  </a:cubicBezTo>
                  <a:cubicBezTo>
                    <a:pt x="2498247" y="2727469"/>
                    <a:pt x="2509477" y="2716212"/>
                    <a:pt x="2520691" y="2716212"/>
                  </a:cubicBezTo>
                  <a:close/>
                  <a:moveTo>
                    <a:pt x="2597215" y="2708275"/>
                  </a:moveTo>
                  <a:cubicBezTo>
                    <a:pt x="2608573" y="2708275"/>
                    <a:pt x="2616145" y="2719785"/>
                    <a:pt x="2612357" y="2731294"/>
                  </a:cubicBezTo>
                  <a:cubicBezTo>
                    <a:pt x="2612357" y="2742804"/>
                    <a:pt x="2597215" y="2754313"/>
                    <a:pt x="2585880" y="2754313"/>
                  </a:cubicBezTo>
                  <a:cubicBezTo>
                    <a:pt x="2574542" y="2754313"/>
                    <a:pt x="2566961" y="2746640"/>
                    <a:pt x="2566961" y="2735131"/>
                  </a:cubicBezTo>
                  <a:cubicBezTo>
                    <a:pt x="2570748" y="2719785"/>
                    <a:pt x="2582102" y="2712112"/>
                    <a:pt x="2597215" y="2708275"/>
                  </a:cubicBezTo>
                  <a:close/>
                  <a:moveTo>
                    <a:pt x="2668319" y="2705100"/>
                  </a:moveTo>
                  <a:cubicBezTo>
                    <a:pt x="2679542" y="2705100"/>
                    <a:pt x="2690775" y="2712508"/>
                    <a:pt x="2687031" y="2723621"/>
                  </a:cubicBezTo>
                  <a:cubicBezTo>
                    <a:pt x="2683286" y="2734734"/>
                    <a:pt x="2672064" y="2745846"/>
                    <a:pt x="2660826" y="2745846"/>
                  </a:cubicBezTo>
                  <a:cubicBezTo>
                    <a:pt x="2645864" y="2749550"/>
                    <a:pt x="2638378" y="2738438"/>
                    <a:pt x="2642125" y="2727325"/>
                  </a:cubicBezTo>
                  <a:cubicBezTo>
                    <a:pt x="2642125" y="2716213"/>
                    <a:pt x="2657088" y="2705100"/>
                    <a:pt x="2668319" y="2705100"/>
                  </a:cubicBezTo>
                  <a:close/>
                  <a:moveTo>
                    <a:pt x="6345032" y="2701924"/>
                  </a:moveTo>
                  <a:cubicBezTo>
                    <a:pt x="6356389" y="2701924"/>
                    <a:pt x="6371531" y="2713037"/>
                    <a:pt x="6371531" y="2724149"/>
                  </a:cubicBezTo>
                  <a:cubicBezTo>
                    <a:pt x="6371531" y="2735262"/>
                    <a:pt x="6363960" y="2746374"/>
                    <a:pt x="6352603" y="2746374"/>
                  </a:cubicBezTo>
                  <a:cubicBezTo>
                    <a:pt x="6337461" y="2746374"/>
                    <a:pt x="6326104" y="2735262"/>
                    <a:pt x="6322318" y="2724149"/>
                  </a:cubicBezTo>
                  <a:cubicBezTo>
                    <a:pt x="6322318" y="2713037"/>
                    <a:pt x="6333675" y="2701924"/>
                    <a:pt x="6345032" y="2701924"/>
                  </a:cubicBezTo>
                  <a:close/>
                  <a:moveTo>
                    <a:pt x="6269686" y="2701924"/>
                  </a:moveTo>
                  <a:cubicBezTo>
                    <a:pt x="6284340" y="2701924"/>
                    <a:pt x="6295330" y="2713181"/>
                    <a:pt x="6295330" y="2724438"/>
                  </a:cubicBezTo>
                  <a:cubicBezTo>
                    <a:pt x="6295330" y="2735695"/>
                    <a:pt x="6288003" y="2743199"/>
                    <a:pt x="6273349" y="2743199"/>
                  </a:cubicBezTo>
                  <a:cubicBezTo>
                    <a:pt x="6262359" y="2743199"/>
                    <a:pt x="6251369" y="2731942"/>
                    <a:pt x="6251369" y="2720685"/>
                  </a:cubicBezTo>
                  <a:cubicBezTo>
                    <a:pt x="6247705" y="2709429"/>
                    <a:pt x="6258696" y="2701924"/>
                    <a:pt x="6269686" y="2701924"/>
                  </a:cubicBezTo>
                  <a:close/>
                  <a:moveTo>
                    <a:pt x="2739756" y="2700999"/>
                  </a:moveTo>
                  <a:cubicBezTo>
                    <a:pt x="2754731" y="2697162"/>
                    <a:pt x="2762213" y="2708672"/>
                    <a:pt x="2758475" y="2720181"/>
                  </a:cubicBezTo>
                  <a:cubicBezTo>
                    <a:pt x="2758475" y="2731691"/>
                    <a:pt x="2743499" y="2743200"/>
                    <a:pt x="2732275" y="2743200"/>
                  </a:cubicBezTo>
                  <a:cubicBezTo>
                    <a:pt x="2721044" y="2743200"/>
                    <a:pt x="2709818" y="2735527"/>
                    <a:pt x="2713564" y="2724018"/>
                  </a:cubicBezTo>
                  <a:cubicBezTo>
                    <a:pt x="2717308" y="2712508"/>
                    <a:pt x="2728529" y="2700999"/>
                    <a:pt x="2739756" y="2700999"/>
                  </a:cubicBezTo>
                  <a:close/>
                  <a:moveTo>
                    <a:pt x="9110649" y="2697691"/>
                  </a:moveTo>
                  <a:cubicBezTo>
                    <a:pt x="9121875" y="2697691"/>
                    <a:pt x="9136843" y="2708804"/>
                    <a:pt x="9144327" y="2719916"/>
                  </a:cubicBezTo>
                  <a:cubicBezTo>
                    <a:pt x="9148069" y="2731029"/>
                    <a:pt x="9144327" y="2738437"/>
                    <a:pt x="9133101" y="2738437"/>
                  </a:cubicBezTo>
                  <a:cubicBezTo>
                    <a:pt x="9121875" y="2738437"/>
                    <a:pt x="9106907" y="2727325"/>
                    <a:pt x="9103165" y="2716212"/>
                  </a:cubicBezTo>
                  <a:cubicBezTo>
                    <a:pt x="9095681" y="2705100"/>
                    <a:pt x="9099423" y="2693987"/>
                    <a:pt x="9110649" y="2697691"/>
                  </a:cubicBezTo>
                  <a:close/>
                  <a:moveTo>
                    <a:pt x="6119607" y="2697162"/>
                  </a:moveTo>
                  <a:cubicBezTo>
                    <a:pt x="6134749" y="2697162"/>
                    <a:pt x="6146106" y="2704667"/>
                    <a:pt x="6146106" y="2719676"/>
                  </a:cubicBezTo>
                  <a:cubicBezTo>
                    <a:pt x="6146106" y="2730933"/>
                    <a:pt x="6138535" y="2738437"/>
                    <a:pt x="6123393" y="2738437"/>
                  </a:cubicBezTo>
                  <a:cubicBezTo>
                    <a:pt x="6112036" y="2738437"/>
                    <a:pt x="6100679" y="2727180"/>
                    <a:pt x="6096893" y="2715923"/>
                  </a:cubicBezTo>
                  <a:cubicBezTo>
                    <a:pt x="6096893" y="2704667"/>
                    <a:pt x="6108250" y="2697162"/>
                    <a:pt x="6119607" y="2697162"/>
                  </a:cubicBezTo>
                  <a:close/>
                  <a:moveTo>
                    <a:pt x="6043407" y="2693987"/>
                  </a:moveTo>
                  <a:cubicBezTo>
                    <a:pt x="6058549" y="2693987"/>
                    <a:pt x="6069906" y="2705100"/>
                    <a:pt x="6069906" y="2716212"/>
                  </a:cubicBezTo>
                  <a:cubicBezTo>
                    <a:pt x="6069906" y="2727325"/>
                    <a:pt x="6062335" y="2738437"/>
                    <a:pt x="6047193" y="2738437"/>
                  </a:cubicBezTo>
                  <a:cubicBezTo>
                    <a:pt x="6035836" y="2738437"/>
                    <a:pt x="6024479" y="2727325"/>
                    <a:pt x="6020693" y="2716212"/>
                  </a:cubicBezTo>
                  <a:cubicBezTo>
                    <a:pt x="6020693" y="2705100"/>
                    <a:pt x="6032050" y="2693987"/>
                    <a:pt x="6043407" y="2693987"/>
                  </a:cubicBezTo>
                  <a:close/>
                  <a:moveTo>
                    <a:pt x="5968794" y="2693987"/>
                  </a:moveTo>
                  <a:cubicBezTo>
                    <a:pt x="5983936" y="2693987"/>
                    <a:pt x="5995293" y="2705244"/>
                    <a:pt x="5995293" y="2716501"/>
                  </a:cubicBezTo>
                  <a:cubicBezTo>
                    <a:pt x="5995293" y="2727758"/>
                    <a:pt x="5987722" y="2735262"/>
                    <a:pt x="5972580" y="2735262"/>
                  </a:cubicBezTo>
                  <a:cubicBezTo>
                    <a:pt x="5961223" y="2735262"/>
                    <a:pt x="5949866" y="2727758"/>
                    <a:pt x="5946080" y="2712748"/>
                  </a:cubicBezTo>
                  <a:cubicBezTo>
                    <a:pt x="5946080" y="2701492"/>
                    <a:pt x="5957437" y="2693987"/>
                    <a:pt x="5968794" y="2693987"/>
                  </a:cubicBezTo>
                  <a:close/>
                  <a:moveTo>
                    <a:pt x="2814719" y="2693987"/>
                  </a:moveTo>
                  <a:cubicBezTo>
                    <a:pt x="2826077" y="2693987"/>
                    <a:pt x="2833648" y="2705100"/>
                    <a:pt x="2833648" y="2716212"/>
                  </a:cubicBezTo>
                  <a:cubicBezTo>
                    <a:pt x="2829864" y="2727325"/>
                    <a:pt x="2818503" y="2738437"/>
                    <a:pt x="2807146" y="2738437"/>
                  </a:cubicBezTo>
                  <a:cubicBezTo>
                    <a:pt x="2792006" y="2738437"/>
                    <a:pt x="2784434" y="2731029"/>
                    <a:pt x="2788220" y="2719916"/>
                  </a:cubicBezTo>
                  <a:cubicBezTo>
                    <a:pt x="2788220" y="2705100"/>
                    <a:pt x="2799581" y="2697691"/>
                    <a:pt x="2814719" y="2693987"/>
                  </a:cubicBezTo>
                  <a:close/>
                  <a:moveTo>
                    <a:pt x="5667170" y="2689887"/>
                  </a:moveTo>
                  <a:cubicBezTo>
                    <a:pt x="5678527" y="2689887"/>
                    <a:pt x="5689884" y="2697560"/>
                    <a:pt x="5693669" y="2709069"/>
                  </a:cubicBezTo>
                  <a:cubicBezTo>
                    <a:pt x="5693669" y="2720579"/>
                    <a:pt x="5682312" y="2732088"/>
                    <a:pt x="5670956" y="2732088"/>
                  </a:cubicBezTo>
                  <a:cubicBezTo>
                    <a:pt x="5655813" y="2732088"/>
                    <a:pt x="5644456" y="2720579"/>
                    <a:pt x="5644456" y="2709069"/>
                  </a:cubicBezTo>
                  <a:cubicBezTo>
                    <a:pt x="5644456" y="2697560"/>
                    <a:pt x="5652027" y="2686050"/>
                    <a:pt x="5667170" y="2689887"/>
                  </a:cubicBezTo>
                  <a:close/>
                  <a:moveTo>
                    <a:pt x="9047149" y="2689836"/>
                  </a:moveTo>
                  <a:cubicBezTo>
                    <a:pt x="9058375" y="2689836"/>
                    <a:pt x="9073343" y="2701193"/>
                    <a:pt x="9077085" y="2712549"/>
                  </a:cubicBezTo>
                  <a:cubicBezTo>
                    <a:pt x="9084569" y="2723906"/>
                    <a:pt x="9077085" y="2735263"/>
                    <a:pt x="9065859" y="2731478"/>
                  </a:cubicBezTo>
                  <a:cubicBezTo>
                    <a:pt x="9054633" y="2731478"/>
                    <a:pt x="9043407" y="2720121"/>
                    <a:pt x="9035923" y="2708764"/>
                  </a:cubicBezTo>
                  <a:cubicBezTo>
                    <a:pt x="9032181" y="2697407"/>
                    <a:pt x="9035923" y="2686050"/>
                    <a:pt x="9047149" y="2689836"/>
                  </a:cubicBezTo>
                  <a:close/>
                  <a:moveTo>
                    <a:pt x="5817982" y="2689225"/>
                  </a:moveTo>
                  <a:cubicBezTo>
                    <a:pt x="5833124" y="2689225"/>
                    <a:pt x="5844481" y="2700735"/>
                    <a:pt x="5844481" y="2712244"/>
                  </a:cubicBezTo>
                  <a:cubicBezTo>
                    <a:pt x="5844481" y="2723754"/>
                    <a:pt x="5833124" y="2735263"/>
                    <a:pt x="5821768" y="2735263"/>
                  </a:cubicBezTo>
                  <a:cubicBezTo>
                    <a:pt x="5806625" y="2731427"/>
                    <a:pt x="5795268" y="2723754"/>
                    <a:pt x="5795268" y="2712244"/>
                  </a:cubicBezTo>
                  <a:cubicBezTo>
                    <a:pt x="5795268" y="2700735"/>
                    <a:pt x="5806625" y="2689225"/>
                    <a:pt x="5817982" y="2689225"/>
                  </a:cubicBezTo>
                  <a:close/>
                  <a:moveTo>
                    <a:pt x="5741782" y="2689225"/>
                  </a:moveTo>
                  <a:cubicBezTo>
                    <a:pt x="5753139" y="2689225"/>
                    <a:pt x="5764496" y="2697018"/>
                    <a:pt x="5768281" y="2712605"/>
                  </a:cubicBezTo>
                  <a:cubicBezTo>
                    <a:pt x="5768281" y="2724295"/>
                    <a:pt x="5756924" y="2732088"/>
                    <a:pt x="5745568" y="2732088"/>
                  </a:cubicBezTo>
                  <a:cubicBezTo>
                    <a:pt x="5730425" y="2732088"/>
                    <a:pt x="5719068" y="2724295"/>
                    <a:pt x="5719068" y="2708708"/>
                  </a:cubicBezTo>
                  <a:cubicBezTo>
                    <a:pt x="5719068" y="2697018"/>
                    <a:pt x="5726639" y="2689225"/>
                    <a:pt x="5741782" y="2689225"/>
                  </a:cubicBezTo>
                  <a:close/>
                  <a:moveTo>
                    <a:pt x="2886713" y="2689225"/>
                  </a:moveTo>
                  <a:cubicBezTo>
                    <a:pt x="2902134" y="2689225"/>
                    <a:pt x="2909844" y="2696898"/>
                    <a:pt x="2905989" y="2712244"/>
                  </a:cubicBezTo>
                  <a:cubicBezTo>
                    <a:pt x="2905989" y="2723754"/>
                    <a:pt x="2890569" y="2731427"/>
                    <a:pt x="2879004" y="2735263"/>
                  </a:cubicBezTo>
                  <a:cubicBezTo>
                    <a:pt x="2867438" y="2735263"/>
                    <a:pt x="2855870" y="2723754"/>
                    <a:pt x="2859726" y="2712244"/>
                  </a:cubicBezTo>
                  <a:cubicBezTo>
                    <a:pt x="2863579" y="2700735"/>
                    <a:pt x="2875147" y="2689225"/>
                    <a:pt x="2886713" y="2689225"/>
                  </a:cubicBezTo>
                  <a:close/>
                  <a:moveTo>
                    <a:pt x="5892594" y="2689224"/>
                  </a:moveTo>
                  <a:cubicBezTo>
                    <a:pt x="5907736" y="2693061"/>
                    <a:pt x="5919093" y="2700734"/>
                    <a:pt x="5919093" y="2712243"/>
                  </a:cubicBezTo>
                  <a:cubicBezTo>
                    <a:pt x="5919093" y="2723753"/>
                    <a:pt x="5911522" y="2735262"/>
                    <a:pt x="5896380" y="2735262"/>
                  </a:cubicBezTo>
                  <a:cubicBezTo>
                    <a:pt x="5885023" y="2735262"/>
                    <a:pt x="5873666" y="2723753"/>
                    <a:pt x="5869880" y="2712243"/>
                  </a:cubicBezTo>
                  <a:cubicBezTo>
                    <a:pt x="5869880" y="2700734"/>
                    <a:pt x="5881237" y="2689224"/>
                    <a:pt x="5892594" y="2689224"/>
                  </a:cubicBezTo>
                  <a:close/>
                  <a:moveTo>
                    <a:pt x="8338103" y="2686661"/>
                  </a:moveTo>
                  <a:cubicBezTo>
                    <a:pt x="8349329" y="2686661"/>
                    <a:pt x="8360555" y="2698018"/>
                    <a:pt x="8368039" y="2709374"/>
                  </a:cubicBezTo>
                  <a:cubicBezTo>
                    <a:pt x="8371781" y="2720731"/>
                    <a:pt x="8364297" y="2732088"/>
                    <a:pt x="8353071" y="2728303"/>
                  </a:cubicBezTo>
                  <a:cubicBezTo>
                    <a:pt x="8341845" y="2728303"/>
                    <a:pt x="8326877" y="2716946"/>
                    <a:pt x="8323135" y="2705589"/>
                  </a:cubicBezTo>
                  <a:cubicBezTo>
                    <a:pt x="8319393" y="2694232"/>
                    <a:pt x="8326877" y="2682875"/>
                    <a:pt x="8338103" y="2686661"/>
                  </a:cubicBezTo>
                  <a:close/>
                  <a:moveTo>
                    <a:pt x="5590970" y="2686050"/>
                  </a:moveTo>
                  <a:cubicBezTo>
                    <a:pt x="5602327" y="2686050"/>
                    <a:pt x="5613684" y="2697560"/>
                    <a:pt x="5613684" y="2709069"/>
                  </a:cubicBezTo>
                  <a:cubicBezTo>
                    <a:pt x="5617469" y="2720579"/>
                    <a:pt x="5606112" y="2732088"/>
                    <a:pt x="5590970" y="2732088"/>
                  </a:cubicBezTo>
                  <a:cubicBezTo>
                    <a:pt x="5579613" y="2732088"/>
                    <a:pt x="5568256" y="2720579"/>
                    <a:pt x="5568256" y="2709069"/>
                  </a:cubicBezTo>
                  <a:cubicBezTo>
                    <a:pt x="5568256" y="2697560"/>
                    <a:pt x="5575827" y="2686050"/>
                    <a:pt x="5590970" y="2686050"/>
                  </a:cubicBezTo>
                  <a:close/>
                  <a:moveTo>
                    <a:pt x="5516112" y="2686050"/>
                  </a:moveTo>
                  <a:cubicBezTo>
                    <a:pt x="5527103" y="2686050"/>
                    <a:pt x="5538093" y="2697560"/>
                    <a:pt x="5538093" y="2709069"/>
                  </a:cubicBezTo>
                  <a:cubicBezTo>
                    <a:pt x="5538093" y="2720579"/>
                    <a:pt x="5530766" y="2732088"/>
                    <a:pt x="5516112" y="2732088"/>
                  </a:cubicBezTo>
                  <a:cubicBezTo>
                    <a:pt x="5505122" y="2732088"/>
                    <a:pt x="5494132" y="2720579"/>
                    <a:pt x="5494132" y="2709069"/>
                  </a:cubicBezTo>
                  <a:cubicBezTo>
                    <a:pt x="5490468" y="2697560"/>
                    <a:pt x="5501459" y="2686050"/>
                    <a:pt x="5516112" y="2686050"/>
                  </a:cubicBezTo>
                  <a:close/>
                  <a:moveTo>
                    <a:pt x="5440768" y="2686050"/>
                  </a:moveTo>
                  <a:cubicBezTo>
                    <a:pt x="5452124" y="2686050"/>
                    <a:pt x="5463481" y="2697307"/>
                    <a:pt x="5463481" y="2708564"/>
                  </a:cubicBezTo>
                  <a:cubicBezTo>
                    <a:pt x="5463481" y="2719821"/>
                    <a:pt x="5455910" y="2727325"/>
                    <a:pt x="5440768" y="2727325"/>
                  </a:cubicBezTo>
                  <a:cubicBezTo>
                    <a:pt x="5429411" y="2727325"/>
                    <a:pt x="5418054" y="2719821"/>
                    <a:pt x="5414268" y="2708564"/>
                  </a:cubicBezTo>
                  <a:cubicBezTo>
                    <a:pt x="5414268" y="2693555"/>
                    <a:pt x="5425625" y="2686050"/>
                    <a:pt x="5440768" y="2686050"/>
                  </a:cubicBezTo>
                  <a:close/>
                  <a:moveTo>
                    <a:pt x="5361637" y="2686050"/>
                  </a:moveTo>
                  <a:cubicBezTo>
                    <a:pt x="5376291" y="2686050"/>
                    <a:pt x="5387281" y="2693555"/>
                    <a:pt x="5387281" y="2708564"/>
                  </a:cubicBezTo>
                  <a:cubicBezTo>
                    <a:pt x="5387281" y="2719821"/>
                    <a:pt x="5376291" y="2727325"/>
                    <a:pt x="5365300" y="2727325"/>
                  </a:cubicBezTo>
                  <a:cubicBezTo>
                    <a:pt x="5350647" y="2727325"/>
                    <a:pt x="5339656" y="2719821"/>
                    <a:pt x="5339656" y="2708564"/>
                  </a:cubicBezTo>
                  <a:cubicBezTo>
                    <a:pt x="5339656" y="2693555"/>
                    <a:pt x="5350647" y="2686050"/>
                    <a:pt x="5361637" y="2686050"/>
                  </a:cubicBezTo>
                  <a:close/>
                  <a:moveTo>
                    <a:pt x="5286170" y="2686050"/>
                  </a:moveTo>
                  <a:cubicBezTo>
                    <a:pt x="5301312" y="2686050"/>
                    <a:pt x="5312669" y="2693555"/>
                    <a:pt x="5312669" y="2708564"/>
                  </a:cubicBezTo>
                  <a:cubicBezTo>
                    <a:pt x="5312669" y="2719821"/>
                    <a:pt x="5301312" y="2727325"/>
                    <a:pt x="5289956" y="2727325"/>
                  </a:cubicBezTo>
                  <a:cubicBezTo>
                    <a:pt x="5274813" y="2727325"/>
                    <a:pt x="5263456" y="2719821"/>
                    <a:pt x="5263456" y="2704811"/>
                  </a:cubicBezTo>
                  <a:cubicBezTo>
                    <a:pt x="5263456" y="2693555"/>
                    <a:pt x="5274813" y="2686050"/>
                    <a:pt x="5286170" y="2686050"/>
                  </a:cubicBezTo>
                  <a:close/>
                  <a:moveTo>
                    <a:pt x="5211557" y="2686050"/>
                  </a:moveTo>
                  <a:cubicBezTo>
                    <a:pt x="5226699" y="2686050"/>
                    <a:pt x="5234271" y="2693555"/>
                    <a:pt x="5238056" y="2704811"/>
                  </a:cubicBezTo>
                  <a:cubicBezTo>
                    <a:pt x="5238056" y="2719821"/>
                    <a:pt x="5226699" y="2727325"/>
                    <a:pt x="5211557" y="2727325"/>
                  </a:cubicBezTo>
                  <a:cubicBezTo>
                    <a:pt x="5200200" y="2727325"/>
                    <a:pt x="5188843" y="2719821"/>
                    <a:pt x="5188843" y="2704811"/>
                  </a:cubicBezTo>
                  <a:cubicBezTo>
                    <a:pt x="5188843" y="2693555"/>
                    <a:pt x="5200200" y="2686050"/>
                    <a:pt x="5211557" y="2686050"/>
                  </a:cubicBezTo>
                  <a:close/>
                  <a:moveTo>
                    <a:pt x="2962349" y="2686050"/>
                  </a:moveTo>
                  <a:cubicBezTo>
                    <a:pt x="2973705" y="2686050"/>
                    <a:pt x="2981275" y="2693723"/>
                    <a:pt x="2981275" y="2705233"/>
                  </a:cubicBezTo>
                  <a:cubicBezTo>
                    <a:pt x="2977490" y="2720579"/>
                    <a:pt x="2966134" y="2728252"/>
                    <a:pt x="2954779" y="2728252"/>
                  </a:cubicBezTo>
                  <a:cubicBezTo>
                    <a:pt x="2939638" y="2732088"/>
                    <a:pt x="2932067" y="2720579"/>
                    <a:pt x="2935852" y="2709069"/>
                  </a:cubicBezTo>
                  <a:cubicBezTo>
                    <a:pt x="2935852" y="2697560"/>
                    <a:pt x="2947208" y="2686050"/>
                    <a:pt x="2962349" y="2686050"/>
                  </a:cubicBezTo>
                  <a:close/>
                  <a:moveTo>
                    <a:pt x="3032530" y="2682875"/>
                  </a:moveTo>
                  <a:cubicBezTo>
                    <a:pt x="3047673" y="2682875"/>
                    <a:pt x="3055244" y="2690380"/>
                    <a:pt x="3051458" y="2701636"/>
                  </a:cubicBezTo>
                  <a:cubicBezTo>
                    <a:pt x="3051458" y="2712893"/>
                    <a:pt x="3040101" y="2724150"/>
                    <a:pt x="3025599" y="2724150"/>
                  </a:cubicBezTo>
                  <a:cubicBezTo>
                    <a:pt x="3014243" y="2724150"/>
                    <a:pt x="3006673" y="2716646"/>
                    <a:pt x="3006673" y="2705389"/>
                  </a:cubicBezTo>
                  <a:cubicBezTo>
                    <a:pt x="3010458" y="2694132"/>
                    <a:pt x="3021814" y="2682875"/>
                    <a:pt x="3032530" y="2682875"/>
                  </a:cubicBezTo>
                  <a:close/>
                  <a:moveTo>
                    <a:pt x="3108992" y="2678641"/>
                  </a:moveTo>
                  <a:cubicBezTo>
                    <a:pt x="3120218" y="2674937"/>
                    <a:pt x="3131444" y="2686050"/>
                    <a:pt x="3127702" y="2697162"/>
                  </a:cubicBezTo>
                  <a:cubicBezTo>
                    <a:pt x="3127702" y="2708275"/>
                    <a:pt x="3112734" y="2719387"/>
                    <a:pt x="3101508" y="2719387"/>
                  </a:cubicBezTo>
                  <a:cubicBezTo>
                    <a:pt x="3090282" y="2719387"/>
                    <a:pt x="3079056" y="2711979"/>
                    <a:pt x="3082798" y="2700866"/>
                  </a:cubicBezTo>
                  <a:cubicBezTo>
                    <a:pt x="3082798" y="2689754"/>
                    <a:pt x="3097766" y="2678641"/>
                    <a:pt x="3108992" y="2678641"/>
                  </a:cubicBezTo>
                  <a:close/>
                  <a:moveTo>
                    <a:pt x="8266273" y="2678112"/>
                  </a:moveTo>
                  <a:cubicBezTo>
                    <a:pt x="8281416" y="2678112"/>
                    <a:pt x="8292773" y="2689622"/>
                    <a:pt x="8296558" y="2701131"/>
                  </a:cubicBezTo>
                  <a:cubicBezTo>
                    <a:pt x="8300344" y="2716477"/>
                    <a:pt x="8296558" y="2724150"/>
                    <a:pt x="8281416" y="2724150"/>
                  </a:cubicBezTo>
                  <a:cubicBezTo>
                    <a:pt x="8270059" y="2720314"/>
                    <a:pt x="8258702" y="2712641"/>
                    <a:pt x="8254917" y="2697295"/>
                  </a:cubicBezTo>
                  <a:cubicBezTo>
                    <a:pt x="8251131" y="2685785"/>
                    <a:pt x="8254917" y="2678112"/>
                    <a:pt x="8266273" y="2678112"/>
                  </a:cubicBezTo>
                  <a:close/>
                  <a:moveTo>
                    <a:pt x="3183953" y="2675466"/>
                  </a:moveTo>
                  <a:cubicBezTo>
                    <a:pt x="3195310" y="2671762"/>
                    <a:pt x="3202881" y="2682875"/>
                    <a:pt x="3202881" y="2693987"/>
                  </a:cubicBezTo>
                  <a:cubicBezTo>
                    <a:pt x="3199095" y="2705100"/>
                    <a:pt x="3187738" y="2716212"/>
                    <a:pt x="3176381" y="2716212"/>
                  </a:cubicBezTo>
                  <a:cubicBezTo>
                    <a:pt x="3161239" y="2716212"/>
                    <a:pt x="3153668" y="2708804"/>
                    <a:pt x="3153668" y="2697691"/>
                  </a:cubicBezTo>
                  <a:cubicBezTo>
                    <a:pt x="3157453" y="2682875"/>
                    <a:pt x="3168810" y="2675466"/>
                    <a:pt x="3183953" y="2675466"/>
                  </a:cubicBezTo>
                  <a:close/>
                  <a:moveTo>
                    <a:pt x="3254780" y="2670837"/>
                  </a:moveTo>
                  <a:cubicBezTo>
                    <a:pt x="3269923" y="2667000"/>
                    <a:pt x="3277494" y="2678510"/>
                    <a:pt x="3277494" y="2690019"/>
                  </a:cubicBezTo>
                  <a:cubicBezTo>
                    <a:pt x="3273708" y="2701529"/>
                    <a:pt x="3262351" y="2713038"/>
                    <a:pt x="3247209" y="2713038"/>
                  </a:cubicBezTo>
                  <a:cubicBezTo>
                    <a:pt x="3235852" y="2713038"/>
                    <a:pt x="3228281" y="2705365"/>
                    <a:pt x="3228281" y="2693856"/>
                  </a:cubicBezTo>
                  <a:cubicBezTo>
                    <a:pt x="3232066" y="2678510"/>
                    <a:pt x="3243423" y="2670837"/>
                    <a:pt x="3254780" y="2670837"/>
                  </a:cubicBezTo>
                  <a:close/>
                  <a:moveTo>
                    <a:pt x="2254011" y="2670837"/>
                  </a:moveTo>
                  <a:cubicBezTo>
                    <a:pt x="2265581" y="2667000"/>
                    <a:pt x="2273300" y="2678510"/>
                    <a:pt x="2269433" y="2690019"/>
                  </a:cubicBezTo>
                  <a:cubicBezTo>
                    <a:pt x="2265581" y="2701529"/>
                    <a:pt x="2254011" y="2713038"/>
                    <a:pt x="2238604" y="2713038"/>
                  </a:cubicBezTo>
                  <a:cubicBezTo>
                    <a:pt x="2227029" y="2713038"/>
                    <a:pt x="2219308" y="2705365"/>
                    <a:pt x="2223171" y="2693856"/>
                  </a:cubicBezTo>
                  <a:cubicBezTo>
                    <a:pt x="2227029" y="2682346"/>
                    <a:pt x="2238604" y="2670837"/>
                    <a:pt x="2254011" y="2670837"/>
                  </a:cubicBezTo>
                  <a:close/>
                  <a:moveTo>
                    <a:pt x="8850473" y="2667000"/>
                  </a:moveTo>
                  <a:cubicBezTo>
                    <a:pt x="8861830" y="2670837"/>
                    <a:pt x="8876973" y="2678510"/>
                    <a:pt x="8880758" y="2693856"/>
                  </a:cubicBezTo>
                  <a:cubicBezTo>
                    <a:pt x="8884544" y="2705365"/>
                    <a:pt x="8880758" y="2713038"/>
                    <a:pt x="8869402" y="2713038"/>
                  </a:cubicBezTo>
                  <a:cubicBezTo>
                    <a:pt x="8858045" y="2709202"/>
                    <a:pt x="8842902" y="2701529"/>
                    <a:pt x="8839117" y="2686183"/>
                  </a:cubicBezTo>
                  <a:cubicBezTo>
                    <a:pt x="8835331" y="2674673"/>
                    <a:pt x="8839117" y="2667000"/>
                    <a:pt x="8850473" y="2667000"/>
                  </a:cubicBezTo>
                  <a:close/>
                  <a:moveTo>
                    <a:pt x="8130359" y="2667000"/>
                  </a:moveTo>
                  <a:cubicBezTo>
                    <a:pt x="8141716" y="2667000"/>
                    <a:pt x="8153073" y="2678510"/>
                    <a:pt x="8156858" y="2690019"/>
                  </a:cubicBezTo>
                  <a:cubicBezTo>
                    <a:pt x="8160644" y="2705365"/>
                    <a:pt x="8156858" y="2713038"/>
                    <a:pt x="8141716" y="2713038"/>
                  </a:cubicBezTo>
                  <a:cubicBezTo>
                    <a:pt x="8130359" y="2709202"/>
                    <a:pt x="8119002" y="2701529"/>
                    <a:pt x="8115217" y="2686183"/>
                  </a:cubicBezTo>
                  <a:cubicBezTo>
                    <a:pt x="8111431" y="2674673"/>
                    <a:pt x="8115217" y="2667000"/>
                    <a:pt x="8130359" y="2667000"/>
                  </a:cubicBezTo>
                  <a:close/>
                  <a:moveTo>
                    <a:pt x="3331242" y="2663825"/>
                  </a:moveTo>
                  <a:cubicBezTo>
                    <a:pt x="3342468" y="2663825"/>
                    <a:pt x="3353694" y="2674938"/>
                    <a:pt x="3349952" y="2686050"/>
                  </a:cubicBezTo>
                  <a:cubicBezTo>
                    <a:pt x="3349952" y="2697163"/>
                    <a:pt x="3338726" y="2708275"/>
                    <a:pt x="3323758" y="2708275"/>
                  </a:cubicBezTo>
                  <a:cubicBezTo>
                    <a:pt x="3312532" y="2708275"/>
                    <a:pt x="3301306" y="2700867"/>
                    <a:pt x="3305048" y="2689754"/>
                  </a:cubicBezTo>
                  <a:cubicBezTo>
                    <a:pt x="3305048" y="2674938"/>
                    <a:pt x="3320016" y="2667529"/>
                    <a:pt x="3331242" y="2663825"/>
                  </a:cubicBezTo>
                  <a:close/>
                  <a:moveTo>
                    <a:pt x="2321597" y="2663825"/>
                  </a:moveTo>
                  <a:cubicBezTo>
                    <a:pt x="2337014" y="2663825"/>
                    <a:pt x="2344719" y="2671233"/>
                    <a:pt x="2340868" y="2682346"/>
                  </a:cubicBezTo>
                  <a:cubicBezTo>
                    <a:pt x="2337014" y="2697163"/>
                    <a:pt x="2325454" y="2704571"/>
                    <a:pt x="2310028" y="2708275"/>
                  </a:cubicBezTo>
                  <a:cubicBezTo>
                    <a:pt x="2298465" y="2708275"/>
                    <a:pt x="2290756" y="2700867"/>
                    <a:pt x="2294614" y="2686050"/>
                  </a:cubicBezTo>
                  <a:cubicBezTo>
                    <a:pt x="2298465" y="2674938"/>
                    <a:pt x="2310028" y="2663825"/>
                    <a:pt x="2321597" y="2663825"/>
                  </a:cubicBezTo>
                  <a:close/>
                  <a:moveTo>
                    <a:pt x="3406203" y="2662899"/>
                  </a:moveTo>
                  <a:cubicBezTo>
                    <a:pt x="3417560" y="2659062"/>
                    <a:pt x="3425131" y="2670572"/>
                    <a:pt x="3425131" y="2682081"/>
                  </a:cubicBezTo>
                  <a:cubicBezTo>
                    <a:pt x="3425131" y="2693591"/>
                    <a:pt x="3409988" y="2705100"/>
                    <a:pt x="3398631" y="2705100"/>
                  </a:cubicBezTo>
                  <a:cubicBezTo>
                    <a:pt x="3387275" y="2705100"/>
                    <a:pt x="3375918" y="2697427"/>
                    <a:pt x="3379703" y="2685918"/>
                  </a:cubicBezTo>
                  <a:cubicBezTo>
                    <a:pt x="3379703" y="2670572"/>
                    <a:pt x="3391060" y="2662899"/>
                    <a:pt x="3406203" y="2662899"/>
                  </a:cubicBezTo>
                  <a:close/>
                  <a:moveTo>
                    <a:pt x="3477030" y="2659724"/>
                  </a:moveTo>
                  <a:cubicBezTo>
                    <a:pt x="3492173" y="2655887"/>
                    <a:pt x="3499744" y="2667397"/>
                    <a:pt x="3499744" y="2678906"/>
                  </a:cubicBezTo>
                  <a:cubicBezTo>
                    <a:pt x="3495958" y="2690416"/>
                    <a:pt x="3484601" y="2701925"/>
                    <a:pt x="3473244" y="2701925"/>
                  </a:cubicBezTo>
                  <a:cubicBezTo>
                    <a:pt x="3458102" y="2701925"/>
                    <a:pt x="3450531" y="2694252"/>
                    <a:pt x="3450531" y="2682743"/>
                  </a:cubicBezTo>
                  <a:cubicBezTo>
                    <a:pt x="3454316" y="2667397"/>
                    <a:pt x="3465673" y="2659724"/>
                    <a:pt x="3477030" y="2659724"/>
                  </a:cubicBezTo>
                  <a:close/>
                  <a:moveTo>
                    <a:pt x="2393698" y="2659724"/>
                  </a:moveTo>
                  <a:cubicBezTo>
                    <a:pt x="2408663" y="2655887"/>
                    <a:pt x="2416147" y="2667397"/>
                    <a:pt x="2412406" y="2678906"/>
                  </a:cubicBezTo>
                  <a:cubicBezTo>
                    <a:pt x="2408663" y="2690416"/>
                    <a:pt x="2397435" y="2701925"/>
                    <a:pt x="2386219" y="2701925"/>
                  </a:cubicBezTo>
                  <a:cubicBezTo>
                    <a:pt x="2371269" y="2701925"/>
                    <a:pt x="2363776" y="2694252"/>
                    <a:pt x="2367522" y="2682743"/>
                  </a:cubicBezTo>
                  <a:cubicBezTo>
                    <a:pt x="2371269" y="2671233"/>
                    <a:pt x="2382486" y="2659724"/>
                    <a:pt x="2393698" y="2659724"/>
                  </a:cubicBezTo>
                  <a:close/>
                  <a:moveTo>
                    <a:pt x="8782489" y="2659062"/>
                  </a:moveTo>
                  <a:cubicBezTo>
                    <a:pt x="8794056" y="2662899"/>
                    <a:pt x="8809477" y="2674408"/>
                    <a:pt x="8813332" y="2685918"/>
                  </a:cubicBezTo>
                  <a:cubicBezTo>
                    <a:pt x="8821043" y="2697427"/>
                    <a:pt x="8813332" y="2705100"/>
                    <a:pt x="8801766" y="2705100"/>
                  </a:cubicBezTo>
                  <a:cubicBezTo>
                    <a:pt x="8790200" y="2705100"/>
                    <a:pt x="8778634" y="2693591"/>
                    <a:pt x="8770923" y="2682081"/>
                  </a:cubicBezTo>
                  <a:cubicBezTo>
                    <a:pt x="8767068" y="2666735"/>
                    <a:pt x="8770923" y="2659062"/>
                    <a:pt x="8782489" y="2659062"/>
                  </a:cubicBezTo>
                  <a:close/>
                  <a:moveTo>
                    <a:pt x="7987266" y="2655887"/>
                  </a:moveTo>
                  <a:cubicBezTo>
                    <a:pt x="8002234" y="2655887"/>
                    <a:pt x="8013460" y="2667397"/>
                    <a:pt x="8017202" y="2678906"/>
                  </a:cubicBezTo>
                  <a:cubicBezTo>
                    <a:pt x="8020944" y="2694252"/>
                    <a:pt x="8013460" y="2701925"/>
                    <a:pt x="8002234" y="2701925"/>
                  </a:cubicBezTo>
                  <a:cubicBezTo>
                    <a:pt x="7991008" y="2701925"/>
                    <a:pt x="7976040" y="2690416"/>
                    <a:pt x="7972298" y="2678906"/>
                  </a:cubicBezTo>
                  <a:cubicBezTo>
                    <a:pt x="7968556" y="2663560"/>
                    <a:pt x="7976040" y="2655887"/>
                    <a:pt x="7987266" y="2655887"/>
                  </a:cubicBezTo>
                  <a:close/>
                  <a:moveTo>
                    <a:pt x="3553230" y="2655887"/>
                  </a:moveTo>
                  <a:cubicBezTo>
                    <a:pt x="3568373" y="2655887"/>
                    <a:pt x="3575944" y="2663392"/>
                    <a:pt x="3575944" y="2674648"/>
                  </a:cubicBezTo>
                  <a:cubicBezTo>
                    <a:pt x="3572158" y="2685905"/>
                    <a:pt x="3560801" y="2697162"/>
                    <a:pt x="3549444" y="2697162"/>
                  </a:cubicBezTo>
                  <a:cubicBezTo>
                    <a:pt x="3534302" y="2697162"/>
                    <a:pt x="3526731" y="2689658"/>
                    <a:pt x="3526731" y="2678401"/>
                  </a:cubicBezTo>
                  <a:cubicBezTo>
                    <a:pt x="3530516" y="2667144"/>
                    <a:pt x="3541873" y="2655887"/>
                    <a:pt x="3553230" y="2655887"/>
                  </a:cubicBezTo>
                  <a:close/>
                  <a:moveTo>
                    <a:pt x="2468859" y="2652712"/>
                  </a:moveTo>
                  <a:cubicBezTo>
                    <a:pt x="2480086" y="2652712"/>
                    <a:pt x="2487571" y="2660120"/>
                    <a:pt x="2483832" y="2674937"/>
                  </a:cubicBezTo>
                  <a:cubicBezTo>
                    <a:pt x="2480086" y="2686050"/>
                    <a:pt x="2468859" y="2693458"/>
                    <a:pt x="2457643" y="2697162"/>
                  </a:cubicBezTo>
                  <a:cubicBezTo>
                    <a:pt x="2442681" y="2697162"/>
                    <a:pt x="2435193" y="2689754"/>
                    <a:pt x="2438940" y="2674937"/>
                  </a:cubicBezTo>
                  <a:cubicBezTo>
                    <a:pt x="2442681" y="2663825"/>
                    <a:pt x="2453900" y="2652712"/>
                    <a:pt x="2468859" y="2652712"/>
                  </a:cubicBezTo>
                  <a:close/>
                  <a:moveTo>
                    <a:pt x="2540298" y="2647950"/>
                  </a:moveTo>
                  <a:cubicBezTo>
                    <a:pt x="2551524" y="2647950"/>
                    <a:pt x="2559010" y="2655623"/>
                    <a:pt x="2555268" y="2667133"/>
                  </a:cubicBezTo>
                  <a:cubicBezTo>
                    <a:pt x="2555268" y="2678642"/>
                    <a:pt x="2540298" y="2690152"/>
                    <a:pt x="2529074" y="2690152"/>
                  </a:cubicBezTo>
                  <a:cubicBezTo>
                    <a:pt x="2517849" y="2693988"/>
                    <a:pt x="2506632" y="2682479"/>
                    <a:pt x="2510371" y="2670969"/>
                  </a:cubicBezTo>
                  <a:cubicBezTo>
                    <a:pt x="2514112" y="2659460"/>
                    <a:pt x="2525327" y="2647950"/>
                    <a:pt x="2540298" y="2647950"/>
                  </a:cubicBezTo>
                  <a:close/>
                  <a:moveTo>
                    <a:pt x="8583285" y="2641600"/>
                  </a:moveTo>
                  <a:cubicBezTo>
                    <a:pt x="8594275" y="2645304"/>
                    <a:pt x="8608929" y="2652713"/>
                    <a:pt x="8612593" y="2667529"/>
                  </a:cubicBezTo>
                  <a:cubicBezTo>
                    <a:pt x="8616256" y="2678642"/>
                    <a:pt x="8612593" y="2686050"/>
                    <a:pt x="8601602" y="2686050"/>
                  </a:cubicBezTo>
                  <a:cubicBezTo>
                    <a:pt x="8590612" y="2686050"/>
                    <a:pt x="8575958" y="2674938"/>
                    <a:pt x="8572294" y="2660121"/>
                  </a:cubicBezTo>
                  <a:cubicBezTo>
                    <a:pt x="8568631" y="2649008"/>
                    <a:pt x="8572294" y="2641600"/>
                    <a:pt x="8583285" y="2641600"/>
                  </a:cubicBezTo>
                  <a:close/>
                  <a:moveTo>
                    <a:pt x="2611496" y="2641600"/>
                  </a:moveTo>
                  <a:cubicBezTo>
                    <a:pt x="2622859" y="2641600"/>
                    <a:pt x="2630436" y="2652713"/>
                    <a:pt x="2630436" y="2663825"/>
                  </a:cubicBezTo>
                  <a:cubicBezTo>
                    <a:pt x="2626643" y="2674938"/>
                    <a:pt x="2611496" y="2686050"/>
                    <a:pt x="2600132" y="2686050"/>
                  </a:cubicBezTo>
                  <a:cubicBezTo>
                    <a:pt x="2588794" y="2686050"/>
                    <a:pt x="2581236" y="2678642"/>
                    <a:pt x="2581236" y="2667529"/>
                  </a:cubicBezTo>
                  <a:cubicBezTo>
                    <a:pt x="2585016" y="2652713"/>
                    <a:pt x="2600132" y="2645304"/>
                    <a:pt x="2611496" y="2641600"/>
                  </a:cubicBezTo>
                  <a:close/>
                  <a:moveTo>
                    <a:pt x="6409509" y="2636837"/>
                  </a:moveTo>
                  <a:cubicBezTo>
                    <a:pt x="6424652" y="2636837"/>
                    <a:pt x="6436009" y="2648347"/>
                    <a:pt x="6436009" y="2659856"/>
                  </a:cubicBezTo>
                  <a:cubicBezTo>
                    <a:pt x="6439794" y="2671366"/>
                    <a:pt x="6428437" y="2682875"/>
                    <a:pt x="6417081" y="2682875"/>
                  </a:cubicBezTo>
                  <a:cubicBezTo>
                    <a:pt x="6405724" y="2679039"/>
                    <a:pt x="6390581" y="2671366"/>
                    <a:pt x="6390581" y="2659856"/>
                  </a:cubicBezTo>
                  <a:cubicBezTo>
                    <a:pt x="6390581" y="2644510"/>
                    <a:pt x="6398152" y="2636837"/>
                    <a:pt x="6409509" y="2636837"/>
                  </a:cubicBezTo>
                  <a:close/>
                  <a:moveTo>
                    <a:pt x="2682946" y="2636837"/>
                  </a:moveTo>
                  <a:cubicBezTo>
                    <a:pt x="2694302" y="2636837"/>
                    <a:pt x="2701874" y="2644510"/>
                    <a:pt x="2701874" y="2656020"/>
                  </a:cubicBezTo>
                  <a:cubicBezTo>
                    <a:pt x="2698094" y="2671366"/>
                    <a:pt x="2686739" y="2679039"/>
                    <a:pt x="2671586" y="2682875"/>
                  </a:cubicBezTo>
                  <a:cubicBezTo>
                    <a:pt x="2660229" y="2682875"/>
                    <a:pt x="2652654" y="2671366"/>
                    <a:pt x="2656439" y="2659856"/>
                  </a:cubicBezTo>
                  <a:cubicBezTo>
                    <a:pt x="2656439" y="2648347"/>
                    <a:pt x="2671586" y="2636837"/>
                    <a:pt x="2682946" y="2636837"/>
                  </a:cubicBezTo>
                  <a:close/>
                  <a:moveTo>
                    <a:pt x="2754949" y="2633662"/>
                  </a:moveTo>
                  <a:cubicBezTo>
                    <a:pt x="2770370" y="2633662"/>
                    <a:pt x="2778081" y="2641167"/>
                    <a:pt x="2774226" y="2652423"/>
                  </a:cubicBezTo>
                  <a:cubicBezTo>
                    <a:pt x="2770370" y="2663680"/>
                    <a:pt x="2758805" y="2674937"/>
                    <a:pt x="2747235" y="2674937"/>
                  </a:cubicBezTo>
                  <a:cubicBezTo>
                    <a:pt x="2731809" y="2674937"/>
                    <a:pt x="2724094" y="2667433"/>
                    <a:pt x="2727954" y="2656176"/>
                  </a:cubicBezTo>
                  <a:cubicBezTo>
                    <a:pt x="2731809" y="2644919"/>
                    <a:pt x="2743376" y="2633662"/>
                    <a:pt x="2754949" y="2633662"/>
                  </a:cubicBezTo>
                  <a:close/>
                  <a:moveTo>
                    <a:pt x="8447248" y="2628900"/>
                  </a:moveTo>
                  <a:cubicBezTo>
                    <a:pt x="8458605" y="2628900"/>
                    <a:pt x="8473748" y="2640410"/>
                    <a:pt x="8477533" y="2651919"/>
                  </a:cubicBezTo>
                  <a:cubicBezTo>
                    <a:pt x="8481319" y="2663429"/>
                    <a:pt x="8477533" y="2674938"/>
                    <a:pt x="8466177" y="2671102"/>
                  </a:cubicBezTo>
                  <a:cubicBezTo>
                    <a:pt x="8454820" y="2671102"/>
                    <a:pt x="8439677" y="2659592"/>
                    <a:pt x="8435892" y="2648083"/>
                  </a:cubicBezTo>
                  <a:cubicBezTo>
                    <a:pt x="8432106" y="2636573"/>
                    <a:pt x="8435892" y="2628900"/>
                    <a:pt x="8447248" y="2628900"/>
                  </a:cubicBezTo>
                  <a:close/>
                  <a:moveTo>
                    <a:pt x="5885075" y="2626254"/>
                  </a:moveTo>
                  <a:cubicBezTo>
                    <a:pt x="5900497" y="2626254"/>
                    <a:pt x="5912063" y="2633663"/>
                    <a:pt x="5912063" y="2644775"/>
                  </a:cubicBezTo>
                  <a:cubicBezTo>
                    <a:pt x="5915918" y="2659592"/>
                    <a:pt x="5904352" y="2667000"/>
                    <a:pt x="5892786" y="2667000"/>
                  </a:cubicBezTo>
                  <a:cubicBezTo>
                    <a:pt x="5877365" y="2667000"/>
                    <a:pt x="5865799" y="2655888"/>
                    <a:pt x="5865799" y="2644775"/>
                  </a:cubicBezTo>
                  <a:cubicBezTo>
                    <a:pt x="5861943" y="2633663"/>
                    <a:pt x="5873509" y="2622550"/>
                    <a:pt x="5885075" y="2626254"/>
                  </a:cubicBezTo>
                  <a:close/>
                  <a:moveTo>
                    <a:pt x="6035470" y="2625725"/>
                  </a:moveTo>
                  <a:cubicBezTo>
                    <a:pt x="6050612" y="2625725"/>
                    <a:pt x="6061969" y="2637235"/>
                    <a:pt x="6061969" y="2648744"/>
                  </a:cubicBezTo>
                  <a:cubicBezTo>
                    <a:pt x="6061969" y="2660254"/>
                    <a:pt x="6054398" y="2671763"/>
                    <a:pt x="6039256" y="2671763"/>
                  </a:cubicBezTo>
                  <a:cubicBezTo>
                    <a:pt x="6027899" y="2671763"/>
                    <a:pt x="6016542" y="2660254"/>
                    <a:pt x="6016542" y="2648744"/>
                  </a:cubicBezTo>
                  <a:cubicBezTo>
                    <a:pt x="6012756" y="2637235"/>
                    <a:pt x="6024113" y="2625725"/>
                    <a:pt x="6035470" y="2625725"/>
                  </a:cubicBezTo>
                  <a:close/>
                  <a:moveTo>
                    <a:pt x="5960595" y="2625725"/>
                  </a:moveTo>
                  <a:cubicBezTo>
                    <a:pt x="5975563" y="2625725"/>
                    <a:pt x="5986789" y="2636982"/>
                    <a:pt x="5986789" y="2648239"/>
                  </a:cubicBezTo>
                  <a:cubicBezTo>
                    <a:pt x="5990531" y="2659496"/>
                    <a:pt x="5979305" y="2667000"/>
                    <a:pt x="5968079" y="2667000"/>
                  </a:cubicBezTo>
                  <a:cubicBezTo>
                    <a:pt x="5953111" y="2667000"/>
                    <a:pt x="5941885" y="2659496"/>
                    <a:pt x="5941885" y="2648239"/>
                  </a:cubicBezTo>
                  <a:cubicBezTo>
                    <a:pt x="5938143" y="2633230"/>
                    <a:pt x="5949369" y="2625725"/>
                    <a:pt x="5960595" y="2625725"/>
                  </a:cubicBezTo>
                  <a:close/>
                  <a:moveTo>
                    <a:pt x="2830587" y="2625725"/>
                  </a:moveTo>
                  <a:cubicBezTo>
                    <a:pt x="2841943" y="2625725"/>
                    <a:pt x="2849514" y="2637235"/>
                    <a:pt x="2845725" y="2648744"/>
                  </a:cubicBezTo>
                  <a:cubicBezTo>
                    <a:pt x="2845725" y="2660254"/>
                    <a:pt x="2834371" y="2671763"/>
                    <a:pt x="2819228" y="2671763"/>
                  </a:cubicBezTo>
                  <a:cubicBezTo>
                    <a:pt x="2807869" y="2671763"/>
                    <a:pt x="2800302" y="2664090"/>
                    <a:pt x="2800302" y="2652581"/>
                  </a:cubicBezTo>
                  <a:cubicBezTo>
                    <a:pt x="2804090" y="2637235"/>
                    <a:pt x="2815441" y="2629562"/>
                    <a:pt x="2830587" y="2625725"/>
                  </a:cubicBezTo>
                  <a:close/>
                  <a:moveTo>
                    <a:pt x="5813525" y="2622550"/>
                  </a:moveTo>
                  <a:cubicBezTo>
                    <a:pt x="5824751" y="2622550"/>
                    <a:pt x="5835977" y="2633663"/>
                    <a:pt x="5835977" y="2644775"/>
                  </a:cubicBezTo>
                  <a:cubicBezTo>
                    <a:pt x="5839719" y="2655888"/>
                    <a:pt x="5828493" y="2667000"/>
                    <a:pt x="5813525" y="2667000"/>
                  </a:cubicBezTo>
                  <a:cubicBezTo>
                    <a:pt x="5802299" y="2667000"/>
                    <a:pt x="5791073" y="2655888"/>
                    <a:pt x="5791073" y="2644775"/>
                  </a:cubicBezTo>
                  <a:cubicBezTo>
                    <a:pt x="5787331" y="2633663"/>
                    <a:pt x="5798557" y="2622550"/>
                    <a:pt x="5813525" y="2622550"/>
                  </a:cubicBezTo>
                  <a:close/>
                  <a:moveTo>
                    <a:pt x="5738607" y="2622550"/>
                  </a:moveTo>
                  <a:cubicBezTo>
                    <a:pt x="5749964" y="2622550"/>
                    <a:pt x="5761321" y="2633807"/>
                    <a:pt x="5761321" y="2645064"/>
                  </a:cubicBezTo>
                  <a:cubicBezTo>
                    <a:pt x="5765106" y="2656321"/>
                    <a:pt x="5753749" y="2663825"/>
                    <a:pt x="5738607" y="2663825"/>
                  </a:cubicBezTo>
                  <a:cubicBezTo>
                    <a:pt x="5727250" y="2663825"/>
                    <a:pt x="5715893" y="2656321"/>
                    <a:pt x="5715893" y="2645064"/>
                  </a:cubicBezTo>
                  <a:cubicBezTo>
                    <a:pt x="5715893" y="2630055"/>
                    <a:pt x="5723464" y="2622550"/>
                    <a:pt x="5738607" y="2622550"/>
                  </a:cubicBezTo>
                  <a:close/>
                  <a:moveTo>
                    <a:pt x="5662407" y="2622550"/>
                  </a:moveTo>
                  <a:cubicBezTo>
                    <a:pt x="5673764" y="2622550"/>
                    <a:pt x="5685121" y="2630055"/>
                    <a:pt x="5685121" y="2641311"/>
                  </a:cubicBezTo>
                  <a:cubicBezTo>
                    <a:pt x="5688906" y="2656321"/>
                    <a:pt x="5677549" y="2663825"/>
                    <a:pt x="5662407" y="2663825"/>
                  </a:cubicBezTo>
                  <a:cubicBezTo>
                    <a:pt x="5651050" y="2663825"/>
                    <a:pt x="5639693" y="2652568"/>
                    <a:pt x="5639693" y="2641311"/>
                  </a:cubicBezTo>
                  <a:cubicBezTo>
                    <a:pt x="5639693" y="2630055"/>
                    <a:pt x="5647264" y="2622550"/>
                    <a:pt x="5662407" y="2622550"/>
                  </a:cubicBezTo>
                  <a:close/>
                  <a:moveTo>
                    <a:pt x="2902021" y="2622550"/>
                  </a:moveTo>
                  <a:cubicBezTo>
                    <a:pt x="2913376" y="2622550"/>
                    <a:pt x="2920947" y="2629958"/>
                    <a:pt x="2920947" y="2644775"/>
                  </a:cubicBezTo>
                  <a:cubicBezTo>
                    <a:pt x="2917162" y="2655888"/>
                    <a:pt x="2905806" y="2667000"/>
                    <a:pt x="2894450" y="2667000"/>
                  </a:cubicBezTo>
                  <a:cubicBezTo>
                    <a:pt x="2879306" y="2667000"/>
                    <a:pt x="2871736" y="2659592"/>
                    <a:pt x="2875522" y="2644775"/>
                  </a:cubicBezTo>
                  <a:cubicBezTo>
                    <a:pt x="2875522" y="2633663"/>
                    <a:pt x="2890665" y="2622550"/>
                    <a:pt x="2902021" y="2622550"/>
                  </a:cubicBezTo>
                  <a:close/>
                  <a:moveTo>
                    <a:pt x="5587306" y="2617787"/>
                  </a:moveTo>
                  <a:cubicBezTo>
                    <a:pt x="5598419" y="2617787"/>
                    <a:pt x="5609531" y="2629297"/>
                    <a:pt x="5609531" y="2640806"/>
                  </a:cubicBezTo>
                  <a:cubicBezTo>
                    <a:pt x="5609531" y="2652316"/>
                    <a:pt x="5602123" y="2663825"/>
                    <a:pt x="5587306" y="2663825"/>
                  </a:cubicBezTo>
                  <a:cubicBezTo>
                    <a:pt x="5576194" y="2663825"/>
                    <a:pt x="5565081" y="2652316"/>
                    <a:pt x="5565081" y="2640806"/>
                  </a:cubicBezTo>
                  <a:cubicBezTo>
                    <a:pt x="5565081" y="2629297"/>
                    <a:pt x="5572490" y="2617787"/>
                    <a:pt x="5587306" y="2617787"/>
                  </a:cubicBezTo>
                  <a:close/>
                  <a:moveTo>
                    <a:pt x="5512693" y="2617787"/>
                  </a:moveTo>
                  <a:cubicBezTo>
                    <a:pt x="5523806" y="2617787"/>
                    <a:pt x="5534918" y="2629297"/>
                    <a:pt x="5534918" y="2640806"/>
                  </a:cubicBezTo>
                  <a:cubicBezTo>
                    <a:pt x="5534918" y="2652316"/>
                    <a:pt x="5527510" y="2663825"/>
                    <a:pt x="5512693" y="2663825"/>
                  </a:cubicBezTo>
                  <a:cubicBezTo>
                    <a:pt x="5501581" y="2663825"/>
                    <a:pt x="5490468" y="2652316"/>
                    <a:pt x="5490468" y="2640806"/>
                  </a:cubicBezTo>
                  <a:cubicBezTo>
                    <a:pt x="5490468" y="2629297"/>
                    <a:pt x="5497877" y="2617787"/>
                    <a:pt x="5512693" y="2617787"/>
                  </a:cubicBezTo>
                  <a:close/>
                  <a:moveTo>
                    <a:pt x="5437593" y="2617787"/>
                  </a:moveTo>
                  <a:cubicBezTo>
                    <a:pt x="5448949" y="2617787"/>
                    <a:pt x="5460306" y="2629297"/>
                    <a:pt x="5460306" y="2640806"/>
                  </a:cubicBezTo>
                  <a:cubicBezTo>
                    <a:pt x="5460306" y="2652316"/>
                    <a:pt x="5452735" y="2663825"/>
                    <a:pt x="5437593" y="2663825"/>
                  </a:cubicBezTo>
                  <a:cubicBezTo>
                    <a:pt x="5426236" y="2663825"/>
                    <a:pt x="5414879" y="2652316"/>
                    <a:pt x="5414879" y="2640806"/>
                  </a:cubicBezTo>
                  <a:cubicBezTo>
                    <a:pt x="5411093" y="2629297"/>
                    <a:pt x="5422450" y="2617787"/>
                    <a:pt x="5437593" y="2617787"/>
                  </a:cubicBezTo>
                  <a:close/>
                  <a:moveTo>
                    <a:pt x="5361393" y="2617787"/>
                  </a:moveTo>
                  <a:cubicBezTo>
                    <a:pt x="5372749" y="2617787"/>
                    <a:pt x="5384106" y="2629044"/>
                    <a:pt x="5384106" y="2640301"/>
                  </a:cubicBezTo>
                  <a:cubicBezTo>
                    <a:pt x="5384106" y="2651558"/>
                    <a:pt x="5376535" y="2659062"/>
                    <a:pt x="5361393" y="2659062"/>
                  </a:cubicBezTo>
                  <a:cubicBezTo>
                    <a:pt x="5350036" y="2659062"/>
                    <a:pt x="5338679" y="2651558"/>
                    <a:pt x="5338679" y="2640301"/>
                  </a:cubicBezTo>
                  <a:cubicBezTo>
                    <a:pt x="5334893" y="2625292"/>
                    <a:pt x="5346250" y="2617787"/>
                    <a:pt x="5361393" y="2617787"/>
                  </a:cubicBezTo>
                  <a:close/>
                  <a:moveTo>
                    <a:pt x="5286781" y="2617787"/>
                  </a:moveTo>
                  <a:cubicBezTo>
                    <a:pt x="5298137" y="2617787"/>
                    <a:pt x="5309494" y="2625292"/>
                    <a:pt x="5309494" y="2640301"/>
                  </a:cubicBezTo>
                  <a:cubicBezTo>
                    <a:pt x="5309494" y="2651558"/>
                    <a:pt x="5301923" y="2659062"/>
                    <a:pt x="5286781" y="2659062"/>
                  </a:cubicBezTo>
                  <a:cubicBezTo>
                    <a:pt x="5275424" y="2659062"/>
                    <a:pt x="5264067" y="2651558"/>
                    <a:pt x="5264067" y="2640301"/>
                  </a:cubicBezTo>
                  <a:cubicBezTo>
                    <a:pt x="5260281" y="2625292"/>
                    <a:pt x="5271638" y="2617787"/>
                    <a:pt x="5286781" y="2617787"/>
                  </a:cubicBezTo>
                  <a:close/>
                  <a:moveTo>
                    <a:pt x="2973103" y="2617787"/>
                  </a:moveTo>
                  <a:cubicBezTo>
                    <a:pt x="2988069" y="2617787"/>
                    <a:pt x="2995552" y="2625460"/>
                    <a:pt x="2991811" y="2636970"/>
                  </a:cubicBezTo>
                  <a:cubicBezTo>
                    <a:pt x="2991811" y="2652316"/>
                    <a:pt x="2976845" y="2659989"/>
                    <a:pt x="2965619" y="2663825"/>
                  </a:cubicBezTo>
                  <a:cubicBezTo>
                    <a:pt x="2954395" y="2663825"/>
                    <a:pt x="2943170" y="2652316"/>
                    <a:pt x="2946912" y="2640806"/>
                  </a:cubicBezTo>
                  <a:cubicBezTo>
                    <a:pt x="2950653" y="2629297"/>
                    <a:pt x="2961878" y="2617787"/>
                    <a:pt x="2973103" y="2617787"/>
                  </a:cubicBezTo>
                  <a:close/>
                  <a:moveTo>
                    <a:pt x="3048038" y="2614612"/>
                  </a:moveTo>
                  <a:cubicBezTo>
                    <a:pt x="3059029" y="2614612"/>
                    <a:pt x="3066356" y="2622020"/>
                    <a:pt x="3066356" y="2633133"/>
                  </a:cubicBezTo>
                  <a:cubicBezTo>
                    <a:pt x="3062692" y="2644245"/>
                    <a:pt x="3051702" y="2655358"/>
                    <a:pt x="3040712" y="2655358"/>
                  </a:cubicBezTo>
                  <a:cubicBezTo>
                    <a:pt x="3026689" y="2659062"/>
                    <a:pt x="3019362" y="2647950"/>
                    <a:pt x="3023026" y="2636837"/>
                  </a:cubicBezTo>
                  <a:cubicBezTo>
                    <a:pt x="3023026" y="2625725"/>
                    <a:pt x="3033385" y="2614612"/>
                    <a:pt x="3048038" y="2614612"/>
                  </a:cubicBezTo>
                  <a:close/>
                  <a:moveTo>
                    <a:pt x="3120104" y="2611437"/>
                  </a:moveTo>
                  <a:cubicBezTo>
                    <a:pt x="3135072" y="2611437"/>
                    <a:pt x="3142556" y="2618942"/>
                    <a:pt x="3138814" y="2630198"/>
                  </a:cubicBezTo>
                  <a:cubicBezTo>
                    <a:pt x="3138814" y="2641455"/>
                    <a:pt x="3123846" y="2652712"/>
                    <a:pt x="3112620" y="2652712"/>
                  </a:cubicBezTo>
                  <a:cubicBezTo>
                    <a:pt x="3101394" y="2652712"/>
                    <a:pt x="3090168" y="2645208"/>
                    <a:pt x="3093910" y="2633951"/>
                  </a:cubicBezTo>
                  <a:cubicBezTo>
                    <a:pt x="3097652" y="2622694"/>
                    <a:pt x="3108878" y="2611437"/>
                    <a:pt x="3120104" y="2611437"/>
                  </a:cubicBezTo>
                  <a:close/>
                  <a:moveTo>
                    <a:pt x="3195066" y="2607204"/>
                  </a:moveTo>
                  <a:cubicBezTo>
                    <a:pt x="3206423" y="2603500"/>
                    <a:pt x="3213994" y="2614613"/>
                    <a:pt x="3213994" y="2625725"/>
                  </a:cubicBezTo>
                  <a:cubicBezTo>
                    <a:pt x="3210208" y="2636838"/>
                    <a:pt x="3198851" y="2647950"/>
                    <a:pt x="3187494" y="2647950"/>
                  </a:cubicBezTo>
                  <a:cubicBezTo>
                    <a:pt x="3172352" y="2647950"/>
                    <a:pt x="3164781" y="2640542"/>
                    <a:pt x="3168566" y="2629429"/>
                  </a:cubicBezTo>
                  <a:cubicBezTo>
                    <a:pt x="3168566" y="2618317"/>
                    <a:pt x="3179923" y="2607204"/>
                    <a:pt x="3195066" y="2607204"/>
                  </a:cubicBezTo>
                  <a:close/>
                  <a:moveTo>
                    <a:pt x="8885224" y="2606675"/>
                  </a:moveTo>
                  <a:cubicBezTo>
                    <a:pt x="8896450" y="2606675"/>
                    <a:pt x="8911418" y="2618185"/>
                    <a:pt x="8915160" y="2629694"/>
                  </a:cubicBezTo>
                  <a:cubicBezTo>
                    <a:pt x="8922644" y="2641204"/>
                    <a:pt x="8918902" y="2652713"/>
                    <a:pt x="8907676" y="2652713"/>
                  </a:cubicBezTo>
                  <a:cubicBezTo>
                    <a:pt x="8896450" y="2648877"/>
                    <a:pt x="8881482" y="2637367"/>
                    <a:pt x="8877740" y="2625858"/>
                  </a:cubicBezTo>
                  <a:cubicBezTo>
                    <a:pt x="8870256" y="2614348"/>
                    <a:pt x="8873998" y="2606675"/>
                    <a:pt x="8885224" y="2606675"/>
                  </a:cubicBezTo>
                  <a:close/>
                  <a:moveTo>
                    <a:pt x="2200573" y="2606675"/>
                  </a:moveTo>
                  <a:cubicBezTo>
                    <a:pt x="2211808" y="2606675"/>
                    <a:pt x="2219301" y="2614348"/>
                    <a:pt x="2215555" y="2629694"/>
                  </a:cubicBezTo>
                  <a:cubicBezTo>
                    <a:pt x="2211808" y="2641204"/>
                    <a:pt x="2200573" y="2648877"/>
                    <a:pt x="2185632" y="2652713"/>
                  </a:cubicBezTo>
                  <a:cubicBezTo>
                    <a:pt x="2174426" y="2652713"/>
                    <a:pt x="2166933" y="2645040"/>
                    <a:pt x="2170675" y="2629694"/>
                  </a:cubicBezTo>
                  <a:cubicBezTo>
                    <a:pt x="2174426" y="2618185"/>
                    <a:pt x="2189368" y="2606675"/>
                    <a:pt x="2200573" y="2606675"/>
                  </a:cubicBezTo>
                  <a:close/>
                  <a:moveTo>
                    <a:pt x="3266625" y="2602574"/>
                  </a:moveTo>
                  <a:cubicBezTo>
                    <a:pt x="3281279" y="2598737"/>
                    <a:pt x="3288606" y="2610247"/>
                    <a:pt x="3284942" y="2621756"/>
                  </a:cubicBezTo>
                  <a:cubicBezTo>
                    <a:pt x="3284942" y="2633266"/>
                    <a:pt x="3273952" y="2644775"/>
                    <a:pt x="3259298" y="2644775"/>
                  </a:cubicBezTo>
                  <a:cubicBezTo>
                    <a:pt x="3248308" y="2644775"/>
                    <a:pt x="3240981" y="2637102"/>
                    <a:pt x="3240981" y="2625593"/>
                  </a:cubicBezTo>
                  <a:cubicBezTo>
                    <a:pt x="3244644" y="2610247"/>
                    <a:pt x="3255635" y="2602574"/>
                    <a:pt x="3266625" y="2602574"/>
                  </a:cubicBezTo>
                  <a:close/>
                  <a:moveTo>
                    <a:pt x="2272041" y="2602574"/>
                  </a:moveTo>
                  <a:cubicBezTo>
                    <a:pt x="2283260" y="2598737"/>
                    <a:pt x="2290745" y="2610247"/>
                    <a:pt x="2286997" y="2621756"/>
                  </a:cubicBezTo>
                  <a:cubicBezTo>
                    <a:pt x="2283260" y="2633266"/>
                    <a:pt x="2272041" y="2644775"/>
                    <a:pt x="2257061" y="2644775"/>
                  </a:cubicBezTo>
                  <a:cubicBezTo>
                    <a:pt x="2245849" y="2644775"/>
                    <a:pt x="2238369" y="2637102"/>
                    <a:pt x="2242106" y="2625593"/>
                  </a:cubicBezTo>
                  <a:cubicBezTo>
                    <a:pt x="2245849" y="2614083"/>
                    <a:pt x="2257061" y="2602574"/>
                    <a:pt x="2272041" y="2602574"/>
                  </a:cubicBezTo>
                  <a:close/>
                  <a:moveTo>
                    <a:pt x="3342703" y="2599399"/>
                  </a:moveTo>
                  <a:cubicBezTo>
                    <a:pt x="3354060" y="2595562"/>
                    <a:pt x="3361631" y="2607072"/>
                    <a:pt x="3361631" y="2618581"/>
                  </a:cubicBezTo>
                  <a:cubicBezTo>
                    <a:pt x="3361631" y="2630091"/>
                    <a:pt x="3346488" y="2641600"/>
                    <a:pt x="3335131" y="2641600"/>
                  </a:cubicBezTo>
                  <a:cubicBezTo>
                    <a:pt x="3323775" y="2641600"/>
                    <a:pt x="3312418" y="2633927"/>
                    <a:pt x="3316203" y="2622418"/>
                  </a:cubicBezTo>
                  <a:cubicBezTo>
                    <a:pt x="3316203" y="2607072"/>
                    <a:pt x="3327560" y="2599399"/>
                    <a:pt x="3342703" y="2599399"/>
                  </a:cubicBezTo>
                  <a:close/>
                  <a:moveTo>
                    <a:pt x="3413530" y="2596091"/>
                  </a:moveTo>
                  <a:cubicBezTo>
                    <a:pt x="3428673" y="2592387"/>
                    <a:pt x="3436244" y="2603500"/>
                    <a:pt x="3436244" y="2614612"/>
                  </a:cubicBezTo>
                  <a:cubicBezTo>
                    <a:pt x="3432458" y="2625725"/>
                    <a:pt x="3421101" y="2636837"/>
                    <a:pt x="3409744" y="2636837"/>
                  </a:cubicBezTo>
                  <a:cubicBezTo>
                    <a:pt x="3394602" y="2636837"/>
                    <a:pt x="3387031" y="2629429"/>
                    <a:pt x="3387031" y="2618316"/>
                  </a:cubicBezTo>
                  <a:cubicBezTo>
                    <a:pt x="3390816" y="2603500"/>
                    <a:pt x="3402173" y="2596091"/>
                    <a:pt x="3413530" y="2596091"/>
                  </a:cubicBezTo>
                  <a:close/>
                  <a:moveTo>
                    <a:pt x="2340629" y="2595562"/>
                  </a:moveTo>
                  <a:cubicBezTo>
                    <a:pt x="2356049" y="2595562"/>
                    <a:pt x="2363766" y="2603235"/>
                    <a:pt x="2359909" y="2614745"/>
                  </a:cubicBezTo>
                  <a:cubicBezTo>
                    <a:pt x="2356049" y="2630091"/>
                    <a:pt x="2340629" y="2637764"/>
                    <a:pt x="2329071" y="2641600"/>
                  </a:cubicBezTo>
                  <a:cubicBezTo>
                    <a:pt x="2317505" y="2641600"/>
                    <a:pt x="2309794" y="2633927"/>
                    <a:pt x="2313649" y="2618581"/>
                  </a:cubicBezTo>
                  <a:cubicBezTo>
                    <a:pt x="2317505" y="2607072"/>
                    <a:pt x="2329071" y="2595562"/>
                    <a:pt x="2340629" y="2595562"/>
                  </a:cubicBezTo>
                  <a:close/>
                  <a:moveTo>
                    <a:pt x="3488404" y="2591462"/>
                  </a:moveTo>
                  <a:cubicBezTo>
                    <a:pt x="3499630" y="2587625"/>
                    <a:pt x="3510856" y="2599135"/>
                    <a:pt x="3507114" y="2610644"/>
                  </a:cubicBezTo>
                  <a:cubicBezTo>
                    <a:pt x="3507114" y="2622154"/>
                    <a:pt x="3495888" y="2633663"/>
                    <a:pt x="3480920" y="2633663"/>
                  </a:cubicBezTo>
                  <a:cubicBezTo>
                    <a:pt x="3469694" y="2633663"/>
                    <a:pt x="3458468" y="2625990"/>
                    <a:pt x="3462210" y="2614481"/>
                  </a:cubicBezTo>
                  <a:cubicBezTo>
                    <a:pt x="3462210" y="2599135"/>
                    <a:pt x="3477178" y="2591462"/>
                    <a:pt x="3488404" y="2591462"/>
                  </a:cubicBezTo>
                  <a:close/>
                  <a:moveTo>
                    <a:pt x="2411501" y="2591462"/>
                  </a:moveTo>
                  <a:cubicBezTo>
                    <a:pt x="2422852" y="2587625"/>
                    <a:pt x="2430428" y="2599135"/>
                    <a:pt x="2430428" y="2610644"/>
                  </a:cubicBezTo>
                  <a:cubicBezTo>
                    <a:pt x="2426637" y="2622154"/>
                    <a:pt x="2411501" y="2633663"/>
                    <a:pt x="2400134" y="2633663"/>
                  </a:cubicBezTo>
                  <a:cubicBezTo>
                    <a:pt x="2388788" y="2633663"/>
                    <a:pt x="2381233" y="2625990"/>
                    <a:pt x="2385011" y="2614481"/>
                  </a:cubicBezTo>
                  <a:cubicBezTo>
                    <a:pt x="2388788" y="2602971"/>
                    <a:pt x="2400134" y="2591462"/>
                    <a:pt x="2411501" y="2591462"/>
                  </a:cubicBezTo>
                  <a:close/>
                  <a:moveTo>
                    <a:pt x="3564953" y="2587625"/>
                  </a:moveTo>
                  <a:cubicBezTo>
                    <a:pt x="3576310" y="2587625"/>
                    <a:pt x="3583881" y="2595130"/>
                    <a:pt x="3583881" y="2606386"/>
                  </a:cubicBezTo>
                  <a:cubicBezTo>
                    <a:pt x="3583881" y="2617643"/>
                    <a:pt x="3568738" y="2628900"/>
                    <a:pt x="3557381" y="2628900"/>
                  </a:cubicBezTo>
                  <a:cubicBezTo>
                    <a:pt x="3546025" y="2628900"/>
                    <a:pt x="3534668" y="2621396"/>
                    <a:pt x="3538453" y="2610139"/>
                  </a:cubicBezTo>
                  <a:cubicBezTo>
                    <a:pt x="3538453" y="2598882"/>
                    <a:pt x="3549810" y="2587625"/>
                    <a:pt x="3564953" y="2587625"/>
                  </a:cubicBezTo>
                  <a:close/>
                  <a:moveTo>
                    <a:pt x="3635780" y="2584450"/>
                  </a:moveTo>
                  <a:cubicBezTo>
                    <a:pt x="3650923" y="2584450"/>
                    <a:pt x="3658494" y="2591955"/>
                    <a:pt x="3658494" y="2603211"/>
                  </a:cubicBezTo>
                  <a:cubicBezTo>
                    <a:pt x="3654708" y="2614468"/>
                    <a:pt x="3643351" y="2625725"/>
                    <a:pt x="3631994" y="2625725"/>
                  </a:cubicBezTo>
                  <a:cubicBezTo>
                    <a:pt x="3616852" y="2625725"/>
                    <a:pt x="3609281" y="2618221"/>
                    <a:pt x="3609281" y="2606964"/>
                  </a:cubicBezTo>
                  <a:cubicBezTo>
                    <a:pt x="3613066" y="2595707"/>
                    <a:pt x="3624423" y="2584450"/>
                    <a:pt x="3635780" y="2584450"/>
                  </a:cubicBezTo>
                  <a:close/>
                  <a:moveTo>
                    <a:pt x="2483534" y="2584450"/>
                  </a:moveTo>
                  <a:cubicBezTo>
                    <a:pt x="2494527" y="2584450"/>
                    <a:pt x="2501860" y="2591858"/>
                    <a:pt x="2501860" y="2606675"/>
                  </a:cubicBezTo>
                  <a:cubicBezTo>
                    <a:pt x="2498192" y="2617788"/>
                    <a:pt x="2483534" y="2625196"/>
                    <a:pt x="2472551" y="2628900"/>
                  </a:cubicBezTo>
                  <a:cubicBezTo>
                    <a:pt x="2461562" y="2628900"/>
                    <a:pt x="2454236" y="2621492"/>
                    <a:pt x="2457893" y="2606675"/>
                  </a:cubicBezTo>
                  <a:cubicBezTo>
                    <a:pt x="2461562" y="2595563"/>
                    <a:pt x="2472551" y="2584450"/>
                    <a:pt x="2483534" y="2584450"/>
                  </a:cubicBezTo>
                  <a:close/>
                  <a:moveTo>
                    <a:pt x="8620564" y="2581275"/>
                  </a:moveTo>
                  <a:cubicBezTo>
                    <a:pt x="8635986" y="2581275"/>
                    <a:pt x="8647552" y="2592388"/>
                    <a:pt x="8651407" y="2603500"/>
                  </a:cubicBezTo>
                  <a:cubicBezTo>
                    <a:pt x="8659118" y="2614613"/>
                    <a:pt x="8651407" y="2625725"/>
                    <a:pt x="8639841" y="2622021"/>
                  </a:cubicBezTo>
                  <a:cubicBezTo>
                    <a:pt x="8628275" y="2622021"/>
                    <a:pt x="8616709" y="2610908"/>
                    <a:pt x="8608998" y="2599796"/>
                  </a:cubicBezTo>
                  <a:cubicBezTo>
                    <a:pt x="8605143" y="2588683"/>
                    <a:pt x="8608998" y="2581275"/>
                    <a:pt x="8620564" y="2581275"/>
                  </a:cubicBezTo>
                  <a:close/>
                  <a:moveTo>
                    <a:pt x="2554969" y="2581275"/>
                  </a:moveTo>
                  <a:cubicBezTo>
                    <a:pt x="2565967" y="2581275"/>
                    <a:pt x="2573304" y="2588683"/>
                    <a:pt x="2573304" y="2599796"/>
                  </a:cubicBezTo>
                  <a:cubicBezTo>
                    <a:pt x="2569635" y="2610908"/>
                    <a:pt x="2558635" y="2622021"/>
                    <a:pt x="2543979" y="2622021"/>
                  </a:cubicBezTo>
                  <a:cubicBezTo>
                    <a:pt x="2532990" y="2625725"/>
                    <a:pt x="2525658" y="2614613"/>
                    <a:pt x="2529328" y="2603500"/>
                  </a:cubicBezTo>
                  <a:cubicBezTo>
                    <a:pt x="2529328" y="2592388"/>
                    <a:pt x="2543979" y="2581275"/>
                    <a:pt x="2554969" y="2581275"/>
                  </a:cubicBezTo>
                  <a:close/>
                  <a:moveTo>
                    <a:pt x="8557178" y="2573337"/>
                  </a:moveTo>
                  <a:cubicBezTo>
                    <a:pt x="8568404" y="2573337"/>
                    <a:pt x="8579630" y="2584450"/>
                    <a:pt x="8587114" y="2595562"/>
                  </a:cubicBezTo>
                  <a:cubicBezTo>
                    <a:pt x="8590856" y="2610379"/>
                    <a:pt x="8587114" y="2617787"/>
                    <a:pt x="8575888" y="2617787"/>
                  </a:cubicBezTo>
                  <a:cubicBezTo>
                    <a:pt x="8560920" y="2614083"/>
                    <a:pt x="8549694" y="2606675"/>
                    <a:pt x="8545952" y="2591858"/>
                  </a:cubicBezTo>
                  <a:cubicBezTo>
                    <a:pt x="8538468" y="2580745"/>
                    <a:pt x="8545952" y="2573337"/>
                    <a:pt x="8557178" y="2573337"/>
                  </a:cubicBezTo>
                  <a:close/>
                  <a:moveTo>
                    <a:pt x="2627371" y="2573337"/>
                  </a:moveTo>
                  <a:cubicBezTo>
                    <a:pt x="2638727" y="2573337"/>
                    <a:pt x="2646297" y="2584450"/>
                    <a:pt x="2646297" y="2595562"/>
                  </a:cubicBezTo>
                  <a:cubicBezTo>
                    <a:pt x="2642518" y="2606675"/>
                    <a:pt x="2631159" y="2617787"/>
                    <a:pt x="2616011" y="2617787"/>
                  </a:cubicBezTo>
                  <a:cubicBezTo>
                    <a:pt x="2604637" y="2617787"/>
                    <a:pt x="2597076" y="2610379"/>
                    <a:pt x="2600854" y="2599266"/>
                  </a:cubicBezTo>
                  <a:cubicBezTo>
                    <a:pt x="2604637" y="2584450"/>
                    <a:pt x="2616011" y="2577041"/>
                    <a:pt x="2627371" y="2573337"/>
                  </a:cubicBezTo>
                  <a:close/>
                  <a:moveTo>
                    <a:pt x="2698469" y="2568575"/>
                  </a:moveTo>
                  <a:cubicBezTo>
                    <a:pt x="2713435" y="2568575"/>
                    <a:pt x="2720916" y="2576248"/>
                    <a:pt x="2717175" y="2587758"/>
                  </a:cubicBezTo>
                  <a:cubicBezTo>
                    <a:pt x="2713435" y="2603104"/>
                    <a:pt x="2702205" y="2610777"/>
                    <a:pt x="2690979" y="2614613"/>
                  </a:cubicBezTo>
                  <a:cubicBezTo>
                    <a:pt x="2676008" y="2614613"/>
                    <a:pt x="2668527" y="2603104"/>
                    <a:pt x="2672271" y="2591594"/>
                  </a:cubicBezTo>
                  <a:cubicBezTo>
                    <a:pt x="2676008" y="2580085"/>
                    <a:pt x="2687242" y="2568575"/>
                    <a:pt x="2698469" y="2568575"/>
                  </a:cubicBezTo>
                  <a:close/>
                  <a:moveTo>
                    <a:pt x="2769906" y="2565929"/>
                  </a:moveTo>
                  <a:cubicBezTo>
                    <a:pt x="2784871" y="2562225"/>
                    <a:pt x="2792356" y="2573338"/>
                    <a:pt x="2788612" y="2584450"/>
                  </a:cubicBezTo>
                  <a:cubicBezTo>
                    <a:pt x="2784871" y="2595563"/>
                    <a:pt x="2773652" y="2606675"/>
                    <a:pt x="2762423" y="2606675"/>
                  </a:cubicBezTo>
                  <a:cubicBezTo>
                    <a:pt x="2747454" y="2606675"/>
                    <a:pt x="2739967" y="2599267"/>
                    <a:pt x="2743709" y="2588154"/>
                  </a:cubicBezTo>
                  <a:cubicBezTo>
                    <a:pt x="2747454" y="2577042"/>
                    <a:pt x="2758680" y="2565929"/>
                    <a:pt x="2769906" y="2565929"/>
                  </a:cubicBezTo>
                  <a:close/>
                  <a:moveTo>
                    <a:pt x="8488523" y="2565400"/>
                  </a:moveTo>
                  <a:cubicBezTo>
                    <a:pt x="8499880" y="2569237"/>
                    <a:pt x="8515023" y="2580746"/>
                    <a:pt x="8518808" y="2592256"/>
                  </a:cubicBezTo>
                  <a:cubicBezTo>
                    <a:pt x="8522594" y="2603765"/>
                    <a:pt x="8518808" y="2611438"/>
                    <a:pt x="8507452" y="2611438"/>
                  </a:cubicBezTo>
                  <a:cubicBezTo>
                    <a:pt x="8496095" y="2611438"/>
                    <a:pt x="8480952" y="2599929"/>
                    <a:pt x="8477167" y="2588419"/>
                  </a:cubicBezTo>
                  <a:cubicBezTo>
                    <a:pt x="8473381" y="2576910"/>
                    <a:pt x="8477167" y="2565400"/>
                    <a:pt x="8488523" y="2565400"/>
                  </a:cubicBezTo>
                  <a:close/>
                  <a:moveTo>
                    <a:pt x="6103732" y="2562225"/>
                  </a:moveTo>
                  <a:cubicBezTo>
                    <a:pt x="6115089" y="2562225"/>
                    <a:pt x="6130231" y="2573482"/>
                    <a:pt x="6130231" y="2584739"/>
                  </a:cubicBezTo>
                  <a:cubicBezTo>
                    <a:pt x="6130231" y="2595996"/>
                    <a:pt x="6122660" y="2603500"/>
                    <a:pt x="6107518" y="2603500"/>
                  </a:cubicBezTo>
                  <a:cubicBezTo>
                    <a:pt x="6096161" y="2603500"/>
                    <a:pt x="6084804" y="2595996"/>
                    <a:pt x="6081018" y="2580986"/>
                  </a:cubicBezTo>
                  <a:cubicBezTo>
                    <a:pt x="6081018" y="2569730"/>
                    <a:pt x="6092375" y="2562225"/>
                    <a:pt x="6103732" y="2562225"/>
                  </a:cubicBezTo>
                  <a:close/>
                  <a:moveTo>
                    <a:pt x="8421360" y="2561248"/>
                  </a:moveTo>
                  <a:cubicBezTo>
                    <a:pt x="8432350" y="2561248"/>
                    <a:pt x="8447004" y="2572605"/>
                    <a:pt x="8450668" y="2583961"/>
                  </a:cubicBezTo>
                  <a:cubicBezTo>
                    <a:pt x="8454331" y="2595318"/>
                    <a:pt x="8450668" y="2606675"/>
                    <a:pt x="8439677" y="2602890"/>
                  </a:cubicBezTo>
                  <a:cubicBezTo>
                    <a:pt x="8428687" y="2602890"/>
                    <a:pt x="8414033" y="2591533"/>
                    <a:pt x="8410369" y="2580176"/>
                  </a:cubicBezTo>
                  <a:cubicBezTo>
                    <a:pt x="8406706" y="2568819"/>
                    <a:pt x="8410369" y="2557462"/>
                    <a:pt x="8421360" y="2561248"/>
                  </a:cubicBezTo>
                  <a:close/>
                  <a:moveTo>
                    <a:pt x="6029120" y="2557462"/>
                  </a:moveTo>
                  <a:cubicBezTo>
                    <a:pt x="6044262" y="2557462"/>
                    <a:pt x="6055619" y="2568972"/>
                    <a:pt x="6055619" y="2580481"/>
                  </a:cubicBezTo>
                  <a:cubicBezTo>
                    <a:pt x="6055619" y="2591991"/>
                    <a:pt x="6048048" y="2603500"/>
                    <a:pt x="6036691" y="2603500"/>
                  </a:cubicBezTo>
                  <a:cubicBezTo>
                    <a:pt x="6021549" y="2603500"/>
                    <a:pt x="6010192" y="2591991"/>
                    <a:pt x="6010192" y="2580481"/>
                  </a:cubicBezTo>
                  <a:cubicBezTo>
                    <a:pt x="6006406" y="2568972"/>
                    <a:pt x="6017763" y="2557462"/>
                    <a:pt x="6029120" y="2557462"/>
                  </a:cubicBezTo>
                  <a:close/>
                  <a:moveTo>
                    <a:pt x="5956949" y="2557462"/>
                  </a:moveTo>
                  <a:cubicBezTo>
                    <a:pt x="5967939" y="2557462"/>
                    <a:pt x="5978930" y="2568972"/>
                    <a:pt x="5978930" y="2580481"/>
                  </a:cubicBezTo>
                  <a:cubicBezTo>
                    <a:pt x="5982593" y="2591991"/>
                    <a:pt x="5971603" y="2603500"/>
                    <a:pt x="5960612" y="2599664"/>
                  </a:cubicBezTo>
                  <a:cubicBezTo>
                    <a:pt x="5945959" y="2599664"/>
                    <a:pt x="5934968" y="2591991"/>
                    <a:pt x="5934968" y="2580481"/>
                  </a:cubicBezTo>
                  <a:cubicBezTo>
                    <a:pt x="5934968" y="2565135"/>
                    <a:pt x="5942295" y="2557462"/>
                    <a:pt x="5956949" y="2557462"/>
                  </a:cubicBezTo>
                  <a:close/>
                  <a:moveTo>
                    <a:pt x="2841339" y="2557462"/>
                  </a:moveTo>
                  <a:cubicBezTo>
                    <a:pt x="2856308" y="2557462"/>
                    <a:pt x="2863790" y="2568972"/>
                    <a:pt x="2860050" y="2580481"/>
                  </a:cubicBezTo>
                  <a:cubicBezTo>
                    <a:pt x="2860050" y="2591991"/>
                    <a:pt x="2845081" y="2603500"/>
                    <a:pt x="2833857" y="2603500"/>
                  </a:cubicBezTo>
                  <a:cubicBezTo>
                    <a:pt x="2822631" y="2603500"/>
                    <a:pt x="2811403" y="2595827"/>
                    <a:pt x="2815145" y="2584318"/>
                  </a:cubicBezTo>
                  <a:cubicBezTo>
                    <a:pt x="2818888" y="2568972"/>
                    <a:pt x="2830115" y="2561299"/>
                    <a:pt x="2841339" y="2557462"/>
                  </a:cubicBezTo>
                  <a:close/>
                  <a:moveTo>
                    <a:pt x="8353585" y="2554287"/>
                  </a:moveTo>
                  <a:cubicBezTo>
                    <a:pt x="8364942" y="2554287"/>
                    <a:pt x="8380085" y="2565400"/>
                    <a:pt x="8383870" y="2576512"/>
                  </a:cubicBezTo>
                  <a:cubicBezTo>
                    <a:pt x="8387656" y="2591329"/>
                    <a:pt x="8383870" y="2598737"/>
                    <a:pt x="8372514" y="2598737"/>
                  </a:cubicBezTo>
                  <a:cubicBezTo>
                    <a:pt x="8361157" y="2595033"/>
                    <a:pt x="8346014" y="2587625"/>
                    <a:pt x="8342229" y="2572808"/>
                  </a:cubicBezTo>
                  <a:cubicBezTo>
                    <a:pt x="8338443" y="2561695"/>
                    <a:pt x="8342229" y="2554287"/>
                    <a:pt x="8353585" y="2554287"/>
                  </a:cubicBezTo>
                  <a:close/>
                  <a:moveTo>
                    <a:pt x="5881482" y="2554287"/>
                  </a:moveTo>
                  <a:cubicBezTo>
                    <a:pt x="5892839" y="2557991"/>
                    <a:pt x="5904196" y="2565400"/>
                    <a:pt x="5907981" y="2576512"/>
                  </a:cubicBezTo>
                  <a:cubicBezTo>
                    <a:pt x="5907981" y="2591329"/>
                    <a:pt x="5896624" y="2598737"/>
                    <a:pt x="5885268" y="2598737"/>
                  </a:cubicBezTo>
                  <a:cubicBezTo>
                    <a:pt x="5870125" y="2598737"/>
                    <a:pt x="5858768" y="2587625"/>
                    <a:pt x="5858768" y="2576512"/>
                  </a:cubicBezTo>
                  <a:cubicBezTo>
                    <a:pt x="5858768" y="2565400"/>
                    <a:pt x="5866339" y="2554287"/>
                    <a:pt x="5881482" y="2554287"/>
                  </a:cubicBezTo>
                  <a:close/>
                  <a:moveTo>
                    <a:pt x="5806870" y="2554287"/>
                  </a:moveTo>
                  <a:cubicBezTo>
                    <a:pt x="5818227" y="2554287"/>
                    <a:pt x="5829584" y="2565400"/>
                    <a:pt x="5833369" y="2576512"/>
                  </a:cubicBezTo>
                  <a:cubicBezTo>
                    <a:pt x="5833369" y="2587625"/>
                    <a:pt x="5822012" y="2598737"/>
                    <a:pt x="5810656" y="2598737"/>
                  </a:cubicBezTo>
                  <a:cubicBezTo>
                    <a:pt x="5799299" y="2598737"/>
                    <a:pt x="5784156" y="2587625"/>
                    <a:pt x="5784156" y="2576512"/>
                  </a:cubicBezTo>
                  <a:cubicBezTo>
                    <a:pt x="5784156" y="2565400"/>
                    <a:pt x="5795513" y="2554287"/>
                    <a:pt x="5806870" y="2554287"/>
                  </a:cubicBezTo>
                  <a:close/>
                  <a:moveTo>
                    <a:pt x="5730670" y="2554287"/>
                  </a:moveTo>
                  <a:cubicBezTo>
                    <a:pt x="5745812" y="2554287"/>
                    <a:pt x="5757169" y="2565544"/>
                    <a:pt x="5757169" y="2576801"/>
                  </a:cubicBezTo>
                  <a:cubicBezTo>
                    <a:pt x="5757169" y="2588058"/>
                    <a:pt x="5749598" y="2595562"/>
                    <a:pt x="5734456" y="2595562"/>
                  </a:cubicBezTo>
                  <a:cubicBezTo>
                    <a:pt x="5723099" y="2595562"/>
                    <a:pt x="5711742" y="2588058"/>
                    <a:pt x="5707956" y="2576801"/>
                  </a:cubicBezTo>
                  <a:cubicBezTo>
                    <a:pt x="5707956" y="2561792"/>
                    <a:pt x="5719313" y="2554287"/>
                    <a:pt x="5730670" y="2554287"/>
                  </a:cubicBezTo>
                  <a:close/>
                  <a:moveTo>
                    <a:pt x="5656057" y="2554287"/>
                  </a:moveTo>
                  <a:cubicBezTo>
                    <a:pt x="5671199" y="2554287"/>
                    <a:pt x="5682556" y="2561792"/>
                    <a:pt x="5682556" y="2573048"/>
                  </a:cubicBezTo>
                  <a:cubicBezTo>
                    <a:pt x="5682556" y="2588058"/>
                    <a:pt x="5674985" y="2595562"/>
                    <a:pt x="5659843" y="2595562"/>
                  </a:cubicBezTo>
                  <a:cubicBezTo>
                    <a:pt x="5648486" y="2595562"/>
                    <a:pt x="5637129" y="2584305"/>
                    <a:pt x="5633343" y="2573048"/>
                  </a:cubicBezTo>
                  <a:cubicBezTo>
                    <a:pt x="5633343" y="2561792"/>
                    <a:pt x="5644700" y="2554287"/>
                    <a:pt x="5656057" y="2554287"/>
                  </a:cubicBezTo>
                  <a:close/>
                  <a:moveTo>
                    <a:pt x="2916299" y="2554287"/>
                  </a:moveTo>
                  <a:cubicBezTo>
                    <a:pt x="2927655" y="2554287"/>
                    <a:pt x="2935225" y="2561695"/>
                    <a:pt x="2935225" y="2576512"/>
                  </a:cubicBezTo>
                  <a:cubicBezTo>
                    <a:pt x="2931440" y="2587625"/>
                    <a:pt x="2920085" y="2598737"/>
                    <a:pt x="2904943" y="2598737"/>
                  </a:cubicBezTo>
                  <a:cubicBezTo>
                    <a:pt x="2893588" y="2598737"/>
                    <a:pt x="2886016" y="2591329"/>
                    <a:pt x="2886016" y="2576512"/>
                  </a:cubicBezTo>
                  <a:cubicBezTo>
                    <a:pt x="2889801" y="2565400"/>
                    <a:pt x="2901158" y="2554287"/>
                    <a:pt x="2916299" y="2554287"/>
                  </a:cubicBezTo>
                  <a:close/>
                  <a:moveTo>
                    <a:pt x="8285323" y="2550187"/>
                  </a:moveTo>
                  <a:cubicBezTo>
                    <a:pt x="8300466" y="2550187"/>
                    <a:pt x="8311823" y="2561696"/>
                    <a:pt x="8315608" y="2573206"/>
                  </a:cubicBezTo>
                  <a:cubicBezTo>
                    <a:pt x="8319394" y="2584715"/>
                    <a:pt x="8315608" y="2592388"/>
                    <a:pt x="8304252" y="2592388"/>
                  </a:cubicBezTo>
                  <a:cubicBezTo>
                    <a:pt x="8292895" y="2592388"/>
                    <a:pt x="8277752" y="2580879"/>
                    <a:pt x="8273967" y="2569369"/>
                  </a:cubicBezTo>
                  <a:cubicBezTo>
                    <a:pt x="8270181" y="2557860"/>
                    <a:pt x="8273967" y="2546350"/>
                    <a:pt x="8285323" y="2550187"/>
                  </a:cubicBezTo>
                  <a:close/>
                  <a:moveTo>
                    <a:pt x="5579857" y="2549525"/>
                  </a:moveTo>
                  <a:cubicBezTo>
                    <a:pt x="5594999" y="2549525"/>
                    <a:pt x="5606356" y="2561035"/>
                    <a:pt x="5606356" y="2572544"/>
                  </a:cubicBezTo>
                  <a:cubicBezTo>
                    <a:pt x="5606356" y="2584054"/>
                    <a:pt x="5598785" y="2595563"/>
                    <a:pt x="5583643" y="2595563"/>
                  </a:cubicBezTo>
                  <a:cubicBezTo>
                    <a:pt x="5572286" y="2595563"/>
                    <a:pt x="5560929" y="2584054"/>
                    <a:pt x="5560929" y="2572544"/>
                  </a:cubicBezTo>
                  <a:cubicBezTo>
                    <a:pt x="5557143" y="2561035"/>
                    <a:pt x="5568500" y="2549525"/>
                    <a:pt x="5579857" y="2549525"/>
                  </a:cubicBezTo>
                  <a:close/>
                  <a:moveTo>
                    <a:pt x="5508725" y="2549525"/>
                  </a:moveTo>
                  <a:cubicBezTo>
                    <a:pt x="5520235" y="2549525"/>
                    <a:pt x="5531744" y="2561035"/>
                    <a:pt x="5531744" y="2572544"/>
                  </a:cubicBezTo>
                  <a:cubicBezTo>
                    <a:pt x="5531744" y="2584054"/>
                    <a:pt x="5524071" y="2595563"/>
                    <a:pt x="5508725" y="2595563"/>
                  </a:cubicBezTo>
                  <a:cubicBezTo>
                    <a:pt x="5497216" y="2595563"/>
                    <a:pt x="5485706" y="2584054"/>
                    <a:pt x="5485706" y="2572544"/>
                  </a:cubicBezTo>
                  <a:cubicBezTo>
                    <a:pt x="5485706" y="2561035"/>
                    <a:pt x="5493379" y="2549525"/>
                    <a:pt x="5508725" y="2549525"/>
                  </a:cubicBezTo>
                  <a:close/>
                  <a:moveTo>
                    <a:pt x="5433318" y="2549525"/>
                  </a:moveTo>
                  <a:cubicBezTo>
                    <a:pt x="5444431" y="2549525"/>
                    <a:pt x="5455543" y="2561035"/>
                    <a:pt x="5455543" y="2572544"/>
                  </a:cubicBezTo>
                  <a:cubicBezTo>
                    <a:pt x="5455543" y="2584054"/>
                    <a:pt x="5448135" y="2595563"/>
                    <a:pt x="5433318" y="2595563"/>
                  </a:cubicBezTo>
                  <a:cubicBezTo>
                    <a:pt x="5422206" y="2595563"/>
                    <a:pt x="5411093" y="2584054"/>
                    <a:pt x="5411093" y="2572544"/>
                  </a:cubicBezTo>
                  <a:cubicBezTo>
                    <a:pt x="5411093" y="2561035"/>
                    <a:pt x="5418502" y="2549525"/>
                    <a:pt x="5433318" y="2549525"/>
                  </a:cubicBezTo>
                  <a:close/>
                  <a:moveTo>
                    <a:pt x="5357607" y="2549525"/>
                  </a:moveTo>
                  <a:cubicBezTo>
                    <a:pt x="5368964" y="2549525"/>
                    <a:pt x="5380321" y="2561215"/>
                    <a:pt x="5380321" y="2572905"/>
                  </a:cubicBezTo>
                  <a:cubicBezTo>
                    <a:pt x="5384106" y="2584595"/>
                    <a:pt x="5372749" y="2592388"/>
                    <a:pt x="5357607" y="2592388"/>
                  </a:cubicBezTo>
                  <a:cubicBezTo>
                    <a:pt x="5346250" y="2592388"/>
                    <a:pt x="5334893" y="2584595"/>
                    <a:pt x="5334893" y="2572905"/>
                  </a:cubicBezTo>
                  <a:cubicBezTo>
                    <a:pt x="5334893" y="2557318"/>
                    <a:pt x="5342464" y="2549525"/>
                    <a:pt x="5357607" y="2549525"/>
                  </a:cubicBezTo>
                  <a:close/>
                  <a:moveTo>
                    <a:pt x="5282995" y="2549525"/>
                  </a:moveTo>
                  <a:cubicBezTo>
                    <a:pt x="5294352" y="2549525"/>
                    <a:pt x="5305709" y="2557318"/>
                    <a:pt x="5305709" y="2572905"/>
                  </a:cubicBezTo>
                  <a:cubicBezTo>
                    <a:pt x="5309494" y="2584595"/>
                    <a:pt x="5298137" y="2592388"/>
                    <a:pt x="5282995" y="2592388"/>
                  </a:cubicBezTo>
                  <a:cubicBezTo>
                    <a:pt x="5271638" y="2592388"/>
                    <a:pt x="5260281" y="2584595"/>
                    <a:pt x="5260281" y="2572905"/>
                  </a:cubicBezTo>
                  <a:cubicBezTo>
                    <a:pt x="5260281" y="2557318"/>
                    <a:pt x="5271638" y="2549525"/>
                    <a:pt x="5282995" y="2549525"/>
                  </a:cubicBezTo>
                  <a:close/>
                  <a:moveTo>
                    <a:pt x="2988340" y="2549525"/>
                  </a:moveTo>
                  <a:cubicBezTo>
                    <a:pt x="2999329" y="2549525"/>
                    <a:pt x="3006655" y="2557198"/>
                    <a:pt x="3006655" y="2568708"/>
                  </a:cubicBezTo>
                  <a:cubicBezTo>
                    <a:pt x="3002993" y="2584054"/>
                    <a:pt x="2992003" y="2591727"/>
                    <a:pt x="2981014" y="2595563"/>
                  </a:cubicBezTo>
                  <a:cubicBezTo>
                    <a:pt x="2966362" y="2595563"/>
                    <a:pt x="2959035" y="2584054"/>
                    <a:pt x="2962698" y="2572544"/>
                  </a:cubicBezTo>
                  <a:cubicBezTo>
                    <a:pt x="2962698" y="2561035"/>
                    <a:pt x="2977351" y="2549525"/>
                    <a:pt x="2988340" y="2549525"/>
                  </a:cubicBezTo>
                  <a:close/>
                  <a:moveTo>
                    <a:pt x="3059779" y="2546350"/>
                  </a:moveTo>
                  <a:cubicBezTo>
                    <a:pt x="3074747" y="2546350"/>
                    <a:pt x="3082231" y="2554023"/>
                    <a:pt x="3078489" y="2565533"/>
                  </a:cubicBezTo>
                  <a:cubicBezTo>
                    <a:pt x="3078489" y="2577042"/>
                    <a:pt x="3063521" y="2588552"/>
                    <a:pt x="3052295" y="2588552"/>
                  </a:cubicBezTo>
                  <a:cubicBezTo>
                    <a:pt x="3041069" y="2592388"/>
                    <a:pt x="3029843" y="2580879"/>
                    <a:pt x="3033585" y="2569369"/>
                  </a:cubicBezTo>
                  <a:cubicBezTo>
                    <a:pt x="3037327" y="2557860"/>
                    <a:pt x="3048553" y="2546350"/>
                    <a:pt x="3059779" y="2546350"/>
                  </a:cubicBezTo>
                  <a:close/>
                  <a:moveTo>
                    <a:pt x="8217060" y="2543175"/>
                  </a:moveTo>
                  <a:cubicBezTo>
                    <a:pt x="8232203" y="2543175"/>
                    <a:pt x="8243560" y="2554288"/>
                    <a:pt x="8247345" y="2565400"/>
                  </a:cubicBezTo>
                  <a:cubicBezTo>
                    <a:pt x="8251131" y="2576513"/>
                    <a:pt x="8247345" y="2587625"/>
                    <a:pt x="8235989" y="2587625"/>
                  </a:cubicBezTo>
                  <a:cubicBezTo>
                    <a:pt x="8220846" y="2583921"/>
                    <a:pt x="8209489" y="2576513"/>
                    <a:pt x="8205704" y="2561696"/>
                  </a:cubicBezTo>
                  <a:cubicBezTo>
                    <a:pt x="8201918" y="2550583"/>
                    <a:pt x="8205704" y="2543175"/>
                    <a:pt x="8217060" y="2543175"/>
                  </a:cubicBezTo>
                  <a:close/>
                  <a:moveTo>
                    <a:pt x="3134741" y="2542249"/>
                  </a:moveTo>
                  <a:cubicBezTo>
                    <a:pt x="3146098" y="2538412"/>
                    <a:pt x="3153669" y="2549922"/>
                    <a:pt x="3153669" y="2561431"/>
                  </a:cubicBezTo>
                  <a:cubicBezTo>
                    <a:pt x="3149883" y="2572941"/>
                    <a:pt x="3138526" y="2584450"/>
                    <a:pt x="3123384" y="2584450"/>
                  </a:cubicBezTo>
                  <a:cubicBezTo>
                    <a:pt x="3112027" y="2584450"/>
                    <a:pt x="3104456" y="2576777"/>
                    <a:pt x="3104456" y="2565268"/>
                  </a:cubicBezTo>
                  <a:cubicBezTo>
                    <a:pt x="3108241" y="2553758"/>
                    <a:pt x="3119598" y="2542249"/>
                    <a:pt x="3134741" y="2542249"/>
                  </a:cubicBezTo>
                  <a:close/>
                  <a:moveTo>
                    <a:pt x="3206178" y="2539074"/>
                  </a:moveTo>
                  <a:cubicBezTo>
                    <a:pt x="3217535" y="2535237"/>
                    <a:pt x="3225106" y="2546747"/>
                    <a:pt x="3225106" y="2558256"/>
                  </a:cubicBezTo>
                  <a:cubicBezTo>
                    <a:pt x="3221320" y="2569766"/>
                    <a:pt x="3209963" y="2581275"/>
                    <a:pt x="3198606" y="2581275"/>
                  </a:cubicBezTo>
                  <a:cubicBezTo>
                    <a:pt x="3183464" y="2581275"/>
                    <a:pt x="3175893" y="2573602"/>
                    <a:pt x="3179678" y="2562093"/>
                  </a:cubicBezTo>
                  <a:cubicBezTo>
                    <a:pt x="3179678" y="2546747"/>
                    <a:pt x="3191035" y="2539074"/>
                    <a:pt x="3206178" y="2539074"/>
                  </a:cubicBezTo>
                  <a:close/>
                  <a:moveTo>
                    <a:pt x="2291079" y="2535766"/>
                  </a:moveTo>
                  <a:cubicBezTo>
                    <a:pt x="2302299" y="2532062"/>
                    <a:pt x="2309785" y="2543175"/>
                    <a:pt x="2306042" y="2554287"/>
                  </a:cubicBezTo>
                  <a:cubicBezTo>
                    <a:pt x="2302299" y="2565400"/>
                    <a:pt x="2291079" y="2576512"/>
                    <a:pt x="2276117" y="2576512"/>
                  </a:cubicBezTo>
                  <a:cubicBezTo>
                    <a:pt x="2264879" y="2576512"/>
                    <a:pt x="2257396" y="2569104"/>
                    <a:pt x="2261134" y="2557991"/>
                  </a:cubicBezTo>
                  <a:cubicBezTo>
                    <a:pt x="2264879" y="2546879"/>
                    <a:pt x="2276117" y="2535766"/>
                    <a:pt x="2291079" y="2535766"/>
                  </a:cubicBezTo>
                  <a:close/>
                  <a:moveTo>
                    <a:pt x="8150385" y="2535237"/>
                  </a:moveTo>
                  <a:cubicBezTo>
                    <a:pt x="8161742" y="2539074"/>
                    <a:pt x="8176885" y="2550583"/>
                    <a:pt x="8180670" y="2562093"/>
                  </a:cubicBezTo>
                  <a:cubicBezTo>
                    <a:pt x="8184456" y="2573602"/>
                    <a:pt x="8180670" y="2581275"/>
                    <a:pt x="8165528" y="2581275"/>
                  </a:cubicBezTo>
                  <a:cubicBezTo>
                    <a:pt x="8154171" y="2581275"/>
                    <a:pt x="8142814" y="2569766"/>
                    <a:pt x="8139029" y="2558256"/>
                  </a:cubicBezTo>
                  <a:cubicBezTo>
                    <a:pt x="8135243" y="2546747"/>
                    <a:pt x="8139029" y="2535237"/>
                    <a:pt x="8150385" y="2535237"/>
                  </a:cubicBezTo>
                  <a:close/>
                  <a:moveTo>
                    <a:pt x="8082516" y="2532062"/>
                  </a:moveTo>
                  <a:cubicBezTo>
                    <a:pt x="8093742" y="2532062"/>
                    <a:pt x="8108710" y="2543175"/>
                    <a:pt x="8112452" y="2554287"/>
                  </a:cubicBezTo>
                  <a:cubicBezTo>
                    <a:pt x="8116194" y="2565400"/>
                    <a:pt x="8108710" y="2576512"/>
                    <a:pt x="8097484" y="2576512"/>
                  </a:cubicBezTo>
                  <a:cubicBezTo>
                    <a:pt x="8086258" y="2572808"/>
                    <a:pt x="8075032" y="2561695"/>
                    <a:pt x="8067548" y="2550583"/>
                  </a:cubicBezTo>
                  <a:cubicBezTo>
                    <a:pt x="8063806" y="2539470"/>
                    <a:pt x="8071290" y="2532062"/>
                    <a:pt x="8082516" y="2532062"/>
                  </a:cubicBezTo>
                  <a:close/>
                  <a:moveTo>
                    <a:pt x="3278592" y="2532062"/>
                  </a:moveTo>
                  <a:cubicBezTo>
                    <a:pt x="3293735" y="2532062"/>
                    <a:pt x="3301306" y="2543175"/>
                    <a:pt x="3297520" y="2554287"/>
                  </a:cubicBezTo>
                  <a:cubicBezTo>
                    <a:pt x="3297520" y="2565400"/>
                    <a:pt x="3286163" y="2576512"/>
                    <a:pt x="3271021" y="2576512"/>
                  </a:cubicBezTo>
                  <a:cubicBezTo>
                    <a:pt x="3259664" y="2576512"/>
                    <a:pt x="3252093" y="2569104"/>
                    <a:pt x="3252093" y="2557991"/>
                  </a:cubicBezTo>
                  <a:cubicBezTo>
                    <a:pt x="3255878" y="2543175"/>
                    <a:pt x="3267235" y="2535766"/>
                    <a:pt x="3278592" y="2532062"/>
                  </a:cubicBezTo>
                  <a:close/>
                  <a:moveTo>
                    <a:pt x="3353816" y="2527300"/>
                  </a:moveTo>
                  <a:cubicBezTo>
                    <a:pt x="3365173" y="2527300"/>
                    <a:pt x="3372744" y="2538810"/>
                    <a:pt x="3372744" y="2550319"/>
                  </a:cubicBezTo>
                  <a:cubicBezTo>
                    <a:pt x="3368958" y="2561829"/>
                    <a:pt x="3357601" y="2573338"/>
                    <a:pt x="3346244" y="2573338"/>
                  </a:cubicBezTo>
                  <a:cubicBezTo>
                    <a:pt x="3331102" y="2573338"/>
                    <a:pt x="3323531" y="2565665"/>
                    <a:pt x="3327316" y="2554156"/>
                  </a:cubicBezTo>
                  <a:cubicBezTo>
                    <a:pt x="3327316" y="2538810"/>
                    <a:pt x="3338673" y="2531137"/>
                    <a:pt x="3353816" y="2527300"/>
                  </a:cubicBezTo>
                  <a:close/>
                  <a:moveTo>
                    <a:pt x="2358764" y="2527300"/>
                  </a:moveTo>
                  <a:cubicBezTo>
                    <a:pt x="2373745" y="2527300"/>
                    <a:pt x="2381223" y="2534973"/>
                    <a:pt x="2377485" y="2546483"/>
                  </a:cubicBezTo>
                  <a:cubicBezTo>
                    <a:pt x="2373745" y="2561829"/>
                    <a:pt x="2358764" y="2569502"/>
                    <a:pt x="2347538" y="2573338"/>
                  </a:cubicBezTo>
                  <a:cubicBezTo>
                    <a:pt x="2336313" y="2573338"/>
                    <a:pt x="2328834" y="2565665"/>
                    <a:pt x="2332571" y="2550319"/>
                  </a:cubicBezTo>
                  <a:cubicBezTo>
                    <a:pt x="2336313" y="2538810"/>
                    <a:pt x="2347538" y="2527300"/>
                    <a:pt x="2358764" y="2527300"/>
                  </a:cubicBezTo>
                  <a:close/>
                  <a:moveTo>
                    <a:pt x="3424642" y="2524125"/>
                  </a:moveTo>
                  <a:cubicBezTo>
                    <a:pt x="3435999" y="2524125"/>
                    <a:pt x="3447356" y="2535238"/>
                    <a:pt x="3443570" y="2546350"/>
                  </a:cubicBezTo>
                  <a:cubicBezTo>
                    <a:pt x="3443570" y="2557463"/>
                    <a:pt x="3432213" y="2568575"/>
                    <a:pt x="3417071" y="2568575"/>
                  </a:cubicBezTo>
                  <a:cubicBezTo>
                    <a:pt x="3405714" y="2568575"/>
                    <a:pt x="3398143" y="2561167"/>
                    <a:pt x="3398143" y="2550054"/>
                  </a:cubicBezTo>
                  <a:cubicBezTo>
                    <a:pt x="3401928" y="2535238"/>
                    <a:pt x="3413285" y="2527829"/>
                    <a:pt x="3424642" y="2524125"/>
                  </a:cubicBezTo>
                  <a:close/>
                  <a:moveTo>
                    <a:pt x="2430535" y="2523199"/>
                  </a:moveTo>
                  <a:cubicBezTo>
                    <a:pt x="2441890" y="2519362"/>
                    <a:pt x="2449467" y="2530872"/>
                    <a:pt x="2445682" y="2542381"/>
                  </a:cubicBezTo>
                  <a:cubicBezTo>
                    <a:pt x="2445682" y="2553891"/>
                    <a:pt x="2430535" y="2565400"/>
                    <a:pt x="2419184" y="2565400"/>
                  </a:cubicBezTo>
                  <a:cubicBezTo>
                    <a:pt x="2407826" y="2565400"/>
                    <a:pt x="2400250" y="2557727"/>
                    <a:pt x="2404038" y="2546218"/>
                  </a:cubicBezTo>
                  <a:cubicBezTo>
                    <a:pt x="2404038" y="2534708"/>
                    <a:pt x="2419184" y="2523199"/>
                    <a:pt x="2430535" y="2523199"/>
                  </a:cubicBezTo>
                  <a:close/>
                  <a:moveTo>
                    <a:pt x="3572280" y="2520024"/>
                  </a:moveTo>
                  <a:cubicBezTo>
                    <a:pt x="3583637" y="2516187"/>
                    <a:pt x="3594994" y="2527697"/>
                    <a:pt x="3591208" y="2539206"/>
                  </a:cubicBezTo>
                  <a:cubicBezTo>
                    <a:pt x="3591208" y="2550716"/>
                    <a:pt x="3579851" y="2562225"/>
                    <a:pt x="3564709" y="2562225"/>
                  </a:cubicBezTo>
                  <a:cubicBezTo>
                    <a:pt x="3553352" y="2562225"/>
                    <a:pt x="3545781" y="2554552"/>
                    <a:pt x="3545781" y="2543043"/>
                  </a:cubicBezTo>
                  <a:cubicBezTo>
                    <a:pt x="3549566" y="2527697"/>
                    <a:pt x="3560923" y="2520024"/>
                    <a:pt x="3572280" y="2520024"/>
                  </a:cubicBezTo>
                  <a:close/>
                  <a:moveTo>
                    <a:pt x="7946209" y="2519362"/>
                  </a:moveTo>
                  <a:cubicBezTo>
                    <a:pt x="7957566" y="2519362"/>
                    <a:pt x="7968923" y="2530872"/>
                    <a:pt x="7972708" y="2542381"/>
                  </a:cubicBezTo>
                  <a:cubicBezTo>
                    <a:pt x="7976494" y="2553891"/>
                    <a:pt x="7972708" y="2565400"/>
                    <a:pt x="7957566" y="2565400"/>
                  </a:cubicBezTo>
                  <a:cubicBezTo>
                    <a:pt x="7946209" y="2561564"/>
                    <a:pt x="7934852" y="2553891"/>
                    <a:pt x="7931067" y="2538545"/>
                  </a:cubicBezTo>
                  <a:cubicBezTo>
                    <a:pt x="7927281" y="2527035"/>
                    <a:pt x="7931067" y="2519362"/>
                    <a:pt x="7946209" y="2519362"/>
                  </a:cubicBezTo>
                  <a:close/>
                  <a:moveTo>
                    <a:pt x="3499866" y="2519362"/>
                  </a:moveTo>
                  <a:cubicBezTo>
                    <a:pt x="3511223" y="2519362"/>
                    <a:pt x="3518794" y="2530872"/>
                    <a:pt x="3518794" y="2542381"/>
                  </a:cubicBezTo>
                  <a:cubicBezTo>
                    <a:pt x="3515008" y="2553891"/>
                    <a:pt x="3503651" y="2565400"/>
                    <a:pt x="3492294" y="2565400"/>
                  </a:cubicBezTo>
                  <a:cubicBezTo>
                    <a:pt x="3477152" y="2565400"/>
                    <a:pt x="3469581" y="2557727"/>
                    <a:pt x="3473366" y="2546218"/>
                  </a:cubicBezTo>
                  <a:cubicBezTo>
                    <a:pt x="3473366" y="2530872"/>
                    <a:pt x="3484723" y="2523199"/>
                    <a:pt x="3499866" y="2519362"/>
                  </a:cubicBezTo>
                  <a:close/>
                  <a:moveTo>
                    <a:pt x="8658211" y="2516187"/>
                  </a:moveTo>
                  <a:cubicBezTo>
                    <a:pt x="8669437" y="2520024"/>
                    <a:pt x="8684405" y="2531533"/>
                    <a:pt x="8688147" y="2543043"/>
                  </a:cubicBezTo>
                  <a:cubicBezTo>
                    <a:pt x="8695631" y="2554552"/>
                    <a:pt x="8688147" y="2562225"/>
                    <a:pt x="8676921" y="2562225"/>
                  </a:cubicBezTo>
                  <a:cubicBezTo>
                    <a:pt x="8665695" y="2562225"/>
                    <a:pt x="8654469" y="2550716"/>
                    <a:pt x="8646985" y="2539206"/>
                  </a:cubicBezTo>
                  <a:cubicBezTo>
                    <a:pt x="8643243" y="2523860"/>
                    <a:pt x="8646985" y="2516187"/>
                    <a:pt x="8658211" y="2516187"/>
                  </a:cubicBezTo>
                  <a:close/>
                  <a:moveTo>
                    <a:pt x="2501972" y="2516187"/>
                  </a:moveTo>
                  <a:cubicBezTo>
                    <a:pt x="2513326" y="2516187"/>
                    <a:pt x="2520891" y="2523860"/>
                    <a:pt x="2517110" y="2535370"/>
                  </a:cubicBezTo>
                  <a:cubicBezTo>
                    <a:pt x="2513326" y="2550716"/>
                    <a:pt x="2501972" y="2558389"/>
                    <a:pt x="2490609" y="2562225"/>
                  </a:cubicBezTo>
                  <a:cubicBezTo>
                    <a:pt x="2479250" y="2562225"/>
                    <a:pt x="2471680" y="2554552"/>
                    <a:pt x="2471680" y="2539206"/>
                  </a:cubicBezTo>
                  <a:cubicBezTo>
                    <a:pt x="2475459" y="2527697"/>
                    <a:pt x="2490609" y="2516187"/>
                    <a:pt x="2501972" y="2516187"/>
                  </a:cubicBezTo>
                  <a:close/>
                  <a:moveTo>
                    <a:pt x="2573634" y="2512087"/>
                  </a:moveTo>
                  <a:cubicBezTo>
                    <a:pt x="2584845" y="2508250"/>
                    <a:pt x="2592311" y="2519760"/>
                    <a:pt x="2588579" y="2531269"/>
                  </a:cubicBezTo>
                  <a:cubicBezTo>
                    <a:pt x="2584845" y="2542779"/>
                    <a:pt x="2573634" y="2554288"/>
                    <a:pt x="2562395" y="2554288"/>
                  </a:cubicBezTo>
                  <a:cubicBezTo>
                    <a:pt x="2547425" y="2554288"/>
                    <a:pt x="2539940" y="2546615"/>
                    <a:pt x="2543680" y="2535106"/>
                  </a:cubicBezTo>
                  <a:cubicBezTo>
                    <a:pt x="2547425" y="2523596"/>
                    <a:pt x="2558653" y="2512087"/>
                    <a:pt x="2573634" y="2512087"/>
                  </a:cubicBezTo>
                  <a:close/>
                  <a:moveTo>
                    <a:pt x="2645035" y="2505075"/>
                  </a:moveTo>
                  <a:cubicBezTo>
                    <a:pt x="2656267" y="2505075"/>
                    <a:pt x="2663745" y="2512483"/>
                    <a:pt x="2660015" y="2527300"/>
                  </a:cubicBezTo>
                  <a:cubicBezTo>
                    <a:pt x="2656267" y="2538413"/>
                    <a:pt x="2645035" y="2549525"/>
                    <a:pt x="2633819" y="2549525"/>
                  </a:cubicBezTo>
                  <a:cubicBezTo>
                    <a:pt x="2618846" y="2549525"/>
                    <a:pt x="2611351" y="2542117"/>
                    <a:pt x="2615098" y="2527300"/>
                  </a:cubicBezTo>
                  <a:cubicBezTo>
                    <a:pt x="2618846" y="2516188"/>
                    <a:pt x="2630066" y="2505075"/>
                    <a:pt x="2645035" y="2505075"/>
                  </a:cubicBezTo>
                  <a:close/>
                  <a:moveTo>
                    <a:pt x="2713648" y="2501900"/>
                  </a:moveTo>
                  <a:cubicBezTo>
                    <a:pt x="2729068" y="2501900"/>
                    <a:pt x="2736787" y="2509308"/>
                    <a:pt x="2732929" y="2520421"/>
                  </a:cubicBezTo>
                  <a:cubicBezTo>
                    <a:pt x="2729068" y="2531533"/>
                    <a:pt x="2717507" y="2542646"/>
                    <a:pt x="2705938" y="2542646"/>
                  </a:cubicBezTo>
                  <a:cubicBezTo>
                    <a:pt x="2690519" y="2546350"/>
                    <a:pt x="2682806" y="2535238"/>
                    <a:pt x="2686666" y="2524125"/>
                  </a:cubicBezTo>
                  <a:cubicBezTo>
                    <a:pt x="2690519" y="2513013"/>
                    <a:pt x="2702088" y="2501900"/>
                    <a:pt x="2713648" y="2501900"/>
                  </a:cubicBezTo>
                  <a:close/>
                  <a:moveTo>
                    <a:pt x="2785087" y="2497666"/>
                  </a:moveTo>
                  <a:cubicBezTo>
                    <a:pt x="2800510" y="2493962"/>
                    <a:pt x="2808221" y="2505075"/>
                    <a:pt x="2804366" y="2516187"/>
                  </a:cubicBezTo>
                  <a:cubicBezTo>
                    <a:pt x="2800510" y="2527300"/>
                    <a:pt x="2788943" y="2538412"/>
                    <a:pt x="2777382" y="2538412"/>
                  </a:cubicBezTo>
                  <a:cubicBezTo>
                    <a:pt x="2761959" y="2538412"/>
                    <a:pt x="2754251" y="2531004"/>
                    <a:pt x="2758105" y="2519891"/>
                  </a:cubicBezTo>
                  <a:cubicBezTo>
                    <a:pt x="2761959" y="2508779"/>
                    <a:pt x="2773527" y="2497666"/>
                    <a:pt x="2785087" y="2497666"/>
                  </a:cubicBezTo>
                  <a:close/>
                  <a:moveTo>
                    <a:pt x="8462495" y="2497137"/>
                  </a:moveTo>
                  <a:cubicBezTo>
                    <a:pt x="8474061" y="2500974"/>
                    <a:pt x="8485627" y="2508647"/>
                    <a:pt x="8493338" y="2523993"/>
                  </a:cubicBezTo>
                  <a:cubicBezTo>
                    <a:pt x="8497193" y="2535502"/>
                    <a:pt x="8493338" y="2543175"/>
                    <a:pt x="8477916" y="2543175"/>
                  </a:cubicBezTo>
                  <a:cubicBezTo>
                    <a:pt x="8466350" y="2543175"/>
                    <a:pt x="8454784" y="2531666"/>
                    <a:pt x="8450929" y="2520156"/>
                  </a:cubicBezTo>
                  <a:cubicBezTo>
                    <a:pt x="8443218" y="2504810"/>
                    <a:pt x="8450929" y="2497137"/>
                    <a:pt x="8462495" y="2497137"/>
                  </a:cubicBezTo>
                  <a:close/>
                  <a:moveTo>
                    <a:pt x="8394860" y="2492986"/>
                  </a:moveTo>
                  <a:cubicBezTo>
                    <a:pt x="8406217" y="2492986"/>
                    <a:pt x="8421360" y="2504343"/>
                    <a:pt x="8425145" y="2515699"/>
                  </a:cubicBezTo>
                  <a:cubicBezTo>
                    <a:pt x="8428931" y="2527056"/>
                    <a:pt x="8425145" y="2538413"/>
                    <a:pt x="8413789" y="2534628"/>
                  </a:cubicBezTo>
                  <a:cubicBezTo>
                    <a:pt x="8402432" y="2534628"/>
                    <a:pt x="8387289" y="2523271"/>
                    <a:pt x="8383504" y="2511914"/>
                  </a:cubicBezTo>
                  <a:cubicBezTo>
                    <a:pt x="8379718" y="2500557"/>
                    <a:pt x="8383504" y="2489200"/>
                    <a:pt x="8394860" y="2492986"/>
                  </a:cubicBezTo>
                  <a:close/>
                  <a:moveTo>
                    <a:pt x="6021182" y="2489200"/>
                  </a:moveTo>
                  <a:cubicBezTo>
                    <a:pt x="6036324" y="2489200"/>
                    <a:pt x="6047681" y="2500710"/>
                    <a:pt x="6047681" y="2512219"/>
                  </a:cubicBezTo>
                  <a:cubicBezTo>
                    <a:pt x="6047681" y="2523729"/>
                    <a:pt x="6040110" y="2535238"/>
                    <a:pt x="6028753" y="2535238"/>
                  </a:cubicBezTo>
                  <a:cubicBezTo>
                    <a:pt x="6013611" y="2535238"/>
                    <a:pt x="6002254" y="2523729"/>
                    <a:pt x="6002254" y="2512219"/>
                  </a:cubicBezTo>
                  <a:cubicBezTo>
                    <a:pt x="5998468" y="2500710"/>
                    <a:pt x="6009825" y="2489200"/>
                    <a:pt x="6021182" y="2489200"/>
                  </a:cubicBezTo>
                  <a:close/>
                  <a:moveTo>
                    <a:pt x="5949745" y="2489200"/>
                  </a:moveTo>
                  <a:cubicBezTo>
                    <a:pt x="5961102" y="2489200"/>
                    <a:pt x="5972459" y="2496993"/>
                    <a:pt x="5972459" y="2512580"/>
                  </a:cubicBezTo>
                  <a:cubicBezTo>
                    <a:pt x="5976244" y="2524270"/>
                    <a:pt x="5964887" y="2532063"/>
                    <a:pt x="5953531" y="2532063"/>
                  </a:cubicBezTo>
                  <a:cubicBezTo>
                    <a:pt x="5938388" y="2532063"/>
                    <a:pt x="5927031" y="2524270"/>
                    <a:pt x="5927031" y="2508683"/>
                  </a:cubicBezTo>
                  <a:cubicBezTo>
                    <a:pt x="5927031" y="2496993"/>
                    <a:pt x="5934602" y="2489200"/>
                    <a:pt x="5949745" y="2489200"/>
                  </a:cubicBezTo>
                  <a:close/>
                  <a:moveTo>
                    <a:pt x="2857206" y="2489200"/>
                  </a:moveTo>
                  <a:cubicBezTo>
                    <a:pt x="2872173" y="2489200"/>
                    <a:pt x="2879658" y="2496873"/>
                    <a:pt x="2875916" y="2512219"/>
                  </a:cubicBezTo>
                  <a:cubicBezTo>
                    <a:pt x="2872173" y="2523729"/>
                    <a:pt x="2860949" y="2535238"/>
                    <a:pt x="2849723" y="2535238"/>
                  </a:cubicBezTo>
                  <a:cubicBezTo>
                    <a:pt x="2838496" y="2535238"/>
                    <a:pt x="2827271" y="2527565"/>
                    <a:pt x="2831014" y="2512219"/>
                  </a:cubicBezTo>
                  <a:cubicBezTo>
                    <a:pt x="2834753" y="2500710"/>
                    <a:pt x="2845976" y="2489200"/>
                    <a:pt x="2857206" y="2489200"/>
                  </a:cubicBezTo>
                  <a:close/>
                  <a:moveTo>
                    <a:pt x="8326598" y="2486025"/>
                  </a:moveTo>
                  <a:cubicBezTo>
                    <a:pt x="8337955" y="2486025"/>
                    <a:pt x="8353098" y="2497535"/>
                    <a:pt x="8356883" y="2509044"/>
                  </a:cubicBezTo>
                  <a:cubicBezTo>
                    <a:pt x="8360669" y="2524390"/>
                    <a:pt x="8356883" y="2532063"/>
                    <a:pt x="8345527" y="2532063"/>
                  </a:cubicBezTo>
                  <a:cubicBezTo>
                    <a:pt x="8334170" y="2528227"/>
                    <a:pt x="8319027" y="2516717"/>
                    <a:pt x="8315242" y="2505208"/>
                  </a:cubicBezTo>
                  <a:cubicBezTo>
                    <a:pt x="8311456" y="2493698"/>
                    <a:pt x="8315242" y="2486025"/>
                    <a:pt x="8326598" y="2486025"/>
                  </a:cubicBezTo>
                  <a:close/>
                  <a:moveTo>
                    <a:pt x="5873545" y="2486025"/>
                  </a:moveTo>
                  <a:cubicBezTo>
                    <a:pt x="5884902" y="2486025"/>
                    <a:pt x="5896259" y="2497535"/>
                    <a:pt x="5900044" y="2509044"/>
                  </a:cubicBezTo>
                  <a:cubicBezTo>
                    <a:pt x="5900044" y="2524390"/>
                    <a:pt x="5892473" y="2532063"/>
                    <a:pt x="5877331" y="2532063"/>
                  </a:cubicBezTo>
                  <a:cubicBezTo>
                    <a:pt x="5865974" y="2532063"/>
                    <a:pt x="5854617" y="2520554"/>
                    <a:pt x="5850831" y="2509044"/>
                  </a:cubicBezTo>
                  <a:cubicBezTo>
                    <a:pt x="5850831" y="2497535"/>
                    <a:pt x="5862188" y="2486025"/>
                    <a:pt x="5873545" y="2486025"/>
                  </a:cubicBezTo>
                  <a:close/>
                  <a:moveTo>
                    <a:pt x="5798932" y="2486025"/>
                  </a:moveTo>
                  <a:cubicBezTo>
                    <a:pt x="5814074" y="2486025"/>
                    <a:pt x="5825431" y="2497535"/>
                    <a:pt x="5825431" y="2509044"/>
                  </a:cubicBezTo>
                  <a:cubicBezTo>
                    <a:pt x="5825431" y="2520554"/>
                    <a:pt x="5817860" y="2532063"/>
                    <a:pt x="5802718" y="2532063"/>
                  </a:cubicBezTo>
                  <a:cubicBezTo>
                    <a:pt x="5791361" y="2532063"/>
                    <a:pt x="5780004" y="2520554"/>
                    <a:pt x="5780004" y="2509044"/>
                  </a:cubicBezTo>
                  <a:cubicBezTo>
                    <a:pt x="5776218" y="2497535"/>
                    <a:pt x="5787575" y="2486025"/>
                    <a:pt x="5798932" y="2486025"/>
                  </a:cubicBezTo>
                  <a:close/>
                  <a:moveTo>
                    <a:pt x="5727495" y="2486025"/>
                  </a:moveTo>
                  <a:cubicBezTo>
                    <a:pt x="5738852" y="2486025"/>
                    <a:pt x="5750209" y="2493530"/>
                    <a:pt x="5750209" y="2508539"/>
                  </a:cubicBezTo>
                  <a:cubicBezTo>
                    <a:pt x="5753994" y="2519796"/>
                    <a:pt x="5742637" y="2527300"/>
                    <a:pt x="5731281" y="2527300"/>
                  </a:cubicBezTo>
                  <a:cubicBezTo>
                    <a:pt x="5716138" y="2527300"/>
                    <a:pt x="5704781" y="2519796"/>
                    <a:pt x="5704781" y="2504786"/>
                  </a:cubicBezTo>
                  <a:cubicBezTo>
                    <a:pt x="5704781" y="2493530"/>
                    <a:pt x="5712352" y="2486025"/>
                    <a:pt x="5727495" y="2486025"/>
                  </a:cubicBezTo>
                  <a:close/>
                  <a:moveTo>
                    <a:pt x="2932163" y="2486025"/>
                  </a:moveTo>
                  <a:cubicBezTo>
                    <a:pt x="2943519" y="2486025"/>
                    <a:pt x="2951090" y="2493698"/>
                    <a:pt x="2947304" y="2505208"/>
                  </a:cubicBezTo>
                  <a:cubicBezTo>
                    <a:pt x="2947304" y="2520554"/>
                    <a:pt x="2932163" y="2528227"/>
                    <a:pt x="2920807" y="2532063"/>
                  </a:cubicBezTo>
                  <a:cubicBezTo>
                    <a:pt x="2909452" y="2532063"/>
                    <a:pt x="2901881" y="2520554"/>
                    <a:pt x="2901881" y="2509044"/>
                  </a:cubicBezTo>
                  <a:cubicBezTo>
                    <a:pt x="2905666" y="2497535"/>
                    <a:pt x="2917022" y="2486025"/>
                    <a:pt x="2932163" y="2486025"/>
                  </a:cubicBezTo>
                  <a:close/>
                  <a:moveTo>
                    <a:pt x="5651295" y="2482850"/>
                  </a:moveTo>
                  <a:cubicBezTo>
                    <a:pt x="5662652" y="2482850"/>
                    <a:pt x="5674009" y="2493963"/>
                    <a:pt x="5677794" y="2505075"/>
                  </a:cubicBezTo>
                  <a:cubicBezTo>
                    <a:pt x="5677794" y="2519892"/>
                    <a:pt x="5666437" y="2527300"/>
                    <a:pt x="5655081" y="2527300"/>
                  </a:cubicBezTo>
                  <a:cubicBezTo>
                    <a:pt x="5639938" y="2527300"/>
                    <a:pt x="5628581" y="2516188"/>
                    <a:pt x="5628581" y="2505075"/>
                  </a:cubicBezTo>
                  <a:cubicBezTo>
                    <a:pt x="5628581" y="2493963"/>
                    <a:pt x="5639938" y="2482850"/>
                    <a:pt x="5651295" y="2482850"/>
                  </a:cubicBezTo>
                  <a:close/>
                  <a:moveTo>
                    <a:pt x="5576682" y="2482850"/>
                  </a:moveTo>
                  <a:cubicBezTo>
                    <a:pt x="5591824" y="2482850"/>
                    <a:pt x="5603181" y="2493963"/>
                    <a:pt x="5603181" y="2505075"/>
                  </a:cubicBezTo>
                  <a:cubicBezTo>
                    <a:pt x="5603181" y="2516188"/>
                    <a:pt x="5591824" y="2527300"/>
                    <a:pt x="5580468" y="2527300"/>
                  </a:cubicBezTo>
                  <a:cubicBezTo>
                    <a:pt x="5569111" y="2527300"/>
                    <a:pt x="5557754" y="2516188"/>
                    <a:pt x="5553968" y="2505075"/>
                  </a:cubicBezTo>
                  <a:cubicBezTo>
                    <a:pt x="5553968" y="2493963"/>
                    <a:pt x="5565325" y="2482850"/>
                    <a:pt x="5576682" y="2482850"/>
                  </a:cubicBezTo>
                  <a:close/>
                  <a:moveTo>
                    <a:pt x="5504268" y="2482850"/>
                  </a:moveTo>
                  <a:cubicBezTo>
                    <a:pt x="5515624" y="2482850"/>
                    <a:pt x="5526981" y="2493963"/>
                    <a:pt x="5526981" y="2505075"/>
                  </a:cubicBezTo>
                  <a:cubicBezTo>
                    <a:pt x="5526981" y="2516188"/>
                    <a:pt x="5519410" y="2527300"/>
                    <a:pt x="5504268" y="2527300"/>
                  </a:cubicBezTo>
                  <a:cubicBezTo>
                    <a:pt x="5492911" y="2527300"/>
                    <a:pt x="5481554" y="2516188"/>
                    <a:pt x="5481554" y="2505075"/>
                  </a:cubicBezTo>
                  <a:cubicBezTo>
                    <a:pt x="5477768" y="2493963"/>
                    <a:pt x="5489125" y="2482850"/>
                    <a:pt x="5504268" y="2482850"/>
                  </a:cubicBezTo>
                  <a:close/>
                  <a:moveTo>
                    <a:pt x="5429350" y="2482850"/>
                  </a:moveTo>
                  <a:cubicBezTo>
                    <a:pt x="5440860" y="2482850"/>
                    <a:pt x="5452369" y="2493963"/>
                    <a:pt x="5452369" y="2505075"/>
                  </a:cubicBezTo>
                  <a:cubicBezTo>
                    <a:pt x="5452369" y="2516188"/>
                    <a:pt x="5444696" y="2527300"/>
                    <a:pt x="5429350" y="2527300"/>
                  </a:cubicBezTo>
                  <a:cubicBezTo>
                    <a:pt x="5417841" y="2523596"/>
                    <a:pt x="5406331" y="2516188"/>
                    <a:pt x="5406331" y="2505075"/>
                  </a:cubicBezTo>
                  <a:cubicBezTo>
                    <a:pt x="5406331" y="2490258"/>
                    <a:pt x="5414004" y="2482850"/>
                    <a:pt x="5429350" y="2482850"/>
                  </a:cubicBezTo>
                  <a:close/>
                  <a:moveTo>
                    <a:pt x="5354432" y="2482850"/>
                  </a:moveTo>
                  <a:cubicBezTo>
                    <a:pt x="5365789" y="2482850"/>
                    <a:pt x="5377146" y="2490355"/>
                    <a:pt x="5380931" y="2505364"/>
                  </a:cubicBezTo>
                  <a:cubicBezTo>
                    <a:pt x="5380931" y="2516621"/>
                    <a:pt x="5369574" y="2524125"/>
                    <a:pt x="5358218" y="2524125"/>
                  </a:cubicBezTo>
                  <a:cubicBezTo>
                    <a:pt x="5343075" y="2524125"/>
                    <a:pt x="5331718" y="2516621"/>
                    <a:pt x="5331718" y="2505364"/>
                  </a:cubicBezTo>
                  <a:cubicBezTo>
                    <a:pt x="5331718" y="2490355"/>
                    <a:pt x="5343075" y="2482850"/>
                    <a:pt x="5354432" y="2482850"/>
                  </a:cubicBezTo>
                  <a:close/>
                  <a:moveTo>
                    <a:pt x="5278232" y="2482850"/>
                  </a:moveTo>
                  <a:cubicBezTo>
                    <a:pt x="5293374" y="2482850"/>
                    <a:pt x="5304731" y="2490355"/>
                    <a:pt x="5304731" y="2505364"/>
                  </a:cubicBezTo>
                  <a:cubicBezTo>
                    <a:pt x="5304731" y="2516621"/>
                    <a:pt x="5293374" y="2524125"/>
                    <a:pt x="5282018" y="2524125"/>
                  </a:cubicBezTo>
                  <a:cubicBezTo>
                    <a:pt x="5266875" y="2524125"/>
                    <a:pt x="5255518" y="2516621"/>
                    <a:pt x="5255518" y="2505364"/>
                  </a:cubicBezTo>
                  <a:cubicBezTo>
                    <a:pt x="5255518" y="2490355"/>
                    <a:pt x="5266875" y="2482850"/>
                    <a:pt x="5278232" y="2482850"/>
                  </a:cubicBezTo>
                  <a:close/>
                  <a:moveTo>
                    <a:pt x="3003593" y="2482850"/>
                  </a:moveTo>
                  <a:cubicBezTo>
                    <a:pt x="3014949" y="2482850"/>
                    <a:pt x="3022520" y="2490258"/>
                    <a:pt x="3018734" y="2501371"/>
                  </a:cubicBezTo>
                  <a:cubicBezTo>
                    <a:pt x="3018734" y="2512483"/>
                    <a:pt x="3007379" y="2523596"/>
                    <a:pt x="2992238" y="2523596"/>
                  </a:cubicBezTo>
                  <a:cubicBezTo>
                    <a:pt x="2980882" y="2527300"/>
                    <a:pt x="2973312" y="2516188"/>
                    <a:pt x="2973312" y="2505075"/>
                  </a:cubicBezTo>
                  <a:cubicBezTo>
                    <a:pt x="2977097" y="2493963"/>
                    <a:pt x="2988453" y="2482850"/>
                    <a:pt x="3003593" y="2482850"/>
                  </a:cubicBezTo>
                  <a:close/>
                  <a:moveTo>
                    <a:pt x="3074416" y="2478616"/>
                  </a:moveTo>
                  <a:cubicBezTo>
                    <a:pt x="3085773" y="2474912"/>
                    <a:pt x="3093344" y="2486025"/>
                    <a:pt x="3093344" y="2497137"/>
                  </a:cubicBezTo>
                  <a:cubicBezTo>
                    <a:pt x="3089558" y="2508250"/>
                    <a:pt x="3078201" y="2519362"/>
                    <a:pt x="3063059" y="2519362"/>
                  </a:cubicBezTo>
                  <a:cubicBezTo>
                    <a:pt x="3051702" y="2519362"/>
                    <a:pt x="3044131" y="2511954"/>
                    <a:pt x="3047916" y="2500841"/>
                  </a:cubicBezTo>
                  <a:cubicBezTo>
                    <a:pt x="3047916" y="2489729"/>
                    <a:pt x="3059273" y="2478616"/>
                    <a:pt x="3074416" y="2478616"/>
                  </a:cubicBezTo>
                  <a:close/>
                  <a:moveTo>
                    <a:pt x="8263491" y="2478087"/>
                  </a:moveTo>
                  <a:cubicBezTo>
                    <a:pt x="8274717" y="2481924"/>
                    <a:pt x="8285943" y="2489597"/>
                    <a:pt x="8289685" y="2504943"/>
                  </a:cubicBezTo>
                  <a:cubicBezTo>
                    <a:pt x="8297169" y="2516452"/>
                    <a:pt x="8289685" y="2524125"/>
                    <a:pt x="8278459" y="2524125"/>
                  </a:cubicBezTo>
                  <a:cubicBezTo>
                    <a:pt x="8267233" y="2524125"/>
                    <a:pt x="8252265" y="2512616"/>
                    <a:pt x="8248523" y="2501106"/>
                  </a:cubicBezTo>
                  <a:cubicBezTo>
                    <a:pt x="8244781" y="2485760"/>
                    <a:pt x="8248523" y="2478087"/>
                    <a:pt x="8263491" y="2478087"/>
                  </a:cubicBezTo>
                  <a:close/>
                  <a:moveTo>
                    <a:pt x="8195228" y="2475401"/>
                  </a:moveTo>
                  <a:cubicBezTo>
                    <a:pt x="8206454" y="2475401"/>
                    <a:pt x="8217680" y="2486391"/>
                    <a:pt x="8221422" y="2497381"/>
                  </a:cubicBezTo>
                  <a:cubicBezTo>
                    <a:pt x="8228906" y="2508372"/>
                    <a:pt x="8221422" y="2519362"/>
                    <a:pt x="8210196" y="2515699"/>
                  </a:cubicBezTo>
                  <a:cubicBezTo>
                    <a:pt x="8198970" y="2515699"/>
                    <a:pt x="8184002" y="2504708"/>
                    <a:pt x="8180260" y="2493718"/>
                  </a:cubicBezTo>
                  <a:cubicBezTo>
                    <a:pt x="8176518" y="2482728"/>
                    <a:pt x="8184002" y="2471737"/>
                    <a:pt x="8195228" y="2475401"/>
                  </a:cubicBezTo>
                  <a:close/>
                  <a:moveTo>
                    <a:pt x="3145853" y="2471737"/>
                  </a:moveTo>
                  <a:cubicBezTo>
                    <a:pt x="3157210" y="2471737"/>
                    <a:pt x="3164781" y="2482850"/>
                    <a:pt x="3164781" y="2493962"/>
                  </a:cubicBezTo>
                  <a:cubicBezTo>
                    <a:pt x="3160995" y="2505075"/>
                    <a:pt x="3149638" y="2516187"/>
                    <a:pt x="3138281" y="2516187"/>
                  </a:cubicBezTo>
                  <a:cubicBezTo>
                    <a:pt x="3123139" y="2516187"/>
                    <a:pt x="3115568" y="2508779"/>
                    <a:pt x="3119353" y="2497666"/>
                  </a:cubicBezTo>
                  <a:cubicBezTo>
                    <a:pt x="3119353" y="2482850"/>
                    <a:pt x="3134496" y="2475441"/>
                    <a:pt x="3145853" y="2471737"/>
                  </a:cubicBezTo>
                  <a:close/>
                  <a:moveTo>
                    <a:pt x="3217849" y="2466975"/>
                  </a:moveTo>
                  <a:cubicBezTo>
                    <a:pt x="3229415" y="2466975"/>
                    <a:pt x="3240981" y="2478485"/>
                    <a:pt x="3237125" y="2489994"/>
                  </a:cubicBezTo>
                  <a:cubicBezTo>
                    <a:pt x="3237125" y="2501504"/>
                    <a:pt x="3221704" y="2513013"/>
                    <a:pt x="3210138" y="2513013"/>
                  </a:cubicBezTo>
                  <a:cubicBezTo>
                    <a:pt x="3198572" y="2513013"/>
                    <a:pt x="3187006" y="2505340"/>
                    <a:pt x="3190861" y="2493831"/>
                  </a:cubicBezTo>
                  <a:cubicBezTo>
                    <a:pt x="3194716" y="2478485"/>
                    <a:pt x="3206283" y="2470812"/>
                    <a:pt x="3217849" y="2466975"/>
                  </a:cubicBezTo>
                  <a:close/>
                  <a:moveTo>
                    <a:pt x="3289705" y="2463800"/>
                  </a:moveTo>
                  <a:cubicBezTo>
                    <a:pt x="3304848" y="2463800"/>
                    <a:pt x="3312419" y="2474913"/>
                    <a:pt x="3308633" y="2486025"/>
                  </a:cubicBezTo>
                  <a:cubicBezTo>
                    <a:pt x="3308633" y="2497138"/>
                    <a:pt x="3297276" y="2508250"/>
                    <a:pt x="3282134" y="2508250"/>
                  </a:cubicBezTo>
                  <a:cubicBezTo>
                    <a:pt x="3270777" y="2508250"/>
                    <a:pt x="3263206" y="2500842"/>
                    <a:pt x="3263206" y="2486025"/>
                  </a:cubicBezTo>
                  <a:cubicBezTo>
                    <a:pt x="3266991" y="2474913"/>
                    <a:pt x="3278348" y="2463800"/>
                    <a:pt x="3289705" y="2463800"/>
                  </a:cubicBezTo>
                  <a:close/>
                  <a:moveTo>
                    <a:pt x="2310116" y="2463799"/>
                  </a:moveTo>
                  <a:cubicBezTo>
                    <a:pt x="2321345" y="2463799"/>
                    <a:pt x="2328824" y="2471207"/>
                    <a:pt x="2325084" y="2486024"/>
                  </a:cubicBezTo>
                  <a:cubicBezTo>
                    <a:pt x="2321345" y="2497137"/>
                    <a:pt x="2310116" y="2508249"/>
                    <a:pt x="2298891" y="2508249"/>
                  </a:cubicBezTo>
                  <a:cubicBezTo>
                    <a:pt x="2283920" y="2508249"/>
                    <a:pt x="2276449" y="2500841"/>
                    <a:pt x="2280183" y="2489728"/>
                  </a:cubicBezTo>
                  <a:cubicBezTo>
                    <a:pt x="2283920" y="2474912"/>
                    <a:pt x="2298891" y="2467503"/>
                    <a:pt x="2310116" y="2463799"/>
                  </a:cubicBezTo>
                  <a:close/>
                  <a:moveTo>
                    <a:pt x="8059270" y="2462823"/>
                  </a:moveTo>
                  <a:cubicBezTo>
                    <a:pt x="8070836" y="2462823"/>
                    <a:pt x="8082402" y="2474180"/>
                    <a:pt x="8086257" y="2485536"/>
                  </a:cubicBezTo>
                  <a:cubicBezTo>
                    <a:pt x="8093968" y="2496893"/>
                    <a:pt x="8086257" y="2508250"/>
                    <a:pt x="8074691" y="2504465"/>
                  </a:cubicBezTo>
                  <a:cubicBezTo>
                    <a:pt x="8063125" y="2504465"/>
                    <a:pt x="8047704" y="2493108"/>
                    <a:pt x="8043848" y="2481751"/>
                  </a:cubicBezTo>
                  <a:cubicBezTo>
                    <a:pt x="8039993" y="2470394"/>
                    <a:pt x="8047704" y="2459037"/>
                    <a:pt x="8059270" y="2462823"/>
                  </a:cubicBezTo>
                  <a:close/>
                  <a:moveTo>
                    <a:pt x="3364928" y="2459037"/>
                  </a:moveTo>
                  <a:cubicBezTo>
                    <a:pt x="3376285" y="2459037"/>
                    <a:pt x="3383856" y="2470547"/>
                    <a:pt x="3383856" y="2482056"/>
                  </a:cubicBezTo>
                  <a:cubicBezTo>
                    <a:pt x="3380070" y="2493566"/>
                    <a:pt x="3368713" y="2505075"/>
                    <a:pt x="3357356" y="2505075"/>
                  </a:cubicBezTo>
                  <a:cubicBezTo>
                    <a:pt x="3342214" y="2505075"/>
                    <a:pt x="3334643" y="2497402"/>
                    <a:pt x="3338428" y="2482056"/>
                  </a:cubicBezTo>
                  <a:cubicBezTo>
                    <a:pt x="3338428" y="2470547"/>
                    <a:pt x="3349785" y="2459037"/>
                    <a:pt x="3364928" y="2459037"/>
                  </a:cubicBezTo>
                  <a:close/>
                  <a:moveTo>
                    <a:pt x="2381554" y="2459037"/>
                  </a:moveTo>
                  <a:cubicBezTo>
                    <a:pt x="2392762" y="2459037"/>
                    <a:pt x="2400240" y="2466710"/>
                    <a:pt x="2396503" y="2478220"/>
                  </a:cubicBezTo>
                  <a:cubicBezTo>
                    <a:pt x="2392762" y="2489729"/>
                    <a:pt x="2377815" y="2501239"/>
                    <a:pt x="2366586" y="2501239"/>
                  </a:cubicBezTo>
                  <a:cubicBezTo>
                    <a:pt x="2355355" y="2505075"/>
                    <a:pt x="2347869" y="2493566"/>
                    <a:pt x="2351608" y="2482056"/>
                  </a:cubicBezTo>
                  <a:cubicBezTo>
                    <a:pt x="2355355" y="2470547"/>
                    <a:pt x="2366586" y="2459037"/>
                    <a:pt x="2381554" y="2459037"/>
                  </a:cubicBezTo>
                  <a:close/>
                  <a:moveTo>
                    <a:pt x="7991635" y="2455862"/>
                  </a:moveTo>
                  <a:cubicBezTo>
                    <a:pt x="8002626" y="2455862"/>
                    <a:pt x="8013616" y="2467372"/>
                    <a:pt x="8017280" y="2482718"/>
                  </a:cubicBezTo>
                  <a:cubicBezTo>
                    <a:pt x="8020943" y="2494227"/>
                    <a:pt x="8017280" y="2501900"/>
                    <a:pt x="8006289" y="2501900"/>
                  </a:cubicBezTo>
                  <a:cubicBezTo>
                    <a:pt x="7995299" y="2501900"/>
                    <a:pt x="7980645" y="2490391"/>
                    <a:pt x="7976981" y="2478881"/>
                  </a:cubicBezTo>
                  <a:cubicBezTo>
                    <a:pt x="7973318" y="2463535"/>
                    <a:pt x="7976981" y="2455862"/>
                    <a:pt x="7991635" y="2455862"/>
                  </a:cubicBezTo>
                  <a:close/>
                  <a:moveTo>
                    <a:pt x="3436017" y="2455862"/>
                  </a:moveTo>
                  <a:cubicBezTo>
                    <a:pt x="3447243" y="2455862"/>
                    <a:pt x="3458469" y="2467372"/>
                    <a:pt x="3454727" y="2478881"/>
                  </a:cubicBezTo>
                  <a:cubicBezTo>
                    <a:pt x="3454727" y="2490391"/>
                    <a:pt x="3439759" y="2501900"/>
                    <a:pt x="3428533" y="2501900"/>
                  </a:cubicBezTo>
                  <a:cubicBezTo>
                    <a:pt x="3417307" y="2501900"/>
                    <a:pt x="3406081" y="2494227"/>
                    <a:pt x="3409823" y="2478881"/>
                  </a:cubicBezTo>
                  <a:cubicBezTo>
                    <a:pt x="3409823" y="2467372"/>
                    <a:pt x="3424791" y="2455862"/>
                    <a:pt x="3436017" y="2455862"/>
                  </a:cubicBezTo>
                  <a:close/>
                  <a:moveTo>
                    <a:pt x="7920198" y="2452687"/>
                  </a:moveTo>
                  <a:cubicBezTo>
                    <a:pt x="7935341" y="2452687"/>
                    <a:pt x="7946698" y="2463800"/>
                    <a:pt x="7950483" y="2474912"/>
                  </a:cubicBezTo>
                  <a:cubicBezTo>
                    <a:pt x="7954269" y="2486025"/>
                    <a:pt x="7950483" y="2497137"/>
                    <a:pt x="7935341" y="2493433"/>
                  </a:cubicBezTo>
                  <a:cubicBezTo>
                    <a:pt x="7923984" y="2493433"/>
                    <a:pt x="7912627" y="2482320"/>
                    <a:pt x="7908842" y="2471208"/>
                  </a:cubicBezTo>
                  <a:cubicBezTo>
                    <a:pt x="7905056" y="2460095"/>
                    <a:pt x="7908842" y="2452687"/>
                    <a:pt x="7920198" y="2452687"/>
                  </a:cubicBezTo>
                  <a:close/>
                  <a:moveTo>
                    <a:pt x="3507192" y="2452687"/>
                  </a:moveTo>
                  <a:cubicBezTo>
                    <a:pt x="3522335" y="2452687"/>
                    <a:pt x="3529906" y="2463800"/>
                    <a:pt x="3529906" y="2474912"/>
                  </a:cubicBezTo>
                  <a:cubicBezTo>
                    <a:pt x="3526120" y="2486025"/>
                    <a:pt x="3514763" y="2497137"/>
                    <a:pt x="3503406" y="2497137"/>
                  </a:cubicBezTo>
                  <a:cubicBezTo>
                    <a:pt x="3488264" y="2497137"/>
                    <a:pt x="3480693" y="2489729"/>
                    <a:pt x="3480693" y="2474912"/>
                  </a:cubicBezTo>
                  <a:cubicBezTo>
                    <a:pt x="3484478" y="2463800"/>
                    <a:pt x="3495835" y="2452687"/>
                    <a:pt x="3507192" y="2452687"/>
                  </a:cubicBezTo>
                  <a:close/>
                  <a:moveTo>
                    <a:pt x="2449585" y="2452687"/>
                  </a:moveTo>
                  <a:cubicBezTo>
                    <a:pt x="2460931" y="2452687"/>
                    <a:pt x="2468500" y="2460095"/>
                    <a:pt x="2464715" y="2474912"/>
                  </a:cubicBezTo>
                  <a:cubicBezTo>
                    <a:pt x="2460931" y="2486025"/>
                    <a:pt x="2449585" y="2497137"/>
                    <a:pt x="2438218" y="2497137"/>
                  </a:cubicBezTo>
                  <a:cubicBezTo>
                    <a:pt x="2426864" y="2497137"/>
                    <a:pt x="2419292" y="2489729"/>
                    <a:pt x="2423079" y="2478616"/>
                  </a:cubicBezTo>
                  <a:cubicBezTo>
                    <a:pt x="2426864" y="2463800"/>
                    <a:pt x="2438218" y="2456391"/>
                    <a:pt x="2449585" y="2452687"/>
                  </a:cubicBezTo>
                  <a:close/>
                  <a:moveTo>
                    <a:pt x="3583025" y="2447925"/>
                  </a:moveTo>
                  <a:cubicBezTo>
                    <a:pt x="3594016" y="2447925"/>
                    <a:pt x="3601343" y="2459435"/>
                    <a:pt x="3601343" y="2470944"/>
                  </a:cubicBezTo>
                  <a:cubicBezTo>
                    <a:pt x="3597679" y="2482454"/>
                    <a:pt x="3586689" y="2493963"/>
                    <a:pt x="3575699" y="2493963"/>
                  </a:cubicBezTo>
                  <a:cubicBezTo>
                    <a:pt x="3564708" y="2493963"/>
                    <a:pt x="3553718" y="2486290"/>
                    <a:pt x="3557381" y="2474781"/>
                  </a:cubicBezTo>
                  <a:cubicBezTo>
                    <a:pt x="3557381" y="2459435"/>
                    <a:pt x="3568372" y="2451762"/>
                    <a:pt x="3583025" y="2447925"/>
                  </a:cubicBezTo>
                  <a:close/>
                  <a:moveTo>
                    <a:pt x="2521224" y="2447924"/>
                  </a:moveTo>
                  <a:cubicBezTo>
                    <a:pt x="2532451" y="2447924"/>
                    <a:pt x="2539932" y="2455597"/>
                    <a:pt x="2536190" y="2467107"/>
                  </a:cubicBezTo>
                  <a:cubicBezTo>
                    <a:pt x="2532451" y="2478616"/>
                    <a:pt x="2521224" y="2490126"/>
                    <a:pt x="2510001" y="2493962"/>
                  </a:cubicBezTo>
                  <a:cubicBezTo>
                    <a:pt x="2495034" y="2493962"/>
                    <a:pt x="2487549" y="2482453"/>
                    <a:pt x="2491290" y="2470943"/>
                  </a:cubicBezTo>
                  <a:cubicBezTo>
                    <a:pt x="2495034" y="2459434"/>
                    <a:pt x="2506264" y="2447924"/>
                    <a:pt x="2521224" y="2447924"/>
                  </a:cubicBezTo>
                  <a:close/>
                  <a:moveTo>
                    <a:pt x="2588908" y="2441574"/>
                  </a:moveTo>
                  <a:cubicBezTo>
                    <a:pt x="2603856" y="2441574"/>
                    <a:pt x="2611346" y="2452687"/>
                    <a:pt x="2607604" y="2463799"/>
                  </a:cubicBezTo>
                  <a:cubicBezTo>
                    <a:pt x="2603856" y="2474912"/>
                    <a:pt x="2592644" y="2486024"/>
                    <a:pt x="2577704" y="2486024"/>
                  </a:cubicBezTo>
                  <a:cubicBezTo>
                    <a:pt x="2566471" y="2486024"/>
                    <a:pt x="2558982" y="2478616"/>
                    <a:pt x="2562727" y="2467503"/>
                  </a:cubicBezTo>
                  <a:cubicBezTo>
                    <a:pt x="2566471" y="2452687"/>
                    <a:pt x="2577704" y="2445278"/>
                    <a:pt x="2588908" y="2441574"/>
                  </a:cubicBezTo>
                  <a:close/>
                  <a:moveTo>
                    <a:pt x="2660689" y="2436812"/>
                  </a:moveTo>
                  <a:cubicBezTo>
                    <a:pt x="2672055" y="2436812"/>
                    <a:pt x="2679620" y="2444485"/>
                    <a:pt x="2679620" y="2455995"/>
                  </a:cubicBezTo>
                  <a:cubicBezTo>
                    <a:pt x="2675832" y="2471341"/>
                    <a:pt x="2660689" y="2479014"/>
                    <a:pt x="2649333" y="2482850"/>
                  </a:cubicBezTo>
                  <a:cubicBezTo>
                    <a:pt x="2637976" y="2482850"/>
                    <a:pt x="2630409" y="2475177"/>
                    <a:pt x="2634192" y="2459831"/>
                  </a:cubicBezTo>
                  <a:cubicBezTo>
                    <a:pt x="2637976" y="2448322"/>
                    <a:pt x="2649333" y="2436812"/>
                    <a:pt x="2660689" y="2436812"/>
                  </a:cubicBezTo>
                  <a:close/>
                  <a:moveTo>
                    <a:pt x="2732137" y="2432660"/>
                  </a:moveTo>
                  <a:cubicBezTo>
                    <a:pt x="2743491" y="2428874"/>
                    <a:pt x="2751063" y="2440231"/>
                    <a:pt x="2747281" y="2451588"/>
                  </a:cubicBezTo>
                  <a:cubicBezTo>
                    <a:pt x="2747281" y="2462945"/>
                    <a:pt x="2732137" y="2474302"/>
                    <a:pt x="2720780" y="2474302"/>
                  </a:cubicBezTo>
                  <a:cubicBezTo>
                    <a:pt x="2709419" y="2478087"/>
                    <a:pt x="2701852" y="2466730"/>
                    <a:pt x="2705636" y="2455373"/>
                  </a:cubicBezTo>
                  <a:cubicBezTo>
                    <a:pt x="2705636" y="2444017"/>
                    <a:pt x="2720780" y="2432660"/>
                    <a:pt x="2732137" y="2432660"/>
                  </a:cubicBezTo>
                  <a:close/>
                  <a:moveTo>
                    <a:pt x="8432786" y="2428874"/>
                  </a:moveTo>
                  <a:cubicBezTo>
                    <a:pt x="8444012" y="2428874"/>
                    <a:pt x="8458980" y="2440384"/>
                    <a:pt x="8462722" y="2451893"/>
                  </a:cubicBezTo>
                  <a:cubicBezTo>
                    <a:pt x="8470206" y="2467239"/>
                    <a:pt x="8462722" y="2474912"/>
                    <a:pt x="8451496" y="2474912"/>
                  </a:cubicBezTo>
                  <a:cubicBezTo>
                    <a:pt x="8440270" y="2471076"/>
                    <a:pt x="8429044" y="2463403"/>
                    <a:pt x="8421560" y="2448057"/>
                  </a:cubicBezTo>
                  <a:cubicBezTo>
                    <a:pt x="8417818" y="2436547"/>
                    <a:pt x="8421560" y="2428874"/>
                    <a:pt x="8432786" y="2428874"/>
                  </a:cubicBezTo>
                  <a:close/>
                  <a:moveTo>
                    <a:pt x="2803574" y="2425699"/>
                  </a:moveTo>
                  <a:cubicBezTo>
                    <a:pt x="2814928" y="2425699"/>
                    <a:pt x="2822501" y="2437209"/>
                    <a:pt x="2818714" y="2448718"/>
                  </a:cubicBezTo>
                  <a:cubicBezTo>
                    <a:pt x="2818714" y="2460228"/>
                    <a:pt x="2803574" y="2471737"/>
                    <a:pt x="2792215" y="2471737"/>
                  </a:cubicBezTo>
                  <a:cubicBezTo>
                    <a:pt x="2780862" y="2471737"/>
                    <a:pt x="2773290" y="2464064"/>
                    <a:pt x="2773290" y="2452555"/>
                  </a:cubicBezTo>
                  <a:cubicBezTo>
                    <a:pt x="2777081" y="2437209"/>
                    <a:pt x="2788431" y="2429536"/>
                    <a:pt x="2803574" y="2425699"/>
                  </a:cubicBezTo>
                  <a:close/>
                  <a:moveTo>
                    <a:pt x="6013245" y="2422525"/>
                  </a:moveTo>
                  <a:cubicBezTo>
                    <a:pt x="6024602" y="2422525"/>
                    <a:pt x="6039744" y="2433638"/>
                    <a:pt x="6039744" y="2444750"/>
                  </a:cubicBezTo>
                  <a:cubicBezTo>
                    <a:pt x="6039744" y="2455863"/>
                    <a:pt x="6032173" y="2466975"/>
                    <a:pt x="6017031" y="2466975"/>
                  </a:cubicBezTo>
                  <a:cubicBezTo>
                    <a:pt x="6005674" y="2466975"/>
                    <a:pt x="5994317" y="2455863"/>
                    <a:pt x="5994317" y="2444750"/>
                  </a:cubicBezTo>
                  <a:cubicBezTo>
                    <a:pt x="5990531" y="2429933"/>
                    <a:pt x="6001888" y="2422525"/>
                    <a:pt x="6013245" y="2422525"/>
                  </a:cubicBezTo>
                  <a:close/>
                  <a:moveTo>
                    <a:pt x="8368266" y="2422524"/>
                  </a:moveTo>
                  <a:cubicBezTo>
                    <a:pt x="8379492" y="2426228"/>
                    <a:pt x="8390718" y="2433637"/>
                    <a:pt x="8398202" y="2448453"/>
                  </a:cubicBezTo>
                  <a:cubicBezTo>
                    <a:pt x="8401944" y="2459566"/>
                    <a:pt x="8398202" y="2466974"/>
                    <a:pt x="8386976" y="2466974"/>
                  </a:cubicBezTo>
                  <a:cubicBezTo>
                    <a:pt x="8372008" y="2466974"/>
                    <a:pt x="8360782" y="2455862"/>
                    <a:pt x="8357040" y="2444749"/>
                  </a:cubicBezTo>
                  <a:cubicBezTo>
                    <a:pt x="8349556" y="2429932"/>
                    <a:pt x="8357040" y="2422524"/>
                    <a:pt x="8368266" y="2422524"/>
                  </a:cubicBezTo>
                  <a:close/>
                  <a:moveTo>
                    <a:pt x="2875008" y="2422524"/>
                  </a:moveTo>
                  <a:cubicBezTo>
                    <a:pt x="2886365" y="2422524"/>
                    <a:pt x="2893936" y="2429932"/>
                    <a:pt x="2890150" y="2441045"/>
                  </a:cubicBezTo>
                  <a:cubicBezTo>
                    <a:pt x="2890150" y="2455862"/>
                    <a:pt x="2875008" y="2466974"/>
                    <a:pt x="2863651" y="2466974"/>
                  </a:cubicBezTo>
                  <a:cubicBezTo>
                    <a:pt x="2852296" y="2466974"/>
                    <a:pt x="2844726" y="2459566"/>
                    <a:pt x="2844726" y="2444749"/>
                  </a:cubicBezTo>
                  <a:cubicBezTo>
                    <a:pt x="2848510" y="2433637"/>
                    <a:pt x="2859867" y="2422524"/>
                    <a:pt x="2875008" y="2422524"/>
                  </a:cubicBezTo>
                  <a:close/>
                  <a:moveTo>
                    <a:pt x="5941807" y="2421599"/>
                  </a:moveTo>
                  <a:cubicBezTo>
                    <a:pt x="5953164" y="2421599"/>
                    <a:pt x="5964521" y="2429272"/>
                    <a:pt x="5964521" y="2444618"/>
                  </a:cubicBezTo>
                  <a:cubicBezTo>
                    <a:pt x="5968306" y="2456127"/>
                    <a:pt x="5956949" y="2463800"/>
                    <a:pt x="5945593" y="2463800"/>
                  </a:cubicBezTo>
                  <a:cubicBezTo>
                    <a:pt x="5934236" y="2463800"/>
                    <a:pt x="5919093" y="2452291"/>
                    <a:pt x="5919093" y="2440781"/>
                  </a:cubicBezTo>
                  <a:cubicBezTo>
                    <a:pt x="5919093" y="2429272"/>
                    <a:pt x="5926664" y="2417762"/>
                    <a:pt x="5941807" y="2421599"/>
                  </a:cubicBezTo>
                  <a:close/>
                  <a:moveTo>
                    <a:pt x="8300710" y="2418373"/>
                  </a:moveTo>
                  <a:cubicBezTo>
                    <a:pt x="8311700" y="2418373"/>
                    <a:pt x="8326354" y="2429730"/>
                    <a:pt x="8330018" y="2441086"/>
                  </a:cubicBezTo>
                  <a:cubicBezTo>
                    <a:pt x="8333681" y="2452443"/>
                    <a:pt x="8330018" y="2463800"/>
                    <a:pt x="8319027" y="2460015"/>
                  </a:cubicBezTo>
                  <a:cubicBezTo>
                    <a:pt x="8308037" y="2460015"/>
                    <a:pt x="8293383" y="2448658"/>
                    <a:pt x="8289719" y="2437301"/>
                  </a:cubicBezTo>
                  <a:cubicBezTo>
                    <a:pt x="8286056" y="2425944"/>
                    <a:pt x="8289719" y="2414587"/>
                    <a:pt x="8300710" y="2418373"/>
                  </a:cubicBezTo>
                  <a:close/>
                  <a:moveTo>
                    <a:pt x="5719557" y="2418291"/>
                  </a:moveTo>
                  <a:cubicBezTo>
                    <a:pt x="5730914" y="2418291"/>
                    <a:pt x="5742271" y="2425700"/>
                    <a:pt x="5746056" y="2436812"/>
                  </a:cubicBezTo>
                  <a:cubicBezTo>
                    <a:pt x="5746056" y="2451629"/>
                    <a:pt x="5738485" y="2459037"/>
                    <a:pt x="5723343" y="2459037"/>
                  </a:cubicBezTo>
                  <a:cubicBezTo>
                    <a:pt x="5711986" y="2459037"/>
                    <a:pt x="5700629" y="2447925"/>
                    <a:pt x="5696843" y="2436812"/>
                  </a:cubicBezTo>
                  <a:cubicBezTo>
                    <a:pt x="5696843" y="2425700"/>
                    <a:pt x="5708200" y="2414587"/>
                    <a:pt x="5719557" y="2418291"/>
                  </a:cubicBezTo>
                  <a:close/>
                  <a:moveTo>
                    <a:pt x="5866462" y="2417762"/>
                  </a:moveTo>
                  <a:cubicBezTo>
                    <a:pt x="5881116" y="2417762"/>
                    <a:pt x="5892106" y="2429272"/>
                    <a:pt x="5892106" y="2440781"/>
                  </a:cubicBezTo>
                  <a:cubicBezTo>
                    <a:pt x="5892106" y="2452291"/>
                    <a:pt x="5884779" y="2463800"/>
                    <a:pt x="5870125" y="2463800"/>
                  </a:cubicBezTo>
                  <a:cubicBezTo>
                    <a:pt x="5859135" y="2463800"/>
                    <a:pt x="5848145" y="2452291"/>
                    <a:pt x="5848145" y="2440781"/>
                  </a:cubicBezTo>
                  <a:cubicBezTo>
                    <a:pt x="5844481" y="2429272"/>
                    <a:pt x="5855472" y="2417762"/>
                    <a:pt x="5866462" y="2417762"/>
                  </a:cubicBezTo>
                  <a:close/>
                  <a:moveTo>
                    <a:pt x="5795024" y="2417762"/>
                  </a:moveTo>
                  <a:cubicBezTo>
                    <a:pt x="5806014" y="2417762"/>
                    <a:pt x="5817005" y="2429272"/>
                    <a:pt x="5817005" y="2440781"/>
                  </a:cubicBezTo>
                  <a:cubicBezTo>
                    <a:pt x="5820668" y="2452291"/>
                    <a:pt x="5809678" y="2463800"/>
                    <a:pt x="5798687" y="2459964"/>
                  </a:cubicBezTo>
                  <a:cubicBezTo>
                    <a:pt x="5784034" y="2459964"/>
                    <a:pt x="5773043" y="2452291"/>
                    <a:pt x="5773043" y="2440781"/>
                  </a:cubicBezTo>
                  <a:cubicBezTo>
                    <a:pt x="5773043" y="2425435"/>
                    <a:pt x="5780370" y="2417762"/>
                    <a:pt x="5795024" y="2417762"/>
                  </a:cubicBezTo>
                  <a:close/>
                  <a:moveTo>
                    <a:pt x="2946441" y="2417762"/>
                  </a:moveTo>
                  <a:cubicBezTo>
                    <a:pt x="2957797" y="2417762"/>
                    <a:pt x="2965367" y="2425435"/>
                    <a:pt x="2961582" y="2436945"/>
                  </a:cubicBezTo>
                  <a:cubicBezTo>
                    <a:pt x="2957797" y="2448454"/>
                    <a:pt x="2946441" y="2459964"/>
                    <a:pt x="2935085" y="2459964"/>
                  </a:cubicBezTo>
                  <a:cubicBezTo>
                    <a:pt x="2923729" y="2463800"/>
                    <a:pt x="2916159" y="2452291"/>
                    <a:pt x="2916159" y="2440781"/>
                  </a:cubicBezTo>
                  <a:cubicBezTo>
                    <a:pt x="2919944" y="2429272"/>
                    <a:pt x="2931300" y="2417762"/>
                    <a:pt x="2946441" y="2417762"/>
                  </a:cubicBezTo>
                  <a:close/>
                  <a:moveTo>
                    <a:pt x="5203131" y="2415116"/>
                  </a:moveTo>
                  <a:cubicBezTo>
                    <a:pt x="5214244" y="2411412"/>
                    <a:pt x="5225356" y="2422525"/>
                    <a:pt x="5225356" y="2433637"/>
                  </a:cubicBezTo>
                  <a:cubicBezTo>
                    <a:pt x="5225356" y="2448454"/>
                    <a:pt x="5217948" y="2455862"/>
                    <a:pt x="5203131" y="2455862"/>
                  </a:cubicBezTo>
                  <a:cubicBezTo>
                    <a:pt x="5192019" y="2455862"/>
                    <a:pt x="5180906" y="2448454"/>
                    <a:pt x="5180906" y="2433637"/>
                  </a:cubicBezTo>
                  <a:cubicBezTo>
                    <a:pt x="5180906" y="2422525"/>
                    <a:pt x="5192019" y="2415116"/>
                    <a:pt x="5203131" y="2415116"/>
                  </a:cubicBezTo>
                  <a:close/>
                  <a:moveTo>
                    <a:pt x="3014819" y="2415116"/>
                  </a:moveTo>
                  <a:cubicBezTo>
                    <a:pt x="3028866" y="2411412"/>
                    <a:pt x="3036193" y="2422525"/>
                    <a:pt x="3032529" y="2433637"/>
                  </a:cubicBezTo>
                  <a:cubicBezTo>
                    <a:pt x="3032529" y="2444750"/>
                    <a:pt x="3018482" y="2455862"/>
                    <a:pt x="3007493" y="2455862"/>
                  </a:cubicBezTo>
                  <a:cubicBezTo>
                    <a:pt x="2996503" y="2455862"/>
                    <a:pt x="2989177" y="2448454"/>
                    <a:pt x="2989177" y="2437341"/>
                  </a:cubicBezTo>
                  <a:cubicBezTo>
                    <a:pt x="2992840" y="2426229"/>
                    <a:pt x="3003829" y="2415116"/>
                    <a:pt x="3014819" y="2415116"/>
                  </a:cubicBezTo>
                  <a:close/>
                  <a:moveTo>
                    <a:pt x="9434499" y="2415076"/>
                  </a:moveTo>
                  <a:cubicBezTo>
                    <a:pt x="9445725" y="2415076"/>
                    <a:pt x="9456951" y="2426066"/>
                    <a:pt x="9464435" y="2437056"/>
                  </a:cubicBezTo>
                  <a:cubicBezTo>
                    <a:pt x="9471919" y="2448047"/>
                    <a:pt x="9468177" y="2459037"/>
                    <a:pt x="9456951" y="2455374"/>
                  </a:cubicBezTo>
                  <a:cubicBezTo>
                    <a:pt x="9449467" y="2455374"/>
                    <a:pt x="9434499" y="2444383"/>
                    <a:pt x="9427015" y="2433393"/>
                  </a:cubicBezTo>
                  <a:cubicBezTo>
                    <a:pt x="9419531" y="2418739"/>
                    <a:pt x="9423273" y="2411412"/>
                    <a:pt x="9434499" y="2415076"/>
                  </a:cubicBezTo>
                  <a:close/>
                  <a:moveTo>
                    <a:pt x="5647631" y="2414587"/>
                  </a:moveTo>
                  <a:cubicBezTo>
                    <a:pt x="5658744" y="2414587"/>
                    <a:pt x="5669856" y="2425700"/>
                    <a:pt x="5669856" y="2436812"/>
                  </a:cubicBezTo>
                  <a:cubicBezTo>
                    <a:pt x="5669856" y="2447925"/>
                    <a:pt x="5662448" y="2459037"/>
                    <a:pt x="5647631" y="2459037"/>
                  </a:cubicBezTo>
                  <a:cubicBezTo>
                    <a:pt x="5636519" y="2459037"/>
                    <a:pt x="5625406" y="2447925"/>
                    <a:pt x="5625406" y="2436812"/>
                  </a:cubicBezTo>
                  <a:cubicBezTo>
                    <a:pt x="5625406" y="2425700"/>
                    <a:pt x="5632815" y="2414587"/>
                    <a:pt x="5647631" y="2414587"/>
                  </a:cubicBezTo>
                  <a:close/>
                  <a:moveTo>
                    <a:pt x="5572774" y="2414587"/>
                  </a:moveTo>
                  <a:cubicBezTo>
                    <a:pt x="5583764" y="2414587"/>
                    <a:pt x="5594755" y="2425700"/>
                    <a:pt x="5598418" y="2436812"/>
                  </a:cubicBezTo>
                  <a:cubicBezTo>
                    <a:pt x="5598418" y="2447925"/>
                    <a:pt x="5587428" y="2459037"/>
                    <a:pt x="5576437" y="2459037"/>
                  </a:cubicBezTo>
                  <a:cubicBezTo>
                    <a:pt x="5561784" y="2459037"/>
                    <a:pt x="5550793" y="2447925"/>
                    <a:pt x="5550793" y="2436812"/>
                  </a:cubicBezTo>
                  <a:cubicBezTo>
                    <a:pt x="5550793" y="2425700"/>
                    <a:pt x="5561784" y="2414587"/>
                    <a:pt x="5572774" y="2414587"/>
                  </a:cubicBezTo>
                  <a:close/>
                  <a:moveTo>
                    <a:pt x="5497307" y="2414587"/>
                  </a:moveTo>
                  <a:cubicBezTo>
                    <a:pt x="5512449" y="2414587"/>
                    <a:pt x="5523806" y="2425700"/>
                    <a:pt x="5523806" y="2436812"/>
                  </a:cubicBezTo>
                  <a:cubicBezTo>
                    <a:pt x="5523806" y="2447925"/>
                    <a:pt x="5516235" y="2459037"/>
                    <a:pt x="5501093" y="2459037"/>
                  </a:cubicBezTo>
                  <a:cubicBezTo>
                    <a:pt x="5489736" y="2455333"/>
                    <a:pt x="5478379" y="2447925"/>
                    <a:pt x="5478379" y="2436812"/>
                  </a:cubicBezTo>
                  <a:cubicBezTo>
                    <a:pt x="5474593" y="2421995"/>
                    <a:pt x="5485950" y="2414587"/>
                    <a:pt x="5497307" y="2414587"/>
                  </a:cubicBezTo>
                  <a:close/>
                  <a:moveTo>
                    <a:pt x="5425381" y="2414587"/>
                  </a:moveTo>
                  <a:cubicBezTo>
                    <a:pt x="5436494" y="2414587"/>
                    <a:pt x="5447606" y="2422092"/>
                    <a:pt x="5447606" y="2437101"/>
                  </a:cubicBezTo>
                  <a:cubicBezTo>
                    <a:pt x="5447606" y="2448358"/>
                    <a:pt x="5440198" y="2455862"/>
                    <a:pt x="5425381" y="2455862"/>
                  </a:cubicBezTo>
                  <a:cubicBezTo>
                    <a:pt x="5414269" y="2455862"/>
                    <a:pt x="5403156" y="2448358"/>
                    <a:pt x="5403156" y="2433348"/>
                  </a:cubicBezTo>
                  <a:cubicBezTo>
                    <a:pt x="5403156" y="2422092"/>
                    <a:pt x="5410565" y="2414587"/>
                    <a:pt x="5425381" y="2414587"/>
                  </a:cubicBezTo>
                  <a:close/>
                  <a:moveTo>
                    <a:pt x="5349670" y="2414587"/>
                  </a:moveTo>
                  <a:cubicBezTo>
                    <a:pt x="5364812" y="2414587"/>
                    <a:pt x="5376169" y="2422092"/>
                    <a:pt x="5376169" y="2433348"/>
                  </a:cubicBezTo>
                  <a:cubicBezTo>
                    <a:pt x="5376169" y="2448358"/>
                    <a:pt x="5364812" y="2455862"/>
                    <a:pt x="5353456" y="2455862"/>
                  </a:cubicBezTo>
                  <a:cubicBezTo>
                    <a:pt x="5338313" y="2455862"/>
                    <a:pt x="5326956" y="2448358"/>
                    <a:pt x="5326956" y="2433348"/>
                  </a:cubicBezTo>
                  <a:cubicBezTo>
                    <a:pt x="5326956" y="2422092"/>
                    <a:pt x="5338313" y="2414587"/>
                    <a:pt x="5349670" y="2414587"/>
                  </a:cubicBezTo>
                  <a:close/>
                  <a:moveTo>
                    <a:pt x="5278537" y="2414587"/>
                  </a:moveTo>
                  <a:cubicBezTo>
                    <a:pt x="5290047" y="2414587"/>
                    <a:pt x="5301556" y="2422092"/>
                    <a:pt x="5301556" y="2433348"/>
                  </a:cubicBezTo>
                  <a:cubicBezTo>
                    <a:pt x="5301556" y="2448358"/>
                    <a:pt x="5290047" y="2455862"/>
                    <a:pt x="5278537" y="2455862"/>
                  </a:cubicBezTo>
                  <a:cubicBezTo>
                    <a:pt x="5267028" y="2455862"/>
                    <a:pt x="5255518" y="2448358"/>
                    <a:pt x="5255518" y="2433348"/>
                  </a:cubicBezTo>
                  <a:cubicBezTo>
                    <a:pt x="5255518" y="2422092"/>
                    <a:pt x="5263191" y="2414587"/>
                    <a:pt x="5278537" y="2414587"/>
                  </a:cubicBezTo>
                  <a:close/>
                  <a:moveTo>
                    <a:pt x="8236503" y="2411412"/>
                  </a:moveTo>
                  <a:cubicBezTo>
                    <a:pt x="8247729" y="2411412"/>
                    <a:pt x="8258955" y="2422525"/>
                    <a:pt x="8262697" y="2433637"/>
                  </a:cubicBezTo>
                  <a:cubicBezTo>
                    <a:pt x="8270181" y="2448454"/>
                    <a:pt x="8262697" y="2455862"/>
                    <a:pt x="8251471" y="2455862"/>
                  </a:cubicBezTo>
                  <a:cubicBezTo>
                    <a:pt x="8240245" y="2452158"/>
                    <a:pt x="8225277" y="2444750"/>
                    <a:pt x="8221535" y="2429933"/>
                  </a:cubicBezTo>
                  <a:cubicBezTo>
                    <a:pt x="8217793" y="2418820"/>
                    <a:pt x="8221535" y="2411412"/>
                    <a:pt x="8236503" y="2411412"/>
                  </a:cubicBezTo>
                  <a:close/>
                  <a:moveTo>
                    <a:pt x="3086505" y="2406649"/>
                  </a:moveTo>
                  <a:cubicBezTo>
                    <a:pt x="3101648" y="2406649"/>
                    <a:pt x="3109219" y="2418159"/>
                    <a:pt x="3105433" y="2429668"/>
                  </a:cubicBezTo>
                  <a:cubicBezTo>
                    <a:pt x="3105433" y="2441178"/>
                    <a:pt x="3090291" y="2452687"/>
                    <a:pt x="3078934" y="2452687"/>
                  </a:cubicBezTo>
                  <a:cubicBezTo>
                    <a:pt x="3067577" y="2452687"/>
                    <a:pt x="3060006" y="2445014"/>
                    <a:pt x="3060006" y="2433505"/>
                  </a:cubicBezTo>
                  <a:cubicBezTo>
                    <a:pt x="3063791" y="2418159"/>
                    <a:pt x="3075148" y="2410486"/>
                    <a:pt x="3086505" y="2406649"/>
                  </a:cubicBezTo>
                  <a:close/>
                  <a:moveTo>
                    <a:pt x="9374174" y="2403474"/>
                  </a:moveTo>
                  <a:cubicBezTo>
                    <a:pt x="9385400" y="2407178"/>
                    <a:pt x="9396626" y="2418291"/>
                    <a:pt x="9404110" y="2429403"/>
                  </a:cubicBezTo>
                  <a:cubicBezTo>
                    <a:pt x="9411594" y="2440516"/>
                    <a:pt x="9407852" y="2447924"/>
                    <a:pt x="9396626" y="2447924"/>
                  </a:cubicBezTo>
                  <a:cubicBezTo>
                    <a:pt x="9389142" y="2447924"/>
                    <a:pt x="9374174" y="2436812"/>
                    <a:pt x="9366690" y="2425699"/>
                  </a:cubicBezTo>
                  <a:cubicBezTo>
                    <a:pt x="9359206" y="2410882"/>
                    <a:pt x="9362948" y="2403474"/>
                    <a:pt x="9374174" y="2403474"/>
                  </a:cubicBezTo>
                  <a:close/>
                  <a:moveTo>
                    <a:pt x="8168241" y="2403474"/>
                  </a:moveTo>
                  <a:cubicBezTo>
                    <a:pt x="8179467" y="2407178"/>
                    <a:pt x="8190693" y="2418291"/>
                    <a:pt x="8198177" y="2429403"/>
                  </a:cubicBezTo>
                  <a:cubicBezTo>
                    <a:pt x="8201919" y="2440516"/>
                    <a:pt x="8194435" y="2447924"/>
                    <a:pt x="8183209" y="2447924"/>
                  </a:cubicBezTo>
                  <a:cubicBezTo>
                    <a:pt x="8171983" y="2447924"/>
                    <a:pt x="8160757" y="2436812"/>
                    <a:pt x="8153273" y="2425699"/>
                  </a:cubicBezTo>
                  <a:cubicBezTo>
                    <a:pt x="8149531" y="2414587"/>
                    <a:pt x="8157015" y="2403474"/>
                    <a:pt x="8168241" y="2403474"/>
                  </a:cubicBezTo>
                  <a:close/>
                  <a:moveTo>
                    <a:pt x="3157942" y="2403474"/>
                  </a:moveTo>
                  <a:cubicBezTo>
                    <a:pt x="3173085" y="2403474"/>
                    <a:pt x="3180656" y="2414587"/>
                    <a:pt x="3176870" y="2425699"/>
                  </a:cubicBezTo>
                  <a:cubicBezTo>
                    <a:pt x="3176870" y="2436812"/>
                    <a:pt x="3165513" y="2447924"/>
                    <a:pt x="3150371" y="2447924"/>
                  </a:cubicBezTo>
                  <a:cubicBezTo>
                    <a:pt x="3139014" y="2447924"/>
                    <a:pt x="3131443" y="2440516"/>
                    <a:pt x="3131443" y="2425699"/>
                  </a:cubicBezTo>
                  <a:cubicBezTo>
                    <a:pt x="3135228" y="2414587"/>
                    <a:pt x="3146585" y="2403474"/>
                    <a:pt x="3157942" y="2403474"/>
                  </a:cubicBezTo>
                  <a:close/>
                  <a:moveTo>
                    <a:pt x="3233166" y="2398712"/>
                  </a:moveTo>
                  <a:cubicBezTo>
                    <a:pt x="3244523" y="2398712"/>
                    <a:pt x="3252094" y="2406385"/>
                    <a:pt x="3248308" y="2421731"/>
                  </a:cubicBezTo>
                  <a:cubicBezTo>
                    <a:pt x="3248308" y="2433241"/>
                    <a:pt x="3236951" y="2444750"/>
                    <a:pt x="3221809" y="2444750"/>
                  </a:cubicBezTo>
                  <a:cubicBezTo>
                    <a:pt x="3210452" y="2444750"/>
                    <a:pt x="3202881" y="2437077"/>
                    <a:pt x="3202881" y="2421731"/>
                  </a:cubicBezTo>
                  <a:cubicBezTo>
                    <a:pt x="3206666" y="2410222"/>
                    <a:pt x="3218023" y="2398712"/>
                    <a:pt x="3233166" y="2398712"/>
                  </a:cubicBezTo>
                  <a:close/>
                  <a:moveTo>
                    <a:pt x="9313849" y="2395537"/>
                  </a:moveTo>
                  <a:cubicBezTo>
                    <a:pt x="9325075" y="2399374"/>
                    <a:pt x="9340043" y="2410883"/>
                    <a:pt x="9343785" y="2422393"/>
                  </a:cubicBezTo>
                  <a:cubicBezTo>
                    <a:pt x="9351269" y="2433902"/>
                    <a:pt x="9347527" y="2441575"/>
                    <a:pt x="9336301" y="2441575"/>
                  </a:cubicBezTo>
                  <a:cubicBezTo>
                    <a:pt x="9328817" y="2441575"/>
                    <a:pt x="9313849" y="2430066"/>
                    <a:pt x="9306365" y="2418556"/>
                  </a:cubicBezTo>
                  <a:cubicBezTo>
                    <a:pt x="9298881" y="2403210"/>
                    <a:pt x="9302623" y="2395537"/>
                    <a:pt x="9313849" y="2395537"/>
                  </a:cubicBezTo>
                  <a:close/>
                  <a:moveTo>
                    <a:pt x="3304603" y="2395537"/>
                  </a:moveTo>
                  <a:cubicBezTo>
                    <a:pt x="3315960" y="2395537"/>
                    <a:pt x="3323531" y="2403210"/>
                    <a:pt x="3323531" y="2418556"/>
                  </a:cubicBezTo>
                  <a:cubicBezTo>
                    <a:pt x="3319745" y="2430066"/>
                    <a:pt x="3308388" y="2441575"/>
                    <a:pt x="3297031" y="2441575"/>
                  </a:cubicBezTo>
                  <a:cubicBezTo>
                    <a:pt x="3281889" y="2441575"/>
                    <a:pt x="3274318" y="2430066"/>
                    <a:pt x="3278103" y="2418556"/>
                  </a:cubicBezTo>
                  <a:cubicBezTo>
                    <a:pt x="3278103" y="2407047"/>
                    <a:pt x="3289460" y="2395537"/>
                    <a:pt x="3304603" y="2395537"/>
                  </a:cubicBezTo>
                  <a:close/>
                  <a:moveTo>
                    <a:pt x="2400573" y="2391385"/>
                  </a:moveTo>
                  <a:cubicBezTo>
                    <a:pt x="2411806" y="2387599"/>
                    <a:pt x="2419290" y="2398956"/>
                    <a:pt x="2415546" y="2410313"/>
                  </a:cubicBezTo>
                  <a:cubicBezTo>
                    <a:pt x="2411806" y="2421670"/>
                    <a:pt x="2400573" y="2433027"/>
                    <a:pt x="2385619" y="2433027"/>
                  </a:cubicBezTo>
                  <a:cubicBezTo>
                    <a:pt x="2374408" y="2436812"/>
                    <a:pt x="2366918" y="2425455"/>
                    <a:pt x="2370665" y="2414098"/>
                  </a:cubicBezTo>
                  <a:cubicBezTo>
                    <a:pt x="2374408" y="2402742"/>
                    <a:pt x="2389354" y="2391385"/>
                    <a:pt x="2400573" y="2391385"/>
                  </a:cubicBezTo>
                  <a:close/>
                  <a:moveTo>
                    <a:pt x="7965041" y="2387599"/>
                  </a:moveTo>
                  <a:cubicBezTo>
                    <a:pt x="7976267" y="2387599"/>
                    <a:pt x="7991235" y="2399109"/>
                    <a:pt x="7994977" y="2410618"/>
                  </a:cubicBezTo>
                  <a:cubicBezTo>
                    <a:pt x="7998719" y="2422128"/>
                    <a:pt x="7991235" y="2433637"/>
                    <a:pt x="7980009" y="2433637"/>
                  </a:cubicBezTo>
                  <a:cubicBezTo>
                    <a:pt x="7968783" y="2429801"/>
                    <a:pt x="7957557" y="2422128"/>
                    <a:pt x="7953815" y="2406782"/>
                  </a:cubicBezTo>
                  <a:cubicBezTo>
                    <a:pt x="7946331" y="2395272"/>
                    <a:pt x="7953815" y="2387599"/>
                    <a:pt x="7965041" y="2387599"/>
                  </a:cubicBezTo>
                  <a:close/>
                  <a:moveTo>
                    <a:pt x="2468614" y="2384424"/>
                  </a:moveTo>
                  <a:cubicBezTo>
                    <a:pt x="2479968" y="2384424"/>
                    <a:pt x="2487540" y="2391832"/>
                    <a:pt x="2483754" y="2402945"/>
                  </a:cubicBezTo>
                  <a:cubicBezTo>
                    <a:pt x="2479968" y="2417762"/>
                    <a:pt x="2468614" y="2428874"/>
                    <a:pt x="2457259" y="2428874"/>
                  </a:cubicBezTo>
                  <a:cubicBezTo>
                    <a:pt x="2445905" y="2428874"/>
                    <a:pt x="2438335" y="2421466"/>
                    <a:pt x="2442121" y="2406649"/>
                  </a:cubicBezTo>
                  <a:cubicBezTo>
                    <a:pt x="2445905" y="2395537"/>
                    <a:pt x="2457259" y="2384424"/>
                    <a:pt x="2468614" y="2384424"/>
                  </a:cubicBezTo>
                  <a:close/>
                  <a:moveTo>
                    <a:pt x="8597886" y="2381249"/>
                  </a:moveTo>
                  <a:cubicBezTo>
                    <a:pt x="8609112" y="2381249"/>
                    <a:pt x="8624080" y="2392362"/>
                    <a:pt x="8627822" y="2403474"/>
                  </a:cubicBezTo>
                  <a:cubicBezTo>
                    <a:pt x="8635306" y="2414587"/>
                    <a:pt x="8631564" y="2425699"/>
                    <a:pt x="8620338" y="2425699"/>
                  </a:cubicBezTo>
                  <a:cubicBezTo>
                    <a:pt x="8609112" y="2421995"/>
                    <a:pt x="8594144" y="2410882"/>
                    <a:pt x="8590402" y="2399770"/>
                  </a:cubicBezTo>
                  <a:cubicBezTo>
                    <a:pt x="8582918" y="2388657"/>
                    <a:pt x="8586660" y="2381249"/>
                    <a:pt x="8597886" y="2381249"/>
                  </a:cubicBezTo>
                  <a:close/>
                  <a:moveTo>
                    <a:pt x="7897345" y="2381249"/>
                  </a:moveTo>
                  <a:cubicBezTo>
                    <a:pt x="7908911" y="2384953"/>
                    <a:pt x="7924332" y="2396066"/>
                    <a:pt x="7928188" y="2407178"/>
                  </a:cubicBezTo>
                  <a:cubicBezTo>
                    <a:pt x="7932043" y="2418291"/>
                    <a:pt x="7924332" y="2425699"/>
                    <a:pt x="7912766" y="2425699"/>
                  </a:cubicBezTo>
                  <a:cubicBezTo>
                    <a:pt x="7901200" y="2425699"/>
                    <a:pt x="7889634" y="2414587"/>
                    <a:pt x="7885779" y="2403474"/>
                  </a:cubicBezTo>
                  <a:cubicBezTo>
                    <a:pt x="7878068" y="2392362"/>
                    <a:pt x="7885779" y="2381249"/>
                    <a:pt x="7897345" y="2381249"/>
                  </a:cubicBezTo>
                  <a:close/>
                  <a:moveTo>
                    <a:pt x="2540263" y="2380273"/>
                  </a:moveTo>
                  <a:cubicBezTo>
                    <a:pt x="2551491" y="2376487"/>
                    <a:pt x="2558976" y="2387844"/>
                    <a:pt x="2555232" y="2399201"/>
                  </a:cubicBezTo>
                  <a:cubicBezTo>
                    <a:pt x="2551491" y="2410558"/>
                    <a:pt x="2540263" y="2421915"/>
                    <a:pt x="2529038" y="2421915"/>
                  </a:cubicBezTo>
                  <a:cubicBezTo>
                    <a:pt x="2514075" y="2425700"/>
                    <a:pt x="2506598" y="2414343"/>
                    <a:pt x="2510335" y="2402986"/>
                  </a:cubicBezTo>
                  <a:cubicBezTo>
                    <a:pt x="2514075" y="2391630"/>
                    <a:pt x="2529038" y="2380273"/>
                    <a:pt x="2540263" y="2380273"/>
                  </a:cubicBezTo>
                  <a:close/>
                  <a:moveTo>
                    <a:pt x="7830103" y="2376487"/>
                  </a:moveTo>
                  <a:cubicBezTo>
                    <a:pt x="7841329" y="2376487"/>
                    <a:pt x="7856297" y="2387997"/>
                    <a:pt x="7860039" y="2399506"/>
                  </a:cubicBezTo>
                  <a:cubicBezTo>
                    <a:pt x="7863781" y="2414852"/>
                    <a:pt x="7856297" y="2422525"/>
                    <a:pt x="7845071" y="2422525"/>
                  </a:cubicBezTo>
                  <a:cubicBezTo>
                    <a:pt x="7833845" y="2422525"/>
                    <a:pt x="7822619" y="2411016"/>
                    <a:pt x="7815135" y="2395670"/>
                  </a:cubicBezTo>
                  <a:cubicBezTo>
                    <a:pt x="7811393" y="2384160"/>
                    <a:pt x="7818877" y="2376487"/>
                    <a:pt x="7830103" y="2376487"/>
                  </a:cubicBezTo>
                  <a:close/>
                  <a:moveTo>
                    <a:pt x="2608283" y="2373312"/>
                  </a:moveTo>
                  <a:cubicBezTo>
                    <a:pt x="2619647" y="2373312"/>
                    <a:pt x="2627230" y="2380720"/>
                    <a:pt x="2627230" y="2395537"/>
                  </a:cubicBezTo>
                  <a:cubicBezTo>
                    <a:pt x="2623435" y="2406650"/>
                    <a:pt x="2608283" y="2417762"/>
                    <a:pt x="2596928" y="2417762"/>
                  </a:cubicBezTo>
                  <a:cubicBezTo>
                    <a:pt x="2585592" y="2417762"/>
                    <a:pt x="2578037" y="2410354"/>
                    <a:pt x="2581814" y="2395537"/>
                  </a:cubicBezTo>
                  <a:cubicBezTo>
                    <a:pt x="2585592" y="2384425"/>
                    <a:pt x="2596928" y="2373312"/>
                    <a:pt x="2608283" y="2373312"/>
                  </a:cubicBezTo>
                  <a:close/>
                  <a:moveTo>
                    <a:pt x="2679735" y="2368549"/>
                  </a:moveTo>
                  <a:cubicBezTo>
                    <a:pt x="2691092" y="2368549"/>
                    <a:pt x="2698670" y="2376222"/>
                    <a:pt x="2694879" y="2387732"/>
                  </a:cubicBezTo>
                  <a:cubicBezTo>
                    <a:pt x="2691092" y="2399241"/>
                    <a:pt x="2679735" y="2410751"/>
                    <a:pt x="2668377" y="2410751"/>
                  </a:cubicBezTo>
                  <a:cubicBezTo>
                    <a:pt x="2657019" y="2414587"/>
                    <a:pt x="2649454" y="2403078"/>
                    <a:pt x="2649454" y="2391568"/>
                  </a:cubicBezTo>
                  <a:cubicBezTo>
                    <a:pt x="2653238" y="2380059"/>
                    <a:pt x="2668377" y="2368549"/>
                    <a:pt x="2679735" y="2368549"/>
                  </a:cubicBezTo>
                  <a:close/>
                  <a:moveTo>
                    <a:pt x="2747655" y="2362199"/>
                  </a:moveTo>
                  <a:cubicBezTo>
                    <a:pt x="2762624" y="2362199"/>
                    <a:pt x="2770109" y="2373312"/>
                    <a:pt x="2766367" y="2384424"/>
                  </a:cubicBezTo>
                  <a:cubicBezTo>
                    <a:pt x="2762624" y="2395537"/>
                    <a:pt x="2751392" y="2406649"/>
                    <a:pt x="2740171" y="2406649"/>
                  </a:cubicBezTo>
                  <a:cubicBezTo>
                    <a:pt x="2725199" y="2406649"/>
                    <a:pt x="2717721" y="2399241"/>
                    <a:pt x="2721456" y="2388128"/>
                  </a:cubicBezTo>
                  <a:cubicBezTo>
                    <a:pt x="2725199" y="2373312"/>
                    <a:pt x="2736432" y="2365903"/>
                    <a:pt x="2747655" y="2362199"/>
                  </a:cubicBezTo>
                  <a:close/>
                  <a:moveTo>
                    <a:pt x="8406366" y="2361223"/>
                  </a:moveTo>
                  <a:cubicBezTo>
                    <a:pt x="8417592" y="2361223"/>
                    <a:pt x="8428818" y="2372580"/>
                    <a:pt x="8436302" y="2383936"/>
                  </a:cubicBezTo>
                  <a:cubicBezTo>
                    <a:pt x="8440044" y="2395293"/>
                    <a:pt x="8436302" y="2406650"/>
                    <a:pt x="8425076" y="2402865"/>
                  </a:cubicBezTo>
                  <a:cubicBezTo>
                    <a:pt x="8413850" y="2402865"/>
                    <a:pt x="8398882" y="2391508"/>
                    <a:pt x="8395140" y="2380151"/>
                  </a:cubicBezTo>
                  <a:cubicBezTo>
                    <a:pt x="8387656" y="2368794"/>
                    <a:pt x="8395140" y="2357437"/>
                    <a:pt x="8406366" y="2361223"/>
                  </a:cubicBezTo>
                  <a:close/>
                  <a:moveTo>
                    <a:pt x="9513874" y="2357437"/>
                  </a:moveTo>
                  <a:cubicBezTo>
                    <a:pt x="9521358" y="2361274"/>
                    <a:pt x="9536326" y="2372783"/>
                    <a:pt x="9543810" y="2384293"/>
                  </a:cubicBezTo>
                  <a:cubicBezTo>
                    <a:pt x="9551294" y="2395802"/>
                    <a:pt x="9547552" y="2403475"/>
                    <a:pt x="9536326" y="2403475"/>
                  </a:cubicBezTo>
                  <a:cubicBezTo>
                    <a:pt x="9528842" y="2403475"/>
                    <a:pt x="9513874" y="2391966"/>
                    <a:pt x="9506390" y="2380456"/>
                  </a:cubicBezTo>
                  <a:cubicBezTo>
                    <a:pt x="9498906" y="2365110"/>
                    <a:pt x="9502648" y="2357437"/>
                    <a:pt x="9513874" y="2357437"/>
                  </a:cubicBezTo>
                  <a:close/>
                  <a:moveTo>
                    <a:pt x="2819439" y="2357437"/>
                  </a:moveTo>
                  <a:cubicBezTo>
                    <a:pt x="2830796" y="2357437"/>
                    <a:pt x="2838367" y="2365110"/>
                    <a:pt x="2838367" y="2380456"/>
                  </a:cubicBezTo>
                  <a:cubicBezTo>
                    <a:pt x="2834580" y="2391966"/>
                    <a:pt x="2823223" y="2403475"/>
                    <a:pt x="2808080" y="2403475"/>
                  </a:cubicBezTo>
                  <a:cubicBezTo>
                    <a:pt x="2796722" y="2403475"/>
                    <a:pt x="2789155" y="2395802"/>
                    <a:pt x="2792939" y="2380456"/>
                  </a:cubicBezTo>
                  <a:cubicBezTo>
                    <a:pt x="2796722" y="2368947"/>
                    <a:pt x="2808080" y="2357437"/>
                    <a:pt x="2819439" y="2357437"/>
                  </a:cubicBezTo>
                  <a:close/>
                  <a:moveTo>
                    <a:pt x="8948898" y="2354751"/>
                  </a:moveTo>
                  <a:cubicBezTo>
                    <a:pt x="8960255" y="2354751"/>
                    <a:pt x="8971612" y="2365741"/>
                    <a:pt x="8979183" y="2376731"/>
                  </a:cubicBezTo>
                  <a:cubicBezTo>
                    <a:pt x="8982969" y="2387722"/>
                    <a:pt x="8979183" y="2398712"/>
                    <a:pt x="8967827" y="2395049"/>
                  </a:cubicBezTo>
                  <a:cubicBezTo>
                    <a:pt x="8960255" y="2395049"/>
                    <a:pt x="8945113" y="2384058"/>
                    <a:pt x="8937542" y="2373068"/>
                  </a:cubicBezTo>
                  <a:cubicBezTo>
                    <a:pt x="8933756" y="2362078"/>
                    <a:pt x="8937542" y="2351087"/>
                    <a:pt x="8948898" y="2354751"/>
                  </a:cubicBezTo>
                  <a:close/>
                  <a:moveTo>
                    <a:pt x="8337989" y="2354262"/>
                  </a:moveTo>
                  <a:cubicBezTo>
                    <a:pt x="8349556" y="2354262"/>
                    <a:pt x="8364977" y="2365375"/>
                    <a:pt x="8368832" y="2376487"/>
                  </a:cubicBezTo>
                  <a:cubicBezTo>
                    <a:pt x="8376543" y="2391304"/>
                    <a:pt x="8368832" y="2398712"/>
                    <a:pt x="8357266" y="2398712"/>
                  </a:cubicBezTo>
                  <a:cubicBezTo>
                    <a:pt x="8345700" y="2395008"/>
                    <a:pt x="8334134" y="2387600"/>
                    <a:pt x="8326423" y="2372783"/>
                  </a:cubicBezTo>
                  <a:cubicBezTo>
                    <a:pt x="8322568" y="2361670"/>
                    <a:pt x="8326423" y="2354262"/>
                    <a:pt x="8337989" y="2354262"/>
                  </a:cubicBezTo>
                  <a:close/>
                  <a:moveTo>
                    <a:pt x="6005307" y="2354262"/>
                  </a:moveTo>
                  <a:cubicBezTo>
                    <a:pt x="6016664" y="2354262"/>
                    <a:pt x="6028021" y="2361670"/>
                    <a:pt x="6031806" y="2376487"/>
                  </a:cubicBezTo>
                  <a:cubicBezTo>
                    <a:pt x="6031806" y="2387600"/>
                    <a:pt x="6024235" y="2398712"/>
                    <a:pt x="6009093" y="2395008"/>
                  </a:cubicBezTo>
                  <a:cubicBezTo>
                    <a:pt x="5997736" y="2395008"/>
                    <a:pt x="5986379" y="2387600"/>
                    <a:pt x="5986379" y="2372783"/>
                  </a:cubicBezTo>
                  <a:cubicBezTo>
                    <a:pt x="5982593" y="2361670"/>
                    <a:pt x="5993950" y="2354262"/>
                    <a:pt x="6005307" y="2354262"/>
                  </a:cubicBezTo>
                  <a:close/>
                  <a:moveTo>
                    <a:pt x="2890876" y="2354262"/>
                  </a:moveTo>
                  <a:cubicBezTo>
                    <a:pt x="2902232" y="2354262"/>
                    <a:pt x="2909802" y="2361670"/>
                    <a:pt x="2906017" y="2372783"/>
                  </a:cubicBezTo>
                  <a:cubicBezTo>
                    <a:pt x="2906017" y="2383895"/>
                    <a:pt x="2890876" y="2395008"/>
                    <a:pt x="2879519" y="2395008"/>
                  </a:cubicBezTo>
                  <a:cubicBezTo>
                    <a:pt x="2868161" y="2398712"/>
                    <a:pt x="2860592" y="2387600"/>
                    <a:pt x="2864376" y="2376487"/>
                  </a:cubicBezTo>
                  <a:cubicBezTo>
                    <a:pt x="2864376" y="2365375"/>
                    <a:pt x="2879519" y="2354262"/>
                    <a:pt x="2890876" y="2354262"/>
                  </a:cubicBezTo>
                  <a:close/>
                  <a:moveTo>
                    <a:pt x="9453113" y="2351087"/>
                  </a:moveTo>
                  <a:cubicBezTo>
                    <a:pt x="9464470" y="2354791"/>
                    <a:pt x="9479612" y="2365904"/>
                    <a:pt x="9483398" y="2377016"/>
                  </a:cubicBezTo>
                  <a:cubicBezTo>
                    <a:pt x="9490969" y="2388129"/>
                    <a:pt x="9490969" y="2395537"/>
                    <a:pt x="9479612" y="2395537"/>
                  </a:cubicBezTo>
                  <a:cubicBezTo>
                    <a:pt x="9468255" y="2395537"/>
                    <a:pt x="9453113" y="2384425"/>
                    <a:pt x="9449327" y="2373312"/>
                  </a:cubicBezTo>
                  <a:cubicBezTo>
                    <a:pt x="9441756" y="2358495"/>
                    <a:pt x="9445542" y="2351087"/>
                    <a:pt x="9453113" y="2351087"/>
                  </a:cubicBezTo>
                  <a:close/>
                  <a:moveTo>
                    <a:pt x="5933870" y="2351087"/>
                  </a:moveTo>
                  <a:cubicBezTo>
                    <a:pt x="5945227" y="2351087"/>
                    <a:pt x="5956584" y="2362200"/>
                    <a:pt x="5956584" y="2373312"/>
                  </a:cubicBezTo>
                  <a:cubicBezTo>
                    <a:pt x="5960369" y="2388129"/>
                    <a:pt x="5949012" y="2395537"/>
                    <a:pt x="5937656" y="2395537"/>
                  </a:cubicBezTo>
                  <a:cubicBezTo>
                    <a:pt x="5926299" y="2395537"/>
                    <a:pt x="5914942" y="2384425"/>
                    <a:pt x="5911156" y="2373312"/>
                  </a:cubicBezTo>
                  <a:cubicBezTo>
                    <a:pt x="5911156" y="2362200"/>
                    <a:pt x="5918727" y="2351087"/>
                    <a:pt x="5933870" y="2351087"/>
                  </a:cubicBezTo>
                  <a:close/>
                  <a:moveTo>
                    <a:pt x="5859257" y="2351087"/>
                  </a:moveTo>
                  <a:cubicBezTo>
                    <a:pt x="5874399" y="2351087"/>
                    <a:pt x="5885756" y="2362200"/>
                    <a:pt x="5885756" y="2373312"/>
                  </a:cubicBezTo>
                  <a:cubicBezTo>
                    <a:pt x="5885756" y="2384425"/>
                    <a:pt x="5878185" y="2395537"/>
                    <a:pt x="5863043" y="2395537"/>
                  </a:cubicBezTo>
                  <a:cubicBezTo>
                    <a:pt x="5851686" y="2395537"/>
                    <a:pt x="5840329" y="2384425"/>
                    <a:pt x="5840329" y="2373312"/>
                  </a:cubicBezTo>
                  <a:cubicBezTo>
                    <a:pt x="5836543" y="2358495"/>
                    <a:pt x="5847900" y="2351087"/>
                    <a:pt x="5859257" y="2351087"/>
                  </a:cubicBezTo>
                  <a:close/>
                  <a:moveTo>
                    <a:pt x="5787820" y="2350161"/>
                  </a:moveTo>
                  <a:cubicBezTo>
                    <a:pt x="5799177" y="2350161"/>
                    <a:pt x="5810534" y="2357834"/>
                    <a:pt x="5814319" y="2373180"/>
                  </a:cubicBezTo>
                  <a:cubicBezTo>
                    <a:pt x="5814319" y="2384689"/>
                    <a:pt x="5802962" y="2392362"/>
                    <a:pt x="5791606" y="2392362"/>
                  </a:cubicBezTo>
                  <a:cubicBezTo>
                    <a:pt x="5780249" y="2392362"/>
                    <a:pt x="5768892" y="2384689"/>
                    <a:pt x="5765106" y="2369343"/>
                  </a:cubicBezTo>
                  <a:cubicBezTo>
                    <a:pt x="5765106" y="2357834"/>
                    <a:pt x="5776463" y="2346324"/>
                    <a:pt x="5787820" y="2350161"/>
                  </a:cubicBezTo>
                  <a:close/>
                  <a:moveTo>
                    <a:pt x="2962306" y="2350161"/>
                  </a:moveTo>
                  <a:cubicBezTo>
                    <a:pt x="2973662" y="2346324"/>
                    <a:pt x="2981233" y="2357834"/>
                    <a:pt x="2977448" y="2369343"/>
                  </a:cubicBezTo>
                  <a:cubicBezTo>
                    <a:pt x="2973662" y="2380853"/>
                    <a:pt x="2962306" y="2392362"/>
                    <a:pt x="2950950" y="2392362"/>
                  </a:cubicBezTo>
                  <a:cubicBezTo>
                    <a:pt x="2939595" y="2392362"/>
                    <a:pt x="2932024" y="2384689"/>
                    <a:pt x="2932024" y="2373180"/>
                  </a:cubicBezTo>
                  <a:cubicBezTo>
                    <a:pt x="2935809" y="2361670"/>
                    <a:pt x="2947165" y="2350161"/>
                    <a:pt x="2962306" y="2350161"/>
                  </a:cubicBezTo>
                  <a:close/>
                  <a:moveTo>
                    <a:pt x="5715893" y="2346324"/>
                  </a:moveTo>
                  <a:cubicBezTo>
                    <a:pt x="5727006" y="2346324"/>
                    <a:pt x="5738118" y="2357834"/>
                    <a:pt x="5738118" y="2369343"/>
                  </a:cubicBezTo>
                  <a:cubicBezTo>
                    <a:pt x="5738118" y="2380853"/>
                    <a:pt x="5730710" y="2392362"/>
                    <a:pt x="5719597" y="2392362"/>
                  </a:cubicBezTo>
                  <a:cubicBezTo>
                    <a:pt x="5704781" y="2392362"/>
                    <a:pt x="5693668" y="2380853"/>
                    <a:pt x="5693668" y="2369343"/>
                  </a:cubicBezTo>
                  <a:cubicBezTo>
                    <a:pt x="5693668" y="2357834"/>
                    <a:pt x="5701077" y="2346324"/>
                    <a:pt x="5715893" y="2346324"/>
                  </a:cubicBezTo>
                  <a:close/>
                  <a:moveTo>
                    <a:pt x="5640182" y="2346324"/>
                  </a:moveTo>
                  <a:cubicBezTo>
                    <a:pt x="5651539" y="2346324"/>
                    <a:pt x="5662896" y="2357834"/>
                    <a:pt x="5666681" y="2369343"/>
                  </a:cubicBezTo>
                  <a:cubicBezTo>
                    <a:pt x="5666681" y="2380853"/>
                    <a:pt x="5655324" y="2392362"/>
                    <a:pt x="5643968" y="2392362"/>
                  </a:cubicBezTo>
                  <a:cubicBezTo>
                    <a:pt x="5632611" y="2392362"/>
                    <a:pt x="5621254" y="2380853"/>
                    <a:pt x="5617468" y="2369343"/>
                  </a:cubicBezTo>
                  <a:cubicBezTo>
                    <a:pt x="5617468" y="2357834"/>
                    <a:pt x="5628825" y="2346324"/>
                    <a:pt x="5640182" y="2346324"/>
                  </a:cubicBezTo>
                  <a:close/>
                  <a:moveTo>
                    <a:pt x="5569050" y="2346324"/>
                  </a:moveTo>
                  <a:cubicBezTo>
                    <a:pt x="5580560" y="2346324"/>
                    <a:pt x="5592069" y="2353829"/>
                    <a:pt x="5592069" y="2368838"/>
                  </a:cubicBezTo>
                  <a:cubicBezTo>
                    <a:pt x="5592069" y="2380095"/>
                    <a:pt x="5584396" y="2387599"/>
                    <a:pt x="5572887" y="2387599"/>
                  </a:cubicBezTo>
                  <a:cubicBezTo>
                    <a:pt x="5557541" y="2387599"/>
                    <a:pt x="5546031" y="2380095"/>
                    <a:pt x="5546031" y="2368838"/>
                  </a:cubicBezTo>
                  <a:cubicBezTo>
                    <a:pt x="5546031" y="2353829"/>
                    <a:pt x="5553704" y="2346324"/>
                    <a:pt x="5569050" y="2346324"/>
                  </a:cubicBezTo>
                  <a:close/>
                  <a:moveTo>
                    <a:pt x="5494132" y="2346324"/>
                  </a:moveTo>
                  <a:cubicBezTo>
                    <a:pt x="5509274" y="2346324"/>
                    <a:pt x="5520631" y="2353829"/>
                    <a:pt x="5520631" y="2365085"/>
                  </a:cubicBezTo>
                  <a:cubicBezTo>
                    <a:pt x="5520631" y="2380095"/>
                    <a:pt x="5509274" y="2387599"/>
                    <a:pt x="5497918" y="2387599"/>
                  </a:cubicBezTo>
                  <a:cubicBezTo>
                    <a:pt x="5486561" y="2387599"/>
                    <a:pt x="5475204" y="2380095"/>
                    <a:pt x="5475204" y="2365085"/>
                  </a:cubicBezTo>
                  <a:cubicBezTo>
                    <a:pt x="5471418" y="2353829"/>
                    <a:pt x="5482775" y="2346324"/>
                    <a:pt x="5494132" y="2346324"/>
                  </a:cubicBezTo>
                  <a:close/>
                  <a:moveTo>
                    <a:pt x="9396852" y="2343149"/>
                  </a:moveTo>
                  <a:cubicBezTo>
                    <a:pt x="9404563" y="2346853"/>
                    <a:pt x="9419985" y="2357966"/>
                    <a:pt x="9427695" y="2369078"/>
                  </a:cubicBezTo>
                  <a:cubicBezTo>
                    <a:pt x="9435406" y="2380191"/>
                    <a:pt x="9431551" y="2387599"/>
                    <a:pt x="9419985" y="2387599"/>
                  </a:cubicBezTo>
                  <a:cubicBezTo>
                    <a:pt x="9408418" y="2387599"/>
                    <a:pt x="9396852" y="2376487"/>
                    <a:pt x="9389142" y="2361670"/>
                  </a:cubicBezTo>
                  <a:cubicBezTo>
                    <a:pt x="9381431" y="2350557"/>
                    <a:pt x="9385286" y="2343149"/>
                    <a:pt x="9396852" y="2343149"/>
                  </a:cubicBezTo>
                  <a:close/>
                  <a:moveTo>
                    <a:pt x="5422206" y="2343149"/>
                  </a:moveTo>
                  <a:cubicBezTo>
                    <a:pt x="5433319" y="2343149"/>
                    <a:pt x="5444431" y="2354262"/>
                    <a:pt x="5444431" y="2365374"/>
                  </a:cubicBezTo>
                  <a:cubicBezTo>
                    <a:pt x="5444431" y="2380191"/>
                    <a:pt x="5437023" y="2387599"/>
                    <a:pt x="5422206" y="2387599"/>
                  </a:cubicBezTo>
                  <a:cubicBezTo>
                    <a:pt x="5411094" y="2387599"/>
                    <a:pt x="5399981" y="2376487"/>
                    <a:pt x="5399981" y="2365374"/>
                  </a:cubicBezTo>
                  <a:cubicBezTo>
                    <a:pt x="5399981" y="2354262"/>
                    <a:pt x="5407390" y="2343149"/>
                    <a:pt x="5422206" y="2343149"/>
                  </a:cubicBezTo>
                  <a:close/>
                  <a:moveTo>
                    <a:pt x="5346495" y="2343149"/>
                  </a:moveTo>
                  <a:cubicBezTo>
                    <a:pt x="5361637" y="2343149"/>
                    <a:pt x="5372994" y="2354262"/>
                    <a:pt x="5372994" y="2365374"/>
                  </a:cubicBezTo>
                  <a:cubicBezTo>
                    <a:pt x="5372994" y="2376487"/>
                    <a:pt x="5361637" y="2387599"/>
                    <a:pt x="5350281" y="2387599"/>
                  </a:cubicBezTo>
                  <a:cubicBezTo>
                    <a:pt x="5338924" y="2387599"/>
                    <a:pt x="5327567" y="2376487"/>
                    <a:pt x="5327567" y="2365374"/>
                  </a:cubicBezTo>
                  <a:cubicBezTo>
                    <a:pt x="5323781" y="2354262"/>
                    <a:pt x="5335138" y="2343149"/>
                    <a:pt x="5346495" y="2343149"/>
                  </a:cubicBezTo>
                  <a:close/>
                  <a:moveTo>
                    <a:pt x="5274568" y="2343149"/>
                  </a:moveTo>
                  <a:cubicBezTo>
                    <a:pt x="5285681" y="2343149"/>
                    <a:pt x="5296793" y="2354262"/>
                    <a:pt x="5296793" y="2365374"/>
                  </a:cubicBezTo>
                  <a:cubicBezTo>
                    <a:pt x="5296793" y="2376487"/>
                    <a:pt x="5289385" y="2387599"/>
                    <a:pt x="5274568" y="2387599"/>
                  </a:cubicBezTo>
                  <a:cubicBezTo>
                    <a:pt x="5263456" y="2387599"/>
                    <a:pt x="5252343" y="2376487"/>
                    <a:pt x="5252343" y="2365374"/>
                  </a:cubicBezTo>
                  <a:cubicBezTo>
                    <a:pt x="5252343" y="2354262"/>
                    <a:pt x="5263456" y="2343149"/>
                    <a:pt x="5274568" y="2343149"/>
                  </a:cubicBezTo>
                  <a:close/>
                  <a:moveTo>
                    <a:pt x="5199712" y="2343149"/>
                  </a:moveTo>
                  <a:cubicBezTo>
                    <a:pt x="5214366" y="2343149"/>
                    <a:pt x="5225356" y="2354262"/>
                    <a:pt x="5225356" y="2365374"/>
                  </a:cubicBezTo>
                  <a:cubicBezTo>
                    <a:pt x="5225356" y="2376487"/>
                    <a:pt x="5214366" y="2387599"/>
                    <a:pt x="5203375" y="2387599"/>
                  </a:cubicBezTo>
                  <a:cubicBezTo>
                    <a:pt x="5188722" y="2387599"/>
                    <a:pt x="5181395" y="2376487"/>
                    <a:pt x="5181395" y="2365374"/>
                  </a:cubicBezTo>
                  <a:cubicBezTo>
                    <a:pt x="5177731" y="2354262"/>
                    <a:pt x="5188722" y="2343149"/>
                    <a:pt x="5199712" y="2343149"/>
                  </a:cubicBezTo>
                  <a:close/>
                  <a:moveTo>
                    <a:pt x="5127725" y="2343149"/>
                  </a:moveTo>
                  <a:cubicBezTo>
                    <a:pt x="5139235" y="2343149"/>
                    <a:pt x="5150744" y="2354262"/>
                    <a:pt x="5150744" y="2365374"/>
                  </a:cubicBezTo>
                  <a:cubicBezTo>
                    <a:pt x="5150744" y="2376487"/>
                    <a:pt x="5143071" y="2387599"/>
                    <a:pt x="5127725" y="2387599"/>
                  </a:cubicBezTo>
                  <a:cubicBezTo>
                    <a:pt x="5116216" y="2387599"/>
                    <a:pt x="5104706" y="2376487"/>
                    <a:pt x="5104706" y="2365374"/>
                  </a:cubicBezTo>
                  <a:cubicBezTo>
                    <a:pt x="5104706" y="2354262"/>
                    <a:pt x="5116216" y="2343149"/>
                    <a:pt x="5127725" y="2343149"/>
                  </a:cubicBezTo>
                  <a:close/>
                  <a:moveTo>
                    <a:pt x="3029355" y="2343149"/>
                  </a:moveTo>
                  <a:cubicBezTo>
                    <a:pt x="3044498" y="2343149"/>
                    <a:pt x="3052069" y="2354262"/>
                    <a:pt x="3048283" y="2365374"/>
                  </a:cubicBezTo>
                  <a:cubicBezTo>
                    <a:pt x="3044498" y="2376487"/>
                    <a:pt x="3033141" y="2387599"/>
                    <a:pt x="3022382" y="2387599"/>
                  </a:cubicBezTo>
                  <a:cubicBezTo>
                    <a:pt x="3011026" y="2387599"/>
                    <a:pt x="3003456" y="2380191"/>
                    <a:pt x="3003456" y="2369078"/>
                  </a:cubicBezTo>
                  <a:cubicBezTo>
                    <a:pt x="3007241" y="2354262"/>
                    <a:pt x="3018597" y="2346853"/>
                    <a:pt x="3029355" y="2343149"/>
                  </a:cubicBezTo>
                  <a:close/>
                  <a:moveTo>
                    <a:pt x="3101054" y="2338387"/>
                  </a:moveTo>
                  <a:cubicBezTo>
                    <a:pt x="3116022" y="2338387"/>
                    <a:pt x="3123506" y="2346060"/>
                    <a:pt x="3119764" y="2361406"/>
                  </a:cubicBezTo>
                  <a:cubicBezTo>
                    <a:pt x="3116022" y="2372916"/>
                    <a:pt x="3104796" y="2384425"/>
                    <a:pt x="3093570" y="2384425"/>
                  </a:cubicBezTo>
                  <a:cubicBezTo>
                    <a:pt x="3082344" y="2384425"/>
                    <a:pt x="3071118" y="2376752"/>
                    <a:pt x="3074860" y="2361406"/>
                  </a:cubicBezTo>
                  <a:cubicBezTo>
                    <a:pt x="3078602" y="2349897"/>
                    <a:pt x="3089828" y="2338387"/>
                    <a:pt x="3101054" y="2338387"/>
                  </a:cubicBezTo>
                  <a:close/>
                  <a:moveTo>
                    <a:pt x="2216428" y="2338387"/>
                  </a:moveTo>
                  <a:cubicBezTo>
                    <a:pt x="2227665" y="2338387"/>
                    <a:pt x="2235154" y="2346060"/>
                    <a:pt x="2227665" y="2357570"/>
                  </a:cubicBezTo>
                  <a:cubicBezTo>
                    <a:pt x="2223920" y="2372916"/>
                    <a:pt x="2212684" y="2380589"/>
                    <a:pt x="2201444" y="2384425"/>
                  </a:cubicBezTo>
                  <a:cubicBezTo>
                    <a:pt x="2190238" y="2384425"/>
                    <a:pt x="2182770" y="2376752"/>
                    <a:pt x="2186503" y="2361406"/>
                  </a:cubicBezTo>
                  <a:cubicBezTo>
                    <a:pt x="2190238" y="2349897"/>
                    <a:pt x="2205190" y="2338387"/>
                    <a:pt x="2216428" y="2338387"/>
                  </a:cubicBezTo>
                  <a:close/>
                  <a:moveTo>
                    <a:pt x="9336527" y="2335212"/>
                  </a:moveTo>
                  <a:cubicBezTo>
                    <a:pt x="9348094" y="2339049"/>
                    <a:pt x="9359660" y="2346722"/>
                    <a:pt x="9367370" y="2362068"/>
                  </a:cubicBezTo>
                  <a:cubicBezTo>
                    <a:pt x="9375081" y="2373577"/>
                    <a:pt x="9371226" y="2381250"/>
                    <a:pt x="9359660" y="2381250"/>
                  </a:cubicBezTo>
                  <a:cubicBezTo>
                    <a:pt x="9351949" y="2381250"/>
                    <a:pt x="9336527" y="2369741"/>
                    <a:pt x="9328817" y="2354395"/>
                  </a:cubicBezTo>
                  <a:cubicBezTo>
                    <a:pt x="9321106" y="2342885"/>
                    <a:pt x="9324961" y="2335212"/>
                    <a:pt x="9336527" y="2335212"/>
                  </a:cubicBezTo>
                  <a:close/>
                  <a:moveTo>
                    <a:pt x="3172492" y="2335212"/>
                  </a:moveTo>
                  <a:cubicBezTo>
                    <a:pt x="3183718" y="2335212"/>
                    <a:pt x="3194944" y="2342885"/>
                    <a:pt x="3191202" y="2354395"/>
                  </a:cubicBezTo>
                  <a:cubicBezTo>
                    <a:pt x="3187460" y="2369741"/>
                    <a:pt x="3176234" y="2377414"/>
                    <a:pt x="3165008" y="2381250"/>
                  </a:cubicBezTo>
                  <a:cubicBezTo>
                    <a:pt x="3153782" y="2381250"/>
                    <a:pt x="3142556" y="2369741"/>
                    <a:pt x="3146298" y="2358231"/>
                  </a:cubicBezTo>
                  <a:cubicBezTo>
                    <a:pt x="3150040" y="2346722"/>
                    <a:pt x="3161266" y="2335212"/>
                    <a:pt x="3172492" y="2335212"/>
                  </a:cubicBezTo>
                  <a:close/>
                  <a:moveTo>
                    <a:pt x="3243929" y="2332037"/>
                  </a:moveTo>
                  <a:cubicBezTo>
                    <a:pt x="3255155" y="2332037"/>
                    <a:pt x="3266381" y="2339445"/>
                    <a:pt x="3262639" y="2350558"/>
                  </a:cubicBezTo>
                  <a:cubicBezTo>
                    <a:pt x="3258897" y="2365375"/>
                    <a:pt x="3247671" y="2372783"/>
                    <a:pt x="3236445" y="2376487"/>
                  </a:cubicBezTo>
                  <a:cubicBezTo>
                    <a:pt x="3225219" y="2376487"/>
                    <a:pt x="3213993" y="2365375"/>
                    <a:pt x="3217735" y="2354262"/>
                  </a:cubicBezTo>
                  <a:cubicBezTo>
                    <a:pt x="3221477" y="2343150"/>
                    <a:pt x="3232703" y="2332037"/>
                    <a:pt x="3243929" y="2332037"/>
                  </a:cubicBezTo>
                  <a:close/>
                  <a:moveTo>
                    <a:pt x="9276900" y="2327274"/>
                  </a:moveTo>
                  <a:cubicBezTo>
                    <a:pt x="9288257" y="2327274"/>
                    <a:pt x="9303399" y="2338784"/>
                    <a:pt x="9307185" y="2354130"/>
                  </a:cubicBezTo>
                  <a:cubicBezTo>
                    <a:pt x="9314756" y="2365639"/>
                    <a:pt x="9310970" y="2373312"/>
                    <a:pt x="9303399" y="2373312"/>
                  </a:cubicBezTo>
                  <a:cubicBezTo>
                    <a:pt x="9292042" y="2369476"/>
                    <a:pt x="9276900" y="2361803"/>
                    <a:pt x="9269329" y="2346457"/>
                  </a:cubicBezTo>
                  <a:cubicBezTo>
                    <a:pt x="9265543" y="2334947"/>
                    <a:pt x="9265543" y="2327274"/>
                    <a:pt x="9276900" y="2327274"/>
                  </a:cubicBezTo>
                  <a:close/>
                  <a:moveTo>
                    <a:pt x="2351369" y="2327274"/>
                  </a:moveTo>
                  <a:cubicBezTo>
                    <a:pt x="2362600" y="2327274"/>
                    <a:pt x="2370091" y="2334947"/>
                    <a:pt x="2366345" y="2346457"/>
                  </a:cubicBezTo>
                  <a:cubicBezTo>
                    <a:pt x="2362600" y="2357966"/>
                    <a:pt x="2351369" y="2369476"/>
                    <a:pt x="2336405" y="2373312"/>
                  </a:cubicBezTo>
                  <a:cubicBezTo>
                    <a:pt x="2325181" y="2373312"/>
                    <a:pt x="2317695" y="2361803"/>
                    <a:pt x="2321440" y="2350293"/>
                  </a:cubicBezTo>
                  <a:cubicBezTo>
                    <a:pt x="2325181" y="2338784"/>
                    <a:pt x="2340144" y="2327274"/>
                    <a:pt x="2351369" y="2327274"/>
                  </a:cubicBezTo>
                  <a:close/>
                  <a:moveTo>
                    <a:pt x="9216575" y="2320924"/>
                  </a:moveTo>
                  <a:cubicBezTo>
                    <a:pt x="9227932" y="2320924"/>
                    <a:pt x="9243074" y="2332037"/>
                    <a:pt x="9246860" y="2346853"/>
                  </a:cubicBezTo>
                  <a:cubicBezTo>
                    <a:pt x="9254431" y="2357966"/>
                    <a:pt x="9250645" y="2365374"/>
                    <a:pt x="9243074" y="2365374"/>
                  </a:cubicBezTo>
                  <a:cubicBezTo>
                    <a:pt x="9231717" y="2361670"/>
                    <a:pt x="9216575" y="2354262"/>
                    <a:pt x="9209004" y="2339445"/>
                  </a:cubicBezTo>
                  <a:cubicBezTo>
                    <a:pt x="9205218" y="2328332"/>
                    <a:pt x="9209004" y="2320924"/>
                    <a:pt x="9216575" y="2320924"/>
                  </a:cubicBezTo>
                  <a:close/>
                  <a:moveTo>
                    <a:pt x="2419401" y="2320924"/>
                  </a:moveTo>
                  <a:cubicBezTo>
                    <a:pt x="2430758" y="2320924"/>
                    <a:pt x="2438325" y="2328332"/>
                    <a:pt x="2434544" y="2343149"/>
                  </a:cubicBezTo>
                  <a:cubicBezTo>
                    <a:pt x="2430758" y="2354262"/>
                    <a:pt x="2419401" y="2365374"/>
                    <a:pt x="2408046" y="2365374"/>
                  </a:cubicBezTo>
                  <a:cubicBezTo>
                    <a:pt x="2396684" y="2365374"/>
                    <a:pt x="2389121" y="2357966"/>
                    <a:pt x="2392904" y="2346853"/>
                  </a:cubicBezTo>
                  <a:cubicBezTo>
                    <a:pt x="2396684" y="2332037"/>
                    <a:pt x="2408046" y="2324628"/>
                    <a:pt x="2419401" y="2320924"/>
                  </a:cubicBezTo>
                  <a:close/>
                  <a:moveTo>
                    <a:pt x="7942816" y="2319948"/>
                  </a:moveTo>
                  <a:cubicBezTo>
                    <a:pt x="7954042" y="2319948"/>
                    <a:pt x="7965268" y="2331305"/>
                    <a:pt x="7969010" y="2342661"/>
                  </a:cubicBezTo>
                  <a:cubicBezTo>
                    <a:pt x="7976494" y="2354018"/>
                    <a:pt x="7969010" y="2365375"/>
                    <a:pt x="7957784" y="2361590"/>
                  </a:cubicBezTo>
                  <a:cubicBezTo>
                    <a:pt x="7946558" y="2361590"/>
                    <a:pt x="7931590" y="2350233"/>
                    <a:pt x="7927848" y="2338876"/>
                  </a:cubicBezTo>
                  <a:cubicBezTo>
                    <a:pt x="7924106" y="2327519"/>
                    <a:pt x="7931590" y="2316162"/>
                    <a:pt x="7942816" y="2319948"/>
                  </a:cubicBezTo>
                  <a:close/>
                  <a:moveTo>
                    <a:pt x="2491441" y="2316162"/>
                  </a:moveTo>
                  <a:cubicBezTo>
                    <a:pt x="2502805" y="2316162"/>
                    <a:pt x="2506588" y="2323835"/>
                    <a:pt x="2506588" y="2335345"/>
                  </a:cubicBezTo>
                  <a:cubicBezTo>
                    <a:pt x="2502805" y="2346854"/>
                    <a:pt x="2487656" y="2358364"/>
                    <a:pt x="2476297" y="2362200"/>
                  </a:cubicBezTo>
                  <a:cubicBezTo>
                    <a:pt x="2464942" y="2362200"/>
                    <a:pt x="2457376" y="2350691"/>
                    <a:pt x="2461158" y="2339181"/>
                  </a:cubicBezTo>
                  <a:cubicBezTo>
                    <a:pt x="2464942" y="2327672"/>
                    <a:pt x="2476297" y="2316162"/>
                    <a:pt x="2491441" y="2316162"/>
                  </a:cubicBezTo>
                  <a:close/>
                  <a:moveTo>
                    <a:pt x="7874553" y="2312987"/>
                  </a:moveTo>
                  <a:cubicBezTo>
                    <a:pt x="7885779" y="2312987"/>
                    <a:pt x="7897005" y="2324100"/>
                    <a:pt x="7904489" y="2335212"/>
                  </a:cubicBezTo>
                  <a:cubicBezTo>
                    <a:pt x="7908231" y="2350029"/>
                    <a:pt x="7900747" y="2357437"/>
                    <a:pt x="7889521" y="2357437"/>
                  </a:cubicBezTo>
                  <a:cubicBezTo>
                    <a:pt x="7878295" y="2357437"/>
                    <a:pt x="7863327" y="2346325"/>
                    <a:pt x="7859585" y="2335212"/>
                  </a:cubicBezTo>
                  <a:cubicBezTo>
                    <a:pt x="7855843" y="2320395"/>
                    <a:pt x="7863327" y="2312987"/>
                    <a:pt x="7874553" y="2312987"/>
                  </a:cubicBezTo>
                  <a:close/>
                  <a:moveTo>
                    <a:pt x="8567724" y="2312010"/>
                  </a:moveTo>
                  <a:cubicBezTo>
                    <a:pt x="8578950" y="2312010"/>
                    <a:pt x="8593918" y="2323367"/>
                    <a:pt x="8597660" y="2334723"/>
                  </a:cubicBezTo>
                  <a:cubicBezTo>
                    <a:pt x="8605144" y="2346080"/>
                    <a:pt x="8597660" y="2357437"/>
                    <a:pt x="8590176" y="2353652"/>
                  </a:cubicBezTo>
                  <a:cubicBezTo>
                    <a:pt x="8578950" y="2353652"/>
                    <a:pt x="8563982" y="2342295"/>
                    <a:pt x="8560240" y="2330938"/>
                  </a:cubicBezTo>
                  <a:cubicBezTo>
                    <a:pt x="8552756" y="2319581"/>
                    <a:pt x="8556498" y="2308224"/>
                    <a:pt x="8567724" y="2312010"/>
                  </a:cubicBezTo>
                  <a:close/>
                  <a:moveTo>
                    <a:pt x="2559305" y="2308224"/>
                  </a:moveTo>
                  <a:cubicBezTo>
                    <a:pt x="2570541" y="2308224"/>
                    <a:pt x="2578029" y="2315897"/>
                    <a:pt x="2574289" y="2331243"/>
                  </a:cubicBezTo>
                  <a:cubicBezTo>
                    <a:pt x="2570541" y="2342753"/>
                    <a:pt x="2559305" y="2354262"/>
                    <a:pt x="2548080" y="2354262"/>
                  </a:cubicBezTo>
                  <a:cubicBezTo>
                    <a:pt x="2533113" y="2354262"/>
                    <a:pt x="2525627" y="2346589"/>
                    <a:pt x="2529371" y="2335080"/>
                  </a:cubicBezTo>
                  <a:cubicBezTo>
                    <a:pt x="2533113" y="2319734"/>
                    <a:pt x="2548080" y="2312061"/>
                    <a:pt x="2559305" y="2308224"/>
                  </a:cubicBezTo>
                  <a:close/>
                  <a:moveTo>
                    <a:pt x="8504224" y="2305660"/>
                  </a:moveTo>
                  <a:cubicBezTo>
                    <a:pt x="8515450" y="2305660"/>
                    <a:pt x="8530418" y="2317017"/>
                    <a:pt x="8534160" y="2328373"/>
                  </a:cubicBezTo>
                  <a:cubicBezTo>
                    <a:pt x="8541644" y="2339730"/>
                    <a:pt x="8534160" y="2351087"/>
                    <a:pt x="8522934" y="2351087"/>
                  </a:cubicBezTo>
                  <a:cubicBezTo>
                    <a:pt x="8511708" y="2347302"/>
                    <a:pt x="8500482" y="2335945"/>
                    <a:pt x="8492998" y="2324588"/>
                  </a:cubicBezTo>
                  <a:cubicBezTo>
                    <a:pt x="8489256" y="2313231"/>
                    <a:pt x="8492998" y="2301874"/>
                    <a:pt x="8504224" y="2305660"/>
                  </a:cubicBezTo>
                  <a:close/>
                  <a:moveTo>
                    <a:pt x="9095925" y="2305049"/>
                  </a:moveTo>
                  <a:cubicBezTo>
                    <a:pt x="9107282" y="2305049"/>
                    <a:pt x="9122424" y="2316559"/>
                    <a:pt x="9126210" y="2331905"/>
                  </a:cubicBezTo>
                  <a:cubicBezTo>
                    <a:pt x="9133781" y="2343414"/>
                    <a:pt x="9129995" y="2351087"/>
                    <a:pt x="9118639" y="2351087"/>
                  </a:cubicBezTo>
                  <a:cubicBezTo>
                    <a:pt x="9111067" y="2347251"/>
                    <a:pt x="9095925" y="2339578"/>
                    <a:pt x="9088354" y="2324232"/>
                  </a:cubicBezTo>
                  <a:cubicBezTo>
                    <a:pt x="9084568" y="2312722"/>
                    <a:pt x="9088354" y="2305049"/>
                    <a:pt x="9095925" y="2305049"/>
                  </a:cubicBezTo>
                  <a:close/>
                  <a:moveTo>
                    <a:pt x="2627342" y="2305049"/>
                  </a:moveTo>
                  <a:cubicBezTo>
                    <a:pt x="2638694" y="2305049"/>
                    <a:pt x="2646262" y="2312722"/>
                    <a:pt x="2642488" y="2324232"/>
                  </a:cubicBezTo>
                  <a:cubicBezTo>
                    <a:pt x="2642488" y="2339578"/>
                    <a:pt x="2627342" y="2347251"/>
                    <a:pt x="2615979" y="2351087"/>
                  </a:cubicBezTo>
                  <a:cubicBezTo>
                    <a:pt x="2604612" y="2351087"/>
                    <a:pt x="2597044" y="2339578"/>
                    <a:pt x="2600824" y="2328068"/>
                  </a:cubicBezTo>
                  <a:cubicBezTo>
                    <a:pt x="2604612" y="2316559"/>
                    <a:pt x="2615979" y="2305049"/>
                    <a:pt x="2627342" y="2305049"/>
                  </a:cubicBezTo>
                  <a:close/>
                  <a:moveTo>
                    <a:pt x="2698434" y="2297112"/>
                  </a:moveTo>
                  <a:cubicBezTo>
                    <a:pt x="2709996" y="2297112"/>
                    <a:pt x="2717713" y="2308622"/>
                    <a:pt x="2713855" y="2320131"/>
                  </a:cubicBezTo>
                  <a:cubicBezTo>
                    <a:pt x="2709996" y="2331641"/>
                    <a:pt x="2698434" y="2343150"/>
                    <a:pt x="2686869" y="2343150"/>
                  </a:cubicBezTo>
                  <a:cubicBezTo>
                    <a:pt x="2671441" y="2343150"/>
                    <a:pt x="2663736" y="2335477"/>
                    <a:pt x="2667585" y="2323968"/>
                  </a:cubicBezTo>
                  <a:cubicBezTo>
                    <a:pt x="2671441" y="2312458"/>
                    <a:pt x="2683009" y="2300949"/>
                    <a:pt x="2698434" y="2297112"/>
                  </a:cubicBezTo>
                  <a:close/>
                  <a:moveTo>
                    <a:pt x="2766068" y="2293937"/>
                  </a:moveTo>
                  <a:cubicBezTo>
                    <a:pt x="2777062" y="2293937"/>
                    <a:pt x="2784386" y="2301345"/>
                    <a:pt x="2780725" y="2316162"/>
                  </a:cubicBezTo>
                  <a:cubicBezTo>
                    <a:pt x="2780725" y="2327275"/>
                    <a:pt x="2766068" y="2338387"/>
                    <a:pt x="2755083" y="2338387"/>
                  </a:cubicBezTo>
                  <a:cubicBezTo>
                    <a:pt x="2744089" y="2338387"/>
                    <a:pt x="2736766" y="2330979"/>
                    <a:pt x="2740425" y="2316162"/>
                  </a:cubicBezTo>
                  <a:cubicBezTo>
                    <a:pt x="2744089" y="2305050"/>
                    <a:pt x="2755083" y="2293937"/>
                    <a:pt x="2766068" y="2293937"/>
                  </a:cubicBezTo>
                  <a:close/>
                  <a:moveTo>
                    <a:pt x="8375810" y="2290762"/>
                  </a:moveTo>
                  <a:cubicBezTo>
                    <a:pt x="8387167" y="2294466"/>
                    <a:pt x="8402310" y="2305579"/>
                    <a:pt x="8406095" y="2316691"/>
                  </a:cubicBezTo>
                  <a:cubicBezTo>
                    <a:pt x="8409881" y="2327804"/>
                    <a:pt x="8406095" y="2335212"/>
                    <a:pt x="8394739" y="2335212"/>
                  </a:cubicBezTo>
                  <a:cubicBezTo>
                    <a:pt x="8383382" y="2335212"/>
                    <a:pt x="8368239" y="2324100"/>
                    <a:pt x="8364454" y="2312987"/>
                  </a:cubicBezTo>
                  <a:cubicBezTo>
                    <a:pt x="8360668" y="2298170"/>
                    <a:pt x="8364454" y="2290762"/>
                    <a:pt x="8375810" y="2290762"/>
                  </a:cubicBezTo>
                  <a:close/>
                  <a:moveTo>
                    <a:pt x="2837504" y="2290762"/>
                  </a:moveTo>
                  <a:cubicBezTo>
                    <a:pt x="2848495" y="2290762"/>
                    <a:pt x="2855820" y="2298170"/>
                    <a:pt x="2852158" y="2309283"/>
                  </a:cubicBezTo>
                  <a:cubicBezTo>
                    <a:pt x="2848495" y="2320395"/>
                    <a:pt x="2837504" y="2331508"/>
                    <a:pt x="2826515" y="2331508"/>
                  </a:cubicBezTo>
                  <a:cubicBezTo>
                    <a:pt x="2815526" y="2335212"/>
                    <a:pt x="2808196" y="2324100"/>
                    <a:pt x="2808196" y="2312987"/>
                  </a:cubicBezTo>
                  <a:cubicBezTo>
                    <a:pt x="2811856" y="2301875"/>
                    <a:pt x="2822851" y="2290762"/>
                    <a:pt x="2837504" y="2290762"/>
                  </a:cubicBezTo>
                  <a:close/>
                  <a:moveTo>
                    <a:pt x="6070395" y="2285999"/>
                  </a:moveTo>
                  <a:cubicBezTo>
                    <a:pt x="6081752" y="2285999"/>
                    <a:pt x="6093109" y="2297509"/>
                    <a:pt x="6096894" y="2309018"/>
                  </a:cubicBezTo>
                  <a:cubicBezTo>
                    <a:pt x="6096894" y="2320528"/>
                    <a:pt x="6089323" y="2332037"/>
                    <a:pt x="6074181" y="2332037"/>
                  </a:cubicBezTo>
                  <a:cubicBezTo>
                    <a:pt x="6062824" y="2332037"/>
                    <a:pt x="6051467" y="2320528"/>
                    <a:pt x="6051467" y="2309018"/>
                  </a:cubicBezTo>
                  <a:cubicBezTo>
                    <a:pt x="6047681" y="2293672"/>
                    <a:pt x="6059038" y="2285999"/>
                    <a:pt x="6070395" y="2285999"/>
                  </a:cubicBezTo>
                  <a:close/>
                  <a:moveTo>
                    <a:pt x="9416233" y="2282824"/>
                  </a:moveTo>
                  <a:cubicBezTo>
                    <a:pt x="9427224" y="2282824"/>
                    <a:pt x="9438214" y="2293937"/>
                    <a:pt x="9445541" y="2308753"/>
                  </a:cubicBezTo>
                  <a:cubicBezTo>
                    <a:pt x="9452868" y="2319866"/>
                    <a:pt x="9449205" y="2327274"/>
                    <a:pt x="9441878" y="2327274"/>
                  </a:cubicBezTo>
                  <a:cubicBezTo>
                    <a:pt x="9430887" y="2323570"/>
                    <a:pt x="9416233" y="2316162"/>
                    <a:pt x="9408906" y="2301345"/>
                  </a:cubicBezTo>
                  <a:cubicBezTo>
                    <a:pt x="9405243" y="2290232"/>
                    <a:pt x="9405243" y="2282824"/>
                    <a:pt x="9416233" y="2282824"/>
                  </a:cubicBezTo>
                  <a:close/>
                  <a:moveTo>
                    <a:pt x="5998957" y="2282824"/>
                  </a:moveTo>
                  <a:cubicBezTo>
                    <a:pt x="6010314" y="2282824"/>
                    <a:pt x="6021671" y="2293937"/>
                    <a:pt x="6021671" y="2305049"/>
                  </a:cubicBezTo>
                  <a:cubicBezTo>
                    <a:pt x="6025456" y="2319866"/>
                    <a:pt x="6017885" y="2327274"/>
                    <a:pt x="6002743" y="2327274"/>
                  </a:cubicBezTo>
                  <a:cubicBezTo>
                    <a:pt x="5991386" y="2327274"/>
                    <a:pt x="5980029" y="2316162"/>
                    <a:pt x="5976243" y="2305049"/>
                  </a:cubicBezTo>
                  <a:cubicBezTo>
                    <a:pt x="5976243" y="2293937"/>
                    <a:pt x="5983814" y="2282824"/>
                    <a:pt x="5998957" y="2282824"/>
                  </a:cubicBezTo>
                  <a:close/>
                  <a:moveTo>
                    <a:pt x="5926787" y="2282824"/>
                  </a:moveTo>
                  <a:cubicBezTo>
                    <a:pt x="5937777" y="2282824"/>
                    <a:pt x="5948768" y="2293937"/>
                    <a:pt x="5948768" y="2305049"/>
                  </a:cubicBezTo>
                  <a:cubicBezTo>
                    <a:pt x="5952431" y="2316162"/>
                    <a:pt x="5941441" y="2327274"/>
                    <a:pt x="5930450" y="2327274"/>
                  </a:cubicBezTo>
                  <a:cubicBezTo>
                    <a:pt x="5919460" y="2327274"/>
                    <a:pt x="5908470" y="2316162"/>
                    <a:pt x="5904806" y="2305049"/>
                  </a:cubicBezTo>
                  <a:cubicBezTo>
                    <a:pt x="5904806" y="2290232"/>
                    <a:pt x="5912133" y="2282824"/>
                    <a:pt x="5926787" y="2282824"/>
                  </a:cubicBezTo>
                  <a:close/>
                  <a:moveTo>
                    <a:pt x="2905155" y="2282824"/>
                  </a:moveTo>
                  <a:cubicBezTo>
                    <a:pt x="2916511" y="2282824"/>
                    <a:pt x="2924081" y="2293937"/>
                    <a:pt x="2924081" y="2305049"/>
                  </a:cubicBezTo>
                  <a:cubicBezTo>
                    <a:pt x="2920296" y="2316162"/>
                    <a:pt x="2908940" y="2327274"/>
                    <a:pt x="2893798" y="2327274"/>
                  </a:cubicBezTo>
                  <a:cubicBezTo>
                    <a:pt x="2882442" y="2327274"/>
                    <a:pt x="2874872" y="2319866"/>
                    <a:pt x="2878654" y="2308753"/>
                  </a:cubicBezTo>
                  <a:cubicBezTo>
                    <a:pt x="2882442" y="2293937"/>
                    <a:pt x="2893798" y="2286528"/>
                    <a:pt x="2905155" y="2282824"/>
                  </a:cubicBezTo>
                  <a:close/>
                  <a:moveTo>
                    <a:pt x="2103157" y="2282824"/>
                  </a:moveTo>
                  <a:cubicBezTo>
                    <a:pt x="2114722" y="2282824"/>
                    <a:pt x="2122429" y="2290232"/>
                    <a:pt x="2114722" y="2301345"/>
                  </a:cubicBezTo>
                  <a:cubicBezTo>
                    <a:pt x="2110867" y="2316162"/>
                    <a:pt x="2099303" y="2323570"/>
                    <a:pt x="2087735" y="2327274"/>
                  </a:cubicBezTo>
                  <a:cubicBezTo>
                    <a:pt x="2076174" y="2327274"/>
                    <a:pt x="2068464" y="2319866"/>
                    <a:pt x="2072318" y="2305049"/>
                  </a:cubicBezTo>
                  <a:cubicBezTo>
                    <a:pt x="2076174" y="2293937"/>
                    <a:pt x="2091591" y="2282824"/>
                    <a:pt x="2103157" y="2282824"/>
                  </a:cubicBezTo>
                  <a:close/>
                  <a:moveTo>
                    <a:pt x="5851889" y="2281899"/>
                  </a:moveTo>
                  <a:cubicBezTo>
                    <a:pt x="5866706" y="2281899"/>
                    <a:pt x="5877818" y="2289572"/>
                    <a:pt x="5877818" y="2304918"/>
                  </a:cubicBezTo>
                  <a:cubicBezTo>
                    <a:pt x="5877818" y="2316427"/>
                    <a:pt x="5870410" y="2324100"/>
                    <a:pt x="5859297" y="2324100"/>
                  </a:cubicBezTo>
                  <a:cubicBezTo>
                    <a:pt x="5844481" y="2324100"/>
                    <a:pt x="5833368" y="2316427"/>
                    <a:pt x="5833368" y="2301081"/>
                  </a:cubicBezTo>
                  <a:cubicBezTo>
                    <a:pt x="5833368" y="2289572"/>
                    <a:pt x="5840777" y="2278062"/>
                    <a:pt x="5851889" y="2281899"/>
                  </a:cubicBezTo>
                  <a:close/>
                  <a:moveTo>
                    <a:pt x="5779882" y="2278062"/>
                  </a:moveTo>
                  <a:cubicBezTo>
                    <a:pt x="5791239" y="2278062"/>
                    <a:pt x="5802596" y="2289572"/>
                    <a:pt x="5806381" y="2301081"/>
                  </a:cubicBezTo>
                  <a:cubicBezTo>
                    <a:pt x="5806381" y="2312591"/>
                    <a:pt x="5798810" y="2324100"/>
                    <a:pt x="5783668" y="2324100"/>
                  </a:cubicBezTo>
                  <a:cubicBezTo>
                    <a:pt x="5772311" y="2324100"/>
                    <a:pt x="5760954" y="2312591"/>
                    <a:pt x="5760954" y="2301081"/>
                  </a:cubicBezTo>
                  <a:cubicBezTo>
                    <a:pt x="5757168" y="2289572"/>
                    <a:pt x="5768525" y="2278062"/>
                    <a:pt x="5779882" y="2278062"/>
                  </a:cubicBezTo>
                  <a:close/>
                  <a:moveTo>
                    <a:pt x="5708445" y="2278062"/>
                  </a:moveTo>
                  <a:cubicBezTo>
                    <a:pt x="5719802" y="2278062"/>
                    <a:pt x="5731159" y="2289572"/>
                    <a:pt x="5731159" y="2301081"/>
                  </a:cubicBezTo>
                  <a:cubicBezTo>
                    <a:pt x="5734944" y="2312591"/>
                    <a:pt x="5723587" y="2324100"/>
                    <a:pt x="5712231" y="2324100"/>
                  </a:cubicBezTo>
                  <a:cubicBezTo>
                    <a:pt x="5700874" y="2324100"/>
                    <a:pt x="5689517" y="2312591"/>
                    <a:pt x="5685731" y="2301081"/>
                  </a:cubicBezTo>
                  <a:cubicBezTo>
                    <a:pt x="5685731" y="2285735"/>
                    <a:pt x="5697088" y="2278062"/>
                    <a:pt x="5708445" y="2278062"/>
                  </a:cubicBezTo>
                  <a:close/>
                  <a:moveTo>
                    <a:pt x="5636518" y="2278062"/>
                  </a:moveTo>
                  <a:cubicBezTo>
                    <a:pt x="5647631" y="2278062"/>
                    <a:pt x="5658743" y="2285855"/>
                    <a:pt x="5658743" y="2301442"/>
                  </a:cubicBezTo>
                  <a:cubicBezTo>
                    <a:pt x="5658743" y="2313132"/>
                    <a:pt x="5651335" y="2320925"/>
                    <a:pt x="5640222" y="2320925"/>
                  </a:cubicBezTo>
                  <a:cubicBezTo>
                    <a:pt x="5625406" y="2320925"/>
                    <a:pt x="5614293" y="2313132"/>
                    <a:pt x="5614293" y="2297545"/>
                  </a:cubicBezTo>
                  <a:cubicBezTo>
                    <a:pt x="5614293" y="2285855"/>
                    <a:pt x="5621702" y="2278062"/>
                    <a:pt x="5636518" y="2278062"/>
                  </a:cubicBezTo>
                  <a:close/>
                  <a:moveTo>
                    <a:pt x="2976586" y="2278062"/>
                  </a:moveTo>
                  <a:cubicBezTo>
                    <a:pt x="2987942" y="2278062"/>
                    <a:pt x="2995512" y="2285735"/>
                    <a:pt x="2991727" y="2301081"/>
                  </a:cubicBezTo>
                  <a:cubicBezTo>
                    <a:pt x="2991727" y="2312591"/>
                    <a:pt x="2976586" y="2324100"/>
                    <a:pt x="2965230" y="2324100"/>
                  </a:cubicBezTo>
                  <a:cubicBezTo>
                    <a:pt x="2953875" y="2324100"/>
                    <a:pt x="2946304" y="2316427"/>
                    <a:pt x="2950089" y="2301081"/>
                  </a:cubicBezTo>
                  <a:cubicBezTo>
                    <a:pt x="2950089" y="2289572"/>
                    <a:pt x="2965230" y="2278062"/>
                    <a:pt x="2976586" y="2278062"/>
                  </a:cubicBezTo>
                  <a:close/>
                  <a:moveTo>
                    <a:pt x="9355908" y="2274887"/>
                  </a:moveTo>
                  <a:cubicBezTo>
                    <a:pt x="9366899" y="2274887"/>
                    <a:pt x="9381553" y="2286397"/>
                    <a:pt x="9388880" y="2301743"/>
                  </a:cubicBezTo>
                  <a:cubicBezTo>
                    <a:pt x="9392543" y="2313252"/>
                    <a:pt x="9392543" y="2320925"/>
                    <a:pt x="9381553" y="2320925"/>
                  </a:cubicBezTo>
                  <a:cubicBezTo>
                    <a:pt x="9370562" y="2317089"/>
                    <a:pt x="9359572" y="2305579"/>
                    <a:pt x="9352245" y="2294070"/>
                  </a:cubicBezTo>
                  <a:cubicBezTo>
                    <a:pt x="9344918" y="2282560"/>
                    <a:pt x="9348581" y="2274887"/>
                    <a:pt x="9355908" y="2274887"/>
                  </a:cubicBezTo>
                  <a:close/>
                  <a:moveTo>
                    <a:pt x="5561377" y="2274887"/>
                  </a:moveTo>
                  <a:cubicBezTo>
                    <a:pt x="5576194" y="2274887"/>
                    <a:pt x="5587306" y="2286397"/>
                    <a:pt x="5587306" y="2297906"/>
                  </a:cubicBezTo>
                  <a:cubicBezTo>
                    <a:pt x="5587306" y="2313252"/>
                    <a:pt x="5579898" y="2320925"/>
                    <a:pt x="5565081" y="2320925"/>
                  </a:cubicBezTo>
                  <a:cubicBezTo>
                    <a:pt x="5553969" y="2320925"/>
                    <a:pt x="5542856" y="2309416"/>
                    <a:pt x="5542856" y="2297906"/>
                  </a:cubicBezTo>
                  <a:cubicBezTo>
                    <a:pt x="5542856" y="2286397"/>
                    <a:pt x="5550265" y="2274887"/>
                    <a:pt x="5561377" y="2274887"/>
                  </a:cubicBezTo>
                  <a:close/>
                  <a:moveTo>
                    <a:pt x="5489370" y="2274887"/>
                  </a:moveTo>
                  <a:cubicBezTo>
                    <a:pt x="5500727" y="2274887"/>
                    <a:pt x="5512084" y="2286397"/>
                    <a:pt x="5515869" y="2297906"/>
                  </a:cubicBezTo>
                  <a:cubicBezTo>
                    <a:pt x="5515869" y="2309416"/>
                    <a:pt x="5504512" y="2320925"/>
                    <a:pt x="5493156" y="2320925"/>
                  </a:cubicBezTo>
                  <a:cubicBezTo>
                    <a:pt x="5481799" y="2320925"/>
                    <a:pt x="5470442" y="2309416"/>
                    <a:pt x="5466656" y="2297906"/>
                  </a:cubicBezTo>
                  <a:cubicBezTo>
                    <a:pt x="5466656" y="2286397"/>
                    <a:pt x="5478013" y="2274887"/>
                    <a:pt x="5489370" y="2274887"/>
                  </a:cubicBezTo>
                  <a:close/>
                  <a:moveTo>
                    <a:pt x="5418237" y="2274887"/>
                  </a:moveTo>
                  <a:cubicBezTo>
                    <a:pt x="5429747" y="2274887"/>
                    <a:pt x="5441256" y="2286397"/>
                    <a:pt x="5441256" y="2297906"/>
                  </a:cubicBezTo>
                  <a:cubicBezTo>
                    <a:pt x="5441256" y="2309416"/>
                    <a:pt x="5433583" y="2320925"/>
                    <a:pt x="5418237" y="2320925"/>
                  </a:cubicBezTo>
                  <a:cubicBezTo>
                    <a:pt x="5406728" y="2320925"/>
                    <a:pt x="5395218" y="2309416"/>
                    <a:pt x="5395218" y="2297906"/>
                  </a:cubicBezTo>
                  <a:cubicBezTo>
                    <a:pt x="5395218" y="2286397"/>
                    <a:pt x="5402891" y="2274887"/>
                    <a:pt x="5418237" y="2274887"/>
                  </a:cubicBezTo>
                  <a:close/>
                  <a:moveTo>
                    <a:pt x="5346800" y="2274887"/>
                  </a:moveTo>
                  <a:cubicBezTo>
                    <a:pt x="5358310" y="2274887"/>
                    <a:pt x="5369819" y="2286397"/>
                    <a:pt x="5369819" y="2297906"/>
                  </a:cubicBezTo>
                  <a:cubicBezTo>
                    <a:pt x="5369819" y="2309416"/>
                    <a:pt x="5358310" y="2320925"/>
                    <a:pt x="5346800" y="2320925"/>
                  </a:cubicBezTo>
                  <a:cubicBezTo>
                    <a:pt x="5335291" y="2320925"/>
                    <a:pt x="5323781" y="2309416"/>
                    <a:pt x="5323781" y="2297906"/>
                  </a:cubicBezTo>
                  <a:cubicBezTo>
                    <a:pt x="5323781" y="2286397"/>
                    <a:pt x="5331454" y="2274887"/>
                    <a:pt x="5346800" y="2274887"/>
                  </a:cubicBezTo>
                  <a:close/>
                  <a:moveTo>
                    <a:pt x="5271149" y="2274887"/>
                  </a:moveTo>
                  <a:cubicBezTo>
                    <a:pt x="5285803" y="2274887"/>
                    <a:pt x="5293130" y="2286397"/>
                    <a:pt x="5296793" y="2297906"/>
                  </a:cubicBezTo>
                  <a:cubicBezTo>
                    <a:pt x="5296793" y="2309416"/>
                    <a:pt x="5285803" y="2320925"/>
                    <a:pt x="5274812" y="2320925"/>
                  </a:cubicBezTo>
                  <a:cubicBezTo>
                    <a:pt x="5260159" y="2320925"/>
                    <a:pt x="5249168" y="2309416"/>
                    <a:pt x="5249168" y="2297906"/>
                  </a:cubicBezTo>
                  <a:cubicBezTo>
                    <a:pt x="5249168" y="2286397"/>
                    <a:pt x="5260159" y="2274887"/>
                    <a:pt x="5271149" y="2274887"/>
                  </a:cubicBezTo>
                  <a:close/>
                  <a:moveTo>
                    <a:pt x="5199956" y="2274887"/>
                  </a:moveTo>
                  <a:cubicBezTo>
                    <a:pt x="5211069" y="2274887"/>
                    <a:pt x="5222181" y="2286397"/>
                    <a:pt x="5222181" y="2297906"/>
                  </a:cubicBezTo>
                  <a:cubicBezTo>
                    <a:pt x="5222181" y="2309416"/>
                    <a:pt x="5214773" y="2320925"/>
                    <a:pt x="5199956" y="2320925"/>
                  </a:cubicBezTo>
                  <a:cubicBezTo>
                    <a:pt x="5188844" y="2320925"/>
                    <a:pt x="5177731" y="2309416"/>
                    <a:pt x="5177731" y="2297906"/>
                  </a:cubicBezTo>
                  <a:cubicBezTo>
                    <a:pt x="5177731" y="2286397"/>
                    <a:pt x="5188844" y="2274887"/>
                    <a:pt x="5199956" y="2274887"/>
                  </a:cubicBezTo>
                  <a:close/>
                  <a:moveTo>
                    <a:pt x="5127725" y="2274887"/>
                  </a:moveTo>
                  <a:cubicBezTo>
                    <a:pt x="5140438" y="2274887"/>
                    <a:pt x="5150744" y="2285193"/>
                    <a:pt x="5150744" y="2297906"/>
                  </a:cubicBezTo>
                  <a:cubicBezTo>
                    <a:pt x="5150744" y="2310619"/>
                    <a:pt x="5140438" y="2320925"/>
                    <a:pt x="5127725" y="2320925"/>
                  </a:cubicBezTo>
                  <a:cubicBezTo>
                    <a:pt x="5115012" y="2320925"/>
                    <a:pt x="5104706" y="2310619"/>
                    <a:pt x="5104706" y="2297906"/>
                  </a:cubicBezTo>
                  <a:cubicBezTo>
                    <a:pt x="5104706" y="2285193"/>
                    <a:pt x="5115012" y="2274887"/>
                    <a:pt x="5127725" y="2274887"/>
                  </a:cubicBezTo>
                  <a:close/>
                  <a:moveTo>
                    <a:pt x="5052318" y="2274887"/>
                  </a:moveTo>
                  <a:cubicBezTo>
                    <a:pt x="5064593" y="2274887"/>
                    <a:pt x="5074543" y="2285193"/>
                    <a:pt x="5074543" y="2297906"/>
                  </a:cubicBezTo>
                  <a:cubicBezTo>
                    <a:pt x="5074543" y="2310619"/>
                    <a:pt x="5064593" y="2320925"/>
                    <a:pt x="5052318" y="2320925"/>
                  </a:cubicBezTo>
                  <a:cubicBezTo>
                    <a:pt x="5040043" y="2320925"/>
                    <a:pt x="5030093" y="2310619"/>
                    <a:pt x="5030093" y="2297906"/>
                  </a:cubicBezTo>
                  <a:cubicBezTo>
                    <a:pt x="5030093" y="2285193"/>
                    <a:pt x="5040043" y="2274887"/>
                    <a:pt x="5052318" y="2274887"/>
                  </a:cubicBezTo>
                  <a:close/>
                  <a:moveTo>
                    <a:pt x="3048038" y="2274887"/>
                  </a:moveTo>
                  <a:cubicBezTo>
                    <a:pt x="3059029" y="2274887"/>
                    <a:pt x="3066356" y="2282560"/>
                    <a:pt x="3062692" y="2294070"/>
                  </a:cubicBezTo>
                  <a:cubicBezTo>
                    <a:pt x="3059029" y="2309416"/>
                    <a:pt x="3048038" y="2320925"/>
                    <a:pt x="3037048" y="2320925"/>
                  </a:cubicBezTo>
                  <a:cubicBezTo>
                    <a:pt x="3026649" y="2320925"/>
                    <a:pt x="3019322" y="2309416"/>
                    <a:pt x="3019322" y="2297906"/>
                  </a:cubicBezTo>
                  <a:cubicBezTo>
                    <a:pt x="3022986" y="2286397"/>
                    <a:pt x="3033385" y="2274887"/>
                    <a:pt x="3048038" y="2274887"/>
                  </a:cubicBezTo>
                  <a:close/>
                  <a:moveTo>
                    <a:pt x="3115342" y="2271712"/>
                  </a:moveTo>
                  <a:cubicBezTo>
                    <a:pt x="3126568" y="2271712"/>
                    <a:pt x="3137794" y="2279120"/>
                    <a:pt x="3134052" y="2290233"/>
                  </a:cubicBezTo>
                  <a:cubicBezTo>
                    <a:pt x="3130310" y="2305050"/>
                    <a:pt x="3119084" y="2312458"/>
                    <a:pt x="3107858" y="2316162"/>
                  </a:cubicBezTo>
                  <a:cubicBezTo>
                    <a:pt x="3092890" y="2316162"/>
                    <a:pt x="3085406" y="2305050"/>
                    <a:pt x="3089148" y="2293937"/>
                  </a:cubicBezTo>
                  <a:cubicBezTo>
                    <a:pt x="3092890" y="2282825"/>
                    <a:pt x="3104116" y="2271712"/>
                    <a:pt x="3115342" y="2271712"/>
                  </a:cubicBezTo>
                  <a:close/>
                  <a:moveTo>
                    <a:pt x="2239053" y="2270735"/>
                  </a:moveTo>
                  <a:cubicBezTo>
                    <a:pt x="2250403" y="2266949"/>
                    <a:pt x="2254187" y="2278306"/>
                    <a:pt x="2250403" y="2289663"/>
                  </a:cubicBezTo>
                  <a:cubicBezTo>
                    <a:pt x="2246623" y="2301020"/>
                    <a:pt x="2235267" y="2312377"/>
                    <a:pt x="2223903" y="2312377"/>
                  </a:cubicBezTo>
                  <a:cubicBezTo>
                    <a:pt x="2212534" y="2316162"/>
                    <a:pt x="2204954" y="2304805"/>
                    <a:pt x="2208745" y="2293448"/>
                  </a:cubicBezTo>
                  <a:cubicBezTo>
                    <a:pt x="2212534" y="2282092"/>
                    <a:pt x="2227692" y="2270735"/>
                    <a:pt x="2239053" y="2270735"/>
                  </a:cubicBezTo>
                  <a:close/>
                  <a:moveTo>
                    <a:pt x="8790148" y="2266949"/>
                  </a:moveTo>
                  <a:cubicBezTo>
                    <a:pt x="8801505" y="2270735"/>
                    <a:pt x="8812862" y="2282092"/>
                    <a:pt x="8820433" y="2293448"/>
                  </a:cubicBezTo>
                  <a:cubicBezTo>
                    <a:pt x="8824219" y="2304805"/>
                    <a:pt x="8820433" y="2316162"/>
                    <a:pt x="8809077" y="2312377"/>
                  </a:cubicBezTo>
                  <a:cubicBezTo>
                    <a:pt x="8801505" y="2312377"/>
                    <a:pt x="8786363" y="2301020"/>
                    <a:pt x="8778792" y="2289663"/>
                  </a:cubicBezTo>
                  <a:cubicBezTo>
                    <a:pt x="8775006" y="2278306"/>
                    <a:pt x="8778792" y="2266949"/>
                    <a:pt x="8790148" y="2266949"/>
                  </a:cubicBezTo>
                  <a:close/>
                  <a:moveTo>
                    <a:pt x="8726474" y="2264263"/>
                  </a:moveTo>
                  <a:cubicBezTo>
                    <a:pt x="8737700" y="2264263"/>
                    <a:pt x="8752668" y="2275253"/>
                    <a:pt x="8756410" y="2286243"/>
                  </a:cubicBezTo>
                  <a:cubicBezTo>
                    <a:pt x="8763894" y="2297234"/>
                    <a:pt x="8760152" y="2308224"/>
                    <a:pt x="8748926" y="2304561"/>
                  </a:cubicBezTo>
                  <a:cubicBezTo>
                    <a:pt x="8737700" y="2304561"/>
                    <a:pt x="8722732" y="2293570"/>
                    <a:pt x="8718990" y="2282580"/>
                  </a:cubicBezTo>
                  <a:cubicBezTo>
                    <a:pt x="8711506" y="2271590"/>
                    <a:pt x="8715248" y="2260599"/>
                    <a:pt x="8726474" y="2264263"/>
                  </a:cubicBezTo>
                  <a:close/>
                  <a:moveTo>
                    <a:pt x="9238800" y="2260599"/>
                  </a:moveTo>
                  <a:cubicBezTo>
                    <a:pt x="9250157" y="2260599"/>
                    <a:pt x="9265299" y="2271712"/>
                    <a:pt x="9269085" y="2282824"/>
                  </a:cubicBezTo>
                  <a:cubicBezTo>
                    <a:pt x="9276656" y="2297641"/>
                    <a:pt x="9272870" y="2305049"/>
                    <a:pt x="9265299" y="2305049"/>
                  </a:cubicBezTo>
                  <a:cubicBezTo>
                    <a:pt x="9253942" y="2301345"/>
                    <a:pt x="9238800" y="2290232"/>
                    <a:pt x="9231229" y="2279120"/>
                  </a:cubicBezTo>
                  <a:cubicBezTo>
                    <a:pt x="9227443" y="2268007"/>
                    <a:pt x="9227443" y="2260599"/>
                    <a:pt x="9238800" y="2260599"/>
                  </a:cubicBezTo>
                  <a:close/>
                  <a:moveTo>
                    <a:pt x="8666323" y="2256448"/>
                  </a:moveTo>
                  <a:cubicBezTo>
                    <a:pt x="8673895" y="2256448"/>
                    <a:pt x="8689037" y="2267805"/>
                    <a:pt x="8696608" y="2279161"/>
                  </a:cubicBezTo>
                  <a:cubicBezTo>
                    <a:pt x="8700394" y="2290518"/>
                    <a:pt x="8696608" y="2301875"/>
                    <a:pt x="8685252" y="2301875"/>
                  </a:cubicBezTo>
                  <a:cubicBezTo>
                    <a:pt x="8673895" y="2298090"/>
                    <a:pt x="8662538" y="2286733"/>
                    <a:pt x="8654967" y="2275376"/>
                  </a:cubicBezTo>
                  <a:cubicBezTo>
                    <a:pt x="8651181" y="2264019"/>
                    <a:pt x="8654967" y="2252662"/>
                    <a:pt x="8666323" y="2256448"/>
                  </a:cubicBezTo>
                  <a:close/>
                  <a:moveTo>
                    <a:pt x="2441831" y="2252662"/>
                  </a:moveTo>
                  <a:cubicBezTo>
                    <a:pt x="2453059" y="2252662"/>
                    <a:pt x="2460538" y="2260070"/>
                    <a:pt x="2456798" y="2271183"/>
                  </a:cubicBezTo>
                  <a:cubicBezTo>
                    <a:pt x="2453059" y="2286000"/>
                    <a:pt x="2438095" y="2293408"/>
                    <a:pt x="2426864" y="2297112"/>
                  </a:cubicBezTo>
                  <a:cubicBezTo>
                    <a:pt x="2415640" y="2297112"/>
                    <a:pt x="2408159" y="2289704"/>
                    <a:pt x="2411900" y="2274887"/>
                  </a:cubicBezTo>
                  <a:cubicBezTo>
                    <a:pt x="2415640" y="2263775"/>
                    <a:pt x="2430599" y="2252662"/>
                    <a:pt x="2441831" y="2252662"/>
                  </a:cubicBezTo>
                  <a:close/>
                  <a:moveTo>
                    <a:pt x="8602335" y="2247899"/>
                  </a:moveTo>
                  <a:cubicBezTo>
                    <a:pt x="8613325" y="2247899"/>
                    <a:pt x="8624316" y="2259409"/>
                    <a:pt x="8631643" y="2270918"/>
                  </a:cubicBezTo>
                  <a:cubicBezTo>
                    <a:pt x="8635306" y="2286264"/>
                    <a:pt x="8631643" y="2293937"/>
                    <a:pt x="8620652" y="2293937"/>
                  </a:cubicBezTo>
                  <a:cubicBezTo>
                    <a:pt x="8609662" y="2290101"/>
                    <a:pt x="8598671" y="2282428"/>
                    <a:pt x="8591344" y="2267082"/>
                  </a:cubicBezTo>
                  <a:cubicBezTo>
                    <a:pt x="8587681" y="2255572"/>
                    <a:pt x="8591344" y="2247899"/>
                    <a:pt x="8602335" y="2247899"/>
                  </a:cubicBezTo>
                  <a:close/>
                  <a:moveTo>
                    <a:pt x="7915828" y="2247899"/>
                  </a:moveTo>
                  <a:cubicBezTo>
                    <a:pt x="7927054" y="2247899"/>
                    <a:pt x="7942022" y="2259409"/>
                    <a:pt x="7945764" y="2274755"/>
                  </a:cubicBezTo>
                  <a:cubicBezTo>
                    <a:pt x="7949506" y="2286264"/>
                    <a:pt x="7942022" y="2293937"/>
                    <a:pt x="7930796" y="2293937"/>
                  </a:cubicBezTo>
                  <a:cubicBezTo>
                    <a:pt x="7919570" y="2293937"/>
                    <a:pt x="7908344" y="2282428"/>
                    <a:pt x="7904602" y="2270918"/>
                  </a:cubicBezTo>
                  <a:cubicBezTo>
                    <a:pt x="7897118" y="2255572"/>
                    <a:pt x="7904602" y="2247899"/>
                    <a:pt x="7915828" y="2247899"/>
                  </a:cubicBezTo>
                  <a:close/>
                  <a:moveTo>
                    <a:pt x="7848760" y="2244724"/>
                  </a:moveTo>
                  <a:cubicBezTo>
                    <a:pt x="7860117" y="2244724"/>
                    <a:pt x="7875260" y="2256234"/>
                    <a:pt x="7879045" y="2267743"/>
                  </a:cubicBezTo>
                  <a:cubicBezTo>
                    <a:pt x="7882831" y="2279253"/>
                    <a:pt x="7879045" y="2290762"/>
                    <a:pt x="7863903" y="2290762"/>
                  </a:cubicBezTo>
                  <a:cubicBezTo>
                    <a:pt x="7852546" y="2286926"/>
                    <a:pt x="7841189" y="2275416"/>
                    <a:pt x="7837404" y="2263907"/>
                  </a:cubicBezTo>
                  <a:cubicBezTo>
                    <a:pt x="7833618" y="2252397"/>
                    <a:pt x="7837404" y="2244724"/>
                    <a:pt x="7848760" y="2244724"/>
                  </a:cubicBezTo>
                  <a:close/>
                  <a:moveTo>
                    <a:pt x="2510093" y="2244724"/>
                  </a:moveTo>
                  <a:cubicBezTo>
                    <a:pt x="2521311" y="2244724"/>
                    <a:pt x="2528794" y="2256234"/>
                    <a:pt x="2525049" y="2267743"/>
                  </a:cubicBezTo>
                  <a:cubicBezTo>
                    <a:pt x="2521311" y="2279253"/>
                    <a:pt x="2510093" y="2290762"/>
                    <a:pt x="2495123" y="2290762"/>
                  </a:cubicBezTo>
                  <a:cubicBezTo>
                    <a:pt x="2483892" y="2290762"/>
                    <a:pt x="2476408" y="2283089"/>
                    <a:pt x="2480150" y="2271580"/>
                  </a:cubicBezTo>
                  <a:cubicBezTo>
                    <a:pt x="2483892" y="2260070"/>
                    <a:pt x="2498864" y="2248561"/>
                    <a:pt x="2510093" y="2244724"/>
                  </a:cubicBezTo>
                  <a:close/>
                  <a:moveTo>
                    <a:pt x="8537735" y="2241549"/>
                  </a:moveTo>
                  <a:cubicBezTo>
                    <a:pt x="8549092" y="2241549"/>
                    <a:pt x="8564235" y="2252662"/>
                    <a:pt x="8568020" y="2267478"/>
                  </a:cubicBezTo>
                  <a:cubicBezTo>
                    <a:pt x="8571806" y="2278591"/>
                    <a:pt x="8568020" y="2285999"/>
                    <a:pt x="8556664" y="2285999"/>
                  </a:cubicBezTo>
                  <a:cubicBezTo>
                    <a:pt x="8545307" y="2285999"/>
                    <a:pt x="8533950" y="2274887"/>
                    <a:pt x="8526379" y="2260070"/>
                  </a:cubicBezTo>
                  <a:cubicBezTo>
                    <a:pt x="8522593" y="2248957"/>
                    <a:pt x="8526379" y="2241549"/>
                    <a:pt x="8537735" y="2241549"/>
                  </a:cubicBezTo>
                  <a:close/>
                  <a:moveTo>
                    <a:pt x="2578141" y="2241549"/>
                  </a:moveTo>
                  <a:cubicBezTo>
                    <a:pt x="2589476" y="2241549"/>
                    <a:pt x="2597034" y="2248957"/>
                    <a:pt x="2593256" y="2260070"/>
                  </a:cubicBezTo>
                  <a:cubicBezTo>
                    <a:pt x="2589476" y="2274887"/>
                    <a:pt x="2578141" y="2282295"/>
                    <a:pt x="2566778" y="2285999"/>
                  </a:cubicBezTo>
                  <a:cubicBezTo>
                    <a:pt x="2555416" y="2285999"/>
                    <a:pt x="2547841" y="2278591"/>
                    <a:pt x="2551630" y="2263774"/>
                  </a:cubicBezTo>
                  <a:cubicBezTo>
                    <a:pt x="2555416" y="2252662"/>
                    <a:pt x="2566778" y="2241549"/>
                    <a:pt x="2578141" y="2241549"/>
                  </a:cubicBezTo>
                  <a:close/>
                  <a:moveTo>
                    <a:pt x="7784284" y="2236787"/>
                  </a:moveTo>
                  <a:cubicBezTo>
                    <a:pt x="7795641" y="2240624"/>
                    <a:pt x="7806998" y="2248297"/>
                    <a:pt x="7810783" y="2263643"/>
                  </a:cubicBezTo>
                  <a:cubicBezTo>
                    <a:pt x="7814569" y="2275152"/>
                    <a:pt x="7810783" y="2282825"/>
                    <a:pt x="7799427" y="2282825"/>
                  </a:cubicBezTo>
                  <a:cubicBezTo>
                    <a:pt x="7788070" y="2282825"/>
                    <a:pt x="7772927" y="2271316"/>
                    <a:pt x="7769142" y="2259806"/>
                  </a:cubicBezTo>
                  <a:cubicBezTo>
                    <a:pt x="7765356" y="2248297"/>
                    <a:pt x="7769142" y="2236787"/>
                    <a:pt x="7784284" y="2236787"/>
                  </a:cubicBezTo>
                  <a:close/>
                  <a:moveTo>
                    <a:pt x="2645403" y="2233612"/>
                  </a:moveTo>
                  <a:cubicBezTo>
                    <a:pt x="2656394" y="2233612"/>
                    <a:pt x="2663715" y="2244969"/>
                    <a:pt x="2660062" y="2256326"/>
                  </a:cubicBezTo>
                  <a:cubicBezTo>
                    <a:pt x="2660062" y="2267683"/>
                    <a:pt x="2645403" y="2279040"/>
                    <a:pt x="2634413" y="2279040"/>
                  </a:cubicBezTo>
                  <a:cubicBezTo>
                    <a:pt x="2623415" y="2282825"/>
                    <a:pt x="2616090" y="2271468"/>
                    <a:pt x="2619754" y="2260111"/>
                  </a:cubicBezTo>
                  <a:cubicBezTo>
                    <a:pt x="2623415" y="2248755"/>
                    <a:pt x="2634413" y="2237398"/>
                    <a:pt x="2645403" y="2233612"/>
                  </a:cubicBezTo>
                  <a:close/>
                  <a:moveTo>
                    <a:pt x="2717476" y="2228849"/>
                  </a:moveTo>
                  <a:cubicBezTo>
                    <a:pt x="2729041" y="2228849"/>
                    <a:pt x="2736756" y="2236522"/>
                    <a:pt x="2732896" y="2251868"/>
                  </a:cubicBezTo>
                  <a:cubicBezTo>
                    <a:pt x="2729041" y="2263378"/>
                    <a:pt x="2717476" y="2274887"/>
                    <a:pt x="2702052" y="2274887"/>
                  </a:cubicBezTo>
                  <a:cubicBezTo>
                    <a:pt x="2690484" y="2274887"/>
                    <a:pt x="2682776" y="2267214"/>
                    <a:pt x="2686641" y="2251868"/>
                  </a:cubicBezTo>
                  <a:cubicBezTo>
                    <a:pt x="2690484" y="2240359"/>
                    <a:pt x="2702052" y="2228849"/>
                    <a:pt x="2717476" y="2228849"/>
                  </a:cubicBezTo>
                  <a:close/>
                  <a:moveTo>
                    <a:pt x="2784498" y="2226285"/>
                  </a:moveTo>
                  <a:cubicBezTo>
                    <a:pt x="2795855" y="2222499"/>
                    <a:pt x="2803430" y="2233856"/>
                    <a:pt x="2799638" y="2245213"/>
                  </a:cubicBezTo>
                  <a:cubicBezTo>
                    <a:pt x="2795855" y="2256570"/>
                    <a:pt x="2784498" y="2267927"/>
                    <a:pt x="2773147" y="2267927"/>
                  </a:cubicBezTo>
                  <a:cubicBezTo>
                    <a:pt x="2761786" y="2271712"/>
                    <a:pt x="2754217" y="2260355"/>
                    <a:pt x="2758003" y="2248998"/>
                  </a:cubicBezTo>
                  <a:cubicBezTo>
                    <a:pt x="2758003" y="2237642"/>
                    <a:pt x="2773147" y="2226285"/>
                    <a:pt x="2784498" y="2226285"/>
                  </a:cubicBezTo>
                  <a:close/>
                  <a:moveTo>
                    <a:pt x="6130109" y="2217737"/>
                  </a:moveTo>
                  <a:cubicBezTo>
                    <a:pt x="6145252" y="2217737"/>
                    <a:pt x="6156609" y="2229247"/>
                    <a:pt x="6156609" y="2240756"/>
                  </a:cubicBezTo>
                  <a:cubicBezTo>
                    <a:pt x="6160394" y="2252266"/>
                    <a:pt x="6149037" y="2263775"/>
                    <a:pt x="6137681" y="2263775"/>
                  </a:cubicBezTo>
                  <a:cubicBezTo>
                    <a:pt x="6126324" y="2263775"/>
                    <a:pt x="6114967" y="2252266"/>
                    <a:pt x="6111181" y="2240756"/>
                  </a:cubicBezTo>
                  <a:cubicBezTo>
                    <a:pt x="6111181" y="2225410"/>
                    <a:pt x="6118752" y="2217737"/>
                    <a:pt x="6130109" y="2217737"/>
                  </a:cubicBezTo>
                  <a:close/>
                  <a:moveTo>
                    <a:pt x="2852762" y="2217737"/>
                  </a:moveTo>
                  <a:cubicBezTo>
                    <a:pt x="2864115" y="2217737"/>
                    <a:pt x="2871687" y="2229247"/>
                    <a:pt x="2871687" y="2240756"/>
                  </a:cubicBezTo>
                  <a:cubicBezTo>
                    <a:pt x="2867903" y="2252266"/>
                    <a:pt x="2856546" y="2263775"/>
                    <a:pt x="2841403" y="2263775"/>
                  </a:cubicBezTo>
                  <a:cubicBezTo>
                    <a:pt x="2830051" y="2263775"/>
                    <a:pt x="2822477" y="2256102"/>
                    <a:pt x="2826262" y="2244593"/>
                  </a:cubicBezTo>
                  <a:cubicBezTo>
                    <a:pt x="2830051" y="2229247"/>
                    <a:pt x="2841403" y="2221574"/>
                    <a:pt x="2852762" y="2217737"/>
                  </a:cubicBezTo>
                  <a:close/>
                  <a:moveTo>
                    <a:pt x="9373738" y="2215173"/>
                  </a:moveTo>
                  <a:cubicBezTo>
                    <a:pt x="9385095" y="2215173"/>
                    <a:pt x="9400237" y="2226530"/>
                    <a:pt x="9407808" y="2237886"/>
                  </a:cubicBezTo>
                  <a:cubicBezTo>
                    <a:pt x="9411594" y="2253029"/>
                    <a:pt x="9411594" y="2260600"/>
                    <a:pt x="9400237" y="2260600"/>
                  </a:cubicBezTo>
                  <a:cubicBezTo>
                    <a:pt x="9388880" y="2256815"/>
                    <a:pt x="9377523" y="2245458"/>
                    <a:pt x="9369952" y="2234101"/>
                  </a:cubicBezTo>
                  <a:cubicBezTo>
                    <a:pt x="9362381" y="2222744"/>
                    <a:pt x="9366167" y="2211387"/>
                    <a:pt x="9373738" y="2215173"/>
                  </a:cubicBezTo>
                  <a:close/>
                  <a:moveTo>
                    <a:pt x="2125929" y="2215173"/>
                  </a:moveTo>
                  <a:cubicBezTo>
                    <a:pt x="2137162" y="2211387"/>
                    <a:pt x="2144645" y="2222744"/>
                    <a:pt x="2140901" y="2234101"/>
                  </a:cubicBezTo>
                  <a:cubicBezTo>
                    <a:pt x="2137162" y="2245458"/>
                    <a:pt x="2122190" y="2256815"/>
                    <a:pt x="2110969" y="2256815"/>
                  </a:cubicBezTo>
                  <a:cubicBezTo>
                    <a:pt x="2099746" y="2260600"/>
                    <a:pt x="2092262" y="2249243"/>
                    <a:pt x="2099746" y="2237886"/>
                  </a:cubicBezTo>
                  <a:cubicBezTo>
                    <a:pt x="2103488" y="2226530"/>
                    <a:pt x="2114709" y="2215173"/>
                    <a:pt x="2125929" y="2215173"/>
                  </a:cubicBezTo>
                  <a:close/>
                  <a:moveTo>
                    <a:pt x="5915796" y="2215091"/>
                  </a:moveTo>
                  <a:cubicBezTo>
                    <a:pt x="5930939" y="2215091"/>
                    <a:pt x="5942296" y="2222500"/>
                    <a:pt x="5942296" y="2237316"/>
                  </a:cubicBezTo>
                  <a:cubicBezTo>
                    <a:pt x="5946081" y="2248429"/>
                    <a:pt x="5934724" y="2255837"/>
                    <a:pt x="5923368" y="2255837"/>
                  </a:cubicBezTo>
                  <a:cubicBezTo>
                    <a:pt x="5908225" y="2255837"/>
                    <a:pt x="5896868" y="2248429"/>
                    <a:pt x="5896868" y="2233612"/>
                  </a:cubicBezTo>
                  <a:cubicBezTo>
                    <a:pt x="5896868" y="2222500"/>
                    <a:pt x="5904439" y="2211387"/>
                    <a:pt x="5915796" y="2215091"/>
                  </a:cubicBezTo>
                  <a:close/>
                  <a:moveTo>
                    <a:pt x="6058671" y="2214562"/>
                  </a:moveTo>
                  <a:cubicBezTo>
                    <a:pt x="6073814" y="2218399"/>
                    <a:pt x="6085171" y="2226072"/>
                    <a:pt x="6085171" y="2241418"/>
                  </a:cubicBezTo>
                  <a:cubicBezTo>
                    <a:pt x="6088956" y="2252927"/>
                    <a:pt x="6077599" y="2260600"/>
                    <a:pt x="6066243" y="2260600"/>
                  </a:cubicBezTo>
                  <a:cubicBezTo>
                    <a:pt x="6054886" y="2260600"/>
                    <a:pt x="6043529" y="2249091"/>
                    <a:pt x="6039743" y="2237581"/>
                  </a:cubicBezTo>
                  <a:cubicBezTo>
                    <a:pt x="6039743" y="2226072"/>
                    <a:pt x="6047314" y="2214562"/>
                    <a:pt x="6058671" y="2214562"/>
                  </a:cubicBezTo>
                  <a:close/>
                  <a:moveTo>
                    <a:pt x="5987234" y="2214562"/>
                  </a:moveTo>
                  <a:cubicBezTo>
                    <a:pt x="6002377" y="2214562"/>
                    <a:pt x="6013734" y="2226072"/>
                    <a:pt x="6013734" y="2237581"/>
                  </a:cubicBezTo>
                  <a:cubicBezTo>
                    <a:pt x="6017519" y="2249091"/>
                    <a:pt x="6006162" y="2260600"/>
                    <a:pt x="5994806" y="2260600"/>
                  </a:cubicBezTo>
                  <a:cubicBezTo>
                    <a:pt x="5983449" y="2260600"/>
                    <a:pt x="5972092" y="2249091"/>
                    <a:pt x="5968306" y="2237581"/>
                  </a:cubicBezTo>
                  <a:cubicBezTo>
                    <a:pt x="5968306" y="2222235"/>
                    <a:pt x="5975877" y="2214562"/>
                    <a:pt x="5987234" y="2214562"/>
                  </a:cubicBezTo>
                  <a:close/>
                  <a:moveTo>
                    <a:pt x="2924194" y="2214562"/>
                  </a:moveTo>
                  <a:cubicBezTo>
                    <a:pt x="2935550" y="2214562"/>
                    <a:pt x="2943120" y="2222235"/>
                    <a:pt x="2939335" y="2237581"/>
                  </a:cubicBezTo>
                  <a:cubicBezTo>
                    <a:pt x="2935550" y="2249091"/>
                    <a:pt x="2924194" y="2260600"/>
                    <a:pt x="2912838" y="2260600"/>
                  </a:cubicBezTo>
                  <a:cubicBezTo>
                    <a:pt x="2901483" y="2260600"/>
                    <a:pt x="2893911" y="2252927"/>
                    <a:pt x="2893911" y="2237581"/>
                  </a:cubicBezTo>
                  <a:cubicBezTo>
                    <a:pt x="2897697" y="2226072"/>
                    <a:pt x="2912838" y="2214562"/>
                    <a:pt x="2924194" y="2214562"/>
                  </a:cubicBezTo>
                  <a:close/>
                  <a:moveTo>
                    <a:pt x="5843952" y="2211387"/>
                  </a:moveTo>
                  <a:cubicBezTo>
                    <a:pt x="5858769" y="2211387"/>
                    <a:pt x="5869881" y="2222500"/>
                    <a:pt x="5869881" y="2233612"/>
                  </a:cubicBezTo>
                  <a:cubicBezTo>
                    <a:pt x="5869881" y="2244725"/>
                    <a:pt x="5862473" y="2255837"/>
                    <a:pt x="5851360" y="2255837"/>
                  </a:cubicBezTo>
                  <a:cubicBezTo>
                    <a:pt x="5836544" y="2255837"/>
                    <a:pt x="5825431" y="2244725"/>
                    <a:pt x="5825431" y="2233612"/>
                  </a:cubicBezTo>
                  <a:cubicBezTo>
                    <a:pt x="5825431" y="2222500"/>
                    <a:pt x="5832840" y="2211387"/>
                    <a:pt x="5843952" y="2211387"/>
                  </a:cubicBezTo>
                  <a:close/>
                  <a:moveTo>
                    <a:pt x="5772514" y="2211387"/>
                  </a:moveTo>
                  <a:cubicBezTo>
                    <a:pt x="5787331" y="2211387"/>
                    <a:pt x="5798443" y="2222500"/>
                    <a:pt x="5798443" y="2233612"/>
                  </a:cubicBezTo>
                  <a:cubicBezTo>
                    <a:pt x="5798443" y="2244725"/>
                    <a:pt x="5791035" y="2255837"/>
                    <a:pt x="5779922" y="2255837"/>
                  </a:cubicBezTo>
                  <a:cubicBezTo>
                    <a:pt x="5765106" y="2255837"/>
                    <a:pt x="5753993" y="2244725"/>
                    <a:pt x="5753993" y="2233612"/>
                  </a:cubicBezTo>
                  <a:cubicBezTo>
                    <a:pt x="5753993" y="2218795"/>
                    <a:pt x="5761402" y="2211387"/>
                    <a:pt x="5772514" y="2211387"/>
                  </a:cubicBezTo>
                  <a:close/>
                  <a:moveTo>
                    <a:pt x="2992451" y="2211387"/>
                  </a:moveTo>
                  <a:cubicBezTo>
                    <a:pt x="3003807" y="2211387"/>
                    <a:pt x="3011378" y="2218795"/>
                    <a:pt x="3011378" y="2229908"/>
                  </a:cubicBezTo>
                  <a:cubicBezTo>
                    <a:pt x="3007592" y="2244725"/>
                    <a:pt x="2996236" y="2252133"/>
                    <a:pt x="2981095" y="2255837"/>
                  </a:cubicBezTo>
                  <a:cubicBezTo>
                    <a:pt x="2969740" y="2255837"/>
                    <a:pt x="2962169" y="2244725"/>
                    <a:pt x="2965954" y="2233612"/>
                  </a:cubicBezTo>
                  <a:cubicBezTo>
                    <a:pt x="2969740" y="2222500"/>
                    <a:pt x="2981095" y="2211387"/>
                    <a:pt x="2992451" y="2211387"/>
                  </a:cubicBezTo>
                  <a:close/>
                  <a:moveTo>
                    <a:pt x="5701077" y="2210461"/>
                  </a:moveTo>
                  <a:cubicBezTo>
                    <a:pt x="5715894" y="2210461"/>
                    <a:pt x="5727006" y="2218134"/>
                    <a:pt x="5727006" y="2229643"/>
                  </a:cubicBezTo>
                  <a:cubicBezTo>
                    <a:pt x="5727006" y="2244989"/>
                    <a:pt x="5719598" y="2252662"/>
                    <a:pt x="5704781" y="2252662"/>
                  </a:cubicBezTo>
                  <a:cubicBezTo>
                    <a:pt x="5693669" y="2252662"/>
                    <a:pt x="5682556" y="2244989"/>
                    <a:pt x="5682556" y="2229643"/>
                  </a:cubicBezTo>
                  <a:cubicBezTo>
                    <a:pt x="5682556" y="2218134"/>
                    <a:pt x="5689965" y="2206624"/>
                    <a:pt x="5701077" y="2210461"/>
                  </a:cubicBezTo>
                  <a:close/>
                  <a:moveTo>
                    <a:pt x="9318175" y="2207235"/>
                  </a:moveTo>
                  <a:cubicBezTo>
                    <a:pt x="9329532" y="2207235"/>
                    <a:pt x="9340889" y="2218592"/>
                    <a:pt x="9348460" y="2229948"/>
                  </a:cubicBezTo>
                  <a:cubicBezTo>
                    <a:pt x="9356031" y="2241305"/>
                    <a:pt x="9352245" y="2252662"/>
                    <a:pt x="9344674" y="2248877"/>
                  </a:cubicBezTo>
                  <a:cubicBezTo>
                    <a:pt x="9333317" y="2248877"/>
                    <a:pt x="9318175" y="2237520"/>
                    <a:pt x="9314389" y="2226163"/>
                  </a:cubicBezTo>
                  <a:cubicBezTo>
                    <a:pt x="9306818" y="2214806"/>
                    <a:pt x="9306818" y="2203449"/>
                    <a:pt x="9318175" y="2207235"/>
                  </a:cubicBezTo>
                  <a:close/>
                  <a:moveTo>
                    <a:pt x="3063303" y="2207235"/>
                  </a:moveTo>
                  <a:cubicBezTo>
                    <a:pt x="3074660" y="2203449"/>
                    <a:pt x="3082231" y="2214806"/>
                    <a:pt x="3078445" y="2226163"/>
                  </a:cubicBezTo>
                  <a:cubicBezTo>
                    <a:pt x="3074660" y="2237520"/>
                    <a:pt x="3063303" y="2248877"/>
                    <a:pt x="3051946" y="2248877"/>
                  </a:cubicBezTo>
                  <a:cubicBezTo>
                    <a:pt x="3040589" y="2252662"/>
                    <a:pt x="3033018" y="2241305"/>
                    <a:pt x="3033018" y="2229948"/>
                  </a:cubicBezTo>
                  <a:cubicBezTo>
                    <a:pt x="3036803" y="2218592"/>
                    <a:pt x="3048160" y="2207235"/>
                    <a:pt x="3063303" y="2207235"/>
                  </a:cubicBezTo>
                  <a:close/>
                  <a:moveTo>
                    <a:pt x="5629070" y="2206624"/>
                  </a:moveTo>
                  <a:cubicBezTo>
                    <a:pt x="5640427" y="2206624"/>
                    <a:pt x="5651784" y="2218134"/>
                    <a:pt x="5655569" y="2229643"/>
                  </a:cubicBezTo>
                  <a:cubicBezTo>
                    <a:pt x="5655569" y="2241153"/>
                    <a:pt x="5644212" y="2252662"/>
                    <a:pt x="5632856" y="2252662"/>
                  </a:cubicBezTo>
                  <a:cubicBezTo>
                    <a:pt x="5621499" y="2252662"/>
                    <a:pt x="5610142" y="2241153"/>
                    <a:pt x="5610142" y="2229643"/>
                  </a:cubicBezTo>
                  <a:cubicBezTo>
                    <a:pt x="5606356" y="2218134"/>
                    <a:pt x="5617713" y="2206624"/>
                    <a:pt x="5629070" y="2206624"/>
                  </a:cubicBezTo>
                  <a:close/>
                  <a:moveTo>
                    <a:pt x="5557632" y="2206624"/>
                  </a:moveTo>
                  <a:cubicBezTo>
                    <a:pt x="5568989" y="2206624"/>
                    <a:pt x="5580346" y="2218134"/>
                    <a:pt x="5584131" y="2229643"/>
                  </a:cubicBezTo>
                  <a:cubicBezTo>
                    <a:pt x="5584131" y="2241153"/>
                    <a:pt x="5572774" y="2252662"/>
                    <a:pt x="5561418" y="2252662"/>
                  </a:cubicBezTo>
                  <a:cubicBezTo>
                    <a:pt x="5550061" y="2252662"/>
                    <a:pt x="5538704" y="2241153"/>
                    <a:pt x="5534918" y="2229643"/>
                  </a:cubicBezTo>
                  <a:cubicBezTo>
                    <a:pt x="5534918" y="2218134"/>
                    <a:pt x="5546275" y="2206624"/>
                    <a:pt x="5557632" y="2206624"/>
                  </a:cubicBezTo>
                  <a:close/>
                  <a:moveTo>
                    <a:pt x="5486195" y="2206624"/>
                  </a:moveTo>
                  <a:cubicBezTo>
                    <a:pt x="5497552" y="2206624"/>
                    <a:pt x="5508909" y="2218134"/>
                    <a:pt x="5508909" y="2229643"/>
                  </a:cubicBezTo>
                  <a:cubicBezTo>
                    <a:pt x="5512694" y="2241153"/>
                    <a:pt x="5501337" y="2252662"/>
                    <a:pt x="5489981" y="2252662"/>
                  </a:cubicBezTo>
                  <a:cubicBezTo>
                    <a:pt x="5474838" y="2252662"/>
                    <a:pt x="5463481" y="2241153"/>
                    <a:pt x="5463481" y="2229643"/>
                  </a:cubicBezTo>
                  <a:cubicBezTo>
                    <a:pt x="5463481" y="2214297"/>
                    <a:pt x="5474838" y="2206624"/>
                    <a:pt x="5486195" y="2206624"/>
                  </a:cubicBezTo>
                  <a:close/>
                  <a:moveTo>
                    <a:pt x="5414268" y="2206624"/>
                  </a:moveTo>
                  <a:cubicBezTo>
                    <a:pt x="5425381" y="2206624"/>
                    <a:pt x="5436493" y="2214129"/>
                    <a:pt x="5436493" y="2229138"/>
                  </a:cubicBezTo>
                  <a:cubicBezTo>
                    <a:pt x="5436493" y="2240395"/>
                    <a:pt x="5429085" y="2247899"/>
                    <a:pt x="5414268" y="2247899"/>
                  </a:cubicBezTo>
                  <a:cubicBezTo>
                    <a:pt x="5403156" y="2247899"/>
                    <a:pt x="5392043" y="2240395"/>
                    <a:pt x="5392043" y="2229138"/>
                  </a:cubicBezTo>
                  <a:cubicBezTo>
                    <a:pt x="5392043" y="2214129"/>
                    <a:pt x="5399452" y="2206624"/>
                    <a:pt x="5414268" y="2206624"/>
                  </a:cubicBezTo>
                  <a:close/>
                  <a:moveTo>
                    <a:pt x="5342831" y="2206624"/>
                  </a:moveTo>
                  <a:cubicBezTo>
                    <a:pt x="5353944" y="2206624"/>
                    <a:pt x="5365056" y="2214129"/>
                    <a:pt x="5365056" y="2229138"/>
                  </a:cubicBezTo>
                  <a:cubicBezTo>
                    <a:pt x="5365056" y="2240395"/>
                    <a:pt x="5357648" y="2247899"/>
                    <a:pt x="5342831" y="2247899"/>
                  </a:cubicBezTo>
                  <a:cubicBezTo>
                    <a:pt x="5331719" y="2247899"/>
                    <a:pt x="5320606" y="2240395"/>
                    <a:pt x="5320606" y="2225385"/>
                  </a:cubicBezTo>
                  <a:cubicBezTo>
                    <a:pt x="5320606" y="2214129"/>
                    <a:pt x="5328015" y="2206624"/>
                    <a:pt x="5342831" y="2206624"/>
                  </a:cubicBezTo>
                  <a:close/>
                  <a:moveTo>
                    <a:pt x="5271393" y="2206624"/>
                  </a:moveTo>
                  <a:cubicBezTo>
                    <a:pt x="5282506" y="2206624"/>
                    <a:pt x="5293618" y="2214129"/>
                    <a:pt x="5293618" y="2225385"/>
                  </a:cubicBezTo>
                  <a:cubicBezTo>
                    <a:pt x="5293618" y="2240395"/>
                    <a:pt x="5282506" y="2247899"/>
                    <a:pt x="5271393" y="2247899"/>
                  </a:cubicBezTo>
                  <a:cubicBezTo>
                    <a:pt x="5260281" y="2247899"/>
                    <a:pt x="5249168" y="2240395"/>
                    <a:pt x="5249168" y="2225385"/>
                  </a:cubicBezTo>
                  <a:cubicBezTo>
                    <a:pt x="5249168" y="2214129"/>
                    <a:pt x="5256577" y="2206624"/>
                    <a:pt x="5271393" y="2206624"/>
                  </a:cubicBezTo>
                  <a:close/>
                  <a:moveTo>
                    <a:pt x="5124550" y="2206624"/>
                  </a:moveTo>
                  <a:cubicBezTo>
                    <a:pt x="5137263" y="2206624"/>
                    <a:pt x="5147569" y="2215864"/>
                    <a:pt x="5147569" y="2227262"/>
                  </a:cubicBezTo>
                  <a:cubicBezTo>
                    <a:pt x="5147569" y="2238660"/>
                    <a:pt x="5137263" y="2247900"/>
                    <a:pt x="5124550" y="2247900"/>
                  </a:cubicBezTo>
                  <a:cubicBezTo>
                    <a:pt x="5111837" y="2247900"/>
                    <a:pt x="5101531" y="2238660"/>
                    <a:pt x="5101531" y="2227262"/>
                  </a:cubicBezTo>
                  <a:cubicBezTo>
                    <a:pt x="5101531" y="2215864"/>
                    <a:pt x="5111837" y="2206624"/>
                    <a:pt x="5124550" y="2206624"/>
                  </a:cubicBezTo>
                  <a:close/>
                  <a:moveTo>
                    <a:pt x="5195682" y="2203449"/>
                  </a:moveTo>
                  <a:cubicBezTo>
                    <a:pt x="5210824" y="2203449"/>
                    <a:pt x="5218396" y="2214562"/>
                    <a:pt x="5222181" y="2225674"/>
                  </a:cubicBezTo>
                  <a:cubicBezTo>
                    <a:pt x="5222181" y="2240491"/>
                    <a:pt x="5210824" y="2247899"/>
                    <a:pt x="5199468" y="2247899"/>
                  </a:cubicBezTo>
                  <a:cubicBezTo>
                    <a:pt x="5184325" y="2247899"/>
                    <a:pt x="5176754" y="2240491"/>
                    <a:pt x="5172968" y="2225674"/>
                  </a:cubicBezTo>
                  <a:cubicBezTo>
                    <a:pt x="5172968" y="2214562"/>
                    <a:pt x="5184325" y="2203449"/>
                    <a:pt x="5195682" y="2203449"/>
                  </a:cubicBezTo>
                  <a:close/>
                  <a:moveTo>
                    <a:pt x="9261461" y="2199298"/>
                  </a:moveTo>
                  <a:cubicBezTo>
                    <a:pt x="9268945" y="2199298"/>
                    <a:pt x="9283913" y="2210655"/>
                    <a:pt x="9291397" y="2222011"/>
                  </a:cubicBezTo>
                  <a:cubicBezTo>
                    <a:pt x="9298881" y="2233368"/>
                    <a:pt x="9295139" y="2244725"/>
                    <a:pt x="9283913" y="2240940"/>
                  </a:cubicBezTo>
                  <a:cubicBezTo>
                    <a:pt x="9276429" y="2240940"/>
                    <a:pt x="9261461" y="2229583"/>
                    <a:pt x="9253977" y="2218226"/>
                  </a:cubicBezTo>
                  <a:cubicBezTo>
                    <a:pt x="9246493" y="2206869"/>
                    <a:pt x="9250235" y="2195512"/>
                    <a:pt x="9261461" y="2199298"/>
                  </a:cubicBezTo>
                  <a:close/>
                  <a:moveTo>
                    <a:pt x="9672057" y="2196123"/>
                  </a:moveTo>
                  <a:cubicBezTo>
                    <a:pt x="9683283" y="2196123"/>
                    <a:pt x="9698251" y="2207480"/>
                    <a:pt x="9705735" y="2218836"/>
                  </a:cubicBezTo>
                  <a:cubicBezTo>
                    <a:pt x="9713219" y="2230193"/>
                    <a:pt x="9709477" y="2241550"/>
                    <a:pt x="9701993" y="2237765"/>
                  </a:cubicBezTo>
                  <a:cubicBezTo>
                    <a:pt x="9690767" y="2237765"/>
                    <a:pt x="9675799" y="2226408"/>
                    <a:pt x="9668315" y="2215051"/>
                  </a:cubicBezTo>
                  <a:cubicBezTo>
                    <a:pt x="9660831" y="2199908"/>
                    <a:pt x="9664573" y="2192337"/>
                    <a:pt x="9672057" y="2196123"/>
                  </a:cubicBezTo>
                  <a:close/>
                  <a:moveTo>
                    <a:pt x="8692002" y="2192337"/>
                  </a:moveTo>
                  <a:cubicBezTo>
                    <a:pt x="8703568" y="2196041"/>
                    <a:pt x="8718990" y="2203450"/>
                    <a:pt x="8722845" y="2218266"/>
                  </a:cubicBezTo>
                  <a:cubicBezTo>
                    <a:pt x="8730556" y="2229379"/>
                    <a:pt x="8726701" y="2236787"/>
                    <a:pt x="8715135" y="2236787"/>
                  </a:cubicBezTo>
                  <a:cubicBezTo>
                    <a:pt x="8703568" y="2236787"/>
                    <a:pt x="8692002" y="2225675"/>
                    <a:pt x="8684292" y="2214562"/>
                  </a:cubicBezTo>
                  <a:cubicBezTo>
                    <a:pt x="8676581" y="2199745"/>
                    <a:pt x="8684292" y="2192337"/>
                    <a:pt x="8692002" y="2192337"/>
                  </a:cubicBezTo>
                  <a:close/>
                  <a:moveTo>
                    <a:pt x="9200700" y="2191360"/>
                  </a:moveTo>
                  <a:cubicBezTo>
                    <a:pt x="9212057" y="2191360"/>
                    <a:pt x="9223414" y="2202717"/>
                    <a:pt x="9230985" y="2214073"/>
                  </a:cubicBezTo>
                  <a:cubicBezTo>
                    <a:pt x="9238556" y="2225430"/>
                    <a:pt x="9234770" y="2236787"/>
                    <a:pt x="9227199" y="2233002"/>
                  </a:cubicBezTo>
                  <a:cubicBezTo>
                    <a:pt x="9215842" y="2233002"/>
                    <a:pt x="9200700" y="2221645"/>
                    <a:pt x="9193129" y="2210288"/>
                  </a:cubicBezTo>
                  <a:cubicBezTo>
                    <a:pt x="9189343" y="2198931"/>
                    <a:pt x="9189343" y="2187574"/>
                    <a:pt x="9200700" y="2191360"/>
                  </a:cubicBezTo>
                  <a:close/>
                  <a:moveTo>
                    <a:pt x="2460651" y="2184888"/>
                  </a:moveTo>
                  <a:cubicBezTo>
                    <a:pt x="2475791" y="2181224"/>
                    <a:pt x="2479576" y="2192215"/>
                    <a:pt x="2475791" y="2203205"/>
                  </a:cubicBezTo>
                  <a:cubicBezTo>
                    <a:pt x="2472003" y="2214195"/>
                    <a:pt x="2460651" y="2225186"/>
                    <a:pt x="2449301" y="2225186"/>
                  </a:cubicBezTo>
                  <a:cubicBezTo>
                    <a:pt x="2437946" y="2228849"/>
                    <a:pt x="2430364" y="2217859"/>
                    <a:pt x="2434159" y="2206868"/>
                  </a:cubicBezTo>
                  <a:cubicBezTo>
                    <a:pt x="2437946" y="2195878"/>
                    <a:pt x="2449301" y="2184888"/>
                    <a:pt x="2460651" y="2184888"/>
                  </a:cubicBezTo>
                  <a:close/>
                  <a:moveTo>
                    <a:pt x="8631398" y="2184399"/>
                  </a:moveTo>
                  <a:cubicBezTo>
                    <a:pt x="8642755" y="2188103"/>
                    <a:pt x="8654112" y="2199216"/>
                    <a:pt x="8661683" y="2210328"/>
                  </a:cubicBezTo>
                  <a:cubicBezTo>
                    <a:pt x="8665469" y="2221441"/>
                    <a:pt x="8661683" y="2228849"/>
                    <a:pt x="8650327" y="2228849"/>
                  </a:cubicBezTo>
                  <a:cubicBezTo>
                    <a:pt x="8642755" y="2228849"/>
                    <a:pt x="8627613" y="2217737"/>
                    <a:pt x="8620042" y="2206624"/>
                  </a:cubicBezTo>
                  <a:cubicBezTo>
                    <a:pt x="8616256" y="2191807"/>
                    <a:pt x="8620042" y="2184399"/>
                    <a:pt x="8631398" y="2184399"/>
                  </a:cubicBezTo>
                  <a:close/>
                  <a:moveTo>
                    <a:pt x="7890035" y="2181224"/>
                  </a:moveTo>
                  <a:cubicBezTo>
                    <a:pt x="7901392" y="2181224"/>
                    <a:pt x="7916535" y="2192337"/>
                    <a:pt x="7920320" y="2203449"/>
                  </a:cubicBezTo>
                  <a:cubicBezTo>
                    <a:pt x="7924106" y="2214562"/>
                    <a:pt x="7920320" y="2225674"/>
                    <a:pt x="7908964" y="2225674"/>
                  </a:cubicBezTo>
                  <a:cubicBezTo>
                    <a:pt x="7893821" y="2221970"/>
                    <a:pt x="7882464" y="2214562"/>
                    <a:pt x="7878679" y="2199745"/>
                  </a:cubicBezTo>
                  <a:cubicBezTo>
                    <a:pt x="7874893" y="2188632"/>
                    <a:pt x="7878679" y="2181224"/>
                    <a:pt x="7890035" y="2181224"/>
                  </a:cubicBezTo>
                  <a:close/>
                  <a:moveTo>
                    <a:pt x="9562650" y="2176462"/>
                  </a:moveTo>
                  <a:cubicBezTo>
                    <a:pt x="9574007" y="2180299"/>
                    <a:pt x="9585364" y="2187972"/>
                    <a:pt x="9592935" y="2203318"/>
                  </a:cubicBezTo>
                  <a:cubicBezTo>
                    <a:pt x="9600506" y="2214827"/>
                    <a:pt x="9600506" y="2222500"/>
                    <a:pt x="9589149" y="2222500"/>
                  </a:cubicBezTo>
                  <a:cubicBezTo>
                    <a:pt x="9577792" y="2218664"/>
                    <a:pt x="9566435" y="2210991"/>
                    <a:pt x="9558864" y="2195645"/>
                  </a:cubicBezTo>
                  <a:cubicBezTo>
                    <a:pt x="9551293" y="2184135"/>
                    <a:pt x="9551293" y="2176462"/>
                    <a:pt x="9562650" y="2176462"/>
                  </a:cubicBezTo>
                  <a:close/>
                  <a:moveTo>
                    <a:pt x="2528908" y="2176462"/>
                  </a:moveTo>
                  <a:cubicBezTo>
                    <a:pt x="2544048" y="2176462"/>
                    <a:pt x="2547834" y="2184135"/>
                    <a:pt x="2544048" y="2195645"/>
                  </a:cubicBezTo>
                  <a:cubicBezTo>
                    <a:pt x="2540266" y="2210991"/>
                    <a:pt x="2528908" y="2222500"/>
                    <a:pt x="2517550" y="2222500"/>
                  </a:cubicBezTo>
                  <a:cubicBezTo>
                    <a:pt x="2506204" y="2222500"/>
                    <a:pt x="2498628" y="2214827"/>
                    <a:pt x="2502418" y="2199481"/>
                  </a:cubicBezTo>
                  <a:cubicBezTo>
                    <a:pt x="2506204" y="2187972"/>
                    <a:pt x="2517550" y="2176462"/>
                    <a:pt x="2528908" y="2176462"/>
                  </a:cubicBezTo>
                  <a:close/>
                  <a:moveTo>
                    <a:pt x="7825341" y="2173287"/>
                  </a:moveTo>
                  <a:cubicBezTo>
                    <a:pt x="7836567" y="2176991"/>
                    <a:pt x="7847793" y="2184400"/>
                    <a:pt x="7851535" y="2199216"/>
                  </a:cubicBezTo>
                  <a:cubicBezTo>
                    <a:pt x="7859019" y="2210329"/>
                    <a:pt x="7851535" y="2217737"/>
                    <a:pt x="7840309" y="2217737"/>
                  </a:cubicBezTo>
                  <a:cubicBezTo>
                    <a:pt x="7829083" y="2217737"/>
                    <a:pt x="7814115" y="2206625"/>
                    <a:pt x="7810373" y="2195512"/>
                  </a:cubicBezTo>
                  <a:cubicBezTo>
                    <a:pt x="7806631" y="2184400"/>
                    <a:pt x="7814115" y="2173287"/>
                    <a:pt x="7825341" y="2173287"/>
                  </a:cubicBezTo>
                  <a:close/>
                  <a:moveTo>
                    <a:pt x="8507573" y="2172310"/>
                  </a:moveTo>
                  <a:cubicBezTo>
                    <a:pt x="8518930" y="2172310"/>
                    <a:pt x="8530287" y="2183667"/>
                    <a:pt x="8537858" y="2195023"/>
                  </a:cubicBezTo>
                  <a:cubicBezTo>
                    <a:pt x="8541644" y="2206380"/>
                    <a:pt x="8537858" y="2217737"/>
                    <a:pt x="8526502" y="2217737"/>
                  </a:cubicBezTo>
                  <a:cubicBezTo>
                    <a:pt x="8515145" y="2213952"/>
                    <a:pt x="8503788" y="2202595"/>
                    <a:pt x="8496217" y="2191238"/>
                  </a:cubicBezTo>
                  <a:cubicBezTo>
                    <a:pt x="8492431" y="2179881"/>
                    <a:pt x="8496217" y="2168524"/>
                    <a:pt x="8507573" y="2172310"/>
                  </a:cubicBezTo>
                  <a:close/>
                  <a:moveTo>
                    <a:pt x="2597145" y="2172310"/>
                  </a:moveTo>
                  <a:cubicBezTo>
                    <a:pt x="2612288" y="2168524"/>
                    <a:pt x="2616086" y="2179881"/>
                    <a:pt x="2612288" y="2191238"/>
                  </a:cubicBezTo>
                  <a:cubicBezTo>
                    <a:pt x="2608501" y="2202595"/>
                    <a:pt x="2597145" y="2213952"/>
                    <a:pt x="2585810" y="2213952"/>
                  </a:cubicBezTo>
                  <a:cubicBezTo>
                    <a:pt x="2574470" y="2217737"/>
                    <a:pt x="2566890" y="2206380"/>
                    <a:pt x="2570679" y="2195023"/>
                  </a:cubicBezTo>
                  <a:cubicBezTo>
                    <a:pt x="2574470" y="2183667"/>
                    <a:pt x="2585810" y="2172310"/>
                    <a:pt x="2597145" y="2172310"/>
                  </a:cubicBezTo>
                  <a:close/>
                  <a:moveTo>
                    <a:pt x="1887822" y="2168524"/>
                  </a:moveTo>
                  <a:cubicBezTo>
                    <a:pt x="1899050" y="2168524"/>
                    <a:pt x="1906536" y="2176197"/>
                    <a:pt x="1899050" y="2191543"/>
                  </a:cubicBezTo>
                  <a:cubicBezTo>
                    <a:pt x="1895308" y="2203053"/>
                    <a:pt x="1884080" y="2214562"/>
                    <a:pt x="1872851" y="2214562"/>
                  </a:cubicBezTo>
                  <a:cubicBezTo>
                    <a:pt x="1861622" y="2214562"/>
                    <a:pt x="1854137" y="2206889"/>
                    <a:pt x="1857880" y="2195380"/>
                  </a:cubicBezTo>
                  <a:cubicBezTo>
                    <a:pt x="1865366" y="2180034"/>
                    <a:pt x="1876594" y="2172361"/>
                    <a:pt x="1887822" y="2168524"/>
                  </a:cubicBezTo>
                  <a:close/>
                  <a:moveTo>
                    <a:pt x="8444073" y="2165349"/>
                  </a:moveTo>
                  <a:cubicBezTo>
                    <a:pt x="8455430" y="2165349"/>
                    <a:pt x="8466787" y="2176859"/>
                    <a:pt x="8474358" y="2188368"/>
                  </a:cubicBezTo>
                  <a:cubicBezTo>
                    <a:pt x="8478144" y="2203714"/>
                    <a:pt x="8474358" y="2211387"/>
                    <a:pt x="8463002" y="2211387"/>
                  </a:cubicBezTo>
                  <a:cubicBezTo>
                    <a:pt x="8451645" y="2211387"/>
                    <a:pt x="8440288" y="2199878"/>
                    <a:pt x="8432717" y="2184532"/>
                  </a:cubicBezTo>
                  <a:cubicBezTo>
                    <a:pt x="8428931" y="2173022"/>
                    <a:pt x="8432717" y="2165349"/>
                    <a:pt x="8444073" y="2165349"/>
                  </a:cubicBezTo>
                  <a:close/>
                  <a:moveTo>
                    <a:pt x="2667622" y="2165349"/>
                  </a:moveTo>
                  <a:cubicBezTo>
                    <a:pt x="2678976" y="2165349"/>
                    <a:pt x="2682763" y="2173022"/>
                    <a:pt x="2682763" y="2188368"/>
                  </a:cubicBezTo>
                  <a:cubicBezTo>
                    <a:pt x="2678976" y="2199878"/>
                    <a:pt x="2663824" y="2211387"/>
                    <a:pt x="2652482" y="2211387"/>
                  </a:cubicBezTo>
                  <a:cubicBezTo>
                    <a:pt x="2641117" y="2211387"/>
                    <a:pt x="2633551" y="2203714"/>
                    <a:pt x="2637331" y="2188368"/>
                  </a:cubicBezTo>
                  <a:cubicBezTo>
                    <a:pt x="2641117" y="2176859"/>
                    <a:pt x="2652482" y="2165349"/>
                    <a:pt x="2667622" y="2165349"/>
                  </a:cubicBezTo>
                  <a:close/>
                  <a:moveTo>
                    <a:pt x="1952705" y="2162174"/>
                  </a:moveTo>
                  <a:cubicBezTo>
                    <a:pt x="1964064" y="2162174"/>
                    <a:pt x="1971636" y="2173531"/>
                    <a:pt x="1967849" y="2184888"/>
                  </a:cubicBezTo>
                  <a:cubicBezTo>
                    <a:pt x="1960277" y="2196245"/>
                    <a:pt x="1948918" y="2207602"/>
                    <a:pt x="1937559" y="2207602"/>
                  </a:cubicBezTo>
                  <a:cubicBezTo>
                    <a:pt x="1926200" y="2211387"/>
                    <a:pt x="1922413" y="2200030"/>
                    <a:pt x="1926200" y="2188673"/>
                  </a:cubicBezTo>
                  <a:cubicBezTo>
                    <a:pt x="1929986" y="2177317"/>
                    <a:pt x="1941345" y="2165960"/>
                    <a:pt x="1952705" y="2162174"/>
                  </a:cubicBezTo>
                  <a:close/>
                  <a:moveTo>
                    <a:pt x="2735496" y="2161198"/>
                  </a:moveTo>
                  <a:cubicBezTo>
                    <a:pt x="2746722" y="2157412"/>
                    <a:pt x="2754206" y="2168769"/>
                    <a:pt x="2750461" y="2180126"/>
                  </a:cubicBezTo>
                  <a:cubicBezTo>
                    <a:pt x="2746722" y="2191483"/>
                    <a:pt x="2735496" y="2202840"/>
                    <a:pt x="2720528" y="2202840"/>
                  </a:cubicBezTo>
                  <a:cubicBezTo>
                    <a:pt x="2709298" y="2206625"/>
                    <a:pt x="2701818" y="2195268"/>
                    <a:pt x="2705556" y="2183911"/>
                  </a:cubicBezTo>
                  <a:cubicBezTo>
                    <a:pt x="2709298" y="2172555"/>
                    <a:pt x="2724264" y="2161198"/>
                    <a:pt x="2735496" y="2161198"/>
                  </a:cubicBezTo>
                  <a:close/>
                  <a:moveTo>
                    <a:pt x="2019974" y="2158023"/>
                  </a:moveTo>
                  <a:cubicBezTo>
                    <a:pt x="2031332" y="2154237"/>
                    <a:pt x="2035116" y="2165594"/>
                    <a:pt x="2031332" y="2176951"/>
                  </a:cubicBezTo>
                  <a:cubicBezTo>
                    <a:pt x="2027547" y="2188308"/>
                    <a:pt x="2016191" y="2199665"/>
                    <a:pt x="2001051" y="2199665"/>
                  </a:cubicBezTo>
                  <a:cubicBezTo>
                    <a:pt x="1989696" y="2203450"/>
                    <a:pt x="1985912" y="2192093"/>
                    <a:pt x="1989696" y="2180736"/>
                  </a:cubicBezTo>
                  <a:cubicBezTo>
                    <a:pt x="1993481" y="2169380"/>
                    <a:pt x="2008622" y="2158023"/>
                    <a:pt x="2019974" y="2158023"/>
                  </a:cubicBezTo>
                  <a:close/>
                  <a:moveTo>
                    <a:pt x="6261871" y="2154237"/>
                  </a:moveTo>
                  <a:cubicBezTo>
                    <a:pt x="6277014" y="2154237"/>
                    <a:pt x="6288371" y="2165350"/>
                    <a:pt x="6288371" y="2176462"/>
                  </a:cubicBezTo>
                  <a:cubicBezTo>
                    <a:pt x="6292156" y="2187575"/>
                    <a:pt x="6284585" y="2198687"/>
                    <a:pt x="6269443" y="2198687"/>
                  </a:cubicBezTo>
                  <a:cubicBezTo>
                    <a:pt x="6258086" y="2194983"/>
                    <a:pt x="6246729" y="2187575"/>
                    <a:pt x="6242943" y="2172758"/>
                  </a:cubicBezTo>
                  <a:cubicBezTo>
                    <a:pt x="6242943" y="2161645"/>
                    <a:pt x="6250514" y="2154237"/>
                    <a:pt x="6261871" y="2154237"/>
                  </a:cubicBezTo>
                  <a:close/>
                  <a:moveTo>
                    <a:pt x="2803541" y="2154237"/>
                  </a:moveTo>
                  <a:cubicBezTo>
                    <a:pt x="2814894" y="2154237"/>
                    <a:pt x="2822464" y="2165350"/>
                    <a:pt x="2818680" y="2176462"/>
                  </a:cubicBezTo>
                  <a:cubicBezTo>
                    <a:pt x="2814894" y="2187575"/>
                    <a:pt x="2803541" y="2198687"/>
                    <a:pt x="2792183" y="2198687"/>
                  </a:cubicBezTo>
                  <a:cubicBezTo>
                    <a:pt x="2780827" y="2198687"/>
                    <a:pt x="2773259" y="2191279"/>
                    <a:pt x="2777046" y="2180166"/>
                  </a:cubicBezTo>
                  <a:cubicBezTo>
                    <a:pt x="2777046" y="2165350"/>
                    <a:pt x="2792183" y="2157941"/>
                    <a:pt x="2803541" y="2154237"/>
                  </a:cubicBezTo>
                  <a:close/>
                  <a:moveTo>
                    <a:pt x="9792838" y="2151062"/>
                  </a:moveTo>
                  <a:cubicBezTo>
                    <a:pt x="9804195" y="2154766"/>
                    <a:pt x="9815552" y="2162175"/>
                    <a:pt x="9823123" y="2176991"/>
                  </a:cubicBezTo>
                  <a:cubicBezTo>
                    <a:pt x="9830694" y="2188104"/>
                    <a:pt x="9830694" y="2195512"/>
                    <a:pt x="9823123" y="2195512"/>
                  </a:cubicBezTo>
                  <a:cubicBezTo>
                    <a:pt x="9811766" y="2191808"/>
                    <a:pt x="9800409" y="2180695"/>
                    <a:pt x="9789052" y="2169583"/>
                  </a:cubicBezTo>
                  <a:cubicBezTo>
                    <a:pt x="9781481" y="2158470"/>
                    <a:pt x="9785267" y="2151062"/>
                    <a:pt x="9792838" y="2151062"/>
                  </a:cubicBezTo>
                  <a:close/>
                  <a:moveTo>
                    <a:pt x="6194220" y="2151062"/>
                  </a:moveTo>
                  <a:cubicBezTo>
                    <a:pt x="6205577" y="2151062"/>
                    <a:pt x="6216934" y="2162175"/>
                    <a:pt x="6216934" y="2173287"/>
                  </a:cubicBezTo>
                  <a:cubicBezTo>
                    <a:pt x="6220719" y="2184400"/>
                    <a:pt x="6213148" y="2195512"/>
                    <a:pt x="6198006" y="2195512"/>
                  </a:cubicBezTo>
                  <a:cubicBezTo>
                    <a:pt x="6186649" y="2195512"/>
                    <a:pt x="6175292" y="2184400"/>
                    <a:pt x="6175292" y="2173287"/>
                  </a:cubicBezTo>
                  <a:cubicBezTo>
                    <a:pt x="6171506" y="2162175"/>
                    <a:pt x="6179077" y="2151062"/>
                    <a:pt x="6194220" y="2151062"/>
                  </a:cubicBezTo>
                  <a:close/>
                  <a:moveTo>
                    <a:pt x="2871801" y="2151062"/>
                  </a:moveTo>
                  <a:cubicBezTo>
                    <a:pt x="2883157" y="2151062"/>
                    <a:pt x="2890728" y="2158470"/>
                    <a:pt x="2886942" y="2169583"/>
                  </a:cubicBezTo>
                  <a:cubicBezTo>
                    <a:pt x="2883157" y="2184400"/>
                    <a:pt x="2871801" y="2195512"/>
                    <a:pt x="2860442" y="2195512"/>
                  </a:cubicBezTo>
                  <a:cubicBezTo>
                    <a:pt x="2849089" y="2195512"/>
                    <a:pt x="2841515" y="2188104"/>
                    <a:pt x="2845301" y="2173287"/>
                  </a:cubicBezTo>
                  <a:cubicBezTo>
                    <a:pt x="2849089" y="2162175"/>
                    <a:pt x="2860442" y="2151062"/>
                    <a:pt x="2871801" y="2151062"/>
                  </a:cubicBezTo>
                  <a:close/>
                  <a:moveTo>
                    <a:pt x="2084656" y="2151062"/>
                  </a:moveTo>
                  <a:cubicBezTo>
                    <a:pt x="2095882" y="2151062"/>
                    <a:pt x="2103364" y="2158470"/>
                    <a:pt x="2099623" y="2169583"/>
                  </a:cubicBezTo>
                  <a:cubicBezTo>
                    <a:pt x="2092138" y="2184400"/>
                    <a:pt x="2080914" y="2191808"/>
                    <a:pt x="2069691" y="2195512"/>
                  </a:cubicBezTo>
                  <a:cubicBezTo>
                    <a:pt x="2058469" y="2195512"/>
                    <a:pt x="2050987" y="2188104"/>
                    <a:pt x="2058469" y="2173287"/>
                  </a:cubicBezTo>
                  <a:cubicBezTo>
                    <a:pt x="2062209" y="2162175"/>
                    <a:pt x="2073431" y="2151062"/>
                    <a:pt x="2084656" y="2151062"/>
                  </a:cubicBezTo>
                  <a:close/>
                  <a:moveTo>
                    <a:pt x="6122782" y="2150136"/>
                  </a:moveTo>
                  <a:cubicBezTo>
                    <a:pt x="6134139" y="2150136"/>
                    <a:pt x="6145496" y="2157809"/>
                    <a:pt x="6149281" y="2173155"/>
                  </a:cubicBezTo>
                  <a:cubicBezTo>
                    <a:pt x="6149281" y="2184664"/>
                    <a:pt x="6141710" y="2192337"/>
                    <a:pt x="6126568" y="2192337"/>
                  </a:cubicBezTo>
                  <a:cubicBezTo>
                    <a:pt x="6115211" y="2192337"/>
                    <a:pt x="6103854" y="2184664"/>
                    <a:pt x="6103854" y="2169318"/>
                  </a:cubicBezTo>
                  <a:cubicBezTo>
                    <a:pt x="6100068" y="2157809"/>
                    <a:pt x="6111425" y="2146299"/>
                    <a:pt x="6122782" y="2150136"/>
                  </a:cubicBezTo>
                  <a:close/>
                  <a:moveTo>
                    <a:pt x="5979551" y="2146828"/>
                  </a:moveTo>
                  <a:cubicBezTo>
                    <a:pt x="5991060" y="2146828"/>
                    <a:pt x="6002570" y="2154237"/>
                    <a:pt x="6006406" y="2169053"/>
                  </a:cubicBezTo>
                  <a:cubicBezTo>
                    <a:pt x="6006406" y="2180166"/>
                    <a:pt x="5998733" y="2187574"/>
                    <a:pt x="5987224" y="2187574"/>
                  </a:cubicBezTo>
                  <a:cubicBezTo>
                    <a:pt x="5971878" y="2187574"/>
                    <a:pt x="5960368" y="2180166"/>
                    <a:pt x="5960368" y="2165349"/>
                  </a:cubicBezTo>
                  <a:cubicBezTo>
                    <a:pt x="5960368" y="2154237"/>
                    <a:pt x="5968041" y="2143124"/>
                    <a:pt x="5979551" y="2146828"/>
                  </a:cubicBezTo>
                  <a:close/>
                  <a:moveTo>
                    <a:pt x="6051345" y="2146299"/>
                  </a:moveTo>
                  <a:cubicBezTo>
                    <a:pt x="6062702" y="2146299"/>
                    <a:pt x="6074059" y="2157809"/>
                    <a:pt x="6077844" y="2169318"/>
                  </a:cubicBezTo>
                  <a:cubicBezTo>
                    <a:pt x="6077844" y="2180828"/>
                    <a:pt x="6070273" y="2192337"/>
                    <a:pt x="6058916" y="2192337"/>
                  </a:cubicBezTo>
                  <a:cubicBezTo>
                    <a:pt x="6043774" y="2192337"/>
                    <a:pt x="6032417" y="2180828"/>
                    <a:pt x="6032417" y="2169318"/>
                  </a:cubicBezTo>
                  <a:cubicBezTo>
                    <a:pt x="6028631" y="2157809"/>
                    <a:pt x="6039988" y="2146299"/>
                    <a:pt x="6051345" y="2146299"/>
                  </a:cubicBezTo>
                  <a:close/>
                  <a:moveTo>
                    <a:pt x="5908114" y="2143124"/>
                  </a:moveTo>
                  <a:cubicBezTo>
                    <a:pt x="5923460" y="2143124"/>
                    <a:pt x="5934969" y="2154237"/>
                    <a:pt x="5934969" y="2165349"/>
                  </a:cubicBezTo>
                  <a:cubicBezTo>
                    <a:pt x="5934969" y="2176462"/>
                    <a:pt x="5927296" y="2187574"/>
                    <a:pt x="5915787" y="2187574"/>
                  </a:cubicBezTo>
                  <a:cubicBezTo>
                    <a:pt x="5900441" y="2187574"/>
                    <a:pt x="5888931" y="2176462"/>
                    <a:pt x="5888931" y="2165349"/>
                  </a:cubicBezTo>
                  <a:cubicBezTo>
                    <a:pt x="5888931" y="2154237"/>
                    <a:pt x="5896604" y="2143124"/>
                    <a:pt x="5908114" y="2143124"/>
                  </a:cubicBezTo>
                  <a:close/>
                  <a:moveTo>
                    <a:pt x="5836014" y="2143124"/>
                  </a:moveTo>
                  <a:cubicBezTo>
                    <a:pt x="5850831" y="2143124"/>
                    <a:pt x="5861943" y="2154237"/>
                    <a:pt x="5861943" y="2165349"/>
                  </a:cubicBezTo>
                  <a:cubicBezTo>
                    <a:pt x="5861943" y="2176462"/>
                    <a:pt x="5854535" y="2187574"/>
                    <a:pt x="5843422" y="2187574"/>
                  </a:cubicBezTo>
                  <a:cubicBezTo>
                    <a:pt x="5828606" y="2183870"/>
                    <a:pt x="5817493" y="2176462"/>
                    <a:pt x="5817493" y="2165349"/>
                  </a:cubicBezTo>
                  <a:cubicBezTo>
                    <a:pt x="5817493" y="2150532"/>
                    <a:pt x="5824902" y="2143124"/>
                    <a:pt x="5836014" y="2143124"/>
                  </a:cubicBezTo>
                  <a:close/>
                  <a:moveTo>
                    <a:pt x="2151714" y="2143124"/>
                  </a:moveTo>
                  <a:cubicBezTo>
                    <a:pt x="2163076" y="2143124"/>
                    <a:pt x="2166865" y="2150532"/>
                    <a:pt x="2163076" y="2165349"/>
                  </a:cubicBezTo>
                  <a:cubicBezTo>
                    <a:pt x="2159286" y="2176462"/>
                    <a:pt x="2147933" y="2187574"/>
                    <a:pt x="2136575" y="2187574"/>
                  </a:cubicBezTo>
                  <a:cubicBezTo>
                    <a:pt x="2125216" y="2187574"/>
                    <a:pt x="2117650" y="2180166"/>
                    <a:pt x="2121434" y="2169053"/>
                  </a:cubicBezTo>
                  <a:cubicBezTo>
                    <a:pt x="2125216" y="2154237"/>
                    <a:pt x="2140360" y="2146828"/>
                    <a:pt x="2151714" y="2143124"/>
                  </a:cubicBezTo>
                  <a:close/>
                  <a:moveTo>
                    <a:pt x="9740450" y="2142148"/>
                  </a:moveTo>
                  <a:cubicBezTo>
                    <a:pt x="9748021" y="2142148"/>
                    <a:pt x="9763164" y="2153505"/>
                    <a:pt x="9770735" y="2164861"/>
                  </a:cubicBezTo>
                  <a:cubicBezTo>
                    <a:pt x="9778306" y="2180004"/>
                    <a:pt x="9778306" y="2187575"/>
                    <a:pt x="9766949" y="2187575"/>
                  </a:cubicBezTo>
                  <a:cubicBezTo>
                    <a:pt x="9759378" y="2183790"/>
                    <a:pt x="9744235" y="2172433"/>
                    <a:pt x="9736664" y="2161076"/>
                  </a:cubicBezTo>
                  <a:cubicBezTo>
                    <a:pt x="9729093" y="2149719"/>
                    <a:pt x="9729093" y="2138362"/>
                    <a:pt x="9740450" y="2142148"/>
                  </a:cubicBezTo>
                  <a:close/>
                  <a:moveTo>
                    <a:pt x="2216184" y="2138973"/>
                  </a:moveTo>
                  <a:cubicBezTo>
                    <a:pt x="2227550" y="2135187"/>
                    <a:pt x="2235120" y="2146544"/>
                    <a:pt x="2231339" y="2157901"/>
                  </a:cubicBezTo>
                  <a:cubicBezTo>
                    <a:pt x="2227550" y="2169258"/>
                    <a:pt x="2212393" y="2180615"/>
                    <a:pt x="2201026" y="2180615"/>
                  </a:cubicBezTo>
                  <a:cubicBezTo>
                    <a:pt x="2189687" y="2184400"/>
                    <a:pt x="2185910" y="2173043"/>
                    <a:pt x="2189687" y="2161686"/>
                  </a:cubicBezTo>
                  <a:cubicBezTo>
                    <a:pt x="2193465" y="2150330"/>
                    <a:pt x="2204817" y="2138973"/>
                    <a:pt x="2216184" y="2138973"/>
                  </a:cubicBezTo>
                  <a:close/>
                  <a:moveTo>
                    <a:pt x="5764577" y="2138362"/>
                  </a:moveTo>
                  <a:cubicBezTo>
                    <a:pt x="5779394" y="2138362"/>
                    <a:pt x="5790506" y="2149872"/>
                    <a:pt x="5790506" y="2161381"/>
                  </a:cubicBezTo>
                  <a:cubicBezTo>
                    <a:pt x="5790506" y="2176727"/>
                    <a:pt x="5783098" y="2184400"/>
                    <a:pt x="5771985" y="2184400"/>
                  </a:cubicBezTo>
                  <a:cubicBezTo>
                    <a:pt x="5757169" y="2184400"/>
                    <a:pt x="5746056" y="2172891"/>
                    <a:pt x="5746056" y="2161381"/>
                  </a:cubicBezTo>
                  <a:cubicBezTo>
                    <a:pt x="5746056" y="2149872"/>
                    <a:pt x="5753465" y="2138362"/>
                    <a:pt x="5764577" y="2138362"/>
                  </a:cubicBezTo>
                  <a:close/>
                  <a:moveTo>
                    <a:pt x="5696843" y="2138362"/>
                  </a:moveTo>
                  <a:cubicBezTo>
                    <a:pt x="5707956" y="2138362"/>
                    <a:pt x="5719068" y="2149872"/>
                    <a:pt x="5719068" y="2161381"/>
                  </a:cubicBezTo>
                  <a:cubicBezTo>
                    <a:pt x="5719068" y="2172891"/>
                    <a:pt x="5711660" y="2184400"/>
                    <a:pt x="5700547" y="2184400"/>
                  </a:cubicBezTo>
                  <a:cubicBezTo>
                    <a:pt x="5685731" y="2184400"/>
                    <a:pt x="5674618" y="2172891"/>
                    <a:pt x="5674618" y="2161381"/>
                  </a:cubicBezTo>
                  <a:cubicBezTo>
                    <a:pt x="5674618" y="2149872"/>
                    <a:pt x="5682027" y="2138362"/>
                    <a:pt x="5696843" y="2138362"/>
                  </a:cubicBezTo>
                  <a:close/>
                  <a:moveTo>
                    <a:pt x="5625406" y="2138362"/>
                  </a:moveTo>
                  <a:cubicBezTo>
                    <a:pt x="5636519" y="2138362"/>
                    <a:pt x="5647631" y="2149872"/>
                    <a:pt x="5647631" y="2161381"/>
                  </a:cubicBezTo>
                  <a:cubicBezTo>
                    <a:pt x="5647631" y="2172891"/>
                    <a:pt x="5640223" y="2184400"/>
                    <a:pt x="5629110" y="2184400"/>
                  </a:cubicBezTo>
                  <a:cubicBezTo>
                    <a:pt x="5614294" y="2184400"/>
                    <a:pt x="5603181" y="2172891"/>
                    <a:pt x="5603181" y="2161381"/>
                  </a:cubicBezTo>
                  <a:cubicBezTo>
                    <a:pt x="5603181" y="2146035"/>
                    <a:pt x="5610590" y="2138362"/>
                    <a:pt x="5625406" y="2138362"/>
                  </a:cubicBezTo>
                  <a:close/>
                  <a:moveTo>
                    <a:pt x="5553968" y="2138362"/>
                  </a:moveTo>
                  <a:cubicBezTo>
                    <a:pt x="5565081" y="2138362"/>
                    <a:pt x="5576193" y="2146155"/>
                    <a:pt x="5576193" y="2161742"/>
                  </a:cubicBezTo>
                  <a:cubicBezTo>
                    <a:pt x="5576193" y="2173432"/>
                    <a:pt x="5568785" y="2181225"/>
                    <a:pt x="5557672" y="2181225"/>
                  </a:cubicBezTo>
                  <a:cubicBezTo>
                    <a:pt x="5542856" y="2181225"/>
                    <a:pt x="5531743" y="2173432"/>
                    <a:pt x="5531743" y="2157845"/>
                  </a:cubicBezTo>
                  <a:cubicBezTo>
                    <a:pt x="5531743" y="2146155"/>
                    <a:pt x="5539152" y="2138362"/>
                    <a:pt x="5553968" y="2138362"/>
                  </a:cubicBezTo>
                  <a:close/>
                  <a:moveTo>
                    <a:pt x="9686475" y="2135798"/>
                  </a:moveTo>
                  <a:cubicBezTo>
                    <a:pt x="9694046" y="2135798"/>
                    <a:pt x="9709189" y="2147155"/>
                    <a:pt x="9716760" y="2158511"/>
                  </a:cubicBezTo>
                  <a:cubicBezTo>
                    <a:pt x="9724331" y="2169868"/>
                    <a:pt x="9720545" y="2181225"/>
                    <a:pt x="9712974" y="2177440"/>
                  </a:cubicBezTo>
                  <a:cubicBezTo>
                    <a:pt x="9701617" y="2177440"/>
                    <a:pt x="9690260" y="2166083"/>
                    <a:pt x="9682689" y="2154726"/>
                  </a:cubicBezTo>
                  <a:cubicBezTo>
                    <a:pt x="9675118" y="2143369"/>
                    <a:pt x="9675118" y="2132012"/>
                    <a:pt x="9686475" y="2135798"/>
                  </a:cubicBezTo>
                  <a:close/>
                  <a:moveTo>
                    <a:pt x="5482531" y="2135187"/>
                  </a:moveTo>
                  <a:cubicBezTo>
                    <a:pt x="5493644" y="2135187"/>
                    <a:pt x="5504756" y="2146697"/>
                    <a:pt x="5504756" y="2158206"/>
                  </a:cubicBezTo>
                  <a:cubicBezTo>
                    <a:pt x="5504756" y="2173552"/>
                    <a:pt x="5497348" y="2181225"/>
                    <a:pt x="5486235" y="2181225"/>
                  </a:cubicBezTo>
                  <a:cubicBezTo>
                    <a:pt x="5471419" y="2181225"/>
                    <a:pt x="5460306" y="2173552"/>
                    <a:pt x="5460306" y="2158206"/>
                  </a:cubicBezTo>
                  <a:cubicBezTo>
                    <a:pt x="5460306" y="2146697"/>
                    <a:pt x="5467715" y="2135187"/>
                    <a:pt x="5482531" y="2135187"/>
                  </a:cubicBezTo>
                  <a:close/>
                  <a:moveTo>
                    <a:pt x="5410300" y="2135187"/>
                  </a:moveTo>
                  <a:cubicBezTo>
                    <a:pt x="5421810" y="2135187"/>
                    <a:pt x="5433319" y="2146697"/>
                    <a:pt x="5433319" y="2158206"/>
                  </a:cubicBezTo>
                  <a:cubicBezTo>
                    <a:pt x="5433319" y="2169716"/>
                    <a:pt x="5425646" y="2181225"/>
                    <a:pt x="5410300" y="2181225"/>
                  </a:cubicBezTo>
                  <a:cubicBezTo>
                    <a:pt x="5398791" y="2181225"/>
                    <a:pt x="5387281" y="2169716"/>
                    <a:pt x="5387281" y="2158206"/>
                  </a:cubicBezTo>
                  <a:cubicBezTo>
                    <a:pt x="5387281" y="2146697"/>
                    <a:pt x="5394954" y="2135187"/>
                    <a:pt x="5410300" y="2135187"/>
                  </a:cubicBezTo>
                  <a:close/>
                  <a:moveTo>
                    <a:pt x="5338862" y="2135187"/>
                  </a:moveTo>
                  <a:cubicBezTo>
                    <a:pt x="5350372" y="2135187"/>
                    <a:pt x="5361881" y="2146697"/>
                    <a:pt x="5361881" y="2158206"/>
                  </a:cubicBezTo>
                  <a:cubicBezTo>
                    <a:pt x="5361881" y="2169716"/>
                    <a:pt x="5354208" y="2181225"/>
                    <a:pt x="5338862" y="2181225"/>
                  </a:cubicBezTo>
                  <a:cubicBezTo>
                    <a:pt x="5327353" y="2181225"/>
                    <a:pt x="5315843" y="2169716"/>
                    <a:pt x="5315843" y="2158206"/>
                  </a:cubicBezTo>
                  <a:cubicBezTo>
                    <a:pt x="5315843" y="2146697"/>
                    <a:pt x="5323516" y="2135187"/>
                    <a:pt x="5338862" y="2135187"/>
                  </a:cubicBezTo>
                  <a:close/>
                  <a:moveTo>
                    <a:pt x="5267425" y="2135187"/>
                  </a:moveTo>
                  <a:cubicBezTo>
                    <a:pt x="5278935" y="2135187"/>
                    <a:pt x="5290444" y="2146697"/>
                    <a:pt x="5290444" y="2158206"/>
                  </a:cubicBezTo>
                  <a:cubicBezTo>
                    <a:pt x="5290444" y="2169716"/>
                    <a:pt x="5282771" y="2181225"/>
                    <a:pt x="5267425" y="2181225"/>
                  </a:cubicBezTo>
                  <a:cubicBezTo>
                    <a:pt x="5255916" y="2181225"/>
                    <a:pt x="5244406" y="2169716"/>
                    <a:pt x="5244406" y="2158206"/>
                  </a:cubicBezTo>
                  <a:cubicBezTo>
                    <a:pt x="5244406" y="2146697"/>
                    <a:pt x="5252079" y="2135187"/>
                    <a:pt x="5267425" y="2135187"/>
                  </a:cubicBezTo>
                  <a:close/>
                  <a:moveTo>
                    <a:pt x="5195987" y="2135187"/>
                  </a:moveTo>
                  <a:cubicBezTo>
                    <a:pt x="5207497" y="2135187"/>
                    <a:pt x="5219006" y="2146697"/>
                    <a:pt x="5219006" y="2158206"/>
                  </a:cubicBezTo>
                  <a:cubicBezTo>
                    <a:pt x="5219006" y="2169716"/>
                    <a:pt x="5207497" y="2181225"/>
                    <a:pt x="5195987" y="2181225"/>
                  </a:cubicBezTo>
                  <a:cubicBezTo>
                    <a:pt x="5184478" y="2181225"/>
                    <a:pt x="5172968" y="2169716"/>
                    <a:pt x="5172968" y="2158206"/>
                  </a:cubicBezTo>
                  <a:cubicBezTo>
                    <a:pt x="5172968" y="2146697"/>
                    <a:pt x="5180641" y="2135187"/>
                    <a:pt x="5195987" y="2135187"/>
                  </a:cubicBezTo>
                  <a:close/>
                  <a:moveTo>
                    <a:pt x="5124550" y="2135187"/>
                  </a:moveTo>
                  <a:cubicBezTo>
                    <a:pt x="5136060" y="2135187"/>
                    <a:pt x="5147569" y="2146697"/>
                    <a:pt x="5147569" y="2158206"/>
                  </a:cubicBezTo>
                  <a:cubicBezTo>
                    <a:pt x="5147569" y="2169716"/>
                    <a:pt x="5136060" y="2181225"/>
                    <a:pt x="5124550" y="2181225"/>
                  </a:cubicBezTo>
                  <a:cubicBezTo>
                    <a:pt x="5113041" y="2181225"/>
                    <a:pt x="5101531" y="2169716"/>
                    <a:pt x="5101531" y="2158206"/>
                  </a:cubicBezTo>
                  <a:cubicBezTo>
                    <a:pt x="5101531" y="2146697"/>
                    <a:pt x="5109204" y="2135187"/>
                    <a:pt x="5124550" y="2135187"/>
                  </a:cubicBezTo>
                  <a:close/>
                  <a:moveTo>
                    <a:pt x="5052318" y="2135187"/>
                  </a:moveTo>
                  <a:cubicBezTo>
                    <a:pt x="5063431" y="2135187"/>
                    <a:pt x="5074543" y="2146697"/>
                    <a:pt x="5074543" y="2158206"/>
                  </a:cubicBezTo>
                  <a:cubicBezTo>
                    <a:pt x="5074543" y="2169716"/>
                    <a:pt x="5063431" y="2181225"/>
                    <a:pt x="5052318" y="2181225"/>
                  </a:cubicBezTo>
                  <a:cubicBezTo>
                    <a:pt x="5041206" y="2181225"/>
                    <a:pt x="5030093" y="2169716"/>
                    <a:pt x="5030093" y="2158206"/>
                  </a:cubicBezTo>
                  <a:cubicBezTo>
                    <a:pt x="5030093" y="2146697"/>
                    <a:pt x="5037502" y="2135187"/>
                    <a:pt x="5052318" y="2135187"/>
                  </a:cubicBezTo>
                  <a:close/>
                  <a:moveTo>
                    <a:pt x="1594060" y="2135187"/>
                  </a:moveTo>
                  <a:cubicBezTo>
                    <a:pt x="1605288" y="2135187"/>
                    <a:pt x="1612774" y="2142860"/>
                    <a:pt x="1605288" y="2158206"/>
                  </a:cubicBezTo>
                  <a:cubicBezTo>
                    <a:pt x="1601546" y="2169716"/>
                    <a:pt x="1586574" y="2181225"/>
                    <a:pt x="1575346" y="2181225"/>
                  </a:cubicBezTo>
                  <a:cubicBezTo>
                    <a:pt x="1564118" y="2181225"/>
                    <a:pt x="1560375" y="2173552"/>
                    <a:pt x="1567861" y="2162043"/>
                  </a:cubicBezTo>
                  <a:cubicBezTo>
                    <a:pt x="1571603" y="2150533"/>
                    <a:pt x="1586574" y="2139024"/>
                    <a:pt x="1594060" y="2135187"/>
                  </a:cubicBezTo>
                  <a:close/>
                  <a:moveTo>
                    <a:pt x="8721885" y="2131035"/>
                  </a:moveTo>
                  <a:cubicBezTo>
                    <a:pt x="8733242" y="2131035"/>
                    <a:pt x="8744599" y="2142392"/>
                    <a:pt x="8752170" y="2153748"/>
                  </a:cubicBezTo>
                  <a:cubicBezTo>
                    <a:pt x="8755956" y="2165105"/>
                    <a:pt x="8752170" y="2176462"/>
                    <a:pt x="8744599" y="2176462"/>
                  </a:cubicBezTo>
                  <a:cubicBezTo>
                    <a:pt x="8733242" y="2172677"/>
                    <a:pt x="8718100" y="2161320"/>
                    <a:pt x="8714314" y="2149963"/>
                  </a:cubicBezTo>
                  <a:cubicBezTo>
                    <a:pt x="8706743" y="2138606"/>
                    <a:pt x="8710529" y="2127249"/>
                    <a:pt x="8721885" y="2131035"/>
                  </a:cubicBezTo>
                  <a:close/>
                  <a:moveTo>
                    <a:pt x="8059898" y="2127249"/>
                  </a:moveTo>
                  <a:cubicBezTo>
                    <a:pt x="8071255" y="2127249"/>
                    <a:pt x="8086398" y="2138759"/>
                    <a:pt x="8090183" y="2150268"/>
                  </a:cubicBezTo>
                  <a:cubicBezTo>
                    <a:pt x="8093969" y="2165614"/>
                    <a:pt x="8090183" y="2173287"/>
                    <a:pt x="8078827" y="2173287"/>
                  </a:cubicBezTo>
                  <a:cubicBezTo>
                    <a:pt x="8067470" y="2173287"/>
                    <a:pt x="8052327" y="2161778"/>
                    <a:pt x="8048542" y="2146432"/>
                  </a:cubicBezTo>
                  <a:cubicBezTo>
                    <a:pt x="8044756" y="2134922"/>
                    <a:pt x="8048542" y="2127249"/>
                    <a:pt x="8059898" y="2127249"/>
                  </a:cubicBezTo>
                  <a:close/>
                  <a:moveTo>
                    <a:pt x="1657965" y="2127249"/>
                  </a:moveTo>
                  <a:cubicBezTo>
                    <a:pt x="1669325" y="2127249"/>
                    <a:pt x="1673111" y="2134820"/>
                    <a:pt x="1669325" y="2149963"/>
                  </a:cubicBezTo>
                  <a:cubicBezTo>
                    <a:pt x="1665539" y="2161320"/>
                    <a:pt x="1650393" y="2172677"/>
                    <a:pt x="1639034" y="2172677"/>
                  </a:cubicBezTo>
                  <a:cubicBezTo>
                    <a:pt x="1627674" y="2176462"/>
                    <a:pt x="1623888" y="2165105"/>
                    <a:pt x="1627674" y="2153748"/>
                  </a:cubicBezTo>
                  <a:cubicBezTo>
                    <a:pt x="1635247" y="2142392"/>
                    <a:pt x="1646607" y="2131035"/>
                    <a:pt x="1657965" y="2127249"/>
                  </a:cubicBezTo>
                  <a:close/>
                  <a:moveTo>
                    <a:pt x="1723067" y="2124563"/>
                  </a:moveTo>
                  <a:cubicBezTo>
                    <a:pt x="1734427" y="2120899"/>
                    <a:pt x="1738213" y="2131890"/>
                    <a:pt x="1734427" y="2142880"/>
                  </a:cubicBezTo>
                  <a:cubicBezTo>
                    <a:pt x="1730640" y="2153870"/>
                    <a:pt x="1715494" y="2164861"/>
                    <a:pt x="1704135" y="2164861"/>
                  </a:cubicBezTo>
                  <a:cubicBezTo>
                    <a:pt x="1692776" y="2168524"/>
                    <a:pt x="1688989" y="2157534"/>
                    <a:pt x="1692776" y="2146543"/>
                  </a:cubicBezTo>
                  <a:cubicBezTo>
                    <a:pt x="1700349" y="2135553"/>
                    <a:pt x="1711709" y="2124563"/>
                    <a:pt x="1723067" y="2124563"/>
                  </a:cubicBezTo>
                  <a:close/>
                  <a:moveTo>
                    <a:pt x="9630913" y="2124074"/>
                  </a:moveTo>
                  <a:cubicBezTo>
                    <a:pt x="9642270" y="2127778"/>
                    <a:pt x="9653627" y="2138891"/>
                    <a:pt x="9661198" y="2150003"/>
                  </a:cubicBezTo>
                  <a:cubicBezTo>
                    <a:pt x="9668769" y="2161116"/>
                    <a:pt x="9668769" y="2168524"/>
                    <a:pt x="9657412" y="2168524"/>
                  </a:cubicBezTo>
                  <a:cubicBezTo>
                    <a:pt x="9649841" y="2168524"/>
                    <a:pt x="9634698" y="2157412"/>
                    <a:pt x="9627127" y="2146299"/>
                  </a:cubicBezTo>
                  <a:cubicBezTo>
                    <a:pt x="9619556" y="2131482"/>
                    <a:pt x="9623342" y="2124074"/>
                    <a:pt x="9630913" y="2124074"/>
                  </a:cubicBezTo>
                  <a:close/>
                  <a:moveTo>
                    <a:pt x="7994810" y="2120899"/>
                  </a:moveTo>
                  <a:cubicBezTo>
                    <a:pt x="8006167" y="2124563"/>
                    <a:pt x="8017524" y="2135553"/>
                    <a:pt x="8025095" y="2146543"/>
                  </a:cubicBezTo>
                  <a:cubicBezTo>
                    <a:pt x="8028881" y="2157534"/>
                    <a:pt x="8025095" y="2168524"/>
                    <a:pt x="8013739" y="2164861"/>
                  </a:cubicBezTo>
                  <a:cubicBezTo>
                    <a:pt x="8002382" y="2164861"/>
                    <a:pt x="7987239" y="2153870"/>
                    <a:pt x="7983454" y="2142880"/>
                  </a:cubicBezTo>
                  <a:cubicBezTo>
                    <a:pt x="7979668" y="2131890"/>
                    <a:pt x="7983454" y="2120899"/>
                    <a:pt x="7994810" y="2120899"/>
                  </a:cubicBezTo>
                  <a:close/>
                  <a:moveTo>
                    <a:pt x="1786580" y="2116748"/>
                  </a:moveTo>
                  <a:cubicBezTo>
                    <a:pt x="1797940" y="2112962"/>
                    <a:pt x="1801726" y="2124319"/>
                    <a:pt x="1797940" y="2135676"/>
                  </a:cubicBezTo>
                  <a:cubicBezTo>
                    <a:pt x="1794153" y="2147033"/>
                    <a:pt x="1779008" y="2158390"/>
                    <a:pt x="1767649" y="2158390"/>
                  </a:cubicBezTo>
                  <a:cubicBezTo>
                    <a:pt x="1756289" y="2162175"/>
                    <a:pt x="1752503" y="2150818"/>
                    <a:pt x="1756289" y="2139461"/>
                  </a:cubicBezTo>
                  <a:cubicBezTo>
                    <a:pt x="1763862" y="2128105"/>
                    <a:pt x="1775221" y="2116748"/>
                    <a:pt x="1786580" y="2116748"/>
                  </a:cubicBezTo>
                  <a:close/>
                  <a:moveTo>
                    <a:pt x="9578158" y="2116137"/>
                  </a:moveTo>
                  <a:cubicBezTo>
                    <a:pt x="9585485" y="2119974"/>
                    <a:pt x="9600139" y="2127647"/>
                    <a:pt x="9607466" y="2142993"/>
                  </a:cubicBezTo>
                  <a:cubicBezTo>
                    <a:pt x="9614793" y="2154502"/>
                    <a:pt x="9611130" y="2162175"/>
                    <a:pt x="9603803" y="2162175"/>
                  </a:cubicBezTo>
                  <a:cubicBezTo>
                    <a:pt x="9592812" y="2158339"/>
                    <a:pt x="9581822" y="2150666"/>
                    <a:pt x="9574495" y="2135320"/>
                  </a:cubicBezTo>
                  <a:cubicBezTo>
                    <a:pt x="9567168" y="2123810"/>
                    <a:pt x="9567168" y="2116137"/>
                    <a:pt x="9578158" y="2116137"/>
                  </a:cubicBezTo>
                  <a:close/>
                  <a:moveTo>
                    <a:pt x="8597886" y="2116137"/>
                  </a:moveTo>
                  <a:cubicBezTo>
                    <a:pt x="8609112" y="2116137"/>
                    <a:pt x="8624080" y="2127647"/>
                    <a:pt x="8627822" y="2139156"/>
                  </a:cubicBezTo>
                  <a:cubicBezTo>
                    <a:pt x="8635306" y="2154502"/>
                    <a:pt x="8631564" y="2162175"/>
                    <a:pt x="8620338" y="2162175"/>
                  </a:cubicBezTo>
                  <a:cubicBezTo>
                    <a:pt x="8609112" y="2158339"/>
                    <a:pt x="8594144" y="2150666"/>
                    <a:pt x="8590402" y="2135320"/>
                  </a:cubicBezTo>
                  <a:cubicBezTo>
                    <a:pt x="8582918" y="2123810"/>
                    <a:pt x="8586660" y="2116137"/>
                    <a:pt x="8597886" y="2116137"/>
                  </a:cubicBezTo>
                  <a:close/>
                  <a:moveTo>
                    <a:pt x="7931703" y="2116137"/>
                  </a:moveTo>
                  <a:cubicBezTo>
                    <a:pt x="7942929" y="2116137"/>
                    <a:pt x="7954155" y="2127647"/>
                    <a:pt x="7957897" y="2139156"/>
                  </a:cubicBezTo>
                  <a:cubicBezTo>
                    <a:pt x="7965381" y="2154502"/>
                    <a:pt x="7957897" y="2162175"/>
                    <a:pt x="7946671" y="2162175"/>
                  </a:cubicBezTo>
                  <a:cubicBezTo>
                    <a:pt x="7935445" y="2158339"/>
                    <a:pt x="7924219" y="2150666"/>
                    <a:pt x="7916735" y="2135320"/>
                  </a:cubicBezTo>
                  <a:cubicBezTo>
                    <a:pt x="7912993" y="2123810"/>
                    <a:pt x="7920477" y="2116137"/>
                    <a:pt x="7931703" y="2116137"/>
                  </a:cubicBezTo>
                  <a:close/>
                  <a:moveTo>
                    <a:pt x="1850722" y="2108810"/>
                  </a:moveTo>
                  <a:cubicBezTo>
                    <a:pt x="1862290" y="2105024"/>
                    <a:pt x="1870002" y="2116381"/>
                    <a:pt x="1862290" y="2127738"/>
                  </a:cubicBezTo>
                  <a:cubicBezTo>
                    <a:pt x="1858434" y="2139095"/>
                    <a:pt x="1846865" y="2150452"/>
                    <a:pt x="1835297" y="2154237"/>
                  </a:cubicBezTo>
                  <a:cubicBezTo>
                    <a:pt x="1823728" y="2154237"/>
                    <a:pt x="1816016" y="2142880"/>
                    <a:pt x="1823728" y="2131523"/>
                  </a:cubicBezTo>
                  <a:cubicBezTo>
                    <a:pt x="1827585" y="2120167"/>
                    <a:pt x="1839153" y="2108810"/>
                    <a:pt x="1850722" y="2108810"/>
                  </a:cubicBezTo>
                  <a:close/>
                  <a:moveTo>
                    <a:pt x="9521375" y="2108199"/>
                  </a:moveTo>
                  <a:cubicBezTo>
                    <a:pt x="9528946" y="2108199"/>
                    <a:pt x="9544089" y="2119709"/>
                    <a:pt x="9551660" y="2131218"/>
                  </a:cubicBezTo>
                  <a:cubicBezTo>
                    <a:pt x="9559231" y="2146564"/>
                    <a:pt x="9559231" y="2154237"/>
                    <a:pt x="9547874" y="2154237"/>
                  </a:cubicBezTo>
                  <a:cubicBezTo>
                    <a:pt x="9536517" y="2150401"/>
                    <a:pt x="9525160" y="2138891"/>
                    <a:pt x="9517589" y="2127382"/>
                  </a:cubicBezTo>
                  <a:cubicBezTo>
                    <a:pt x="9510018" y="2115872"/>
                    <a:pt x="9510018" y="2108199"/>
                    <a:pt x="9521375" y="2108199"/>
                  </a:cubicBezTo>
                  <a:close/>
                  <a:moveTo>
                    <a:pt x="7799941" y="2105024"/>
                  </a:moveTo>
                  <a:cubicBezTo>
                    <a:pt x="7811167" y="2105024"/>
                    <a:pt x="7822393" y="2116534"/>
                    <a:pt x="7829877" y="2128043"/>
                  </a:cubicBezTo>
                  <a:cubicBezTo>
                    <a:pt x="7833619" y="2143389"/>
                    <a:pt x="7826135" y="2151062"/>
                    <a:pt x="7814909" y="2151062"/>
                  </a:cubicBezTo>
                  <a:cubicBezTo>
                    <a:pt x="7803683" y="2147226"/>
                    <a:pt x="7792457" y="2139553"/>
                    <a:pt x="7788715" y="2124207"/>
                  </a:cubicBezTo>
                  <a:cubicBezTo>
                    <a:pt x="7781231" y="2112697"/>
                    <a:pt x="7788715" y="2105024"/>
                    <a:pt x="7799941" y="2105024"/>
                  </a:cubicBezTo>
                  <a:close/>
                  <a:moveTo>
                    <a:pt x="8474061" y="2101849"/>
                  </a:moveTo>
                  <a:cubicBezTo>
                    <a:pt x="8485287" y="2105553"/>
                    <a:pt x="8500255" y="2116666"/>
                    <a:pt x="8503997" y="2127778"/>
                  </a:cubicBezTo>
                  <a:cubicBezTo>
                    <a:pt x="8511481" y="2138891"/>
                    <a:pt x="8507739" y="2146299"/>
                    <a:pt x="8496513" y="2146299"/>
                  </a:cubicBezTo>
                  <a:cubicBezTo>
                    <a:pt x="8485287" y="2146299"/>
                    <a:pt x="8470319" y="2135187"/>
                    <a:pt x="8466577" y="2124074"/>
                  </a:cubicBezTo>
                  <a:cubicBezTo>
                    <a:pt x="8459093" y="2109257"/>
                    <a:pt x="8462835" y="2101849"/>
                    <a:pt x="8474061" y="2101849"/>
                  </a:cubicBezTo>
                  <a:close/>
                  <a:moveTo>
                    <a:pt x="1914802" y="2101849"/>
                  </a:moveTo>
                  <a:cubicBezTo>
                    <a:pt x="1926030" y="2101849"/>
                    <a:pt x="1933516" y="2109257"/>
                    <a:pt x="1926030" y="2120370"/>
                  </a:cubicBezTo>
                  <a:cubicBezTo>
                    <a:pt x="1922287" y="2131482"/>
                    <a:pt x="1911059" y="2142595"/>
                    <a:pt x="1899830" y="2146299"/>
                  </a:cubicBezTo>
                  <a:cubicBezTo>
                    <a:pt x="1888602" y="2146299"/>
                    <a:pt x="1881117" y="2138891"/>
                    <a:pt x="1888602" y="2124074"/>
                  </a:cubicBezTo>
                  <a:cubicBezTo>
                    <a:pt x="1892345" y="2112962"/>
                    <a:pt x="1903573" y="2101849"/>
                    <a:pt x="1914802" y="2101849"/>
                  </a:cubicBezTo>
                  <a:close/>
                  <a:moveTo>
                    <a:pt x="9464225" y="2100873"/>
                  </a:moveTo>
                  <a:cubicBezTo>
                    <a:pt x="9475582" y="2100873"/>
                    <a:pt x="9486939" y="2112230"/>
                    <a:pt x="9494510" y="2123586"/>
                  </a:cubicBezTo>
                  <a:cubicBezTo>
                    <a:pt x="9502081" y="2138729"/>
                    <a:pt x="9502081" y="2146300"/>
                    <a:pt x="9490724" y="2142515"/>
                  </a:cubicBezTo>
                  <a:cubicBezTo>
                    <a:pt x="9483153" y="2142515"/>
                    <a:pt x="9468010" y="2131158"/>
                    <a:pt x="9460439" y="2119801"/>
                  </a:cubicBezTo>
                  <a:cubicBezTo>
                    <a:pt x="9452868" y="2108444"/>
                    <a:pt x="9456654" y="2097087"/>
                    <a:pt x="9464225" y="2100873"/>
                  </a:cubicBezTo>
                  <a:close/>
                  <a:moveTo>
                    <a:pt x="8413910" y="2097698"/>
                  </a:moveTo>
                  <a:cubicBezTo>
                    <a:pt x="8421482" y="2097698"/>
                    <a:pt x="8436624" y="2109055"/>
                    <a:pt x="8444195" y="2120411"/>
                  </a:cubicBezTo>
                  <a:cubicBezTo>
                    <a:pt x="8447981" y="2131768"/>
                    <a:pt x="8444195" y="2143125"/>
                    <a:pt x="8432839" y="2139340"/>
                  </a:cubicBezTo>
                  <a:cubicBezTo>
                    <a:pt x="8421482" y="2139340"/>
                    <a:pt x="8410125" y="2127983"/>
                    <a:pt x="8402554" y="2116626"/>
                  </a:cubicBezTo>
                  <a:cubicBezTo>
                    <a:pt x="8398768" y="2105269"/>
                    <a:pt x="8402554" y="2093912"/>
                    <a:pt x="8413910" y="2097698"/>
                  </a:cubicBezTo>
                  <a:close/>
                  <a:moveTo>
                    <a:pt x="1981876" y="2093912"/>
                  </a:moveTo>
                  <a:cubicBezTo>
                    <a:pt x="1993225" y="2093912"/>
                    <a:pt x="1997007" y="2101320"/>
                    <a:pt x="1993225" y="2112433"/>
                  </a:cubicBezTo>
                  <a:cubicBezTo>
                    <a:pt x="1985655" y="2127250"/>
                    <a:pt x="1974308" y="2138362"/>
                    <a:pt x="1962951" y="2138362"/>
                  </a:cubicBezTo>
                  <a:cubicBezTo>
                    <a:pt x="1951591" y="2138362"/>
                    <a:pt x="1947805" y="2130954"/>
                    <a:pt x="1951591" y="2119841"/>
                  </a:cubicBezTo>
                  <a:cubicBezTo>
                    <a:pt x="1955377" y="2105025"/>
                    <a:pt x="1970523" y="2093912"/>
                    <a:pt x="1981876" y="2093912"/>
                  </a:cubicBezTo>
                  <a:close/>
                  <a:moveTo>
                    <a:pt x="2046945" y="2085974"/>
                  </a:moveTo>
                  <a:cubicBezTo>
                    <a:pt x="2058300" y="2085974"/>
                    <a:pt x="2062083" y="2093647"/>
                    <a:pt x="2058300" y="2108993"/>
                  </a:cubicBezTo>
                  <a:cubicBezTo>
                    <a:pt x="2054515" y="2120503"/>
                    <a:pt x="2039375" y="2132012"/>
                    <a:pt x="2028019" y="2132012"/>
                  </a:cubicBezTo>
                  <a:cubicBezTo>
                    <a:pt x="2016667" y="2132012"/>
                    <a:pt x="2012883" y="2124339"/>
                    <a:pt x="2016667" y="2112830"/>
                  </a:cubicBezTo>
                  <a:cubicBezTo>
                    <a:pt x="2020454" y="2097484"/>
                    <a:pt x="2035592" y="2089811"/>
                    <a:pt x="2046945" y="2085974"/>
                  </a:cubicBezTo>
                  <a:close/>
                  <a:moveTo>
                    <a:pt x="6250759" y="2082799"/>
                  </a:moveTo>
                  <a:cubicBezTo>
                    <a:pt x="6265902" y="2082799"/>
                    <a:pt x="6277259" y="2093912"/>
                    <a:pt x="6277259" y="2105024"/>
                  </a:cubicBezTo>
                  <a:cubicBezTo>
                    <a:pt x="6281044" y="2119841"/>
                    <a:pt x="6269687" y="2127249"/>
                    <a:pt x="6258331" y="2127249"/>
                  </a:cubicBezTo>
                  <a:cubicBezTo>
                    <a:pt x="6246974" y="2127249"/>
                    <a:pt x="6235617" y="2116137"/>
                    <a:pt x="6231831" y="2105024"/>
                  </a:cubicBezTo>
                  <a:cubicBezTo>
                    <a:pt x="6231831" y="2093912"/>
                    <a:pt x="6239402" y="2082799"/>
                    <a:pt x="6250759" y="2082799"/>
                  </a:cubicBezTo>
                  <a:close/>
                  <a:moveTo>
                    <a:pt x="6183107" y="2082799"/>
                  </a:moveTo>
                  <a:cubicBezTo>
                    <a:pt x="6194464" y="2082799"/>
                    <a:pt x="6205821" y="2090207"/>
                    <a:pt x="6205821" y="2105024"/>
                  </a:cubicBezTo>
                  <a:cubicBezTo>
                    <a:pt x="6209606" y="2116137"/>
                    <a:pt x="6202035" y="2127249"/>
                    <a:pt x="6190678" y="2123545"/>
                  </a:cubicBezTo>
                  <a:cubicBezTo>
                    <a:pt x="6175536" y="2123545"/>
                    <a:pt x="6164179" y="2116137"/>
                    <a:pt x="6164179" y="2101320"/>
                  </a:cubicBezTo>
                  <a:cubicBezTo>
                    <a:pt x="6160393" y="2090207"/>
                    <a:pt x="6167964" y="2082799"/>
                    <a:pt x="6183107" y="2082799"/>
                  </a:cubicBezTo>
                  <a:close/>
                  <a:moveTo>
                    <a:pt x="2110040" y="2081823"/>
                  </a:moveTo>
                  <a:cubicBezTo>
                    <a:pt x="2121265" y="2078037"/>
                    <a:pt x="2128748" y="2089394"/>
                    <a:pt x="2121265" y="2100751"/>
                  </a:cubicBezTo>
                  <a:cubicBezTo>
                    <a:pt x="2117524" y="2112108"/>
                    <a:pt x="2106304" y="2123465"/>
                    <a:pt x="2095074" y="2123465"/>
                  </a:cubicBezTo>
                  <a:cubicBezTo>
                    <a:pt x="2083849" y="2127250"/>
                    <a:pt x="2076366" y="2115893"/>
                    <a:pt x="2080108" y="2104536"/>
                  </a:cubicBezTo>
                  <a:cubicBezTo>
                    <a:pt x="2087589" y="2093180"/>
                    <a:pt x="2098819" y="2081823"/>
                    <a:pt x="2110040" y="2081823"/>
                  </a:cubicBezTo>
                  <a:close/>
                  <a:moveTo>
                    <a:pt x="6039621" y="2078699"/>
                  </a:moveTo>
                  <a:cubicBezTo>
                    <a:pt x="6054764" y="2078699"/>
                    <a:pt x="6066121" y="2086372"/>
                    <a:pt x="6066121" y="2101718"/>
                  </a:cubicBezTo>
                  <a:cubicBezTo>
                    <a:pt x="6069906" y="2113227"/>
                    <a:pt x="6058549" y="2120900"/>
                    <a:pt x="6047193" y="2120900"/>
                  </a:cubicBezTo>
                  <a:cubicBezTo>
                    <a:pt x="6035836" y="2120900"/>
                    <a:pt x="6024479" y="2113227"/>
                    <a:pt x="6020693" y="2097881"/>
                  </a:cubicBezTo>
                  <a:cubicBezTo>
                    <a:pt x="6020693" y="2086372"/>
                    <a:pt x="6028264" y="2074862"/>
                    <a:pt x="6039621" y="2078699"/>
                  </a:cubicBezTo>
                  <a:close/>
                  <a:moveTo>
                    <a:pt x="6111314" y="2078037"/>
                  </a:moveTo>
                  <a:cubicBezTo>
                    <a:pt x="6122823" y="2078037"/>
                    <a:pt x="6134333" y="2089547"/>
                    <a:pt x="6138169" y="2101056"/>
                  </a:cubicBezTo>
                  <a:cubicBezTo>
                    <a:pt x="6138169" y="2112566"/>
                    <a:pt x="6130496" y="2124075"/>
                    <a:pt x="6118987" y="2124075"/>
                  </a:cubicBezTo>
                  <a:cubicBezTo>
                    <a:pt x="6107477" y="2124075"/>
                    <a:pt x="6095968" y="2112566"/>
                    <a:pt x="6092131" y="2101056"/>
                  </a:cubicBezTo>
                  <a:cubicBezTo>
                    <a:pt x="6092131" y="2089547"/>
                    <a:pt x="6099804" y="2078037"/>
                    <a:pt x="6111314" y="2078037"/>
                  </a:cubicBezTo>
                  <a:close/>
                  <a:moveTo>
                    <a:pt x="9695145" y="2075473"/>
                  </a:moveTo>
                  <a:cubicBezTo>
                    <a:pt x="9706135" y="2075473"/>
                    <a:pt x="9720789" y="2086830"/>
                    <a:pt x="9728116" y="2098186"/>
                  </a:cubicBezTo>
                  <a:cubicBezTo>
                    <a:pt x="9735443" y="2109543"/>
                    <a:pt x="9731780" y="2120900"/>
                    <a:pt x="9724453" y="2117115"/>
                  </a:cubicBezTo>
                  <a:cubicBezTo>
                    <a:pt x="9713462" y="2117115"/>
                    <a:pt x="9702472" y="2105758"/>
                    <a:pt x="9695145" y="2094401"/>
                  </a:cubicBezTo>
                  <a:cubicBezTo>
                    <a:pt x="9687818" y="2083044"/>
                    <a:pt x="9687818" y="2071687"/>
                    <a:pt x="9695145" y="2075473"/>
                  </a:cubicBezTo>
                  <a:close/>
                  <a:moveTo>
                    <a:pt x="5971970" y="2074862"/>
                  </a:moveTo>
                  <a:cubicBezTo>
                    <a:pt x="5983327" y="2074862"/>
                    <a:pt x="5994684" y="2086372"/>
                    <a:pt x="5994684" y="2097881"/>
                  </a:cubicBezTo>
                  <a:cubicBezTo>
                    <a:pt x="5998469" y="2109391"/>
                    <a:pt x="5990898" y="2120900"/>
                    <a:pt x="5975756" y="2120900"/>
                  </a:cubicBezTo>
                  <a:cubicBezTo>
                    <a:pt x="5964399" y="2120900"/>
                    <a:pt x="5953042" y="2109391"/>
                    <a:pt x="5953042" y="2097881"/>
                  </a:cubicBezTo>
                  <a:cubicBezTo>
                    <a:pt x="5949256" y="2086372"/>
                    <a:pt x="5960613" y="2074862"/>
                    <a:pt x="5971970" y="2074862"/>
                  </a:cubicBezTo>
                  <a:close/>
                  <a:moveTo>
                    <a:pt x="5900532" y="2074862"/>
                  </a:moveTo>
                  <a:cubicBezTo>
                    <a:pt x="5911889" y="2074862"/>
                    <a:pt x="5923246" y="2082535"/>
                    <a:pt x="5927031" y="2097881"/>
                  </a:cubicBezTo>
                  <a:cubicBezTo>
                    <a:pt x="5927031" y="2109391"/>
                    <a:pt x="5919460" y="2120900"/>
                    <a:pt x="5904318" y="2117064"/>
                  </a:cubicBezTo>
                  <a:cubicBezTo>
                    <a:pt x="5892961" y="2117064"/>
                    <a:pt x="5881604" y="2109391"/>
                    <a:pt x="5881604" y="2094045"/>
                  </a:cubicBezTo>
                  <a:cubicBezTo>
                    <a:pt x="5877818" y="2082535"/>
                    <a:pt x="5889175" y="2074862"/>
                    <a:pt x="5900532" y="2074862"/>
                  </a:cubicBezTo>
                  <a:close/>
                  <a:moveTo>
                    <a:pt x="2174922" y="2074862"/>
                  </a:moveTo>
                  <a:cubicBezTo>
                    <a:pt x="2186262" y="2074862"/>
                    <a:pt x="2193820" y="2082535"/>
                    <a:pt x="2190042" y="2094045"/>
                  </a:cubicBezTo>
                  <a:cubicBezTo>
                    <a:pt x="2186262" y="2105554"/>
                    <a:pt x="2171134" y="2117064"/>
                    <a:pt x="2159763" y="2120900"/>
                  </a:cubicBezTo>
                  <a:cubicBezTo>
                    <a:pt x="2148407" y="2120900"/>
                    <a:pt x="2144622" y="2113227"/>
                    <a:pt x="2148407" y="2097881"/>
                  </a:cubicBezTo>
                  <a:cubicBezTo>
                    <a:pt x="2152190" y="2086372"/>
                    <a:pt x="2163550" y="2074862"/>
                    <a:pt x="2174922" y="2074862"/>
                  </a:cubicBezTo>
                  <a:close/>
                  <a:moveTo>
                    <a:pt x="5828739" y="2071687"/>
                  </a:moveTo>
                  <a:cubicBezTo>
                    <a:pt x="5844085" y="2071687"/>
                    <a:pt x="5855594" y="2082800"/>
                    <a:pt x="5855594" y="2093912"/>
                  </a:cubicBezTo>
                  <a:cubicBezTo>
                    <a:pt x="5855594" y="2108729"/>
                    <a:pt x="5847921" y="2116137"/>
                    <a:pt x="5836412" y="2116137"/>
                  </a:cubicBezTo>
                  <a:cubicBezTo>
                    <a:pt x="5821066" y="2116137"/>
                    <a:pt x="5809556" y="2105025"/>
                    <a:pt x="5809556" y="2093912"/>
                  </a:cubicBezTo>
                  <a:cubicBezTo>
                    <a:pt x="5809556" y="2082800"/>
                    <a:pt x="5817229" y="2071687"/>
                    <a:pt x="5828739" y="2071687"/>
                  </a:cubicBezTo>
                  <a:close/>
                  <a:moveTo>
                    <a:pt x="5761137" y="2071687"/>
                  </a:moveTo>
                  <a:cubicBezTo>
                    <a:pt x="5772647" y="2071687"/>
                    <a:pt x="5784156" y="2082800"/>
                    <a:pt x="5784156" y="2093912"/>
                  </a:cubicBezTo>
                  <a:cubicBezTo>
                    <a:pt x="5784156" y="2105025"/>
                    <a:pt x="5776483" y="2116137"/>
                    <a:pt x="5764974" y="2116137"/>
                  </a:cubicBezTo>
                  <a:cubicBezTo>
                    <a:pt x="5753464" y="2116137"/>
                    <a:pt x="5741955" y="2105025"/>
                    <a:pt x="5738118" y="2093912"/>
                  </a:cubicBezTo>
                  <a:cubicBezTo>
                    <a:pt x="5738118" y="2079095"/>
                    <a:pt x="5745791" y="2071687"/>
                    <a:pt x="5761137" y="2071687"/>
                  </a:cubicBezTo>
                  <a:close/>
                  <a:moveTo>
                    <a:pt x="5689395" y="2071687"/>
                  </a:moveTo>
                  <a:cubicBezTo>
                    <a:pt x="5700752" y="2071687"/>
                    <a:pt x="5712109" y="2079192"/>
                    <a:pt x="5712109" y="2094201"/>
                  </a:cubicBezTo>
                  <a:cubicBezTo>
                    <a:pt x="5715894" y="2105458"/>
                    <a:pt x="5704537" y="2112962"/>
                    <a:pt x="5693181" y="2112962"/>
                  </a:cubicBezTo>
                  <a:cubicBezTo>
                    <a:pt x="5681824" y="2112962"/>
                    <a:pt x="5670467" y="2105458"/>
                    <a:pt x="5666681" y="2090448"/>
                  </a:cubicBezTo>
                  <a:cubicBezTo>
                    <a:pt x="5666681" y="2079192"/>
                    <a:pt x="5678038" y="2071687"/>
                    <a:pt x="5689395" y="2071687"/>
                  </a:cubicBezTo>
                  <a:close/>
                  <a:moveTo>
                    <a:pt x="4694337" y="2071687"/>
                  </a:moveTo>
                  <a:cubicBezTo>
                    <a:pt x="4709683" y="2071687"/>
                    <a:pt x="4717356" y="2079095"/>
                    <a:pt x="4717356" y="2090208"/>
                  </a:cubicBezTo>
                  <a:cubicBezTo>
                    <a:pt x="4717356" y="2105025"/>
                    <a:pt x="4705847" y="2112433"/>
                    <a:pt x="4694337" y="2112433"/>
                  </a:cubicBezTo>
                  <a:cubicBezTo>
                    <a:pt x="4682828" y="2116137"/>
                    <a:pt x="4671318" y="2105025"/>
                    <a:pt x="4671318" y="2093912"/>
                  </a:cubicBezTo>
                  <a:cubicBezTo>
                    <a:pt x="4671318" y="2079095"/>
                    <a:pt x="4682828" y="2071687"/>
                    <a:pt x="4694337" y="2071687"/>
                  </a:cubicBezTo>
                  <a:close/>
                  <a:moveTo>
                    <a:pt x="4555299" y="2071687"/>
                  </a:moveTo>
                  <a:cubicBezTo>
                    <a:pt x="4566808" y="2071687"/>
                    <a:pt x="4574481" y="2082800"/>
                    <a:pt x="4574481" y="2093912"/>
                  </a:cubicBezTo>
                  <a:cubicBezTo>
                    <a:pt x="4574481" y="2105025"/>
                    <a:pt x="4562972" y="2116137"/>
                    <a:pt x="4551462" y="2116137"/>
                  </a:cubicBezTo>
                  <a:cubicBezTo>
                    <a:pt x="4539953" y="2116137"/>
                    <a:pt x="4528443" y="2108729"/>
                    <a:pt x="4528443" y="2093912"/>
                  </a:cubicBezTo>
                  <a:cubicBezTo>
                    <a:pt x="4532280" y="2082800"/>
                    <a:pt x="4539953" y="2071687"/>
                    <a:pt x="4555299" y="2071687"/>
                  </a:cubicBezTo>
                  <a:close/>
                  <a:moveTo>
                    <a:pt x="9238800" y="2066924"/>
                  </a:moveTo>
                  <a:cubicBezTo>
                    <a:pt x="9250157" y="2066924"/>
                    <a:pt x="9261514" y="2078434"/>
                    <a:pt x="9269085" y="2093780"/>
                  </a:cubicBezTo>
                  <a:cubicBezTo>
                    <a:pt x="9276656" y="2105289"/>
                    <a:pt x="9276656" y="2112962"/>
                    <a:pt x="9265299" y="2112962"/>
                  </a:cubicBezTo>
                  <a:cubicBezTo>
                    <a:pt x="9253942" y="2109126"/>
                    <a:pt x="9242585" y="2101453"/>
                    <a:pt x="9235014" y="2086107"/>
                  </a:cubicBezTo>
                  <a:cubicBezTo>
                    <a:pt x="9227443" y="2074597"/>
                    <a:pt x="9231229" y="2066924"/>
                    <a:pt x="9238800" y="2066924"/>
                  </a:cubicBezTo>
                  <a:close/>
                  <a:moveTo>
                    <a:pt x="8748873" y="2066924"/>
                  </a:moveTo>
                  <a:cubicBezTo>
                    <a:pt x="8756445" y="2070761"/>
                    <a:pt x="8771587" y="2082270"/>
                    <a:pt x="8779158" y="2093780"/>
                  </a:cubicBezTo>
                  <a:cubicBezTo>
                    <a:pt x="8782944" y="2105289"/>
                    <a:pt x="8779158" y="2112962"/>
                    <a:pt x="8771587" y="2112962"/>
                  </a:cubicBezTo>
                  <a:cubicBezTo>
                    <a:pt x="8760230" y="2112962"/>
                    <a:pt x="8745088" y="2101453"/>
                    <a:pt x="8741302" y="2089943"/>
                  </a:cubicBezTo>
                  <a:cubicBezTo>
                    <a:pt x="8733731" y="2074597"/>
                    <a:pt x="8737517" y="2066924"/>
                    <a:pt x="8748873" y="2066924"/>
                  </a:cubicBezTo>
                  <a:close/>
                  <a:moveTo>
                    <a:pt x="5617957" y="2066924"/>
                  </a:moveTo>
                  <a:cubicBezTo>
                    <a:pt x="5629314" y="2066924"/>
                    <a:pt x="5640671" y="2078434"/>
                    <a:pt x="5640671" y="2089943"/>
                  </a:cubicBezTo>
                  <a:cubicBezTo>
                    <a:pt x="5644456" y="2105289"/>
                    <a:pt x="5633099" y="2112962"/>
                    <a:pt x="5621743" y="2112962"/>
                  </a:cubicBezTo>
                  <a:cubicBezTo>
                    <a:pt x="5610386" y="2112962"/>
                    <a:pt x="5599029" y="2101453"/>
                    <a:pt x="5599029" y="2089943"/>
                  </a:cubicBezTo>
                  <a:cubicBezTo>
                    <a:pt x="5595243" y="2078434"/>
                    <a:pt x="5606600" y="2066924"/>
                    <a:pt x="5617957" y="2066924"/>
                  </a:cubicBezTo>
                  <a:close/>
                  <a:moveTo>
                    <a:pt x="5546164" y="2066924"/>
                  </a:moveTo>
                  <a:cubicBezTo>
                    <a:pt x="5561510" y="2066924"/>
                    <a:pt x="5569183" y="2078434"/>
                    <a:pt x="5573019" y="2089943"/>
                  </a:cubicBezTo>
                  <a:cubicBezTo>
                    <a:pt x="5573019" y="2101453"/>
                    <a:pt x="5561510" y="2112962"/>
                    <a:pt x="5550000" y="2112962"/>
                  </a:cubicBezTo>
                  <a:cubicBezTo>
                    <a:pt x="5538491" y="2112962"/>
                    <a:pt x="5526981" y="2101453"/>
                    <a:pt x="5526981" y="2089943"/>
                  </a:cubicBezTo>
                  <a:cubicBezTo>
                    <a:pt x="5526981" y="2078434"/>
                    <a:pt x="5534654" y="2066924"/>
                    <a:pt x="5546164" y="2066924"/>
                  </a:cubicBezTo>
                  <a:close/>
                  <a:moveTo>
                    <a:pt x="5474726" y="2066924"/>
                  </a:moveTo>
                  <a:cubicBezTo>
                    <a:pt x="5490072" y="2066924"/>
                    <a:pt x="5501581" y="2078434"/>
                    <a:pt x="5501581" y="2089943"/>
                  </a:cubicBezTo>
                  <a:cubicBezTo>
                    <a:pt x="5501581" y="2101453"/>
                    <a:pt x="5493908" y="2112962"/>
                    <a:pt x="5478562" y="2112962"/>
                  </a:cubicBezTo>
                  <a:cubicBezTo>
                    <a:pt x="5467053" y="2112962"/>
                    <a:pt x="5455543" y="2101453"/>
                    <a:pt x="5455543" y="2089943"/>
                  </a:cubicBezTo>
                  <a:cubicBezTo>
                    <a:pt x="5455543" y="2078434"/>
                    <a:pt x="5463216" y="2066924"/>
                    <a:pt x="5474726" y="2066924"/>
                  </a:cubicBezTo>
                  <a:close/>
                  <a:moveTo>
                    <a:pt x="5407125" y="2066924"/>
                  </a:moveTo>
                  <a:cubicBezTo>
                    <a:pt x="5418635" y="2066924"/>
                    <a:pt x="5430144" y="2074597"/>
                    <a:pt x="5430144" y="2089943"/>
                  </a:cubicBezTo>
                  <a:cubicBezTo>
                    <a:pt x="5430144" y="2101453"/>
                    <a:pt x="5422471" y="2112962"/>
                    <a:pt x="5407125" y="2112962"/>
                  </a:cubicBezTo>
                  <a:cubicBezTo>
                    <a:pt x="5395616" y="2112962"/>
                    <a:pt x="5384106" y="2101453"/>
                    <a:pt x="5384106" y="2089943"/>
                  </a:cubicBezTo>
                  <a:cubicBezTo>
                    <a:pt x="5384106" y="2074597"/>
                    <a:pt x="5391779" y="2066924"/>
                    <a:pt x="5407125" y="2066924"/>
                  </a:cubicBezTo>
                  <a:close/>
                  <a:moveTo>
                    <a:pt x="5334893" y="2066924"/>
                  </a:moveTo>
                  <a:cubicBezTo>
                    <a:pt x="5346006" y="2066924"/>
                    <a:pt x="5357118" y="2074597"/>
                    <a:pt x="5357118" y="2089943"/>
                  </a:cubicBezTo>
                  <a:cubicBezTo>
                    <a:pt x="5357118" y="2101453"/>
                    <a:pt x="5349710" y="2112962"/>
                    <a:pt x="5334893" y="2112962"/>
                  </a:cubicBezTo>
                  <a:cubicBezTo>
                    <a:pt x="5323781" y="2109126"/>
                    <a:pt x="5312668" y="2101453"/>
                    <a:pt x="5312668" y="2089943"/>
                  </a:cubicBezTo>
                  <a:cubicBezTo>
                    <a:pt x="5312668" y="2074597"/>
                    <a:pt x="5323781" y="2066924"/>
                    <a:pt x="5334893" y="2066924"/>
                  </a:cubicBezTo>
                  <a:close/>
                  <a:moveTo>
                    <a:pt x="5263456" y="2066924"/>
                  </a:moveTo>
                  <a:cubicBezTo>
                    <a:pt x="5274569" y="2066924"/>
                    <a:pt x="5285681" y="2074429"/>
                    <a:pt x="5285681" y="2089438"/>
                  </a:cubicBezTo>
                  <a:cubicBezTo>
                    <a:pt x="5285681" y="2100695"/>
                    <a:pt x="5278273" y="2108199"/>
                    <a:pt x="5267160" y="2108199"/>
                  </a:cubicBezTo>
                  <a:cubicBezTo>
                    <a:pt x="5252344" y="2108199"/>
                    <a:pt x="5241231" y="2100695"/>
                    <a:pt x="5241231" y="2089438"/>
                  </a:cubicBezTo>
                  <a:cubicBezTo>
                    <a:pt x="5241231" y="2074429"/>
                    <a:pt x="5252344" y="2066924"/>
                    <a:pt x="5263456" y="2066924"/>
                  </a:cubicBezTo>
                  <a:close/>
                  <a:moveTo>
                    <a:pt x="5192018" y="2066924"/>
                  </a:moveTo>
                  <a:cubicBezTo>
                    <a:pt x="5203131" y="2066924"/>
                    <a:pt x="5214243" y="2074429"/>
                    <a:pt x="5214243" y="2089438"/>
                  </a:cubicBezTo>
                  <a:cubicBezTo>
                    <a:pt x="5214243" y="2100695"/>
                    <a:pt x="5206835" y="2108199"/>
                    <a:pt x="5195722" y="2108199"/>
                  </a:cubicBezTo>
                  <a:cubicBezTo>
                    <a:pt x="5180906" y="2108199"/>
                    <a:pt x="5173497" y="2100695"/>
                    <a:pt x="5169793" y="2089438"/>
                  </a:cubicBezTo>
                  <a:cubicBezTo>
                    <a:pt x="5169793" y="2074429"/>
                    <a:pt x="5180906" y="2066924"/>
                    <a:pt x="5192018" y="2066924"/>
                  </a:cubicBezTo>
                  <a:close/>
                  <a:moveTo>
                    <a:pt x="5121070" y="2066924"/>
                  </a:moveTo>
                  <a:cubicBezTo>
                    <a:pt x="5136212" y="2066924"/>
                    <a:pt x="5143784" y="2074429"/>
                    <a:pt x="5143784" y="2089438"/>
                  </a:cubicBezTo>
                  <a:cubicBezTo>
                    <a:pt x="5147569" y="2100695"/>
                    <a:pt x="5136212" y="2108199"/>
                    <a:pt x="5124856" y="2108199"/>
                  </a:cubicBezTo>
                  <a:cubicBezTo>
                    <a:pt x="5109713" y="2108199"/>
                    <a:pt x="5102142" y="2100695"/>
                    <a:pt x="5102142" y="2089438"/>
                  </a:cubicBezTo>
                  <a:cubicBezTo>
                    <a:pt x="5098356" y="2074429"/>
                    <a:pt x="5109713" y="2066924"/>
                    <a:pt x="5121070" y="2066924"/>
                  </a:cubicBezTo>
                  <a:close/>
                  <a:moveTo>
                    <a:pt x="5052318" y="2066924"/>
                  </a:moveTo>
                  <a:cubicBezTo>
                    <a:pt x="5063431" y="2066924"/>
                    <a:pt x="5070839" y="2074597"/>
                    <a:pt x="5074543" y="2089943"/>
                  </a:cubicBezTo>
                  <a:cubicBezTo>
                    <a:pt x="5074543" y="2101453"/>
                    <a:pt x="5063431" y="2112962"/>
                    <a:pt x="5052318" y="2112962"/>
                  </a:cubicBezTo>
                  <a:cubicBezTo>
                    <a:pt x="5037502" y="2112962"/>
                    <a:pt x="5030093" y="2101453"/>
                    <a:pt x="5030093" y="2089943"/>
                  </a:cubicBezTo>
                  <a:cubicBezTo>
                    <a:pt x="5030093" y="2074597"/>
                    <a:pt x="5037502" y="2066924"/>
                    <a:pt x="5052318" y="2066924"/>
                  </a:cubicBezTo>
                  <a:close/>
                  <a:moveTo>
                    <a:pt x="4980881" y="2066924"/>
                  </a:moveTo>
                  <a:cubicBezTo>
                    <a:pt x="4993156" y="2066924"/>
                    <a:pt x="5003106" y="2077230"/>
                    <a:pt x="5003106" y="2089943"/>
                  </a:cubicBezTo>
                  <a:cubicBezTo>
                    <a:pt x="5003106" y="2102656"/>
                    <a:pt x="4993156" y="2112962"/>
                    <a:pt x="4980881" y="2112962"/>
                  </a:cubicBezTo>
                  <a:cubicBezTo>
                    <a:pt x="4968606" y="2112962"/>
                    <a:pt x="4958656" y="2102656"/>
                    <a:pt x="4958656" y="2089943"/>
                  </a:cubicBezTo>
                  <a:cubicBezTo>
                    <a:pt x="4958656" y="2077230"/>
                    <a:pt x="4968606" y="2066924"/>
                    <a:pt x="4980881" y="2066924"/>
                  </a:cubicBezTo>
                  <a:close/>
                  <a:moveTo>
                    <a:pt x="4766568" y="2066924"/>
                  </a:moveTo>
                  <a:cubicBezTo>
                    <a:pt x="4777681" y="2066924"/>
                    <a:pt x="4788793" y="2078434"/>
                    <a:pt x="4788793" y="2089943"/>
                  </a:cubicBezTo>
                  <a:cubicBezTo>
                    <a:pt x="4788793" y="2101453"/>
                    <a:pt x="4777681" y="2112962"/>
                    <a:pt x="4766568" y="2112962"/>
                  </a:cubicBezTo>
                  <a:cubicBezTo>
                    <a:pt x="4755456" y="2112962"/>
                    <a:pt x="4744343" y="2105289"/>
                    <a:pt x="4744343" y="2089943"/>
                  </a:cubicBezTo>
                  <a:cubicBezTo>
                    <a:pt x="4744343" y="2078434"/>
                    <a:pt x="4755456" y="2066924"/>
                    <a:pt x="4766568" y="2066924"/>
                  </a:cubicBezTo>
                  <a:close/>
                  <a:moveTo>
                    <a:pt x="1627960" y="2066924"/>
                  </a:moveTo>
                  <a:cubicBezTo>
                    <a:pt x="1635445" y="2066924"/>
                    <a:pt x="1642930" y="2074597"/>
                    <a:pt x="1635445" y="2086107"/>
                  </a:cubicBezTo>
                  <a:cubicBezTo>
                    <a:pt x="1631702" y="2101453"/>
                    <a:pt x="1616732" y="2109126"/>
                    <a:pt x="1605503" y="2112962"/>
                  </a:cubicBezTo>
                  <a:cubicBezTo>
                    <a:pt x="1594275" y="2112962"/>
                    <a:pt x="1590532" y="2105289"/>
                    <a:pt x="1598018" y="2093780"/>
                  </a:cubicBezTo>
                  <a:cubicBezTo>
                    <a:pt x="1601760" y="2078434"/>
                    <a:pt x="1616732" y="2066924"/>
                    <a:pt x="1627960" y="2066924"/>
                  </a:cubicBezTo>
                  <a:close/>
                  <a:moveTo>
                    <a:pt x="9642025" y="2063749"/>
                  </a:moveTo>
                  <a:cubicBezTo>
                    <a:pt x="9653382" y="2067453"/>
                    <a:pt x="9664739" y="2078566"/>
                    <a:pt x="9672310" y="2089678"/>
                  </a:cubicBezTo>
                  <a:cubicBezTo>
                    <a:pt x="9679881" y="2100791"/>
                    <a:pt x="9679881" y="2108199"/>
                    <a:pt x="9672310" y="2108199"/>
                  </a:cubicBezTo>
                  <a:cubicBezTo>
                    <a:pt x="9660953" y="2108199"/>
                    <a:pt x="9645810" y="2097087"/>
                    <a:pt x="9638239" y="2085974"/>
                  </a:cubicBezTo>
                  <a:cubicBezTo>
                    <a:pt x="9630668" y="2071157"/>
                    <a:pt x="9634454" y="2063749"/>
                    <a:pt x="9642025" y="2063749"/>
                  </a:cubicBezTo>
                  <a:close/>
                  <a:moveTo>
                    <a:pt x="7268346" y="2063749"/>
                  </a:moveTo>
                  <a:cubicBezTo>
                    <a:pt x="7279703" y="2067453"/>
                    <a:pt x="7291060" y="2074862"/>
                    <a:pt x="7294845" y="2089678"/>
                  </a:cubicBezTo>
                  <a:cubicBezTo>
                    <a:pt x="7298631" y="2100791"/>
                    <a:pt x="7291060" y="2108199"/>
                    <a:pt x="7279703" y="2108199"/>
                  </a:cubicBezTo>
                  <a:cubicBezTo>
                    <a:pt x="7268346" y="2108199"/>
                    <a:pt x="7256989" y="2097087"/>
                    <a:pt x="7253204" y="2085974"/>
                  </a:cubicBezTo>
                  <a:cubicBezTo>
                    <a:pt x="7249418" y="2074862"/>
                    <a:pt x="7256989" y="2063749"/>
                    <a:pt x="7268346" y="2063749"/>
                  </a:cubicBezTo>
                  <a:close/>
                  <a:moveTo>
                    <a:pt x="9181650" y="2060574"/>
                  </a:moveTo>
                  <a:cubicBezTo>
                    <a:pt x="9193007" y="2060574"/>
                    <a:pt x="9204364" y="2071687"/>
                    <a:pt x="9211935" y="2086503"/>
                  </a:cubicBezTo>
                  <a:cubicBezTo>
                    <a:pt x="9219506" y="2097616"/>
                    <a:pt x="9215720" y="2105024"/>
                    <a:pt x="9208149" y="2105024"/>
                  </a:cubicBezTo>
                  <a:cubicBezTo>
                    <a:pt x="9196792" y="2101320"/>
                    <a:pt x="9181650" y="2090207"/>
                    <a:pt x="9177864" y="2079095"/>
                  </a:cubicBezTo>
                  <a:cubicBezTo>
                    <a:pt x="9170293" y="2067982"/>
                    <a:pt x="9170293" y="2060574"/>
                    <a:pt x="9181650" y="2060574"/>
                  </a:cubicBezTo>
                  <a:close/>
                  <a:moveTo>
                    <a:pt x="8688548" y="2060574"/>
                  </a:moveTo>
                  <a:cubicBezTo>
                    <a:pt x="8696120" y="2064278"/>
                    <a:pt x="8711262" y="2075391"/>
                    <a:pt x="8718833" y="2086503"/>
                  </a:cubicBezTo>
                  <a:cubicBezTo>
                    <a:pt x="8722619" y="2097616"/>
                    <a:pt x="8718833" y="2105024"/>
                    <a:pt x="8711262" y="2105024"/>
                  </a:cubicBezTo>
                  <a:cubicBezTo>
                    <a:pt x="8699905" y="2105024"/>
                    <a:pt x="8684763" y="2093912"/>
                    <a:pt x="8677192" y="2082799"/>
                  </a:cubicBezTo>
                  <a:cubicBezTo>
                    <a:pt x="8673406" y="2067982"/>
                    <a:pt x="8677192" y="2060574"/>
                    <a:pt x="8688548" y="2060574"/>
                  </a:cubicBezTo>
                  <a:close/>
                  <a:moveTo>
                    <a:pt x="2306667" y="2060574"/>
                  </a:moveTo>
                  <a:cubicBezTo>
                    <a:pt x="2318022" y="2060574"/>
                    <a:pt x="2325594" y="2071565"/>
                    <a:pt x="2321812" y="2082555"/>
                  </a:cubicBezTo>
                  <a:cubicBezTo>
                    <a:pt x="2318022" y="2093545"/>
                    <a:pt x="2302882" y="2104536"/>
                    <a:pt x="2291527" y="2104536"/>
                  </a:cubicBezTo>
                  <a:cubicBezTo>
                    <a:pt x="2280170" y="2108199"/>
                    <a:pt x="2276388" y="2097209"/>
                    <a:pt x="2280170" y="2086218"/>
                  </a:cubicBezTo>
                  <a:cubicBezTo>
                    <a:pt x="2283951" y="2075228"/>
                    <a:pt x="2295313" y="2064238"/>
                    <a:pt x="2306667" y="2060574"/>
                  </a:cubicBezTo>
                  <a:close/>
                  <a:moveTo>
                    <a:pt x="1688123" y="2060574"/>
                  </a:moveTo>
                  <a:cubicBezTo>
                    <a:pt x="1699482" y="2060574"/>
                    <a:pt x="1703268" y="2067982"/>
                    <a:pt x="1699482" y="2079095"/>
                  </a:cubicBezTo>
                  <a:cubicBezTo>
                    <a:pt x="1695695" y="2093912"/>
                    <a:pt x="1680549" y="2101320"/>
                    <a:pt x="1669190" y="2105024"/>
                  </a:cubicBezTo>
                  <a:cubicBezTo>
                    <a:pt x="1657831" y="2105024"/>
                    <a:pt x="1654045" y="2097616"/>
                    <a:pt x="1657831" y="2086503"/>
                  </a:cubicBezTo>
                  <a:cubicBezTo>
                    <a:pt x="1665404" y="2071687"/>
                    <a:pt x="1676764" y="2060574"/>
                    <a:pt x="1688123" y="2060574"/>
                  </a:cubicBezTo>
                  <a:close/>
                  <a:moveTo>
                    <a:pt x="8033303" y="2059598"/>
                  </a:moveTo>
                  <a:cubicBezTo>
                    <a:pt x="8044529" y="2059598"/>
                    <a:pt x="8055755" y="2070955"/>
                    <a:pt x="8059497" y="2082311"/>
                  </a:cubicBezTo>
                  <a:cubicBezTo>
                    <a:pt x="8066981" y="2093668"/>
                    <a:pt x="8059497" y="2105025"/>
                    <a:pt x="8048271" y="2101240"/>
                  </a:cubicBezTo>
                  <a:cubicBezTo>
                    <a:pt x="8037045" y="2101240"/>
                    <a:pt x="8025819" y="2089883"/>
                    <a:pt x="8022077" y="2078526"/>
                  </a:cubicBezTo>
                  <a:cubicBezTo>
                    <a:pt x="8014593" y="2067169"/>
                    <a:pt x="8022077" y="2055812"/>
                    <a:pt x="8033303" y="2059598"/>
                  </a:cubicBezTo>
                  <a:close/>
                  <a:moveTo>
                    <a:pt x="9589638" y="2055812"/>
                  </a:moveTo>
                  <a:cubicBezTo>
                    <a:pt x="9597209" y="2059649"/>
                    <a:pt x="9612352" y="2067322"/>
                    <a:pt x="9619923" y="2082668"/>
                  </a:cubicBezTo>
                  <a:cubicBezTo>
                    <a:pt x="9627494" y="2094177"/>
                    <a:pt x="9627494" y="2101850"/>
                    <a:pt x="9616137" y="2101850"/>
                  </a:cubicBezTo>
                  <a:cubicBezTo>
                    <a:pt x="9608566" y="2098014"/>
                    <a:pt x="9593423" y="2090341"/>
                    <a:pt x="9585852" y="2074995"/>
                  </a:cubicBezTo>
                  <a:cubicBezTo>
                    <a:pt x="9578281" y="2063485"/>
                    <a:pt x="9578281" y="2055812"/>
                    <a:pt x="9589638" y="2055812"/>
                  </a:cubicBezTo>
                  <a:close/>
                  <a:moveTo>
                    <a:pt x="8624438" y="2052637"/>
                  </a:moveTo>
                  <a:cubicBezTo>
                    <a:pt x="8635795" y="2056423"/>
                    <a:pt x="8650937" y="2067780"/>
                    <a:pt x="8654723" y="2079136"/>
                  </a:cubicBezTo>
                  <a:cubicBezTo>
                    <a:pt x="8662294" y="2090493"/>
                    <a:pt x="8658508" y="2101850"/>
                    <a:pt x="8647152" y="2098065"/>
                  </a:cubicBezTo>
                  <a:cubicBezTo>
                    <a:pt x="8635795" y="2098065"/>
                    <a:pt x="8624438" y="2086708"/>
                    <a:pt x="8616867" y="2075351"/>
                  </a:cubicBezTo>
                  <a:cubicBezTo>
                    <a:pt x="8613081" y="2063994"/>
                    <a:pt x="8616867" y="2052637"/>
                    <a:pt x="8624438" y="2052637"/>
                  </a:cubicBezTo>
                  <a:close/>
                  <a:moveTo>
                    <a:pt x="7968783" y="2052637"/>
                  </a:moveTo>
                  <a:cubicBezTo>
                    <a:pt x="7980349" y="2052637"/>
                    <a:pt x="7991915" y="2063750"/>
                    <a:pt x="7995770" y="2074862"/>
                  </a:cubicBezTo>
                  <a:cubicBezTo>
                    <a:pt x="8003481" y="2089679"/>
                    <a:pt x="7995770" y="2097087"/>
                    <a:pt x="7984204" y="2097087"/>
                  </a:cubicBezTo>
                  <a:cubicBezTo>
                    <a:pt x="7972638" y="2097087"/>
                    <a:pt x="7961072" y="2085975"/>
                    <a:pt x="7957217" y="2071158"/>
                  </a:cubicBezTo>
                  <a:cubicBezTo>
                    <a:pt x="7949506" y="2060045"/>
                    <a:pt x="7957217" y="2052637"/>
                    <a:pt x="7968783" y="2052637"/>
                  </a:cubicBezTo>
                  <a:close/>
                  <a:moveTo>
                    <a:pt x="1753223" y="2052637"/>
                  </a:moveTo>
                  <a:cubicBezTo>
                    <a:pt x="1764582" y="2052637"/>
                    <a:pt x="1768368" y="2060045"/>
                    <a:pt x="1764582" y="2071158"/>
                  </a:cubicBezTo>
                  <a:cubicBezTo>
                    <a:pt x="1757009" y="2085975"/>
                    <a:pt x="1745650" y="2097087"/>
                    <a:pt x="1734291" y="2097087"/>
                  </a:cubicBezTo>
                  <a:cubicBezTo>
                    <a:pt x="1722932" y="2097087"/>
                    <a:pt x="1719145" y="2089679"/>
                    <a:pt x="1722932" y="2078566"/>
                  </a:cubicBezTo>
                  <a:cubicBezTo>
                    <a:pt x="1730504" y="2063750"/>
                    <a:pt x="1741863" y="2052637"/>
                    <a:pt x="1753223" y="2052637"/>
                  </a:cubicBezTo>
                  <a:close/>
                  <a:moveTo>
                    <a:pt x="9532357" y="2047874"/>
                  </a:moveTo>
                  <a:cubicBezTo>
                    <a:pt x="9543583" y="2047874"/>
                    <a:pt x="9558551" y="2059384"/>
                    <a:pt x="9566035" y="2070893"/>
                  </a:cubicBezTo>
                  <a:cubicBezTo>
                    <a:pt x="9573519" y="2086239"/>
                    <a:pt x="9569777" y="2093912"/>
                    <a:pt x="9562293" y="2093912"/>
                  </a:cubicBezTo>
                  <a:cubicBezTo>
                    <a:pt x="9551067" y="2090076"/>
                    <a:pt x="9536099" y="2078566"/>
                    <a:pt x="9528615" y="2067057"/>
                  </a:cubicBezTo>
                  <a:cubicBezTo>
                    <a:pt x="9521131" y="2055547"/>
                    <a:pt x="9524873" y="2047874"/>
                    <a:pt x="9532357" y="2047874"/>
                  </a:cubicBezTo>
                  <a:close/>
                  <a:moveTo>
                    <a:pt x="9065763" y="2045310"/>
                  </a:moveTo>
                  <a:cubicBezTo>
                    <a:pt x="9077120" y="2045310"/>
                    <a:pt x="9092262" y="2056667"/>
                    <a:pt x="9096048" y="2068023"/>
                  </a:cubicBezTo>
                  <a:cubicBezTo>
                    <a:pt x="9103619" y="2083166"/>
                    <a:pt x="9103619" y="2090737"/>
                    <a:pt x="9092262" y="2090737"/>
                  </a:cubicBezTo>
                  <a:cubicBezTo>
                    <a:pt x="9080905" y="2086952"/>
                    <a:pt x="9069548" y="2075595"/>
                    <a:pt x="9061977" y="2064238"/>
                  </a:cubicBezTo>
                  <a:cubicBezTo>
                    <a:pt x="9054406" y="2052881"/>
                    <a:pt x="9058192" y="2041524"/>
                    <a:pt x="9065763" y="2045310"/>
                  </a:cubicBezTo>
                  <a:close/>
                  <a:moveTo>
                    <a:pt x="7901148" y="2044699"/>
                  </a:moveTo>
                  <a:cubicBezTo>
                    <a:pt x="7912505" y="2048485"/>
                    <a:pt x="7927648" y="2059842"/>
                    <a:pt x="7931433" y="2071198"/>
                  </a:cubicBezTo>
                  <a:cubicBezTo>
                    <a:pt x="7935219" y="2082555"/>
                    <a:pt x="7931433" y="2093912"/>
                    <a:pt x="7920077" y="2090127"/>
                  </a:cubicBezTo>
                  <a:cubicBezTo>
                    <a:pt x="7908720" y="2090127"/>
                    <a:pt x="7897363" y="2078770"/>
                    <a:pt x="7889792" y="2067413"/>
                  </a:cubicBezTo>
                  <a:cubicBezTo>
                    <a:pt x="7886006" y="2056056"/>
                    <a:pt x="7889792" y="2044699"/>
                    <a:pt x="7901148" y="2044699"/>
                  </a:cubicBezTo>
                  <a:close/>
                  <a:moveTo>
                    <a:pt x="1816735" y="2044699"/>
                  </a:moveTo>
                  <a:cubicBezTo>
                    <a:pt x="1828094" y="2044699"/>
                    <a:pt x="1831881" y="2052372"/>
                    <a:pt x="1828094" y="2067718"/>
                  </a:cubicBezTo>
                  <a:cubicBezTo>
                    <a:pt x="1820522" y="2079228"/>
                    <a:pt x="1809163" y="2090737"/>
                    <a:pt x="1797804" y="2090737"/>
                  </a:cubicBezTo>
                  <a:cubicBezTo>
                    <a:pt x="1786444" y="2090737"/>
                    <a:pt x="1782659" y="2083064"/>
                    <a:pt x="1786444" y="2071555"/>
                  </a:cubicBezTo>
                  <a:cubicBezTo>
                    <a:pt x="1790231" y="2056209"/>
                    <a:pt x="1805377" y="2048536"/>
                    <a:pt x="1816735" y="2044699"/>
                  </a:cubicBezTo>
                  <a:close/>
                  <a:moveTo>
                    <a:pt x="9480100" y="2040548"/>
                  </a:moveTo>
                  <a:cubicBezTo>
                    <a:pt x="9487671" y="2040548"/>
                    <a:pt x="9502814" y="2051905"/>
                    <a:pt x="9510385" y="2063261"/>
                  </a:cubicBezTo>
                  <a:cubicBezTo>
                    <a:pt x="9517956" y="2074618"/>
                    <a:pt x="9514170" y="2085975"/>
                    <a:pt x="9506599" y="2082190"/>
                  </a:cubicBezTo>
                  <a:cubicBezTo>
                    <a:pt x="9495242" y="2082190"/>
                    <a:pt x="9483885" y="2070833"/>
                    <a:pt x="9476314" y="2059476"/>
                  </a:cubicBezTo>
                  <a:cubicBezTo>
                    <a:pt x="9468743" y="2048119"/>
                    <a:pt x="9468743" y="2036762"/>
                    <a:pt x="9480100" y="2040548"/>
                  </a:cubicBezTo>
                  <a:close/>
                  <a:moveTo>
                    <a:pt x="9009049" y="2037373"/>
                  </a:moveTo>
                  <a:cubicBezTo>
                    <a:pt x="9020275" y="2037373"/>
                    <a:pt x="9031501" y="2048730"/>
                    <a:pt x="9038985" y="2060086"/>
                  </a:cubicBezTo>
                  <a:cubicBezTo>
                    <a:pt x="9046469" y="2075229"/>
                    <a:pt x="9042727" y="2082800"/>
                    <a:pt x="9031501" y="2082800"/>
                  </a:cubicBezTo>
                  <a:cubicBezTo>
                    <a:pt x="9024017" y="2079015"/>
                    <a:pt x="9009049" y="2067658"/>
                    <a:pt x="9001565" y="2056301"/>
                  </a:cubicBezTo>
                  <a:cubicBezTo>
                    <a:pt x="8994081" y="2044944"/>
                    <a:pt x="8997823" y="2033587"/>
                    <a:pt x="9009049" y="2037373"/>
                  </a:cubicBezTo>
                  <a:close/>
                  <a:moveTo>
                    <a:pt x="7772560" y="2033587"/>
                  </a:moveTo>
                  <a:cubicBezTo>
                    <a:pt x="7783917" y="2037373"/>
                    <a:pt x="7795274" y="2048730"/>
                    <a:pt x="7802845" y="2060086"/>
                  </a:cubicBezTo>
                  <a:cubicBezTo>
                    <a:pt x="7806631" y="2071443"/>
                    <a:pt x="7799060" y="2082800"/>
                    <a:pt x="7787703" y="2079015"/>
                  </a:cubicBezTo>
                  <a:cubicBezTo>
                    <a:pt x="7776346" y="2079015"/>
                    <a:pt x="7764989" y="2067658"/>
                    <a:pt x="7761204" y="2056301"/>
                  </a:cubicBezTo>
                  <a:cubicBezTo>
                    <a:pt x="7757418" y="2044944"/>
                    <a:pt x="7761204" y="2033587"/>
                    <a:pt x="7772560" y="2033587"/>
                  </a:cubicBezTo>
                  <a:close/>
                  <a:moveTo>
                    <a:pt x="9422950" y="2030412"/>
                  </a:moveTo>
                  <a:cubicBezTo>
                    <a:pt x="9434307" y="2034076"/>
                    <a:pt x="9445664" y="2045066"/>
                    <a:pt x="9453235" y="2056056"/>
                  </a:cubicBezTo>
                  <a:cubicBezTo>
                    <a:pt x="9460806" y="2067047"/>
                    <a:pt x="9460806" y="2078037"/>
                    <a:pt x="9449449" y="2074374"/>
                  </a:cubicBezTo>
                  <a:cubicBezTo>
                    <a:pt x="9441878" y="2074374"/>
                    <a:pt x="9426735" y="2063383"/>
                    <a:pt x="9419164" y="2052393"/>
                  </a:cubicBezTo>
                  <a:cubicBezTo>
                    <a:pt x="9411593" y="2037739"/>
                    <a:pt x="9415379" y="2030412"/>
                    <a:pt x="9422950" y="2030412"/>
                  </a:cubicBezTo>
                  <a:close/>
                  <a:moveTo>
                    <a:pt x="8379264" y="2025649"/>
                  </a:moveTo>
                  <a:cubicBezTo>
                    <a:pt x="8390830" y="2029486"/>
                    <a:pt x="8406252" y="2037159"/>
                    <a:pt x="8410107" y="2052505"/>
                  </a:cubicBezTo>
                  <a:cubicBezTo>
                    <a:pt x="8417818" y="2064014"/>
                    <a:pt x="8410107" y="2071687"/>
                    <a:pt x="8402397" y="2071687"/>
                  </a:cubicBezTo>
                  <a:cubicBezTo>
                    <a:pt x="8390830" y="2071687"/>
                    <a:pt x="8375409" y="2060178"/>
                    <a:pt x="8371554" y="2048668"/>
                  </a:cubicBezTo>
                  <a:cubicBezTo>
                    <a:pt x="8363843" y="2033322"/>
                    <a:pt x="8367698" y="2025649"/>
                    <a:pt x="8379264" y="2025649"/>
                  </a:cubicBezTo>
                  <a:close/>
                  <a:moveTo>
                    <a:pt x="9367388" y="2022474"/>
                  </a:moveTo>
                  <a:cubicBezTo>
                    <a:pt x="9378745" y="2026178"/>
                    <a:pt x="9393887" y="2037291"/>
                    <a:pt x="9401458" y="2048403"/>
                  </a:cubicBezTo>
                  <a:cubicBezTo>
                    <a:pt x="9405244" y="2059516"/>
                    <a:pt x="9405244" y="2066924"/>
                    <a:pt x="9393887" y="2066924"/>
                  </a:cubicBezTo>
                  <a:cubicBezTo>
                    <a:pt x="9386316" y="2066924"/>
                    <a:pt x="9371173" y="2055812"/>
                    <a:pt x="9363602" y="2040995"/>
                  </a:cubicBezTo>
                  <a:cubicBezTo>
                    <a:pt x="9356031" y="2029882"/>
                    <a:pt x="9359817" y="2022474"/>
                    <a:pt x="9367388" y="2022474"/>
                  </a:cubicBezTo>
                  <a:close/>
                  <a:moveTo>
                    <a:pt x="1470577" y="2021498"/>
                  </a:moveTo>
                  <a:cubicBezTo>
                    <a:pt x="1481936" y="2017712"/>
                    <a:pt x="1485722" y="2029069"/>
                    <a:pt x="1481936" y="2040426"/>
                  </a:cubicBezTo>
                  <a:cubicBezTo>
                    <a:pt x="1474364" y="2051783"/>
                    <a:pt x="1463004" y="2063140"/>
                    <a:pt x="1451645" y="2063140"/>
                  </a:cubicBezTo>
                  <a:cubicBezTo>
                    <a:pt x="1440286" y="2066925"/>
                    <a:pt x="1436499" y="2055568"/>
                    <a:pt x="1444073" y="2044211"/>
                  </a:cubicBezTo>
                  <a:cubicBezTo>
                    <a:pt x="1447859" y="2032855"/>
                    <a:pt x="1463004" y="2021498"/>
                    <a:pt x="1470577" y="2021498"/>
                  </a:cubicBezTo>
                  <a:close/>
                  <a:moveTo>
                    <a:pt x="2072324" y="2017712"/>
                  </a:moveTo>
                  <a:cubicBezTo>
                    <a:pt x="2083678" y="2017712"/>
                    <a:pt x="2087463" y="2025385"/>
                    <a:pt x="2083678" y="2036895"/>
                  </a:cubicBezTo>
                  <a:cubicBezTo>
                    <a:pt x="2079894" y="2048404"/>
                    <a:pt x="2064755" y="2059914"/>
                    <a:pt x="2053401" y="2063750"/>
                  </a:cubicBezTo>
                  <a:cubicBezTo>
                    <a:pt x="2042049" y="2063750"/>
                    <a:pt x="2038263" y="2056077"/>
                    <a:pt x="2042049" y="2040731"/>
                  </a:cubicBezTo>
                  <a:cubicBezTo>
                    <a:pt x="2045832" y="2029222"/>
                    <a:pt x="2060970" y="2017712"/>
                    <a:pt x="2072324" y="2017712"/>
                  </a:cubicBezTo>
                  <a:close/>
                  <a:moveTo>
                    <a:pt x="9313849" y="2014537"/>
                  </a:moveTo>
                  <a:cubicBezTo>
                    <a:pt x="9321333" y="2014537"/>
                    <a:pt x="9336301" y="2026047"/>
                    <a:pt x="9343785" y="2041393"/>
                  </a:cubicBezTo>
                  <a:cubicBezTo>
                    <a:pt x="9351269" y="2052902"/>
                    <a:pt x="9347527" y="2060575"/>
                    <a:pt x="9336301" y="2060575"/>
                  </a:cubicBezTo>
                  <a:cubicBezTo>
                    <a:pt x="9328817" y="2056739"/>
                    <a:pt x="9313849" y="2049066"/>
                    <a:pt x="9306365" y="2033720"/>
                  </a:cubicBezTo>
                  <a:cubicBezTo>
                    <a:pt x="9298881" y="2022210"/>
                    <a:pt x="9302623" y="2014537"/>
                    <a:pt x="9313849" y="2014537"/>
                  </a:cubicBezTo>
                  <a:close/>
                  <a:moveTo>
                    <a:pt x="6239646" y="2014537"/>
                  </a:moveTo>
                  <a:cubicBezTo>
                    <a:pt x="6251003" y="2014537"/>
                    <a:pt x="6262360" y="2026047"/>
                    <a:pt x="6266146" y="2037556"/>
                  </a:cubicBezTo>
                  <a:cubicBezTo>
                    <a:pt x="6269931" y="2049066"/>
                    <a:pt x="6258574" y="2060575"/>
                    <a:pt x="6247218" y="2060575"/>
                  </a:cubicBezTo>
                  <a:cubicBezTo>
                    <a:pt x="6235861" y="2056739"/>
                    <a:pt x="6224504" y="2049066"/>
                    <a:pt x="6220718" y="2033720"/>
                  </a:cubicBezTo>
                  <a:cubicBezTo>
                    <a:pt x="6220718" y="2022210"/>
                    <a:pt x="6228289" y="2014537"/>
                    <a:pt x="6239646" y="2014537"/>
                  </a:cubicBezTo>
                  <a:close/>
                  <a:moveTo>
                    <a:pt x="38187" y="2014537"/>
                  </a:moveTo>
                  <a:cubicBezTo>
                    <a:pt x="45759" y="2014537"/>
                    <a:pt x="45759" y="2022210"/>
                    <a:pt x="38187" y="2033720"/>
                  </a:cubicBezTo>
                  <a:cubicBezTo>
                    <a:pt x="30615" y="2045229"/>
                    <a:pt x="15473" y="2056739"/>
                    <a:pt x="7907" y="2060575"/>
                  </a:cubicBezTo>
                  <a:cubicBezTo>
                    <a:pt x="341" y="2060575"/>
                    <a:pt x="-3445" y="2052902"/>
                    <a:pt x="4126" y="2041393"/>
                  </a:cubicBezTo>
                  <a:cubicBezTo>
                    <a:pt x="15473" y="2026047"/>
                    <a:pt x="26830" y="2014537"/>
                    <a:pt x="38187" y="2014537"/>
                  </a:cubicBezTo>
                  <a:close/>
                  <a:moveTo>
                    <a:pt x="6171995" y="2011362"/>
                  </a:moveTo>
                  <a:cubicBezTo>
                    <a:pt x="6183352" y="2011362"/>
                    <a:pt x="6194709" y="2022475"/>
                    <a:pt x="6198494" y="2033587"/>
                  </a:cubicBezTo>
                  <a:cubicBezTo>
                    <a:pt x="6198494" y="2048404"/>
                    <a:pt x="6190923" y="2055812"/>
                    <a:pt x="6179566" y="2055812"/>
                  </a:cubicBezTo>
                  <a:cubicBezTo>
                    <a:pt x="6164424" y="2055812"/>
                    <a:pt x="6153067" y="2044700"/>
                    <a:pt x="6153067" y="2033587"/>
                  </a:cubicBezTo>
                  <a:cubicBezTo>
                    <a:pt x="6149281" y="2022475"/>
                    <a:pt x="6160638" y="2011362"/>
                    <a:pt x="6171995" y="2011362"/>
                  </a:cubicBezTo>
                  <a:close/>
                  <a:moveTo>
                    <a:pt x="6099946" y="2011362"/>
                  </a:moveTo>
                  <a:cubicBezTo>
                    <a:pt x="6115089" y="2011362"/>
                    <a:pt x="6126446" y="2018770"/>
                    <a:pt x="6126446" y="2033587"/>
                  </a:cubicBezTo>
                  <a:cubicBezTo>
                    <a:pt x="6130231" y="2044700"/>
                    <a:pt x="6118874" y="2055812"/>
                    <a:pt x="6107518" y="2052108"/>
                  </a:cubicBezTo>
                  <a:cubicBezTo>
                    <a:pt x="6096161" y="2052108"/>
                    <a:pt x="6084804" y="2044700"/>
                    <a:pt x="6081018" y="2029883"/>
                  </a:cubicBezTo>
                  <a:cubicBezTo>
                    <a:pt x="6081018" y="2018770"/>
                    <a:pt x="6088589" y="2011362"/>
                    <a:pt x="6099946" y="2011362"/>
                  </a:cubicBezTo>
                  <a:close/>
                  <a:moveTo>
                    <a:pt x="2137403" y="2011362"/>
                  </a:moveTo>
                  <a:cubicBezTo>
                    <a:pt x="2148761" y="2011362"/>
                    <a:pt x="2152544" y="2018770"/>
                    <a:pt x="2148761" y="2029883"/>
                  </a:cubicBezTo>
                  <a:cubicBezTo>
                    <a:pt x="2144969" y="2044700"/>
                    <a:pt x="2133618" y="2055812"/>
                    <a:pt x="2122259" y="2055812"/>
                  </a:cubicBezTo>
                  <a:cubicBezTo>
                    <a:pt x="2110908" y="2055812"/>
                    <a:pt x="2103339" y="2048404"/>
                    <a:pt x="2107129" y="2037291"/>
                  </a:cubicBezTo>
                  <a:cubicBezTo>
                    <a:pt x="2114694" y="2022475"/>
                    <a:pt x="2126043" y="2011362"/>
                    <a:pt x="2137403" y="2011362"/>
                  </a:cubicBezTo>
                  <a:close/>
                  <a:moveTo>
                    <a:pt x="9257152" y="2006599"/>
                  </a:moveTo>
                  <a:cubicBezTo>
                    <a:pt x="9264863" y="2006599"/>
                    <a:pt x="9280285" y="2018109"/>
                    <a:pt x="9287995" y="2029618"/>
                  </a:cubicBezTo>
                  <a:cubicBezTo>
                    <a:pt x="9295706" y="2044964"/>
                    <a:pt x="9291851" y="2052637"/>
                    <a:pt x="9284140" y="2052637"/>
                  </a:cubicBezTo>
                  <a:cubicBezTo>
                    <a:pt x="9272574" y="2048801"/>
                    <a:pt x="9257152" y="2037291"/>
                    <a:pt x="9249442" y="2025782"/>
                  </a:cubicBezTo>
                  <a:cubicBezTo>
                    <a:pt x="9241731" y="2014272"/>
                    <a:pt x="9245586" y="2006599"/>
                    <a:pt x="9257152" y="2006599"/>
                  </a:cubicBezTo>
                  <a:close/>
                  <a:moveTo>
                    <a:pt x="6032295" y="2006599"/>
                  </a:moveTo>
                  <a:cubicBezTo>
                    <a:pt x="6043652" y="2006599"/>
                    <a:pt x="6055009" y="2018109"/>
                    <a:pt x="6055009" y="2029618"/>
                  </a:cubicBezTo>
                  <a:cubicBezTo>
                    <a:pt x="6058794" y="2041128"/>
                    <a:pt x="6051223" y="2052637"/>
                    <a:pt x="6036081" y="2052637"/>
                  </a:cubicBezTo>
                  <a:cubicBezTo>
                    <a:pt x="6024724" y="2052637"/>
                    <a:pt x="6013367" y="2041128"/>
                    <a:pt x="6013367" y="2029618"/>
                  </a:cubicBezTo>
                  <a:cubicBezTo>
                    <a:pt x="6009581" y="2018109"/>
                    <a:pt x="6020938" y="2006599"/>
                    <a:pt x="6032295" y="2006599"/>
                  </a:cubicBezTo>
                  <a:close/>
                  <a:moveTo>
                    <a:pt x="5960501" y="2006599"/>
                  </a:moveTo>
                  <a:cubicBezTo>
                    <a:pt x="5975847" y="2006599"/>
                    <a:pt x="5983520" y="2014272"/>
                    <a:pt x="5987356" y="2029618"/>
                  </a:cubicBezTo>
                  <a:cubicBezTo>
                    <a:pt x="5987356" y="2041128"/>
                    <a:pt x="5979683" y="2052637"/>
                    <a:pt x="5968174" y="2048801"/>
                  </a:cubicBezTo>
                  <a:cubicBezTo>
                    <a:pt x="5956664" y="2048801"/>
                    <a:pt x="5945155" y="2041128"/>
                    <a:pt x="5941318" y="2025782"/>
                  </a:cubicBezTo>
                  <a:cubicBezTo>
                    <a:pt x="5941318" y="2014272"/>
                    <a:pt x="5948991" y="2006599"/>
                    <a:pt x="5960501" y="2006599"/>
                  </a:cubicBezTo>
                  <a:close/>
                  <a:moveTo>
                    <a:pt x="4415731" y="2006599"/>
                  </a:moveTo>
                  <a:cubicBezTo>
                    <a:pt x="4426844" y="2006599"/>
                    <a:pt x="4437956" y="2014272"/>
                    <a:pt x="4437956" y="2025782"/>
                  </a:cubicBezTo>
                  <a:cubicBezTo>
                    <a:pt x="4434252" y="2041128"/>
                    <a:pt x="4426844" y="2048801"/>
                    <a:pt x="4412027" y="2052637"/>
                  </a:cubicBezTo>
                  <a:cubicBezTo>
                    <a:pt x="4400915" y="2052637"/>
                    <a:pt x="4393506" y="2041128"/>
                    <a:pt x="4393506" y="2029618"/>
                  </a:cubicBezTo>
                  <a:cubicBezTo>
                    <a:pt x="4393506" y="2014272"/>
                    <a:pt x="4404619" y="2006599"/>
                    <a:pt x="4415731" y="2006599"/>
                  </a:cubicBezTo>
                  <a:close/>
                  <a:moveTo>
                    <a:pt x="9653138" y="2003424"/>
                  </a:moveTo>
                  <a:cubicBezTo>
                    <a:pt x="9660709" y="2007210"/>
                    <a:pt x="9675852" y="2018567"/>
                    <a:pt x="9683423" y="2029923"/>
                  </a:cubicBezTo>
                  <a:cubicBezTo>
                    <a:pt x="9690994" y="2041280"/>
                    <a:pt x="9690994" y="2052637"/>
                    <a:pt x="9679637" y="2048852"/>
                  </a:cubicBezTo>
                  <a:cubicBezTo>
                    <a:pt x="9672066" y="2048852"/>
                    <a:pt x="9656923" y="2037495"/>
                    <a:pt x="9649352" y="2026138"/>
                  </a:cubicBezTo>
                  <a:cubicBezTo>
                    <a:pt x="9641781" y="2010995"/>
                    <a:pt x="9645567" y="2003424"/>
                    <a:pt x="9653138" y="2003424"/>
                  </a:cubicBezTo>
                  <a:close/>
                  <a:moveTo>
                    <a:pt x="5892595" y="2003424"/>
                  </a:moveTo>
                  <a:cubicBezTo>
                    <a:pt x="5903952" y="2003424"/>
                    <a:pt x="5915309" y="2014537"/>
                    <a:pt x="5915309" y="2025649"/>
                  </a:cubicBezTo>
                  <a:cubicBezTo>
                    <a:pt x="5919094" y="2040466"/>
                    <a:pt x="5907737" y="2047874"/>
                    <a:pt x="5896381" y="2047874"/>
                  </a:cubicBezTo>
                  <a:cubicBezTo>
                    <a:pt x="5885024" y="2047874"/>
                    <a:pt x="5873667" y="2036762"/>
                    <a:pt x="5873667" y="2025649"/>
                  </a:cubicBezTo>
                  <a:cubicBezTo>
                    <a:pt x="5869881" y="2014537"/>
                    <a:pt x="5881238" y="2003424"/>
                    <a:pt x="5892595" y="2003424"/>
                  </a:cubicBezTo>
                  <a:close/>
                  <a:moveTo>
                    <a:pt x="5821727" y="2003424"/>
                  </a:moveTo>
                  <a:cubicBezTo>
                    <a:pt x="5832840" y="2003424"/>
                    <a:pt x="5843952" y="2014537"/>
                    <a:pt x="5847656" y="2025649"/>
                  </a:cubicBezTo>
                  <a:cubicBezTo>
                    <a:pt x="5847656" y="2036762"/>
                    <a:pt x="5840248" y="2047874"/>
                    <a:pt x="5829135" y="2047874"/>
                  </a:cubicBezTo>
                  <a:cubicBezTo>
                    <a:pt x="5814319" y="2047874"/>
                    <a:pt x="5803206" y="2036762"/>
                    <a:pt x="5803206" y="2025649"/>
                  </a:cubicBezTo>
                  <a:cubicBezTo>
                    <a:pt x="5803206" y="2010832"/>
                    <a:pt x="5810615" y="2003424"/>
                    <a:pt x="5821727" y="2003424"/>
                  </a:cubicBezTo>
                  <a:close/>
                  <a:moveTo>
                    <a:pt x="4559135" y="2003424"/>
                  </a:moveTo>
                  <a:cubicBezTo>
                    <a:pt x="4570248" y="2003424"/>
                    <a:pt x="4577656" y="2010832"/>
                    <a:pt x="4577656" y="2025649"/>
                  </a:cubicBezTo>
                  <a:cubicBezTo>
                    <a:pt x="4577656" y="2036762"/>
                    <a:pt x="4566544" y="2047874"/>
                    <a:pt x="4555431" y="2047874"/>
                  </a:cubicBezTo>
                  <a:cubicBezTo>
                    <a:pt x="4544319" y="2047874"/>
                    <a:pt x="4533206" y="2036762"/>
                    <a:pt x="4533206" y="2025649"/>
                  </a:cubicBezTo>
                  <a:cubicBezTo>
                    <a:pt x="4536910" y="2014537"/>
                    <a:pt x="4544319" y="2003424"/>
                    <a:pt x="4559135" y="2003424"/>
                  </a:cubicBezTo>
                  <a:close/>
                  <a:moveTo>
                    <a:pt x="4487412" y="2003424"/>
                  </a:moveTo>
                  <a:cubicBezTo>
                    <a:pt x="4498403" y="2003424"/>
                    <a:pt x="4509393" y="2014537"/>
                    <a:pt x="4505730" y="2025649"/>
                  </a:cubicBezTo>
                  <a:cubicBezTo>
                    <a:pt x="4505730" y="2036762"/>
                    <a:pt x="4494739" y="2047874"/>
                    <a:pt x="4483749" y="2047874"/>
                  </a:cubicBezTo>
                  <a:cubicBezTo>
                    <a:pt x="4472759" y="2047874"/>
                    <a:pt x="4461768" y="2040466"/>
                    <a:pt x="4465432" y="2025649"/>
                  </a:cubicBezTo>
                  <a:cubicBezTo>
                    <a:pt x="4465432" y="2014537"/>
                    <a:pt x="4476422" y="2003424"/>
                    <a:pt x="4487412" y="2003424"/>
                  </a:cubicBezTo>
                  <a:close/>
                  <a:moveTo>
                    <a:pt x="86788" y="2003424"/>
                  </a:moveTo>
                  <a:cubicBezTo>
                    <a:pt x="98144" y="2003424"/>
                    <a:pt x="98144" y="2010832"/>
                    <a:pt x="90573" y="2021945"/>
                  </a:cubicBezTo>
                  <a:cubicBezTo>
                    <a:pt x="83002" y="2036762"/>
                    <a:pt x="67861" y="2044170"/>
                    <a:pt x="60289" y="2047874"/>
                  </a:cubicBezTo>
                  <a:cubicBezTo>
                    <a:pt x="48935" y="2047874"/>
                    <a:pt x="48935" y="2040466"/>
                    <a:pt x="56501" y="2029353"/>
                  </a:cubicBezTo>
                  <a:cubicBezTo>
                    <a:pt x="64073" y="2018241"/>
                    <a:pt x="79216" y="2007128"/>
                    <a:pt x="86788" y="2003424"/>
                  </a:cubicBezTo>
                  <a:close/>
                  <a:moveTo>
                    <a:pt x="8711750" y="2000249"/>
                  </a:moveTo>
                  <a:cubicBezTo>
                    <a:pt x="8723107" y="2000249"/>
                    <a:pt x="8738249" y="2011362"/>
                    <a:pt x="8742035" y="2022474"/>
                  </a:cubicBezTo>
                  <a:cubicBezTo>
                    <a:pt x="8749606" y="2037291"/>
                    <a:pt x="8745820" y="2044699"/>
                    <a:pt x="8734464" y="2044699"/>
                  </a:cubicBezTo>
                  <a:cubicBezTo>
                    <a:pt x="8726892" y="2040995"/>
                    <a:pt x="8711750" y="2029882"/>
                    <a:pt x="8704179" y="2018770"/>
                  </a:cubicBezTo>
                  <a:cubicBezTo>
                    <a:pt x="8700393" y="2007657"/>
                    <a:pt x="8704179" y="2000249"/>
                    <a:pt x="8711750" y="2000249"/>
                  </a:cubicBezTo>
                  <a:close/>
                  <a:moveTo>
                    <a:pt x="5753200" y="2000249"/>
                  </a:moveTo>
                  <a:cubicBezTo>
                    <a:pt x="5764710" y="2000249"/>
                    <a:pt x="5776219" y="2011362"/>
                    <a:pt x="5776219" y="2022474"/>
                  </a:cubicBezTo>
                  <a:cubicBezTo>
                    <a:pt x="5776219" y="2037291"/>
                    <a:pt x="5768546" y="2044699"/>
                    <a:pt x="5757037" y="2044699"/>
                  </a:cubicBezTo>
                  <a:cubicBezTo>
                    <a:pt x="5745527" y="2044699"/>
                    <a:pt x="5734018" y="2037291"/>
                    <a:pt x="5730181" y="2022474"/>
                  </a:cubicBezTo>
                  <a:cubicBezTo>
                    <a:pt x="5730181" y="2011362"/>
                    <a:pt x="5737854" y="2000249"/>
                    <a:pt x="5753200" y="2000249"/>
                  </a:cubicBezTo>
                  <a:close/>
                  <a:moveTo>
                    <a:pt x="5681457" y="2000249"/>
                  </a:moveTo>
                  <a:cubicBezTo>
                    <a:pt x="5692814" y="2000249"/>
                    <a:pt x="5704171" y="2011362"/>
                    <a:pt x="5707956" y="2022474"/>
                  </a:cubicBezTo>
                  <a:cubicBezTo>
                    <a:pt x="5707956" y="2033587"/>
                    <a:pt x="5696599" y="2044699"/>
                    <a:pt x="5685243" y="2044699"/>
                  </a:cubicBezTo>
                  <a:cubicBezTo>
                    <a:pt x="5673886" y="2044699"/>
                    <a:pt x="5662529" y="2033587"/>
                    <a:pt x="5662529" y="2022474"/>
                  </a:cubicBezTo>
                  <a:cubicBezTo>
                    <a:pt x="5658743" y="2011362"/>
                    <a:pt x="5670100" y="2000249"/>
                    <a:pt x="5681457" y="2000249"/>
                  </a:cubicBezTo>
                  <a:close/>
                  <a:moveTo>
                    <a:pt x="5610589" y="2000249"/>
                  </a:moveTo>
                  <a:cubicBezTo>
                    <a:pt x="5625406" y="2000249"/>
                    <a:pt x="5636518" y="2011362"/>
                    <a:pt x="5636518" y="2022474"/>
                  </a:cubicBezTo>
                  <a:cubicBezTo>
                    <a:pt x="5636518" y="2033587"/>
                    <a:pt x="5629110" y="2044699"/>
                    <a:pt x="5614293" y="2044699"/>
                  </a:cubicBezTo>
                  <a:cubicBezTo>
                    <a:pt x="5603181" y="2044699"/>
                    <a:pt x="5592068" y="2033587"/>
                    <a:pt x="5592068" y="2022474"/>
                  </a:cubicBezTo>
                  <a:cubicBezTo>
                    <a:pt x="5592068" y="2007657"/>
                    <a:pt x="5599477" y="2000249"/>
                    <a:pt x="5610589" y="2000249"/>
                  </a:cubicBezTo>
                  <a:close/>
                  <a:moveTo>
                    <a:pt x="5542856" y="2000249"/>
                  </a:moveTo>
                  <a:cubicBezTo>
                    <a:pt x="5553969" y="2000249"/>
                    <a:pt x="5565081" y="2007657"/>
                    <a:pt x="5565081" y="2022474"/>
                  </a:cubicBezTo>
                  <a:cubicBezTo>
                    <a:pt x="5565081" y="2033587"/>
                    <a:pt x="5557673" y="2044699"/>
                    <a:pt x="5546560" y="2040995"/>
                  </a:cubicBezTo>
                  <a:cubicBezTo>
                    <a:pt x="5535448" y="2040995"/>
                    <a:pt x="5524335" y="2033587"/>
                    <a:pt x="5520631" y="2018770"/>
                  </a:cubicBezTo>
                  <a:cubicBezTo>
                    <a:pt x="5520631" y="2007657"/>
                    <a:pt x="5531744" y="2000249"/>
                    <a:pt x="5542856" y="2000249"/>
                  </a:cubicBezTo>
                  <a:close/>
                  <a:moveTo>
                    <a:pt x="4838006" y="2000249"/>
                  </a:moveTo>
                  <a:cubicBezTo>
                    <a:pt x="4849119" y="2000249"/>
                    <a:pt x="4860231" y="2007657"/>
                    <a:pt x="4860231" y="2022474"/>
                  </a:cubicBezTo>
                  <a:cubicBezTo>
                    <a:pt x="4860231" y="2033587"/>
                    <a:pt x="4849119" y="2040995"/>
                    <a:pt x="4838006" y="2040995"/>
                  </a:cubicBezTo>
                  <a:cubicBezTo>
                    <a:pt x="4826894" y="2044699"/>
                    <a:pt x="4815781" y="2033587"/>
                    <a:pt x="4815781" y="2022474"/>
                  </a:cubicBezTo>
                  <a:cubicBezTo>
                    <a:pt x="4815781" y="2007657"/>
                    <a:pt x="4826894" y="2000249"/>
                    <a:pt x="4838006" y="2000249"/>
                  </a:cubicBezTo>
                  <a:close/>
                  <a:moveTo>
                    <a:pt x="4770272" y="2000249"/>
                  </a:moveTo>
                  <a:cubicBezTo>
                    <a:pt x="4781385" y="2000249"/>
                    <a:pt x="4788793" y="2007657"/>
                    <a:pt x="4788793" y="2022474"/>
                  </a:cubicBezTo>
                  <a:cubicBezTo>
                    <a:pt x="4788793" y="2033587"/>
                    <a:pt x="4781385" y="2044699"/>
                    <a:pt x="4766568" y="2044699"/>
                  </a:cubicBezTo>
                  <a:cubicBezTo>
                    <a:pt x="4755456" y="2044699"/>
                    <a:pt x="4744343" y="2033587"/>
                    <a:pt x="4748047" y="2022474"/>
                  </a:cubicBezTo>
                  <a:cubicBezTo>
                    <a:pt x="4748047" y="2011362"/>
                    <a:pt x="4755456" y="2000249"/>
                    <a:pt x="4770272" y="2000249"/>
                  </a:cubicBezTo>
                  <a:close/>
                  <a:moveTo>
                    <a:pt x="4698306" y="2000249"/>
                  </a:moveTo>
                  <a:cubicBezTo>
                    <a:pt x="4709419" y="2000249"/>
                    <a:pt x="4720531" y="2011362"/>
                    <a:pt x="4720531" y="2022474"/>
                  </a:cubicBezTo>
                  <a:cubicBezTo>
                    <a:pt x="4716827" y="2033587"/>
                    <a:pt x="4709419" y="2044699"/>
                    <a:pt x="4694602" y="2044699"/>
                  </a:cubicBezTo>
                  <a:cubicBezTo>
                    <a:pt x="4683490" y="2044699"/>
                    <a:pt x="4676081" y="2033587"/>
                    <a:pt x="4676081" y="2022474"/>
                  </a:cubicBezTo>
                  <a:cubicBezTo>
                    <a:pt x="4676081" y="2011362"/>
                    <a:pt x="4687194" y="2000249"/>
                    <a:pt x="4698306" y="2000249"/>
                  </a:cubicBezTo>
                  <a:close/>
                  <a:moveTo>
                    <a:pt x="4626868" y="2000249"/>
                  </a:moveTo>
                  <a:cubicBezTo>
                    <a:pt x="4637981" y="2000249"/>
                    <a:pt x="4649093" y="2011362"/>
                    <a:pt x="4649093" y="2022474"/>
                  </a:cubicBezTo>
                  <a:cubicBezTo>
                    <a:pt x="4649093" y="2037291"/>
                    <a:pt x="4637981" y="2044699"/>
                    <a:pt x="4626868" y="2044699"/>
                  </a:cubicBezTo>
                  <a:cubicBezTo>
                    <a:pt x="4612052" y="2044699"/>
                    <a:pt x="4604643" y="2037291"/>
                    <a:pt x="4604643" y="2022474"/>
                  </a:cubicBezTo>
                  <a:cubicBezTo>
                    <a:pt x="4604643" y="2011362"/>
                    <a:pt x="4615756" y="2003953"/>
                    <a:pt x="4626868" y="2000249"/>
                  </a:cubicBezTo>
                  <a:close/>
                  <a:moveTo>
                    <a:pt x="1658113" y="1999273"/>
                  </a:moveTo>
                  <a:cubicBezTo>
                    <a:pt x="1669341" y="1995487"/>
                    <a:pt x="1673084" y="2006844"/>
                    <a:pt x="1665599" y="2018201"/>
                  </a:cubicBezTo>
                  <a:cubicBezTo>
                    <a:pt x="1661855" y="2029558"/>
                    <a:pt x="1646885" y="2040915"/>
                    <a:pt x="1635657" y="2040915"/>
                  </a:cubicBezTo>
                  <a:cubicBezTo>
                    <a:pt x="1628171" y="2044700"/>
                    <a:pt x="1620686" y="2033343"/>
                    <a:pt x="1628171" y="2021986"/>
                  </a:cubicBezTo>
                  <a:cubicBezTo>
                    <a:pt x="1631914" y="2010630"/>
                    <a:pt x="1646885" y="1999273"/>
                    <a:pt x="1658113" y="1999273"/>
                  </a:cubicBezTo>
                  <a:close/>
                  <a:moveTo>
                    <a:pt x="139681" y="1996098"/>
                  </a:moveTo>
                  <a:cubicBezTo>
                    <a:pt x="147353" y="1992312"/>
                    <a:pt x="147353" y="2003669"/>
                    <a:pt x="139681" y="2015026"/>
                  </a:cubicBezTo>
                  <a:cubicBezTo>
                    <a:pt x="132008" y="2026383"/>
                    <a:pt x="120499" y="2037740"/>
                    <a:pt x="108991" y="2037740"/>
                  </a:cubicBezTo>
                  <a:cubicBezTo>
                    <a:pt x="101318" y="2041525"/>
                    <a:pt x="101318" y="2033954"/>
                    <a:pt x="108991" y="2018811"/>
                  </a:cubicBezTo>
                  <a:cubicBezTo>
                    <a:pt x="116663" y="2007455"/>
                    <a:pt x="128172" y="1996098"/>
                    <a:pt x="139681" y="1996098"/>
                  </a:cubicBezTo>
                  <a:close/>
                  <a:moveTo>
                    <a:pt x="5470889" y="1995487"/>
                  </a:moveTo>
                  <a:cubicBezTo>
                    <a:pt x="5482002" y="1995487"/>
                    <a:pt x="5493114" y="2006997"/>
                    <a:pt x="5496818" y="2018506"/>
                  </a:cubicBezTo>
                  <a:cubicBezTo>
                    <a:pt x="5496818" y="2033852"/>
                    <a:pt x="5485706" y="2041525"/>
                    <a:pt x="5474593" y="2041525"/>
                  </a:cubicBezTo>
                  <a:cubicBezTo>
                    <a:pt x="5463481" y="2041525"/>
                    <a:pt x="5452368" y="2033852"/>
                    <a:pt x="5452368" y="2018506"/>
                  </a:cubicBezTo>
                  <a:cubicBezTo>
                    <a:pt x="5452368" y="2006997"/>
                    <a:pt x="5459777" y="1995487"/>
                    <a:pt x="5470889" y="1995487"/>
                  </a:cubicBezTo>
                  <a:close/>
                  <a:moveTo>
                    <a:pt x="5403156" y="1995487"/>
                  </a:moveTo>
                  <a:cubicBezTo>
                    <a:pt x="5414269" y="1995487"/>
                    <a:pt x="5425381" y="2006997"/>
                    <a:pt x="5425381" y="2018506"/>
                  </a:cubicBezTo>
                  <a:cubicBezTo>
                    <a:pt x="5425381" y="2033852"/>
                    <a:pt x="5417973" y="2041525"/>
                    <a:pt x="5403156" y="2041525"/>
                  </a:cubicBezTo>
                  <a:cubicBezTo>
                    <a:pt x="5392044" y="2041525"/>
                    <a:pt x="5380931" y="2030016"/>
                    <a:pt x="5380931" y="2018506"/>
                  </a:cubicBezTo>
                  <a:cubicBezTo>
                    <a:pt x="5380931" y="2006997"/>
                    <a:pt x="5388340" y="1995487"/>
                    <a:pt x="5403156" y="1995487"/>
                  </a:cubicBezTo>
                  <a:close/>
                  <a:moveTo>
                    <a:pt x="5331718" y="1995487"/>
                  </a:moveTo>
                  <a:cubicBezTo>
                    <a:pt x="5342831" y="1995487"/>
                    <a:pt x="5353943" y="2006997"/>
                    <a:pt x="5353943" y="2018506"/>
                  </a:cubicBezTo>
                  <a:cubicBezTo>
                    <a:pt x="5353943" y="2030016"/>
                    <a:pt x="5346535" y="2041525"/>
                    <a:pt x="5335422" y="2041525"/>
                  </a:cubicBezTo>
                  <a:cubicBezTo>
                    <a:pt x="5320606" y="2041525"/>
                    <a:pt x="5313197" y="2030016"/>
                    <a:pt x="5309493" y="2018506"/>
                  </a:cubicBezTo>
                  <a:cubicBezTo>
                    <a:pt x="5309493" y="2006997"/>
                    <a:pt x="5320606" y="1995487"/>
                    <a:pt x="5331718" y="1995487"/>
                  </a:cubicBezTo>
                  <a:close/>
                  <a:moveTo>
                    <a:pt x="5259752" y="1995487"/>
                  </a:moveTo>
                  <a:cubicBezTo>
                    <a:pt x="5274569" y="1995487"/>
                    <a:pt x="5281977" y="2006997"/>
                    <a:pt x="5281977" y="2018506"/>
                  </a:cubicBezTo>
                  <a:cubicBezTo>
                    <a:pt x="5285681" y="2030016"/>
                    <a:pt x="5274569" y="2041525"/>
                    <a:pt x="5263456" y="2041525"/>
                  </a:cubicBezTo>
                  <a:cubicBezTo>
                    <a:pt x="5252344" y="2041525"/>
                    <a:pt x="5241231" y="2030016"/>
                    <a:pt x="5241231" y="2018506"/>
                  </a:cubicBezTo>
                  <a:cubicBezTo>
                    <a:pt x="5241231" y="2006997"/>
                    <a:pt x="5248640" y="1995487"/>
                    <a:pt x="5259752" y="1995487"/>
                  </a:cubicBezTo>
                  <a:close/>
                  <a:moveTo>
                    <a:pt x="5192018" y="1995487"/>
                  </a:moveTo>
                  <a:cubicBezTo>
                    <a:pt x="5203131" y="1995487"/>
                    <a:pt x="5214243" y="2006997"/>
                    <a:pt x="5214243" y="2018506"/>
                  </a:cubicBezTo>
                  <a:cubicBezTo>
                    <a:pt x="5214243" y="2030016"/>
                    <a:pt x="5203131" y="2041525"/>
                    <a:pt x="5192018" y="2041525"/>
                  </a:cubicBezTo>
                  <a:cubicBezTo>
                    <a:pt x="5180906" y="2041525"/>
                    <a:pt x="5169793" y="2030016"/>
                    <a:pt x="5169793" y="2018506"/>
                  </a:cubicBezTo>
                  <a:cubicBezTo>
                    <a:pt x="5169793" y="2006997"/>
                    <a:pt x="5177202" y="1995487"/>
                    <a:pt x="5192018" y="1995487"/>
                  </a:cubicBezTo>
                  <a:close/>
                  <a:moveTo>
                    <a:pt x="5120581" y="1995487"/>
                  </a:moveTo>
                  <a:cubicBezTo>
                    <a:pt x="5132856" y="1995487"/>
                    <a:pt x="5142806" y="2005793"/>
                    <a:pt x="5142806" y="2018506"/>
                  </a:cubicBezTo>
                  <a:cubicBezTo>
                    <a:pt x="5142806" y="2031219"/>
                    <a:pt x="5132856" y="2041525"/>
                    <a:pt x="5120581" y="2041525"/>
                  </a:cubicBezTo>
                  <a:cubicBezTo>
                    <a:pt x="5108306" y="2041525"/>
                    <a:pt x="5098356" y="2031219"/>
                    <a:pt x="5098356" y="2018506"/>
                  </a:cubicBezTo>
                  <a:cubicBezTo>
                    <a:pt x="5098356" y="2005793"/>
                    <a:pt x="5108306" y="1995487"/>
                    <a:pt x="5120581" y="1995487"/>
                  </a:cubicBezTo>
                  <a:close/>
                  <a:moveTo>
                    <a:pt x="5049143" y="1995487"/>
                  </a:moveTo>
                  <a:cubicBezTo>
                    <a:pt x="5060256" y="1995487"/>
                    <a:pt x="5071368" y="2006997"/>
                    <a:pt x="5071368" y="2018506"/>
                  </a:cubicBezTo>
                  <a:cubicBezTo>
                    <a:pt x="5071368" y="2030016"/>
                    <a:pt x="5063960" y="2041525"/>
                    <a:pt x="5049143" y="2041525"/>
                  </a:cubicBezTo>
                  <a:cubicBezTo>
                    <a:pt x="5038031" y="2041525"/>
                    <a:pt x="5026918" y="2030016"/>
                    <a:pt x="5026918" y="2018506"/>
                  </a:cubicBezTo>
                  <a:cubicBezTo>
                    <a:pt x="5026918" y="2006997"/>
                    <a:pt x="5038031" y="1995487"/>
                    <a:pt x="5049143" y="1995487"/>
                  </a:cubicBezTo>
                  <a:close/>
                  <a:moveTo>
                    <a:pt x="4980881" y="1995487"/>
                  </a:moveTo>
                  <a:cubicBezTo>
                    <a:pt x="4991994" y="1995487"/>
                    <a:pt x="4999402" y="2006997"/>
                    <a:pt x="4999402" y="2018506"/>
                  </a:cubicBezTo>
                  <a:cubicBezTo>
                    <a:pt x="5003106" y="2030016"/>
                    <a:pt x="4991994" y="2041525"/>
                    <a:pt x="4980881" y="2041525"/>
                  </a:cubicBezTo>
                  <a:cubicBezTo>
                    <a:pt x="4966065" y="2041525"/>
                    <a:pt x="4958656" y="2033852"/>
                    <a:pt x="4958656" y="2018506"/>
                  </a:cubicBezTo>
                  <a:cubicBezTo>
                    <a:pt x="4958656" y="2006997"/>
                    <a:pt x="4966065" y="1995487"/>
                    <a:pt x="4980881" y="1995487"/>
                  </a:cubicBezTo>
                  <a:close/>
                  <a:moveTo>
                    <a:pt x="4909443" y="1995487"/>
                  </a:moveTo>
                  <a:cubicBezTo>
                    <a:pt x="4921718" y="1995487"/>
                    <a:pt x="4931668" y="2005793"/>
                    <a:pt x="4931668" y="2018506"/>
                  </a:cubicBezTo>
                  <a:cubicBezTo>
                    <a:pt x="4931668" y="2031219"/>
                    <a:pt x="4921718" y="2041525"/>
                    <a:pt x="4909443" y="2041525"/>
                  </a:cubicBezTo>
                  <a:cubicBezTo>
                    <a:pt x="4897168" y="2041525"/>
                    <a:pt x="4887218" y="2031219"/>
                    <a:pt x="4887218" y="2018506"/>
                  </a:cubicBezTo>
                  <a:cubicBezTo>
                    <a:pt x="4887218" y="2005793"/>
                    <a:pt x="4897168" y="1995487"/>
                    <a:pt x="4909443" y="1995487"/>
                  </a:cubicBezTo>
                  <a:close/>
                  <a:moveTo>
                    <a:pt x="8651425" y="1992312"/>
                  </a:moveTo>
                  <a:cubicBezTo>
                    <a:pt x="8662782" y="1992312"/>
                    <a:pt x="8677924" y="2003425"/>
                    <a:pt x="8681710" y="2014537"/>
                  </a:cubicBezTo>
                  <a:cubicBezTo>
                    <a:pt x="8689281" y="2029354"/>
                    <a:pt x="8685495" y="2036762"/>
                    <a:pt x="8674139" y="2036762"/>
                  </a:cubicBezTo>
                  <a:cubicBezTo>
                    <a:pt x="8666567" y="2033058"/>
                    <a:pt x="8651425" y="2025650"/>
                    <a:pt x="8643854" y="2010833"/>
                  </a:cubicBezTo>
                  <a:cubicBezTo>
                    <a:pt x="8640068" y="1999720"/>
                    <a:pt x="8643854" y="1992312"/>
                    <a:pt x="8651425" y="1992312"/>
                  </a:cubicBezTo>
                  <a:close/>
                  <a:moveTo>
                    <a:pt x="7177249" y="1992312"/>
                  </a:moveTo>
                  <a:cubicBezTo>
                    <a:pt x="7188606" y="1992312"/>
                    <a:pt x="7203748" y="2003425"/>
                    <a:pt x="7207534" y="2014537"/>
                  </a:cubicBezTo>
                  <a:cubicBezTo>
                    <a:pt x="7211319" y="2025650"/>
                    <a:pt x="7203748" y="2036762"/>
                    <a:pt x="7192391" y="2036762"/>
                  </a:cubicBezTo>
                  <a:cubicBezTo>
                    <a:pt x="7181034" y="2033058"/>
                    <a:pt x="7165892" y="2025650"/>
                    <a:pt x="7165892" y="2010833"/>
                  </a:cubicBezTo>
                  <a:cubicBezTo>
                    <a:pt x="7162106" y="1999720"/>
                    <a:pt x="7165892" y="1992312"/>
                    <a:pt x="7177249" y="1992312"/>
                  </a:cubicBezTo>
                  <a:close/>
                  <a:moveTo>
                    <a:pt x="2332659" y="1992312"/>
                  </a:moveTo>
                  <a:cubicBezTo>
                    <a:pt x="2344013" y="1992312"/>
                    <a:pt x="2347803" y="1999720"/>
                    <a:pt x="2344013" y="2010833"/>
                  </a:cubicBezTo>
                  <a:cubicBezTo>
                    <a:pt x="2340228" y="2025650"/>
                    <a:pt x="2328875" y="2036762"/>
                    <a:pt x="2317520" y="2036762"/>
                  </a:cubicBezTo>
                  <a:cubicBezTo>
                    <a:pt x="2306164" y="2036762"/>
                    <a:pt x="2298595" y="2029354"/>
                    <a:pt x="2302377" y="2014537"/>
                  </a:cubicBezTo>
                  <a:cubicBezTo>
                    <a:pt x="2306164" y="2003425"/>
                    <a:pt x="2321307" y="1992312"/>
                    <a:pt x="2332659" y="1992312"/>
                  </a:cubicBezTo>
                  <a:close/>
                  <a:moveTo>
                    <a:pt x="1718275" y="1991335"/>
                  </a:moveTo>
                  <a:cubicBezTo>
                    <a:pt x="1729634" y="1987549"/>
                    <a:pt x="1733421" y="1998906"/>
                    <a:pt x="1729634" y="2010263"/>
                  </a:cubicBezTo>
                  <a:cubicBezTo>
                    <a:pt x="1725848" y="2021620"/>
                    <a:pt x="1710703" y="2032977"/>
                    <a:pt x="1699343" y="2032977"/>
                  </a:cubicBezTo>
                  <a:cubicBezTo>
                    <a:pt x="1687984" y="2036762"/>
                    <a:pt x="1684198" y="2025405"/>
                    <a:pt x="1687984" y="2014048"/>
                  </a:cubicBezTo>
                  <a:cubicBezTo>
                    <a:pt x="1695558" y="2002692"/>
                    <a:pt x="1706917" y="1991335"/>
                    <a:pt x="1718275" y="1991335"/>
                  </a:cubicBezTo>
                  <a:close/>
                  <a:moveTo>
                    <a:pt x="7113749" y="1988160"/>
                  </a:moveTo>
                  <a:cubicBezTo>
                    <a:pt x="7124739" y="1988160"/>
                    <a:pt x="7135729" y="1999517"/>
                    <a:pt x="7139393" y="2010873"/>
                  </a:cubicBezTo>
                  <a:cubicBezTo>
                    <a:pt x="7143056" y="2022230"/>
                    <a:pt x="7135729" y="2033587"/>
                    <a:pt x="7124739" y="2029802"/>
                  </a:cubicBezTo>
                  <a:cubicBezTo>
                    <a:pt x="7113749" y="2029802"/>
                    <a:pt x="7102758" y="2018445"/>
                    <a:pt x="7099095" y="2007088"/>
                  </a:cubicBezTo>
                  <a:cubicBezTo>
                    <a:pt x="7095431" y="1995731"/>
                    <a:pt x="7102758" y="1984374"/>
                    <a:pt x="7113749" y="1988160"/>
                  </a:cubicBezTo>
                  <a:close/>
                  <a:moveTo>
                    <a:pt x="9544333" y="1987549"/>
                  </a:moveTo>
                  <a:cubicBezTo>
                    <a:pt x="9555323" y="1987549"/>
                    <a:pt x="9569977" y="1999059"/>
                    <a:pt x="9577304" y="2010568"/>
                  </a:cubicBezTo>
                  <a:cubicBezTo>
                    <a:pt x="9584631" y="2025914"/>
                    <a:pt x="9580968" y="2033587"/>
                    <a:pt x="9573641" y="2033587"/>
                  </a:cubicBezTo>
                  <a:cubicBezTo>
                    <a:pt x="9562650" y="2029751"/>
                    <a:pt x="9551660" y="2018241"/>
                    <a:pt x="9544333" y="2006732"/>
                  </a:cubicBezTo>
                  <a:cubicBezTo>
                    <a:pt x="9537006" y="1995222"/>
                    <a:pt x="9537006" y="1987549"/>
                    <a:pt x="9544333" y="1987549"/>
                  </a:cubicBezTo>
                  <a:close/>
                  <a:moveTo>
                    <a:pt x="8002748" y="1987549"/>
                  </a:moveTo>
                  <a:cubicBezTo>
                    <a:pt x="8014105" y="1987549"/>
                    <a:pt x="8025462" y="1999059"/>
                    <a:pt x="8033033" y="2014405"/>
                  </a:cubicBezTo>
                  <a:cubicBezTo>
                    <a:pt x="8036819" y="2025914"/>
                    <a:pt x="8033033" y="2033587"/>
                    <a:pt x="8021677" y="2033587"/>
                  </a:cubicBezTo>
                  <a:cubicBezTo>
                    <a:pt x="8010320" y="2033587"/>
                    <a:pt x="7995177" y="2022078"/>
                    <a:pt x="7991392" y="2010568"/>
                  </a:cubicBezTo>
                  <a:cubicBezTo>
                    <a:pt x="7987606" y="1995222"/>
                    <a:pt x="7991392" y="1987549"/>
                    <a:pt x="8002748" y="1987549"/>
                  </a:cubicBezTo>
                  <a:close/>
                  <a:moveTo>
                    <a:pt x="7939248" y="1984985"/>
                  </a:moveTo>
                  <a:cubicBezTo>
                    <a:pt x="7950605" y="1984985"/>
                    <a:pt x="7965748" y="1996342"/>
                    <a:pt x="7969533" y="2007698"/>
                  </a:cubicBezTo>
                  <a:cubicBezTo>
                    <a:pt x="7973319" y="2019055"/>
                    <a:pt x="7969533" y="2030412"/>
                    <a:pt x="7958177" y="2026627"/>
                  </a:cubicBezTo>
                  <a:cubicBezTo>
                    <a:pt x="7946820" y="2026627"/>
                    <a:pt x="7931677" y="2015270"/>
                    <a:pt x="7927892" y="2003913"/>
                  </a:cubicBezTo>
                  <a:cubicBezTo>
                    <a:pt x="7924106" y="1992556"/>
                    <a:pt x="7927892" y="1981199"/>
                    <a:pt x="7939248" y="1984985"/>
                  </a:cubicBezTo>
                  <a:close/>
                  <a:moveTo>
                    <a:pt x="1783377" y="1984985"/>
                  </a:moveTo>
                  <a:cubicBezTo>
                    <a:pt x="1794736" y="1981199"/>
                    <a:pt x="1798522" y="1992556"/>
                    <a:pt x="1794736" y="2003913"/>
                  </a:cubicBezTo>
                  <a:cubicBezTo>
                    <a:pt x="1787163" y="2015270"/>
                    <a:pt x="1775803" y="2026627"/>
                    <a:pt x="1764445" y="2030412"/>
                  </a:cubicBezTo>
                  <a:cubicBezTo>
                    <a:pt x="1753086" y="2030412"/>
                    <a:pt x="1749299" y="2019055"/>
                    <a:pt x="1753086" y="2007698"/>
                  </a:cubicBezTo>
                  <a:cubicBezTo>
                    <a:pt x="1760658" y="1996342"/>
                    <a:pt x="1772018" y="1984985"/>
                    <a:pt x="1783377" y="1984985"/>
                  </a:cubicBezTo>
                  <a:close/>
                  <a:moveTo>
                    <a:pt x="2464401" y="1981199"/>
                  </a:moveTo>
                  <a:cubicBezTo>
                    <a:pt x="2475757" y="1981199"/>
                    <a:pt x="2479541" y="1988607"/>
                    <a:pt x="2475757" y="1999720"/>
                  </a:cubicBezTo>
                  <a:cubicBezTo>
                    <a:pt x="2471973" y="2010832"/>
                    <a:pt x="2460615" y="2021945"/>
                    <a:pt x="2449269" y="2025649"/>
                  </a:cubicBezTo>
                  <a:cubicBezTo>
                    <a:pt x="2437909" y="2025649"/>
                    <a:pt x="2430334" y="2014537"/>
                    <a:pt x="2434114" y="2003424"/>
                  </a:cubicBezTo>
                  <a:cubicBezTo>
                    <a:pt x="2437909" y="1992312"/>
                    <a:pt x="2453048" y="1981199"/>
                    <a:pt x="2464401" y="1981199"/>
                  </a:cubicBezTo>
                  <a:close/>
                  <a:moveTo>
                    <a:pt x="9491213" y="1980223"/>
                  </a:moveTo>
                  <a:cubicBezTo>
                    <a:pt x="9502570" y="1980223"/>
                    <a:pt x="9513927" y="1991580"/>
                    <a:pt x="9521498" y="2002936"/>
                  </a:cubicBezTo>
                  <a:cubicBezTo>
                    <a:pt x="9529069" y="2014293"/>
                    <a:pt x="9529069" y="2025650"/>
                    <a:pt x="9517712" y="2021865"/>
                  </a:cubicBezTo>
                  <a:cubicBezTo>
                    <a:pt x="9510141" y="2021865"/>
                    <a:pt x="9494998" y="2010508"/>
                    <a:pt x="9487427" y="1999151"/>
                  </a:cubicBezTo>
                  <a:cubicBezTo>
                    <a:pt x="9479856" y="1987794"/>
                    <a:pt x="9483642" y="1976437"/>
                    <a:pt x="9491213" y="1980223"/>
                  </a:cubicBezTo>
                  <a:close/>
                  <a:moveTo>
                    <a:pt x="9027663" y="1977048"/>
                  </a:moveTo>
                  <a:cubicBezTo>
                    <a:pt x="9039020" y="1977048"/>
                    <a:pt x="9050377" y="1988405"/>
                    <a:pt x="9057948" y="1999761"/>
                  </a:cubicBezTo>
                  <a:cubicBezTo>
                    <a:pt x="9065519" y="2011118"/>
                    <a:pt x="9061733" y="2022475"/>
                    <a:pt x="9054162" y="2018690"/>
                  </a:cubicBezTo>
                  <a:cubicBezTo>
                    <a:pt x="9042805" y="2018690"/>
                    <a:pt x="9027663" y="2007333"/>
                    <a:pt x="9023877" y="1995976"/>
                  </a:cubicBezTo>
                  <a:cubicBezTo>
                    <a:pt x="9016306" y="1984619"/>
                    <a:pt x="9016306" y="1973262"/>
                    <a:pt x="9027663" y="1977048"/>
                  </a:cubicBezTo>
                  <a:close/>
                  <a:moveTo>
                    <a:pt x="1847064" y="1977048"/>
                  </a:moveTo>
                  <a:cubicBezTo>
                    <a:pt x="1858292" y="1973262"/>
                    <a:pt x="1862034" y="1984619"/>
                    <a:pt x="1854549" y="1995976"/>
                  </a:cubicBezTo>
                  <a:cubicBezTo>
                    <a:pt x="1850806" y="2007333"/>
                    <a:pt x="1839578" y="2018690"/>
                    <a:pt x="1828350" y="2022475"/>
                  </a:cubicBezTo>
                  <a:cubicBezTo>
                    <a:pt x="1817121" y="2022475"/>
                    <a:pt x="1809636" y="2014904"/>
                    <a:pt x="1817121" y="1999761"/>
                  </a:cubicBezTo>
                  <a:cubicBezTo>
                    <a:pt x="1820865" y="1988405"/>
                    <a:pt x="1835835" y="1977048"/>
                    <a:pt x="1847064" y="1977048"/>
                  </a:cubicBezTo>
                  <a:close/>
                  <a:moveTo>
                    <a:pt x="7874160" y="1976437"/>
                  </a:moveTo>
                  <a:cubicBezTo>
                    <a:pt x="7885517" y="1976437"/>
                    <a:pt x="7900660" y="1987947"/>
                    <a:pt x="7904445" y="1999456"/>
                  </a:cubicBezTo>
                  <a:cubicBezTo>
                    <a:pt x="7908231" y="2014802"/>
                    <a:pt x="7904445" y="2022475"/>
                    <a:pt x="7893089" y="2022475"/>
                  </a:cubicBezTo>
                  <a:cubicBezTo>
                    <a:pt x="7881732" y="2022475"/>
                    <a:pt x="7866589" y="2010966"/>
                    <a:pt x="7862804" y="1995620"/>
                  </a:cubicBezTo>
                  <a:cubicBezTo>
                    <a:pt x="7859018" y="1984110"/>
                    <a:pt x="7862804" y="1976437"/>
                    <a:pt x="7874160" y="1976437"/>
                  </a:cubicBezTo>
                  <a:close/>
                  <a:moveTo>
                    <a:pt x="7810660" y="1973751"/>
                  </a:moveTo>
                  <a:cubicBezTo>
                    <a:pt x="7822017" y="1973751"/>
                    <a:pt x="7837160" y="1984741"/>
                    <a:pt x="7840945" y="1995731"/>
                  </a:cubicBezTo>
                  <a:cubicBezTo>
                    <a:pt x="7844731" y="2006722"/>
                    <a:pt x="7840945" y="2017712"/>
                    <a:pt x="7829589" y="2014049"/>
                  </a:cubicBezTo>
                  <a:cubicBezTo>
                    <a:pt x="7818232" y="2014049"/>
                    <a:pt x="7803089" y="2003058"/>
                    <a:pt x="7799304" y="1992068"/>
                  </a:cubicBezTo>
                  <a:cubicBezTo>
                    <a:pt x="7795518" y="1981078"/>
                    <a:pt x="7799304" y="1970087"/>
                    <a:pt x="7810660" y="1973751"/>
                  </a:cubicBezTo>
                  <a:close/>
                  <a:moveTo>
                    <a:pt x="2528871" y="1973262"/>
                  </a:moveTo>
                  <a:cubicBezTo>
                    <a:pt x="2540230" y="1973262"/>
                    <a:pt x="2547805" y="1980670"/>
                    <a:pt x="2544016" y="1995487"/>
                  </a:cubicBezTo>
                  <a:cubicBezTo>
                    <a:pt x="2540230" y="2006600"/>
                    <a:pt x="2525086" y="2017712"/>
                    <a:pt x="2513734" y="2017712"/>
                  </a:cubicBezTo>
                  <a:cubicBezTo>
                    <a:pt x="2502384" y="2017712"/>
                    <a:pt x="2498596" y="2010304"/>
                    <a:pt x="2502384" y="1999191"/>
                  </a:cubicBezTo>
                  <a:cubicBezTo>
                    <a:pt x="2506170" y="1984375"/>
                    <a:pt x="2517521" y="1976966"/>
                    <a:pt x="2528871" y="1973262"/>
                  </a:cubicBezTo>
                  <a:close/>
                  <a:moveTo>
                    <a:pt x="9438825" y="1970087"/>
                  </a:moveTo>
                  <a:cubicBezTo>
                    <a:pt x="9446396" y="1973751"/>
                    <a:pt x="9461539" y="1984741"/>
                    <a:pt x="9469110" y="1995731"/>
                  </a:cubicBezTo>
                  <a:cubicBezTo>
                    <a:pt x="9476681" y="2006722"/>
                    <a:pt x="9472895" y="2017712"/>
                    <a:pt x="9465324" y="2014049"/>
                  </a:cubicBezTo>
                  <a:cubicBezTo>
                    <a:pt x="9453967" y="2014049"/>
                    <a:pt x="9442610" y="2003058"/>
                    <a:pt x="9435039" y="1992068"/>
                  </a:cubicBezTo>
                  <a:cubicBezTo>
                    <a:pt x="9427468" y="1977414"/>
                    <a:pt x="9427468" y="1970087"/>
                    <a:pt x="9438825" y="1970087"/>
                  </a:cubicBezTo>
                  <a:close/>
                  <a:moveTo>
                    <a:pt x="8469752" y="1970087"/>
                  </a:moveTo>
                  <a:cubicBezTo>
                    <a:pt x="8481318" y="1973791"/>
                    <a:pt x="8496740" y="1984904"/>
                    <a:pt x="8500595" y="1996016"/>
                  </a:cubicBezTo>
                  <a:cubicBezTo>
                    <a:pt x="8508306" y="2007129"/>
                    <a:pt x="8504451" y="2014537"/>
                    <a:pt x="8492885" y="2014537"/>
                  </a:cubicBezTo>
                  <a:cubicBezTo>
                    <a:pt x="8481318" y="2014537"/>
                    <a:pt x="8465897" y="2003425"/>
                    <a:pt x="8462042" y="1992312"/>
                  </a:cubicBezTo>
                  <a:cubicBezTo>
                    <a:pt x="8454331" y="1977495"/>
                    <a:pt x="8458186" y="1970087"/>
                    <a:pt x="8469752" y="1970087"/>
                  </a:cubicBezTo>
                  <a:close/>
                  <a:moveTo>
                    <a:pt x="2596139" y="1969110"/>
                  </a:moveTo>
                  <a:cubicBezTo>
                    <a:pt x="2607497" y="1965324"/>
                    <a:pt x="2611279" y="1976681"/>
                    <a:pt x="2607497" y="1988038"/>
                  </a:cubicBezTo>
                  <a:cubicBezTo>
                    <a:pt x="2603704" y="1999395"/>
                    <a:pt x="2592359" y="2010752"/>
                    <a:pt x="2581021" y="2014537"/>
                  </a:cubicBezTo>
                  <a:cubicBezTo>
                    <a:pt x="2569668" y="2014537"/>
                    <a:pt x="2562093" y="2003180"/>
                    <a:pt x="2565878" y="1991823"/>
                  </a:cubicBezTo>
                  <a:cubicBezTo>
                    <a:pt x="2569668" y="1980467"/>
                    <a:pt x="2584801" y="1969110"/>
                    <a:pt x="2596139" y="1969110"/>
                  </a:cubicBezTo>
                  <a:close/>
                  <a:moveTo>
                    <a:pt x="7747160" y="1965324"/>
                  </a:moveTo>
                  <a:cubicBezTo>
                    <a:pt x="7758517" y="1965324"/>
                    <a:pt x="7769874" y="1976834"/>
                    <a:pt x="7777445" y="1988343"/>
                  </a:cubicBezTo>
                  <a:cubicBezTo>
                    <a:pt x="7781231" y="2003689"/>
                    <a:pt x="7777445" y="2011362"/>
                    <a:pt x="7766089" y="2011362"/>
                  </a:cubicBezTo>
                  <a:cubicBezTo>
                    <a:pt x="7754732" y="2011362"/>
                    <a:pt x="7739589" y="1999853"/>
                    <a:pt x="7735804" y="1984507"/>
                  </a:cubicBezTo>
                  <a:cubicBezTo>
                    <a:pt x="7732018" y="1972997"/>
                    <a:pt x="7735804" y="1965324"/>
                    <a:pt x="7747160" y="1965324"/>
                  </a:cubicBezTo>
                  <a:close/>
                  <a:moveTo>
                    <a:pt x="3658361" y="1965324"/>
                  </a:moveTo>
                  <a:cubicBezTo>
                    <a:pt x="3669871" y="1965324"/>
                    <a:pt x="3677544" y="1972997"/>
                    <a:pt x="3677544" y="1984507"/>
                  </a:cubicBezTo>
                  <a:cubicBezTo>
                    <a:pt x="3673707" y="1999853"/>
                    <a:pt x="3662198" y="2007526"/>
                    <a:pt x="3650688" y="2011362"/>
                  </a:cubicBezTo>
                  <a:cubicBezTo>
                    <a:pt x="3639179" y="2011362"/>
                    <a:pt x="3631506" y="1999853"/>
                    <a:pt x="3631506" y="1988343"/>
                  </a:cubicBezTo>
                  <a:cubicBezTo>
                    <a:pt x="3635342" y="1976834"/>
                    <a:pt x="3646852" y="1965324"/>
                    <a:pt x="3658361" y="1965324"/>
                  </a:cubicBezTo>
                  <a:close/>
                  <a:moveTo>
                    <a:pt x="9381675" y="1962149"/>
                  </a:moveTo>
                  <a:cubicBezTo>
                    <a:pt x="9393032" y="1965853"/>
                    <a:pt x="9404389" y="1976966"/>
                    <a:pt x="9411960" y="1988078"/>
                  </a:cubicBezTo>
                  <a:cubicBezTo>
                    <a:pt x="9419531" y="1999191"/>
                    <a:pt x="9419531" y="2006599"/>
                    <a:pt x="9408174" y="2006599"/>
                  </a:cubicBezTo>
                  <a:cubicBezTo>
                    <a:pt x="9400603" y="2006599"/>
                    <a:pt x="9385460" y="1995487"/>
                    <a:pt x="9377889" y="1980670"/>
                  </a:cubicBezTo>
                  <a:cubicBezTo>
                    <a:pt x="9370318" y="1969557"/>
                    <a:pt x="9374104" y="1962149"/>
                    <a:pt x="9381675" y="1962149"/>
                  </a:cubicBezTo>
                  <a:close/>
                  <a:moveTo>
                    <a:pt x="8348823" y="1957998"/>
                  </a:moveTo>
                  <a:cubicBezTo>
                    <a:pt x="8356395" y="1957998"/>
                    <a:pt x="8371537" y="1969355"/>
                    <a:pt x="8375323" y="1980711"/>
                  </a:cubicBezTo>
                  <a:cubicBezTo>
                    <a:pt x="8382894" y="1995854"/>
                    <a:pt x="8379108" y="2003425"/>
                    <a:pt x="8367752" y="2003425"/>
                  </a:cubicBezTo>
                  <a:cubicBezTo>
                    <a:pt x="8356395" y="1999640"/>
                    <a:pt x="8345038" y="1988283"/>
                    <a:pt x="8337467" y="1976926"/>
                  </a:cubicBezTo>
                  <a:cubicBezTo>
                    <a:pt x="8333681" y="1965569"/>
                    <a:pt x="8337467" y="1954212"/>
                    <a:pt x="8348823" y="1957998"/>
                  </a:cubicBezTo>
                  <a:close/>
                  <a:moveTo>
                    <a:pt x="2728541" y="1957387"/>
                  </a:moveTo>
                  <a:cubicBezTo>
                    <a:pt x="2740109" y="1957387"/>
                    <a:pt x="2747818" y="1965060"/>
                    <a:pt x="2743964" y="1976570"/>
                  </a:cubicBezTo>
                  <a:cubicBezTo>
                    <a:pt x="2740109" y="1991916"/>
                    <a:pt x="2724688" y="1999589"/>
                    <a:pt x="2713119" y="2003425"/>
                  </a:cubicBezTo>
                  <a:cubicBezTo>
                    <a:pt x="2701555" y="2003425"/>
                    <a:pt x="2693841" y="1991916"/>
                    <a:pt x="2697702" y="1980406"/>
                  </a:cubicBezTo>
                  <a:cubicBezTo>
                    <a:pt x="2701555" y="1968897"/>
                    <a:pt x="2716978" y="1957387"/>
                    <a:pt x="2728541" y="1957387"/>
                  </a:cubicBezTo>
                  <a:close/>
                  <a:moveTo>
                    <a:pt x="9325982" y="1954212"/>
                  </a:moveTo>
                  <a:cubicBezTo>
                    <a:pt x="9337208" y="1954212"/>
                    <a:pt x="9352176" y="1965722"/>
                    <a:pt x="9359660" y="1981068"/>
                  </a:cubicBezTo>
                  <a:cubicBezTo>
                    <a:pt x="9367144" y="1992577"/>
                    <a:pt x="9363402" y="2000250"/>
                    <a:pt x="9352176" y="2000250"/>
                  </a:cubicBezTo>
                  <a:cubicBezTo>
                    <a:pt x="9344692" y="1996414"/>
                    <a:pt x="9329724" y="1984904"/>
                    <a:pt x="9322240" y="1973395"/>
                  </a:cubicBezTo>
                  <a:cubicBezTo>
                    <a:pt x="9314756" y="1961885"/>
                    <a:pt x="9318498" y="1954212"/>
                    <a:pt x="9325982" y="1954212"/>
                  </a:cubicBezTo>
                  <a:close/>
                  <a:moveTo>
                    <a:pt x="2035805" y="1954212"/>
                  </a:moveTo>
                  <a:cubicBezTo>
                    <a:pt x="2047160" y="1954212"/>
                    <a:pt x="2050945" y="1961885"/>
                    <a:pt x="2047160" y="1977231"/>
                  </a:cubicBezTo>
                  <a:cubicBezTo>
                    <a:pt x="2043375" y="1988741"/>
                    <a:pt x="2028230" y="2000250"/>
                    <a:pt x="2016880" y="2000250"/>
                  </a:cubicBezTo>
                  <a:cubicBezTo>
                    <a:pt x="2005525" y="2000250"/>
                    <a:pt x="2001735" y="1992577"/>
                    <a:pt x="2005525" y="1981068"/>
                  </a:cubicBezTo>
                  <a:cubicBezTo>
                    <a:pt x="2013099" y="1965722"/>
                    <a:pt x="2024451" y="1958049"/>
                    <a:pt x="2035805" y="1954212"/>
                  </a:cubicBezTo>
                  <a:close/>
                  <a:moveTo>
                    <a:pt x="3934231" y="1951037"/>
                  </a:moveTo>
                  <a:cubicBezTo>
                    <a:pt x="3949373" y="1951037"/>
                    <a:pt x="3956944" y="1962150"/>
                    <a:pt x="3953159" y="1973262"/>
                  </a:cubicBezTo>
                  <a:cubicBezTo>
                    <a:pt x="3953159" y="1984375"/>
                    <a:pt x="3941802" y="1995487"/>
                    <a:pt x="3930445" y="1995487"/>
                  </a:cubicBezTo>
                  <a:cubicBezTo>
                    <a:pt x="3919088" y="1995487"/>
                    <a:pt x="3907731" y="1988079"/>
                    <a:pt x="3911517" y="1976966"/>
                  </a:cubicBezTo>
                  <a:cubicBezTo>
                    <a:pt x="3911517" y="1962150"/>
                    <a:pt x="3922874" y="1954741"/>
                    <a:pt x="3934231" y="1951037"/>
                  </a:cubicBezTo>
                  <a:close/>
                  <a:moveTo>
                    <a:pt x="6367257" y="1950060"/>
                  </a:moveTo>
                  <a:cubicBezTo>
                    <a:pt x="6378614" y="1950060"/>
                    <a:pt x="6389971" y="1957631"/>
                    <a:pt x="6389971" y="1972773"/>
                  </a:cubicBezTo>
                  <a:cubicBezTo>
                    <a:pt x="6393756" y="1984130"/>
                    <a:pt x="6386185" y="1995487"/>
                    <a:pt x="6374828" y="1991702"/>
                  </a:cubicBezTo>
                  <a:cubicBezTo>
                    <a:pt x="6363471" y="1991702"/>
                    <a:pt x="6352114" y="1984130"/>
                    <a:pt x="6348329" y="1968988"/>
                  </a:cubicBezTo>
                  <a:cubicBezTo>
                    <a:pt x="6344543" y="1957631"/>
                    <a:pt x="6352114" y="1946274"/>
                    <a:pt x="6367257" y="1950060"/>
                  </a:cubicBezTo>
                  <a:close/>
                  <a:moveTo>
                    <a:pt x="9272138" y="1946885"/>
                  </a:moveTo>
                  <a:cubicBezTo>
                    <a:pt x="9279709" y="1946885"/>
                    <a:pt x="9294852" y="1958242"/>
                    <a:pt x="9302423" y="1969598"/>
                  </a:cubicBezTo>
                  <a:cubicBezTo>
                    <a:pt x="9309994" y="1984741"/>
                    <a:pt x="9306208" y="1992312"/>
                    <a:pt x="9298637" y="1992312"/>
                  </a:cubicBezTo>
                  <a:cubicBezTo>
                    <a:pt x="9287280" y="1988527"/>
                    <a:pt x="9272138" y="1977170"/>
                    <a:pt x="9268352" y="1965813"/>
                  </a:cubicBezTo>
                  <a:cubicBezTo>
                    <a:pt x="9260781" y="1954456"/>
                    <a:pt x="9260781" y="1943099"/>
                    <a:pt x="9272138" y="1946885"/>
                  </a:cubicBezTo>
                  <a:close/>
                  <a:moveTo>
                    <a:pt x="6296186" y="1946274"/>
                  </a:moveTo>
                  <a:cubicBezTo>
                    <a:pt x="6307176" y="1946274"/>
                    <a:pt x="6321830" y="1957784"/>
                    <a:pt x="6321830" y="1969293"/>
                  </a:cubicBezTo>
                  <a:cubicBezTo>
                    <a:pt x="6325493" y="1980803"/>
                    <a:pt x="6318166" y="1992312"/>
                    <a:pt x="6303512" y="1992312"/>
                  </a:cubicBezTo>
                  <a:cubicBezTo>
                    <a:pt x="6292522" y="1992312"/>
                    <a:pt x="6281532" y="1980803"/>
                    <a:pt x="6281532" y="1969293"/>
                  </a:cubicBezTo>
                  <a:cubicBezTo>
                    <a:pt x="6277868" y="1953947"/>
                    <a:pt x="6285195" y="1946274"/>
                    <a:pt x="6296186" y="1946274"/>
                  </a:cubicBezTo>
                  <a:close/>
                  <a:moveTo>
                    <a:pt x="6228127" y="1943099"/>
                  </a:moveTo>
                  <a:cubicBezTo>
                    <a:pt x="6239240" y="1943099"/>
                    <a:pt x="6250352" y="1954212"/>
                    <a:pt x="6254056" y="1965324"/>
                  </a:cubicBezTo>
                  <a:cubicBezTo>
                    <a:pt x="6254056" y="1980141"/>
                    <a:pt x="6246648" y="1987549"/>
                    <a:pt x="6235535" y="1987549"/>
                  </a:cubicBezTo>
                  <a:cubicBezTo>
                    <a:pt x="6224423" y="1987549"/>
                    <a:pt x="6213310" y="1976437"/>
                    <a:pt x="6209606" y="1965324"/>
                  </a:cubicBezTo>
                  <a:cubicBezTo>
                    <a:pt x="6209606" y="1954212"/>
                    <a:pt x="6217015" y="1943099"/>
                    <a:pt x="6228127" y="1943099"/>
                  </a:cubicBezTo>
                  <a:close/>
                  <a:moveTo>
                    <a:pt x="6160882" y="1943099"/>
                  </a:moveTo>
                  <a:cubicBezTo>
                    <a:pt x="6172239" y="1943099"/>
                    <a:pt x="6183596" y="1950507"/>
                    <a:pt x="6187381" y="1965324"/>
                  </a:cubicBezTo>
                  <a:cubicBezTo>
                    <a:pt x="6187381" y="1976437"/>
                    <a:pt x="6179810" y="1987549"/>
                    <a:pt x="6168453" y="1987549"/>
                  </a:cubicBezTo>
                  <a:cubicBezTo>
                    <a:pt x="6157096" y="1983845"/>
                    <a:pt x="6145739" y="1976437"/>
                    <a:pt x="6141954" y="1961620"/>
                  </a:cubicBezTo>
                  <a:cubicBezTo>
                    <a:pt x="6138168" y="1950507"/>
                    <a:pt x="6149525" y="1943099"/>
                    <a:pt x="6160882" y="1943099"/>
                  </a:cubicBezTo>
                  <a:close/>
                  <a:moveTo>
                    <a:pt x="1564243" y="1943099"/>
                  </a:moveTo>
                  <a:cubicBezTo>
                    <a:pt x="1575602" y="1943099"/>
                    <a:pt x="1579389" y="1950507"/>
                    <a:pt x="1575602" y="1965324"/>
                  </a:cubicBezTo>
                  <a:cubicBezTo>
                    <a:pt x="1568029" y="1976437"/>
                    <a:pt x="1556670" y="1987549"/>
                    <a:pt x="1545312" y="1987549"/>
                  </a:cubicBezTo>
                  <a:cubicBezTo>
                    <a:pt x="1533953" y="1987549"/>
                    <a:pt x="1530166" y="1980141"/>
                    <a:pt x="1533953" y="1969028"/>
                  </a:cubicBezTo>
                  <a:cubicBezTo>
                    <a:pt x="1541525" y="1957916"/>
                    <a:pt x="1556670" y="1946803"/>
                    <a:pt x="1564243" y="1943099"/>
                  </a:cubicBezTo>
                  <a:close/>
                  <a:moveTo>
                    <a:pt x="6088834" y="1939924"/>
                  </a:moveTo>
                  <a:cubicBezTo>
                    <a:pt x="6103977" y="1939924"/>
                    <a:pt x="6115334" y="1951037"/>
                    <a:pt x="6115334" y="1962149"/>
                  </a:cubicBezTo>
                  <a:cubicBezTo>
                    <a:pt x="6119119" y="1973262"/>
                    <a:pt x="6111548" y="1984374"/>
                    <a:pt x="6096406" y="1984374"/>
                  </a:cubicBezTo>
                  <a:cubicBezTo>
                    <a:pt x="6085049" y="1984374"/>
                    <a:pt x="6073692" y="1973262"/>
                    <a:pt x="6073692" y="1962149"/>
                  </a:cubicBezTo>
                  <a:cubicBezTo>
                    <a:pt x="6069906" y="1951037"/>
                    <a:pt x="6077477" y="1939924"/>
                    <a:pt x="6088834" y="1939924"/>
                  </a:cubicBezTo>
                  <a:close/>
                  <a:moveTo>
                    <a:pt x="6020826" y="1939924"/>
                  </a:moveTo>
                  <a:cubicBezTo>
                    <a:pt x="6032335" y="1939924"/>
                    <a:pt x="6043845" y="1947332"/>
                    <a:pt x="6047681" y="1962149"/>
                  </a:cubicBezTo>
                  <a:cubicBezTo>
                    <a:pt x="6047681" y="1973262"/>
                    <a:pt x="6040008" y="1984374"/>
                    <a:pt x="6028499" y="1980670"/>
                  </a:cubicBezTo>
                  <a:cubicBezTo>
                    <a:pt x="6016989" y="1980670"/>
                    <a:pt x="6005480" y="1973262"/>
                    <a:pt x="6001643" y="1958445"/>
                  </a:cubicBezTo>
                  <a:cubicBezTo>
                    <a:pt x="6001643" y="1947332"/>
                    <a:pt x="6009316" y="1939924"/>
                    <a:pt x="6020826" y="1939924"/>
                  </a:cubicBezTo>
                  <a:close/>
                  <a:moveTo>
                    <a:pt x="4351743" y="1939924"/>
                  </a:moveTo>
                  <a:cubicBezTo>
                    <a:pt x="4363099" y="1939924"/>
                    <a:pt x="4374456" y="1947332"/>
                    <a:pt x="4370671" y="1958445"/>
                  </a:cubicBezTo>
                  <a:cubicBezTo>
                    <a:pt x="4370671" y="1973262"/>
                    <a:pt x="4359314" y="1980670"/>
                    <a:pt x="4347957" y="1980670"/>
                  </a:cubicBezTo>
                  <a:cubicBezTo>
                    <a:pt x="4336600" y="1984374"/>
                    <a:pt x="4325243" y="1973262"/>
                    <a:pt x="4329029" y="1962149"/>
                  </a:cubicBezTo>
                  <a:cubicBezTo>
                    <a:pt x="4329029" y="1947332"/>
                    <a:pt x="4340386" y="1939924"/>
                    <a:pt x="4351743" y="1939924"/>
                  </a:cubicBezTo>
                  <a:close/>
                  <a:moveTo>
                    <a:pt x="4283837" y="1939924"/>
                  </a:moveTo>
                  <a:cubicBezTo>
                    <a:pt x="4295346" y="1939924"/>
                    <a:pt x="4303019" y="1951037"/>
                    <a:pt x="4303019" y="1962149"/>
                  </a:cubicBezTo>
                  <a:cubicBezTo>
                    <a:pt x="4303019" y="1973262"/>
                    <a:pt x="4291510" y="1984374"/>
                    <a:pt x="4276164" y="1984374"/>
                  </a:cubicBezTo>
                  <a:cubicBezTo>
                    <a:pt x="4264654" y="1984374"/>
                    <a:pt x="4256981" y="1976966"/>
                    <a:pt x="4256981" y="1962149"/>
                  </a:cubicBezTo>
                  <a:cubicBezTo>
                    <a:pt x="4260818" y="1951037"/>
                    <a:pt x="4268491" y="1939924"/>
                    <a:pt x="4283837" y="1939924"/>
                  </a:cubicBezTo>
                  <a:close/>
                  <a:moveTo>
                    <a:pt x="9216575" y="1938948"/>
                  </a:moveTo>
                  <a:cubicBezTo>
                    <a:pt x="9227932" y="1938948"/>
                    <a:pt x="9239289" y="1950305"/>
                    <a:pt x="9246860" y="1961661"/>
                  </a:cubicBezTo>
                  <a:cubicBezTo>
                    <a:pt x="9254431" y="1973018"/>
                    <a:pt x="9250645" y="1984375"/>
                    <a:pt x="9243074" y="1980590"/>
                  </a:cubicBezTo>
                  <a:cubicBezTo>
                    <a:pt x="9231717" y="1980590"/>
                    <a:pt x="9220360" y="1969233"/>
                    <a:pt x="9212789" y="1957876"/>
                  </a:cubicBezTo>
                  <a:cubicBezTo>
                    <a:pt x="9205218" y="1946519"/>
                    <a:pt x="9205218" y="1935162"/>
                    <a:pt x="9216575" y="1938948"/>
                  </a:cubicBezTo>
                  <a:close/>
                  <a:moveTo>
                    <a:pt x="5952920" y="1935162"/>
                  </a:moveTo>
                  <a:cubicBezTo>
                    <a:pt x="5964277" y="1935162"/>
                    <a:pt x="5975634" y="1946672"/>
                    <a:pt x="5975634" y="1958181"/>
                  </a:cubicBezTo>
                  <a:cubicBezTo>
                    <a:pt x="5979419" y="1969691"/>
                    <a:pt x="5971848" y="1981200"/>
                    <a:pt x="5956706" y="1981200"/>
                  </a:cubicBezTo>
                  <a:cubicBezTo>
                    <a:pt x="5945349" y="1981200"/>
                    <a:pt x="5933992" y="1969691"/>
                    <a:pt x="5933992" y="1958181"/>
                  </a:cubicBezTo>
                  <a:cubicBezTo>
                    <a:pt x="5930206" y="1946672"/>
                    <a:pt x="5941563" y="1935162"/>
                    <a:pt x="5952920" y="1935162"/>
                  </a:cubicBezTo>
                  <a:close/>
                  <a:moveTo>
                    <a:pt x="5881126" y="1935162"/>
                  </a:moveTo>
                  <a:cubicBezTo>
                    <a:pt x="5896472" y="1935162"/>
                    <a:pt x="5907981" y="1942835"/>
                    <a:pt x="5907981" y="1958181"/>
                  </a:cubicBezTo>
                  <a:cubicBezTo>
                    <a:pt x="5907981" y="1969691"/>
                    <a:pt x="5900308" y="1981200"/>
                    <a:pt x="5888799" y="1981200"/>
                  </a:cubicBezTo>
                  <a:cubicBezTo>
                    <a:pt x="5877289" y="1977364"/>
                    <a:pt x="5865780" y="1969691"/>
                    <a:pt x="5861943" y="1954345"/>
                  </a:cubicBezTo>
                  <a:cubicBezTo>
                    <a:pt x="5861943" y="1942835"/>
                    <a:pt x="5869616" y="1935162"/>
                    <a:pt x="5881126" y="1935162"/>
                  </a:cubicBezTo>
                  <a:close/>
                  <a:moveTo>
                    <a:pt x="4491137" y="1935162"/>
                  </a:moveTo>
                  <a:cubicBezTo>
                    <a:pt x="4502647" y="1935162"/>
                    <a:pt x="4514156" y="1942835"/>
                    <a:pt x="4510320" y="1958181"/>
                  </a:cubicBezTo>
                  <a:cubicBezTo>
                    <a:pt x="4510320" y="1969691"/>
                    <a:pt x="4498810" y="1981200"/>
                    <a:pt x="4487301" y="1981200"/>
                  </a:cubicBezTo>
                  <a:cubicBezTo>
                    <a:pt x="4475791" y="1981200"/>
                    <a:pt x="4468118" y="1969691"/>
                    <a:pt x="4468118" y="1958181"/>
                  </a:cubicBezTo>
                  <a:cubicBezTo>
                    <a:pt x="4468118" y="1946672"/>
                    <a:pt x="4479628" y="1935162"/>
                    <a:pt x="4491137" y="1935162"/>
                  </a:cubicBezTo>
                  <a:close/>
                  <a:moveTo>
                    <a:pt x="4419700" y="1935162"/>
                  </a:moveTo>
                  <a:cubicBezTo>
                    <a:pt x="4435046" y="1935162"/>
                    <a:pt x="4442719" y="1946672"/>
                    <a:pt x="4442719" y="1958181"/>
                  </a:cubicBezTo>
                  <a:cubicBezTo>
                    <a:pt x="4442719" y="1969691"/>
                    <a:pt x="4431210" y="1981200"/>
                    <a:pt x="4419700" y="1981200"/>
                  </a:cubicBezTo>
                  <a:cubicBezTo>
                    <a:pt x="4404354" y="1981200"/>
                    <a:pt x="4396681" y="1973527"/>
                    <a:pt x="4396681" y="1958181"/>
                  </a:cubicBezTo>
                  <a:cubicBezTo>
                    <a:pt x="4396681" y="1946672"/>
                    <a:pt x="4408191" y="1935162"/>
                    <a:pt x="4419700" y="1935162"/>
                  </a:cubicBezTo>
                  <a:close/>
                  <a:moveTo>
                    <a:pt x="1627930" y="1935162"/>
                  </a:moveTo>
                  <a:cubicBezTo>
                    <a:pt x="1635415" y="1935162"/>
                    <a:pt x="1642900" y="1942835"/>
                    <a:pt x="1635415" y="1954345"/>
                  </a:cubicBezTo>
                  <a:cubicBezTo>
                    <a:pt x="1631673" y="1969691"/>
                    <a:pt x="1616701" y="1981200"/>
                    <a:pt x="1605473" y="1981200"/>
                  </a:cubicBezTo>
                  <a:cubicBezTo>
                    <a:pt x="1594246" y="1981200"/>
                    <a:pt x="1590503" y="1973527"/>
                    <a:pt x="1597988" y="1962018"/>
                  </a:cubicBezTo>
                  <a:cubicBezTo>
                    <a:pt x="1601731" y="1950508"/>
                    <a:pt x="1616701" y="1938999"/>
                    <a:pt x="1627930" y="1935162"/>
                  </a:cubicBezTo>
                  <a:close/>
                  <a:moveTo>
                    <a:pt x="5813789" y="1931987"/>
                  </a:moveTo>
                  <a:cubicBezTo>
                    <a:pt x="5824902" y="1931987"/>
                    <a:pt x="5836014" y="1943100"/>
                    <a:pt x="5839718" y="1954212"/>
                  </a:cubicBezTo>
                  <a:cubicBezTo>
                    <a:pt x="5839718" y="1969029"/>
                    <a:pt x="5832310" y="1976437"/>
                    <a:pt x="5817493" y="1976437"/>
                  </a:cubicBezTo>
                  <a:cubicBezTo>
                    <a:pt x="5806381" y="1976437"/>
                    <a:pt x="5795268" y="1965325"/>
                    <a:pt x="5795268" y="1954212"/>
                  </a:cubicBezTo>
                  <a:cubicBezTo>
                    <a:pt x="5795268" y="1943100"/>
                    <a:pt x="5802677" y="1931987"/>
                    <a:pt x="5813789" y="1931987"/>
                  </a:cubicBezTo>
                  <a:close/>
                  <a:moveTo>
                    <a:pt x="5746056" y="1931987"/>
                  </a:moveTo>
                  <a:cubicBezTo>
                    <a:pt x="5757169" y="1931987"/>
                    <a:pt x="5768281" y="1943100"/>
                    <a:pt x="5768281" y="1954212"/>
                  </a:cubicBezTo>
                  <a:cubicBezTo>
                    <a:pt x="5768281" y="1965325"/>
                    <a:pt x="5760873" y="1976437"/>
                    <a:pt x="5749760" y="1976437"/>
                  </a:cubicBezTo>
                  <a:cubicBezTo>
                    <a:pt x="5738648" y="1976437"/>
                    <a:pt x="5727535" y="1965325"/>
                    <a:pt x="5727535" y="1954212"/>
                  </a:cubicBezTo>
                  <a:cubicBezTo>
                    <a:pt x="5723831" y="1939395"/>
                    <a:pt x="5734944" y="1931987"/>
                    <a:pt x="5746056" y="1931987"/>
                  </a:cubicBezTo>
                  <a:close/>
                  <a:moveTo>
                    <a:pt x="5674089" y="1931987"/>
                  </a:moveTo>
                  <a:cubicBezTo>
                    <a:pt x="5685202" y="1931987"/>
                    <a:pt x="5696314" y="1939395"/>
                    <a:pt x="5700018" y="1954212"/>
                  </a:cubicBezTo>
                  <a:cubicBezTo>
                    <a:pt x="5700018" y="1965325"/>
                    <a:pt x="5692610" y="1976437"/>
                    <a:pt x="5677793" y="1972733"/>
                  </a:cubicBezTo>
                  <a:cubicBezTo>
                    <a:pt x="5666681" y="1972733"/>
                    <a:pt x="5655568" y="1965325"/>
                    <a:pt x="5655568" y="1950508"/>
                  </a:cubicBezTo>
                  <a:cubicBezTo>
                    <a:pt x="5655568" y="1939395"/>
                    <a:pt x="5662977" y="1931987"/>
                    <a:pt x="5674089" y="1931987"/>
                  </a:cubicBezTo>
                  <a:close/>
                  <a:moveTo>
                    <a:pt x="4698306" y="1931987"/>
                  </a:moveTo>
                  <a:cubicBezTo>
                    <a:pt x="4713123" y="1931987"/>
                    <a:pt x="4720531" y="1939395"/>
                    <a:pt x="4720531" y="1950508"/>
                  </a:cubicBezTo>
                  <a:cubicBezTo>
                    <a:pt x="4720531" y="1965325"/>
                    <a:pt x="4709419" y="1972733"/>
                    <a:pt x="4698306" y="1976437"/>
                  </a:cubicBezTo>
                  <a:cubicBezTo>
                    <a:pt x="4687194" y="1976437"/>
                    <a:pt x="4676081" y="1965325"/>
                    <a:pt x="4676081" y="1954212"/>
                  </a:cubicBezTo>
                  <a:cubicBezTo>
                    <a:pt x="4679785" y="1939395"/>
                    <a:pt x="4687194" y="1931987"/>
                    <a:pt x="4698306" y="1931987"/>
                  </a:cubicBezTo>
                  <a:close/>
                  <a:moveTo>
                    <a:pt x="4630837" y="1931987"/>
                  </a:moveTo>
                  <a:cubicBezTo>
                    <a:pt x="4642347" y="1931987"/>
                    <a:pt x="4653856" y="1943100"/>
                    <a:pt x="4653856" y="1954212"/>
                  </a:cubicBezTo>
                  <a:cubicBezTo>
                    <a:pt x="4650020" y="1965325"/>
                    <a:pt x="4642347" y="1976437"/>
                    <a:pt x="4627001" y="1976437"/>
                  </a:cubicBezTo>
                  <a:cubicBezTo>
                    <a:pt x="4615491" y="1976437"/>
                    <a:pt x="4607818" y="1965325"/>
                    <a:pt x="4607818" y="1954212"/>
                  </a:cubicBezTo>
                  <a:cubicBezTo>
                    <a:pt x="4607818" y="1943100"/>
                    <a:pt x="4619328" y="1931987"/>
                    <a:pt x="4630837" y="1931987"/>
                  </a:cubicBezTo>
                  <a:close/>
                  <a:moveTo>
                    <a:pt x="4559400" y="1931987"/>
                  </a:moveTo>
                  <a:cubicBezTo>
                    <a:pt x="4574746" y="1931987"/>
                    <a:pt x="4582419" y="1943100"/>
                    <a:pt x="4582419" y="1954212"/>
                  </a:cubicBezTo>
                  <a:cubicBezTo>
                    <a:pt x="4582419" y="1965325"/>
                    <a:pt x="4570910" y="1976437"/>
                    <a:pt x="4559400" y="1976437"/>
                  </a:cubicBezTo>
                  <a:cubicBezTo>
                    <a:pt x="4547891" y="1976437"/>
                    <a:pt x="4536381" y="1969029"/>
                    <a:pt x="4536381" y="1954212"/>
                  </a:cubicBezTo>
                  <a:cubicBezTo>
                    <a:pt x="4536381" y="1943100"/>
                    <a:pt x="4547891" y="1931987"/>
                    <a:pt x="4559400" y="1931987"/>
                  </a:cubicBezTo>
                  <a:close/>
                  <a:moveTo>
                    <a:pt x="9159425" y="1931010"/>
                  </a:moveTo>
                  <a:cubicBezTo>
                    <a:pt x="9170782" y="1931010"/>
                    <a:pt x="9182139" y="1942367"/>
                    <a:pt x="9189710" y="1953723"/>
                  </a:cubicBezTo>
                  <a:cubicBezTo>
                    <a:pt x="9197281" y="1965080"/>
                    <a:pt x="9193495" y="1976437"/>
                    <a:pt x="9185924" y="1972652"/>
                  </a:cubicBezTo>
                  <a:cubicBezTo>
                    <a:pt x="9174567" y="1972652"/>
                    <a:pt x="9163210" y="1961295"/>
                    <a:pt x="9155639" y="1949938"/>
                  </a:cubicBezTo>
                  <a:cubicBezTo>
                    <a:pt x="9148068" y="1934795"/>
                    <a:pt x="9148068" y="1927224"/>
                    <a:pt x="9159425" y="1931010"/>
                  </a:cubicBezTo>
                  <a:close/>
                  <a:moveTo>
                    <a:pt x="184472" y="1927835"/>
                  </a:moveTo>
                  <a:cubicBezTo>
                    <a:pt x="191798" y="1924049"/>
                    <a:pt x="191798" y="1931620"/>
                    <a:pt x="184472" y="1946763"/>
                  </a:cubicBezTo>
                  <a:cubicBezTo>
                    <a:pt x="177145" y="1958120"/>
                    <a:pt x="162493" y="1969477"/>
                    <a:pt x="155167" y="1969477"/>
                  </a:cubicBezTo>
                  <a:cubicBezTo>
                    <a:pt x="147841" y="1973262"/>
                    <a:pt x="144177" y="1965691"/>
                    <a:pt x="155167" y="1950548"/>
                  </a:cubicBezTo>
                  <a:cubicBezTo>
                    <a:pt x="162493" y="1939192"/>
                    <a:pt x="173482" y="1927835"/>
                    <a:pt x="184472" y="1927835"/>
                  </a:cubicBezTo>
                  <a:close/>
                  <a:moveTo>
                    <a:pt x="5606356" y="1927224"/>
                  </a:moveTo>
                  <a:cubicBezTo>
                    <a:pt x="5617469" y="1927224"/>
                    <a:pt x="5628581" y="1938734"/>
                    <a:pt x="5628581" y="1950243"/>
                  </a:cubicBezTo>
                  <a:cubicBezTo>
                    <a:pt x="5628581" y="1965589"/>
                    <a:pt x="5621173" y="1973262"/>
                    <a:pt x="5610060" y="1973262"/>
                  </a:cubicBezTo>
                  <a:cubicBezTo>
                    <a:pt x="5598948" y="1973262"/>
                    <a:pt x="5587835" y="1961753"/>
                    <a:pt x="5587835" y="1950243"/>
                  </a:cubicBezTo>
                  <a:cubicBezTo>
                    <a:pt x="5584131" y="1938734"/>
                    <a:pt x="5595244" y="1927224"/>
                    <a:pt x="5606356" y="1927224"/>
                  </a:cubicBezTo>
                  <a:close/>
                  <a:moveTo>
                    <a:pt x="5535051" y="1927224"/>
                  </a:moveTo>
                  <a:cubicBezTo>
                    <a:pt x="5550397" y="1927224"/>
                    <a:pt x="5558070" y="1938734"/>
                    <a:pt x="5561906" y="1950243"/>
                  </a:cubicBezTo>
                  <a:cubicBezTo>
                    <a:pt x="5561906" y="1961753"/>
                    <a:pt x="5554233" y="1973262"/>
                    <a:pt x="5538887" y="1973262"/>
                  </a:cubicBezTo>
                  <a:cubicBezTo>
                    <a:pt x="5527378" y="1973262"/>
                    <a:pt x="5515868" y="1961753"/>
                    <a:pt x="5515868" y="1950243"/>
                  </a:cubicBezTo>
                  <a:cubicBezTo>
                    <a:pt x="5515868" y="1938734"/>
                    <a:pt x="5523541" y="1927224"/>
                    <a:pt x="5535051" y="1927224"/>
                  </a:cubicBezTo>
                  <a:close/>
                  <a:moveTo>
                    <a:pt x="5467450" y="1927224"/>
                  </a:moveTo>
                  <a:cubicBezTo>
                    <a:pt x="5478960" y="1927224"/>
                    <a:pt x="5490469" y="1938734"/>
                    <a:pt x="5490469" y="1950243"/>
                  </a:cubicBezTo>
                  <a:cubicBezTo>
                    <a:pt x="5490469" y="1961753"/>
                    <a:pt x="5482796" y="1973262"/>
                    <a:pt x="5471287" y="1973262"/>
                  </a:cubicBezTo>
                  <a:cubicBezTo>
                    <a:pt x="5459777" y="1973262"/>
                    <a:pt x="5448268" y="1961753"/>
                    <a:pt x="5448268" y="1950243"/>
                  </a:cubicBezTo>
                  <a:cubicBezTo>
                    <a:pt x="5444431" y="1938734"/>
                    <a:pt x="5455941" y="1927224"/>
                    <a:pt x="5467450" y="1927224"/>
                  </a:cubicBezTo>
                  <a:close/>
                  <a:moveTo>
                    <a:pt x="5395351" y="1927224"/>
                  </a:moveTo>
                  <a:cubicBezTo>
                    <a:pt x="5410697" y="1927224"/>
                    <a:pt x="5418370" y="1934897"/>
                    <a:pt x="5422206" y="1950243"/>
                  </a:cubicBezTo>
                  <a:cubicBezTo>
                    <a:pt x="5422206" y="1961753"/>
                    <a:pt x="5410697" y="1973262"/>
                    <a:pt x="5399187" y="1973262"/>
                  </a:cubicBezTo>
                  <a:cubicBezTo>
                    <a:pt x="5387678" y="1973262"/>
                    <a:pt x="5376168" y="1961753"/>
                    <a:pt x="5376168" y="1950243"/>
                  </a:cubicBezTo>
                  <a:cubicBezTo>
                    <a:pt x="5376168" y="1934897"/>
                    <a:pt x="5383841" y="1927224"/>
                    <a:pt x="5395351" y="1927224"/>
                  </a:cubicBezTo>
                  <a:close/>
                  <a:moveTo>
                    <a:pt x="5327750" y="1927224"/>
                  </a:moveTo>
                  <a:cubicBezTo>
                    <a:pt x="5339260" y="1927224"/>
                    <a:pt x="5350769" y="1934897"/>
                    <a:pt x="5350769" y="1950243"/>
                  </a:cubicBezTo>
                  <a:cubicBezTo>
                    <a:pt x="5350769" y="1961753"/>
                    <a:pt x="5343096" y="1973262"/>
                    <a:pt x="5331587" y="1973262"/>
                  </a:cubicBezTo>
                  <a:cubicBezTo>
                    <a:pt x="5316241" y="1973262"/>
                    <a:pt x="5308568" y="1961753"/>
                    <a:pt x="5304731" y="1950243"/>
                  </a:cubicBezTo>
                  <a:cubicBezTo>
                    <a:pt x="5304731" y="1934897"/>
                    <a:pt x="5316241" y="1927224"/>
                    <a:pt x="5327750" y="1927224"/>
                  </a:cubicBezTo>
                  <a:close/>
                  <a:moveTo>
                    <a:pt x="5260281" y="1927224"/>
                  </a:moveTo>
                  <a:cubicBezTo>
                    <a:pt x="5271394" y="1927224"/>
                    <a:pt x="5278802" y="1935017"/>
                    <a:pt x="5282506" y="1950604"/>
                  </a:cubicBezTo>
                  <a:cubicBezTo>
                    <a:pt x="5282506" y="1962294"/>
                    <a:pt x="5271394" y="1970087"/>
                    <a:pt x="5260281" y="1970087"/>
                  </a:cubicBezTo>
                  <a:cubicBezTo>
                    <a:pt x="5249169" y="1970087"/>
                    <a:pt x="5238056" y="1962294"/>
                    <a:pt x="5238056" y="1950604"/>
                  </a:cubicBezTo>
                  <a:cubicBezTo>
                    <a:pt x="5238056" y="1935017"/>
                    <a:pt x="5245465" y="1927224"/>
                    <a:pt x="5260281" y="1927224"/>
                  </a:cubicBezTo>
                  <a:close/>
                  <a:moveTo>
                    <a:pt x="5188050" y="1927224"/>
                  </a:moveTo>
                  <a:cubicBezTo>
                    <a:pt x="5199560" y="1927224"/>
                    <a:pt x="5211069" y="1935017"/>
                    <a:pt x="5211069" y="1950604"/>
                  </a:cubicBezTo>
                  <a:cubicBezTo>
                    <a:pt x="5211069" y="1962294"/>
                    <a:pt x="5203396" y="1970087"/>
                    <a:pt x="5188050" y="1970087"/>
                  </a:cubicBezTo>
                  <a:cubicBezTo>
                    <a:pt x="5176541" y="1970087"/>
                    <a:pt x="5165031" y="1962294"/>
                    <a:pt x="5165031" y="1950604"/>
                  </a:cubicBezTo>
                  <a:cubicBezTo>
                    <a:pt x="5165031" y="1935017"/>
                    <a:pt x="5176541" y="1927224"/>
                    <a:pt x="5188050" y="1927224"/>
                  </a:cubicBezTo>
                  <a:close/>
                  <a:moveTo>
                    <a:pt x="5120581" y="1927224"/>
                  </a:moveTo>
                  <a:cubicBezTo>
                    <a:pt x="5131694" y="1927224"/>
                    <a:pt x="5139102" y="1935017"/>
                    <a:pt x="5139102" y="1950604"/>
                  </a:cubicBezTo>
                  <a:cubicBezTo>
                    <a:pt x="5142806" y="1962294"/>
                    <a:pt x="5131694" y="1970087"/>
                    <a:pt x="5120581" y="1970087"/>
                  </a:cubicBezTo>
                  <a:cubicBezTo>
                    <a:pt x="5109469" y="1970087"/>
                    <a:pt x="5098356" y="1962294"/>
                    <a:pt x="5098356" y="1950604"/>
                  </a:cubicBezTo>
                  <a:cubicBezTo>
                    <a:pt x="5098356" y="1935017"/>
                    <a:pt x="5105765" y="1927224"/>
                    <a:pt x="5120581" y="1927224"/>
                  </a:cubicBezTo>
                  <a:close/>
                  <a:moveTo>
                    <a:pt x="5049143" y="1927224"/>
                  </a:moveTo>
                  <a:cubicBezTo>
                    <a:pt x="5061418" y="1927224"/>
                    <a:pt x="5071368" y="1937530"/>
                    <a:pt x="5071368" y="1950243"/>
                  </a:cubicBezTo>
                  <a:cubicBezTo>
                    <a:pt x="5071368" y="1962956"/>
                    <a:pt x="5061418" y="1973262"/>
                    <a:pt x="5049143" y="1973262"/>
                  </a:cubicBezTo>
                  <a:cubicBezTo>
                    <a:pt x="5036868" y="1973262"/>
                    <a:pt x="5026918" y="1962956"/>
                    <a:pt x="5026918" y="1950243"/>
                  </a:cubicBezTo>
                  <a:cubicBezTo>
                    <a:pt x="5026918" y="1937530"/>
                    <a:pt x="5036868" y="1927224"/>
                    <a:pt x="5049143" y="1927224"/>
                  </a:cubicBezTo>
                  <a:close/>
                  <a:moveTo>
                    <a:pt x="4977418" y="1927224"/>
                  </a:moveTo>
                  <a:cubicBezTo>
                    <a:pt x="4992427" y="1927224"/>
                    <a:pt x="4999931" y="1934897"/>
                    <a:pt x="4999931" y="1950243"/>
                  </a:cubicBezTo>
                  <a:cubicBezTo>
                    <a:pt x="4999931" y="1961753"/>
                    <a:pt x="4992427" y="1973262"/>
                    <a:pt x="4981170" y="1973262"/>
                  </a:cubicBezTo>
                  <a:cubicBezTo>
                    <a:pt x="4966161" y="1973262"/>
                    <a:pt x="4958656" y="1961753"/>
                    <a:pt x="4958656" y="1950243"/>
                  </a:cubicBezTo>
                  <a:cubicBezTo>
                    <a:pt x="4958656" y="1934897"/>
                    <a:pt x="4966161" y="1927224"/>
                    <a:pt x="4977418" y="1927224"/>
                  </a:cubicBezTo>
                  <a:close/>
                  <a:moveTo>
                    <a:pt x="4909443" y="1927224"/>
                  </a:moveTo>
                  <a:cubicBezTo>
                    <a:pt x="4921718" y="1927224"/>
                    <a:pt x="4931668" y="1937530"/>
                    <a:pt x="4931668" y="1950243"/>
                  </a:cubicBezTo>
                  <a:cubicBezTo>
                    <a:pt x="4931668" y="1962956"/>
                    <a:pt x="4921718" y="1973262"/>
                    <a:pt x="4909443" y="1973262"/>
                  </a:cubicBezTo>
                  <a:cubicBezTo>
                    <a:pt x="4897168" y="1973262"/>
                    <a:pt x="4887218" y="1962956"/>
                    <a:pt x="4887218" y="1950243"/>
                  </a:cubicBezTo>
                  <a:cubicBezTo>
                    <a:pt x="4887218" y="1937530"/>
                    <a:pt x="4897168" y="1927224"/>
                    <a:pt x="4909443" y="1927224"/>
                  </a:cubicBezTo>
                  <a:close/>
                  <a:moveTo>
                    <a:pt x="4838006" y="1927224"/>
                  </a:moveTo>
                  <a:cubicBezTo>
                    <a:pt x="4852823" y="1927224"/>
                    <a:pt x="4860231" y="1938734"/>
                    <a:pt x="4860231" y="1950243"/>
                  </a:cubicBezTo>
                  <a:cubicBezTo>
                    <a:pt x="4860231" y="1961753"/>
                    <a:pt x="4852823" y="1973262"/>
                    <a:pt x="4838006" y="1973262"/>
                  </a:cubicBezTo>
                  <a:cubicBezTo>
                    <a:pt x="4826894" y="1973262"/>
                    <a:pt x="4815781" y="1961753"/>
                    <a:pt x="4819485" y="1950243"/>
                  </a:cubicBezTo>
                  <a:cubicBezTo>
                    <a:pt x="4819485" y="1938734"/>
                    <a:pt x="4826894" y="1927224"/>
                    <a:pt x="4838006" y="1927224"/>
                  </a:cubicBezTo>
                  <a:close/>
                  <a:moveTo>
                    <a:pt x="4769743" y="1927224"/>
                  </a:moveTo>
                  <a:cubicBezTo>
                    <a:pt x="4780856" y="1927224"/>
                    <a:pt x="4791968" y="1938734"/>
                    <a:pt x="4791968" y="1950243"/>
                  </a:cubicBezTo>
                  <a:cubicBezTo>
                    <a:pt x="4791968" y="1961753"/>
                    <a:pt x="4780856" y="1973262"/>
                    <a:pt x="4769743" y="1973262"/>
                  </a:cubicBezTo>
                  <a:cubicBezTo>
                    <a:pt x="4754927" y="1973262"/>
                    <a:pt x="4747518" y="1965589"/>
                    <a:pt x="4747518" y="1950243"/>
                  </a:cubicBezTo>
                  <a:cubicBezTo>
                    <a:pt x="4747518" y="1938734"/>
                    <a:pt x="4758631" y="1927224"/>
                    <a:pt x="4769743" y="1927224"/>
                  </a:cubicBezTo>
                  <a:close/>
                  <a:moveTo>
                    <a:pt x="2290982" y="1927224"/>
                  </a:moveTo>
                  <a:cubicBezTo>
                    <a:pt x="2302207" y="1927224"/>
                    <a:pt x="2309689" y="1934897"/>
                    <a:pt x="2302207" y="1950243"/>
                  </a:cubicBezTo>
                  <a:cubicBezTo>
                    <a:pt x="2298465" y="1961753"/>
                    <a:pt x="2287234" y="1973262"/>
                    <a:pt x="2276020" y="1973262"/>
                  </a:cubicBezTo>
                  <a:cubicBezTo>
                    <a:pt x="2264785" y="1973262"/>
                    <a:pt x="2257297" y="1965589"/>
                    <a:pt x="2264785" y="1954080"/>
                  </a:cubicBezTo>
                  <a:cubicBezTo>
                    <a:pt x="2268529" y="1938734"/>
                    <a:pt x="2279758" y="1931061"/>
                    <a:pt x="2290982" y="1927224"/>
                  </a:cubicBezTo>
                  <a:close/>
                  <a:moveTo>
                    <a:pt x="1688092" y="1927224"/>
                  </a:moveTo>
                  <a:cubicBezTo>
                    <a:pt x="1699451" y="1927224"/>
                    <a:pt x="1703238" y="1934897"/>
                    <a:pt x="1699451" y="1950243"/>
                  </a:cubicBezTo>
                  <a:cubicBezTo>
                    <a:pt x="1691879" y="1961753"/>
                    <a:pt x="1680519" y="1973262"/>
                    <a:pt x="1669160" y="1973262"/>
                  </a:cubicBezTo>
                  <a:cubicBezTo>
                    <a:pt x="1657801" y="1973262"/>
                    <a:pt x="1654015" y="1965589"/>
                    <a:pt x="1657801" y="1954080"/>
                  </a:cubicBezTo>
                  <a:cubicBezTo>
                    <a:pt x="1665374" y="1938734"/>
                    <a:pt x="1676733" y="1931061"/>
                    <a:pt x="1688092" y="1927224"/>
                  </a:cubicBezTo>
                  <a:close/>
                  <a:moveTo>
                    <a:pt x="8616936" y="1924660"/>
                  </a:moveTo>
                  <a:cubicBezTo>
                    <a:pt x="8628162" y="1924660"/>
                    <a:pt x="8639388" y="1936017"/>
                    <a:pt x="8646872" y="1947373"/>
                  </a:cubicBezTo>
                  <a:cubicBezTo>
                    <a:pt x="8654356" y="1958730"/>
                    <a:pt x="8650614" y="1970087"/>
                    <a:pt x="8639388" y="1966302"/>
                  </a:cubicBezTo>
                  <a:cubicBezTo>
                    <a:pt x="8628162" y="1966302"/>
                    <a:pt x="8616936" y="1954945"/>
                    <a:pt x="8609452" y="1943588"/>
                  </a:cubicBezTo>
                  <a:cubicBezTo>
                    <a:pt x="8601968" y="1932231"/>
                    <a:pt x="8605710" y="1920874"/>
                    <a:pt x="8616936" y="1924660"/>
                  </a:cubicBezTo>
                  <a:close/>
                  <a:moveTo>
                    <a:pt x="9103496" y="1920874"/>
                  </a:moveTo>
                  <a:cubicBezTo>
                    <a:pt x="9114487" y="1924578"/>
                    <a:pt x="9125477" y="1935691"/>
                    <a:pt x="9132804" y="1946803"/>
                  </a:cubicBezTo>
                  <a:cubicBezTo>
                    <a:pt x="9140131" y="1957916"/>
                    <a:pt x="9136468" y="1965324"/>
                    <a:pt x="9129141" y="1965324"/>
                  </a:cubicBezTo>
                  <a:cubicBezTo>
                    <a:pt x="9118150" y="1965324"/>
                    <a:pt x="9107160" y="1954212"/>
                    <a:pt x="9099833" y="1943099"/>
                  </a:cubicBezTo>
                  <a:cubicBezTo>
                    <a:pt x="9092506" y="1928282"/>
                    <a:pt x="9092506" y="1920874"/>
                    <a:pt x="9103496" y="1920874"/>
                  </a:cubicBezTo>
                  <a:close/>
                  <a:moveTo>
                    <a:pt x="7158809" y="1920874"/>
                  </a:moveTo>
                  <a:cubicBezTo>
                    <a:pt x="7170166" y="1920874"/>
                    <a:pt x="7181523" y="1931987"/>
                    <a:pt x="7185309" y="1946803"/>
                  </a:cubicBezTo>
                  <a:cubicBezTo>
                    <a:pt x="7189094" y="1957916"/>
                    <a:pt x="7181523" y="1965324"/>
                    <a:pt x="7170166" y="1965324"/>
                  </a:cubicBezTo>
                  <a:cubicBezTo>
                    <a:pt x="7158809" y="1965324"/>
                    <a:pt x="7147452" y="1954212"/>
                    <a:pt x="7143667" y="1943099"/>
                  </a:cubicBezTo>
                  <a:cubicBezTo>
                    <a:pt x="7139881" y="1931987"/>
                    <a:pt x="7147452" y="1920874"/>
                    <a:pt x="7158809" y="1920874"/>
                  </a:cubicBezTo>
                  <a:close/>
                  <a:moveTo>
                    <a:pt x="1748428" y="1920874"/>
                  </a:moveTo>
                  <a:cubicBezTo>
                    <a:pt x="1759788" y="1920874"/>
                    <a:pt x="1763574" y="1928282"/>
                    <a:pt x="1759788" y="1943099"/>
                  </a:cubicBezTo>
                  <a:cubicBezTo>
                    <a:pt x="1756002" y="1954212"/>
                    <a:pt x="1740856" y="1965324"/>
                    <a:pt x="1729497" y="1965324"/>
                  </a:cubicBezTo>
                  <a:cubicBezTo>
                    <a:pt x="1718138" y="1965324"/>
                    <a:pt x="1714352" y="1957916"/>
                    <a:pt x="1721924" y="1946803"/>
                  </a:cubicBezTo>
                  <a:cubicBezTo>
                    <a:pt x="1725711" y="1935691"/>
                    <a:pt x="1740856" y="1924578"/>
                    <a:pt x="1748428" y="1920874"/>
                  </a:cubicBezTo>
                  <a:close/>
                  <a:moveTo>
                    <a:pt x="9502325" y="1919898"/>
                  </a:moveTo>
                  <a:cubicBezTo>
                    <a:pt x="9513682" y="1919898"/>
                    <a:pt x="9525039" y="1931255"/>
                    <a:pt x="9532610" y="1942611"/>
                  </a:cubicBezTo>
                  <a:cubicBezTo>
                    <a:pt x="9540181" y="1953968"/>
                    <a:pt x="9540181" y="1965325"/>
                    <a:pt x="9528824" y="1961540"/>
                  </a:cubicBezTo>
                  <a:cubicBezTo>
                    <a:pt x="9521253" y="1961540"/>
                    <a:pt x="9506110" y="1950183"/>
                    <a:pt x="9498539" y="1938826"/>
                  </a:cubicBezTo>
                  <a:cubicBezTo>
                    <a:pt x="9490968" y="1927469"/>
                    <a:pt x="9494754" y="1916112"/>
                    <a:pt x="9502325" y="1919898"/>
                  </a:cubicBezTo>
                  <a:close/>
                  <a:moveTo>
                    <a:pt x="7090546" y="1916112"/>
                  </a:moveTo>
                  <a:cubicBezTo>
                    <a:pt x="7101903" y="1916112"/>
                    <a:pt x="7117046" y="1927622"/>
                    <a:pt x="7117046" y="1939131"/>
                  </a:cubicBezTo>
                  <a:cubicBezTo>
                    <a:pt x="7120831" y="1954477"/>
                    <a:pt x="7117046" y="1962150"/>
                    <a:pt x="7105689" y="1962150"/>
                  </a:cubicBezTo>
                  <a:cubicBezTo>
                    <a:pt x="7094332" y="1962150"/>
                    <a:pt x="7079189" y="1950641"/>
                    <a:pt x="7075404" y="1939131"/>
                  </a:cubicBezTo>
                  <a:cubicBezTo>
                    <a:pt x="7071618" y="1923785"/>
                    <a:pt x="7079189" y="1916112"/>
                    <a:pt x="7090546" y="1916112"/>
                  </a:cubicBezTo>
                  <a:close/>
                  <a:moveTo>
                    <a:pt x="2423116" y="1916112"/>
                  </a:moveTo>
                  <a:cubicBezTo>
                    <a:pt x="2434468" y="1916112"/>
                    <a:pt x="2438262" y="1923785"/>
                    <a:pt x="2434468" y="1935295"/>
                  </a:cubicBezTo>
                  <a:cubicBezTo>
                    <a:pt x="2430687" y="1950641"/>
                    <a:pt x="2415546" y="1962150"/>
                    <a:pt x="2404189" y="1962150"/>
                  </a:cubicBezTo>
                  <a:cubicBezTo>
                    <a:pt x="2392837" y="1962150"/>
                    <a:pt x="2389052" y="1954477"/>
                    <a:pt x="2392837" y="1939131"/>
                  </a:cubicBezTo>
                  <a:cubicBezTo>
                    <a:pt x="2396617" y="1927622"/>
                    <a:pt x="2411765" y="1916112"/>
                    <a:pt x="2423116" y="1916112"/>
                  </a:cubicBezTo>
                  <a:close/>
                  <a:moveTo>
                    <a:pt x="234411" y="1916112"/>
                  </a:moveTo>
                  <a:cubicBezTo>
                    <a:pt x="245767" y="1916112"/>
                    <a:pt x="245767" y="1923785"/>
                    <a:pt x="238197" y="1935295"/>
                  </a:cubicBezTo>
                  <a:cubicBezTo>
                    <a:pt x="230626" y="1946804"/>
                    <a:pt x="215485" y="1958314"/>
                    <a:pt x="207915" y="1962150"/>
                  </a:cubicBezTo>
                  <a:cubicBezTo>
                    <a:pt x="196559" y="1962150"/>
                    <a:pt x="196559" y="1954477"/>
                    <a:pt x="204130" y="1942968"/>
                  </a:cubicBezTo>
                  <a:cubicBezTo>
                    <a:pt x="211701" y="1931458"/>
                    <a:pt x="226841" y="1919949"/>
                    <a:pt x="234411" y="1916112"/>
                  </a:cubicBezTo>
                  <a:close/>
                  <a:moveTo>
                    <a:pt x="9046713" y="1912937"/>
                  </a:moveTo>
                  <a:cubicBezTo>
                    <a:pt x="9058070" y="1916641"/>
                    <a:pt x="9069427" y="1927754"/>
                    <a:pt x="9076998" y="1938866"/>
                  </a:cubicBezTo>
                  <a:cubicBezTo>
                    <a:pt x="9084569" y="1949979"/>
                    <a:pt x="9080783" y="1957387"/>
                    <a:pt x="9073212" y="1957387"/>
                  </a:cubicBezTo>
                  <a:cubicBezTo>
                    <a:pt x="9061855" y="1957387"/>
                    <a:pt x="9046713" y="1946275"/>
                    <a:pt x="9042927" y="1931458"/>
                  </a:cubicBezTo>
                  <a:cubicBezTo>
                    <a:pt x="9035356" y="1920345"/>
                    <a:pt x="9035356" y="1912937"/>
                    <a:pt x="9046713" y="1912937"/>
                  </a:cubicBezTo>
                  <a:close/>
                  <a:moveTo>
                    <a:pt x="7912653" y="1912937"/>
                  </a:moveTo>
                  <a:cubicBezTo>
                    <a:pt x="7923879" y="1912937"/>
                    <a:pt x="7935105" y="1924050"/>
                    <a:pt x="7938847" y="1938866"/>
                  </a:cubicBezTo>
                  <a:cubicBezTo>
                    <a:pt x="7946331" y="1949979"/>
                    <a:pt x="7938847" y="1957387"/>
                    <a:pt x="7927621" y="1957387"/>
                  </a:cubicBezTo>
                  <a:cubicBezTo>
                    <a:pt x="7920137" y="1957387"/>
                    <a:pt x="7905169" y="1946275"/>
                    <a:pt x="7901427" y="1935162"/>
                  </a:cubicBezTo>
                  <a:cubicBezTo>
                    <a:pt x="7893943" y="1920345"/>
                    <a:pt x="7901427" y="1912937"/>
                    <a:pt x="7912653" y="1912937"/>
                  </a:cubicBezTo>
                  <a:close/>
                  <a:moveTo>
                    <a:pt x="7027046" y="1912937"/>
                  </a:moveTo>
                  <a:cubicBezTo>
                    <a:pt x="7038403" y="1912937"/>
                    <a:pt x="7049760" y="1924050"/>
                    <a:pt x="7053546" y="1935162"/>
                  </a:cubicBezTo>
                  <a:cubicBezTo>
                    <a:pt x="7057331" y="1949979"/>
                    <a:pt x="7049760" y="1957387"/>
                    <a:pt x="7038403" y="1957387"/>
                  </a:cubicBezTo>
                  <a:cubicBezTo>
                    <a:pt x="7027046" y="1957387"/>
                    <a:pt x="7015689" y="1946275"/>
                    <a:pt x="7011904" y="1935162"/>
                  </a:cubicBezTo>
                  <a:cubicBezTo>
                    <a:pt x="7008118" y="1920345"/>
                    <a:pt x="7015689" y="1912937"/>
                    <a:pt x="7027046" y="1912937"/>
                  </a:cubicBezTo>
                  <a:close/>
                  <a:moveTo>
                    <a:pt x="1813528" y="1912937"/>
                  </a:moveTo>
                  <a:cubicBezTo>
                    <a:pt x="1824887" y="1912937"/>
                    <a:pt x="1828673" y="1920345"/>
                    <a:pt x="1824887" y="1935162"/>
                  </a:cubicBezTo>
                  <a:cubicBezTo>
                    <a:pt x="1817315" y="1946275"/>
                    <a:pt x="1805956" y="1957387"/>
                    <a:pt x="1794597" y="1957387"/>
                  </a:cubicBezTo>
                  <a:cubicBezTo>
                    <a:pt x="1783237" y="1957387"/>
                    <a:pt x="1779452" y="1949979"/>
                    <a:pt x="1783237" y="1938866"/>
                  </a:cubicBezTo>
                  <a:cubicBezTo>
                    <a:pt x="1790810" y="1927754"/>
                    <a:pt x="1802169" y="1916641"/>
                    <a:pt x="1813528" y="1912937"/>
                  </a:cubicBezTo>
                  <a:close/>
                  <a:moveTo>
                    <a:pt x="7848760" y="1908785"/>
                  </a:moveTo>
                  <a:cubicBezTo>
                    <a:pt x="7860117" y="1908785"/>
                    <a:pt x="7871474" y="1920142"/>
                    <a:pt x="7875260" y="1931498"/>
                  </a:cubicBezTo>
                  <a:cubicBezTo>
                    <a:pt x="7882831" y="1942855"/>
                    <a:pt x="7875260" y="1954212"/>
                    <a:pt x="7867689" y="1950427"/>
                  </a:cubicBezTo>
                  <a:cubicBezTo>
                    <a:pt x="7856332" y="1950427"/>
                    <a:pt x="7841189" y="1939070"/>
                    <a:pt x="7837404" y="1927713"/>
                  </a:cubicBezTo>
                  <a:cubicBezTo>
                    <a:pt x="7833618" y="1916356"/>
                    <a:pt x="7837404" y="1904999"/>
                    <a:pt x="7848760" y="1908785"/>
                  </a:cubicBezTo>
                  <a:close/>
                  <a:moveTo>
                    <a:pt x="286795" y="1908785"/>
                  </a:moveTo>
                  <a:cubicBezTo>
                    <a:pt x="298150" y="1904999"/>
                    <a:pt x="298150" y="1912570"/>
                    <a:pt x="290580" y="1927713"/>
                  </a:cubicBezTo>
                  <a:cubicBezTo>
                    <a:pt x="283009" y="1939070"/>
                    <a:pt x="267868" y="1950427"/>
                    <a:pt x="260298" y="1950427"/>
                  </a:cubicBezTo>
                  <a:cubicBezTo>
                    <a:pt x="248942" y="1954212"/>
                    <a:pt x="248942" y="1942855"/>
                    <a:pt x="256512" y="1931498"/>
                  </a:cubicBezTo>
                  <a:cubicBezTo>
                    <a:pt x="264083" y="1920142"/>
                    <a:pt x="279224" y="1908785"/>
                    <a:pt x="286795" y="1908785"/>
                  </a:cubicBezTo>
                  <a:close/>
                  <a:moveTo>
                    <a:pt x="9449938" y="1908174"/>
                  </a:moveTo>
                  <a:cubicBezTo>
                    <a:pt x="9457509" y="1911960"/>
                    <a:pt x="9472652" y="1923317"/>
                    <a:pt x="9480223" y="1934673"/>
                  </a:cubicBezTo>
                  <a:cubicBezTo>
                    <a:pt x="9487794" y="1946030"/>
                    <a:pt x="9487794" y="1957387"/>
                    <a:pt x="9476437" y="1953602"/>
                  </a:cubicBezTo>
                  <a:cubicBezTo>
                    <a:pt x="9468866" y="1953602"/>
                    <a:pt x="9453723" y="1942245"/>
                    <a:pt x="9446152" y="1930888"/>
                  </a:cubicBezTo>
                  <a:cubicBezTo>
                    <a:pt x="9438581" y="1915745"/>
                    <a:pt x="9438581" y="1908174"/>
                    <a:pt x="9449938" y="1908174"/>
                  </a:cubicBezTo>
                  <a:close/>
                  <a:moveTo>
                    <a:pt x="2551083" y="1904999"/>
                  </a:moveTo>
                  <a:cubicBezTo>
                    <a:pt x="2562445" y="1904999"/>
                    <a:pt x="2570023" y="1912672"/>
                    <a:pt x="2566230" y="1924182"/>
                  </a:cubicBezTo>
                  <a:cubicBezTo>
                    <a:pt x="2562445" y="1935691"/>
                    <a:pt x="2547300" y="1947201"/>
                    <a:pt x="2535944" y="1951037"/>
                  </a:cubicBezTo>
                  <a:cubicBezTo>
                    <a:pt x="2524586" y="1951037"/>
                    <a:pt x="2520799" y="1939528"/>
                    <a:pt x="2524586" y="1928018"/>
                  </a:cubicBezTo>
                  <a:cubicBezTo>
                    <a:pt x="2528371" y="1916509"/>
                    <a:pt x="2539725" y="1904999"/>
                    <a:pt x="2551083" y="1904999"/>
                  </a:cubicBezTo>
                  <a:close/>
                  <a:moveTo>
                    <a:pt x="1877215" y="1904999"/>
                  </a:moveTo>
                  <a:cubicBezTo>
                    <a:pt x="1884700" y="1904999"/>
                    <a:pt x="1892186" y="1912570"/>
                    <a:pt x="1884700" y="1927713"/>
                  </a:cubicBezTo>
                  <a:cubicBezTo>
                    <a:pt x="1880958" y="1939070"/>
                    <a:pt x="1865987" y="1950427"/>
                    <a:pt x="1854759" y="1950427"/>
                  </a:cubicBezTo>
                  <a:cubicBezTo>
                    <a:pt x="1847273" y="1954212"/>
                    <a:pt x="1839788" y="1942855"/>
                    <a:pt x="1847273" y="1931498"/>
                  </a:cubicBezTo>
                  <a:cubicBezTo>
                    <a:pt x="1851016" y="1920142"/>
                    <a:pt x="1865987" y="1908785"/>
                    <a:pt x="1877215" y="1904999"/>
                  </a:cubicBezTo>
                  <a:close/>
                  <a:moveTo>
                    <a:pt x="9393764" y="1901824"/>
                  </a:moveTo>
                  <a:cubicBezTo>
                    <a:pt x="9405121" y="1905528"/>
                    <a:pt x="9420264" y="1916641"/>
                    <a:pt x="9427835" y="1927753"/>
                  </a:cubicBezTo>
                  <a:cubicBezTo>
                    <a:pt x="9435406" y="1938866"/>
                    <a:pt x="9431620" y="1946274"/>
                    <a:pt x="9424049" y="1946274"/>
                  </a:cubicBezTo>
                  <a:cubicBezTo>
                    <a:pt x="9412692" y="1946274"/>
                    <a:pt x="9397550" y="1935162"/>
                    <a:pt x="9393764" y="1920345"/>
                  </a:cubicBezTo>
                  <a:cubicBezTo>
                    <a:pt x="9386193" y="1909232"/>
                    <a:pt x="9386193" y="1901824"/>
                    <a:pt x="9393764" y="1901824"/>
                  </a:cubicBezTo>
                  <a:close/>
                  <a:moveTo>
                    <a:pt x="7783673" y="1901824"/>
                  </a:moveTo>
                  <a:cubicBezTo>
                    <a:pt x="7795030" y="1901824"/>
                    <a:pt x="7806387" y="1912937"/>
                    <a:pt x="7813958" y="1924049"/>
                  </a:cubicBezTo>
                  <a:cubicBezTo>
                    <a:pt x="7817744" y="1938866"/>
                    <a:pt x="7810173" y="1946274"/>
                    <a:pt x="7802602" y="1946274"/>
                  </a:cubicBezTo>
                  <a:cubicBezTo>
                    <a:pt x="7791245" y="1946274"/>
                    <a:pt x="7776102" y="1935162"/>
                    <a:pt x="7772317" y="1924049"/>
                  </a:cubicBezTo>
                  <a:cubicBezTo>
                    <a:pt x="7768531" y="1909232"/>
                    <a:pt x="7772317" y="1901824"/>
                    <a:pt x="7783673" y="1901824"/>
                  </a:cubicBezTo>
                  <a:close/>
                  <a:moveTo>
                    <a:pt x="7720173" y="1897673"/>
                  </a:moveTo>
                  <a:cubicBezTo>
                    <a:pt x="7731530" y="1897673"/>
                    <a:pt x="7742887" y="1909030"/>
                    <a:pt x="7750458" y="1920386"/>
                  </a:cubicBezTo>
                  <a:cubicBezTo>
                    <a:pt x="7754244" y="1931743"/>
                    <a:pt x="7746673" y="1943100"/>
                    <a:pt x="7739102" y="1939315"/>
                  </a:cubicBezTo>
                  <a:cubicBezTo>
                    <a:pt x="7727745" y="1939315"/>
                    <a:pt x="7712602" y="1927958"/>
                    <a:pt x="7708817" y="1916601"/>
                  </a:cubicBezTo>
                  <a:cubicBezTo>
                    <a:pt x="7705031" y="1905244"/>
                    <a:pt x="7708817" y="1893887"/>
                    <a:pt x="7720173" y="1897673"/>
                  </a:cubicBezTo>
                  <a:close/>
                  <a:moveTo>
                    <a:pt x="8933302" y="1897062"/>
                  </a:moveTo>
                  <a:cubicBezTo>
                    <a:pt x="8941013" y="1897062"/>
                    <a:pt x="8956435" y="1908572"/>
                    <a:pt x="8964145" y="1923918"/>
                  </a:cubicBezTo>
                  <a:cubicBezTo>
                    <a:pt x="8971856" y="1935427"/>
                    <a:pt x="8968001" y="1943100"/>
                    <a:pt x="8956435" y="1943100"/>
                  </a:cubicBezTo>
                  <a:cubicBezTo>
                    <a:pt x="8944868" y="1943100"/>
                    <a:pt x="8933302" y="1931591"/>
                    <a:pt x="8925592" y="1916245"/>
                  </a:cubicBezTo>
                  <a:cubicBezTo>
                    <a:pt x="8917881" y="1904735"/>
                    <a:pt x="8921736" y="1897062"/>
                    <a:pt x="8933302" y="1897062"/>
                  </a:cubicBezTo>
                  <a:close/>
                  <a:moveTo>
                    <a:pt x="2618846" y="1897062"/>
                  </a:moveTo>
                  <a:cubicBezTo>
                    <a:pt x="2629842" y="1897062"/>
                    <a:pt x="2633503" y="1904735"/>
                    <a:pt x="2629842" y="1920081"/>
                  </a:cubicBezTo>
                  <a:cubicBezTo>
                    <a:pt x="2626177" y="1931591"/>
                    <a:pt x="2615176" y="1943100"/>
                    <a:pt x="2604172" y="1943100"/>
                  </a:cubicBezTo>
                  <a:cubicBezTo>
                    <a:pt x="2593197" y="1943100"/>
                    <a:pt x="2585882" y="1935427"/>
                    <a:pt x="2589544" y="1923918"/>
                  </a:cubicBezTo>
                  <a:cubicBezTo>
                    <a:pt x="2593197" y="1908572"/>
                    <a:pt x="2607844" y="1900899"/>
                    <a:pt x="2618846" y="1897062"/>
                  </a:cubicBezTo>
                  <a:close/>
                  <a:moveTo>
                    <a:pt x="1416734" y="1897062"/>
                  </a:moveTo>
                  <a:cubicBezTo>
                    <a:pt x="1427963" y="1897062"/>
                    <a:pt x="1431705" y="1904735"/>
                    <a:pt x="1424220" y="1916245"/>
                  </a:cubicBezTo>
                  <a:cubicBezTo>
                    <a:pt x="1416734" y="1931591"/>
                    <a:pt x="1405506" y="1943100"/>
                    <a:pt x="1394279" y="1943100"/>
                  </a:cubicBezTo>
                  <a:cubicBezTo>
                    <a:pt x="1383051" y="1943100"/>
                    <a:pt x="1379307" y="1935427"/>
                    <a:pt x="1386793" y="1923918"/>
                  </a:cubicBezTo>
                  <a:cubicBezTo>
                    <a:pt x="1394279" y="1908572"/>
                    <a:pt x="1405506" y="1900899"/>
                    <a:pt x="1416734" y="1897062"/>
                  </a:cubicBezTo>
                  <a:close/>
                  <a:moveTo>
                    <a:pt x="339177" y="1897062"/>
                  </a:moveTo>
                  <a:cubicBezTo>
                    <a:pt x="346747" y="1897062"/>
                    <a:pt x="350533" y="1904735"/>
                    <a:pt x="342962" y="1916245"/>
                  </a:cubicBezTo>
                  <a:cubicBezTo>
                    <a:pt x="335391" y="1927754"/>
                    <a:pt x="320250" y="1939264"/>
                    <a:pt x="312680" y="1943100"/>
                  </a:cubicBezTo>
                  <a:cubicBezTo>
                    <a:pt x="301324" y="1943100"/>
                    <a:pt x="301324" y="1935427"/>
                    <a:pt x="308895" y="1923918"/>
                  </a:cubicBezTo>
                  <a:cubicBezTo>
                    <a:pt x="316465" y="1908572"/>
                    <a:pt x="331605" y="1897062"/>
                    <a:pt x="339177" y="1897062"/>
                  </a:cubicBezTo>
                  <a:close/>
                  <a:moveTo>
                    <a:pt x="9340400" y="1893887"/>
                  </a:moveTo>
                  <a:cubicBezTo>
                    <a:pt x="9351757" y="1893887"/>
                    <a:pt x="9363114" y="1905397"/>
                    <a:pt x="9370685" y="1920743"/>
                  </a:cubicBezTo>
                  <a:cubicBezTo>
                    <a:pt x="9378256" y="1932252"/>
                    <a:pt x="9378256" y="1939925"/>
                    <a:pt x="9366899" y="1939925"/>
                  </a:cubicBezTo>
                  <a:cubicBezTo>
                    <a:pt x="9359328" y="1936089"/>
                    <a:pt x="9344185" y="1924579"/>
                    <a:pt x="9336614" y="1913070"/>
                  </a:cubicBezTo>
                  <a:cubicBezTo>
                    <a:pt x="9329043" y="1901560"/>
                    <a:pt x="9332829" y="1893887"/>
                    <a:pt x="9340400" y="1893887"/>
                  </a:cubicBezTo>
                  <a:close/>
                  <a:moveTo>
                    <a:pt x="7656673" y="1890712"/>
                  </a:moveTo>
                  <a:cubicBezTo>
                    <a:pt x="7668030" y="1890712"/>
                    <a:pt x="7679387" y="1901825"/>
                    <a:pt x="7686958" y="1912937"/>
                  </a:cubicBezTo>
                  <a:cubicBezTo>
                    <a:pt x="7690744" y="1927754"/>
                    <a:pt x="7683173" y="1935162"/>
                    <a:pt x="7671816" y="1935162"/>
                  </a:cubicBezTo>
                  <a:cubicBezTo>
                    <a:pt x="7660459" y="1935162"/>
                    <a:pt x="7649102" y="1924050"/>
                    <a:pt x="7645317" y="1912937"/>
                  </a:cubicBezTo>
                  <a:cubicBezTo>
                    <a:pt x="7641531" y="1898120"/>
                    <a:pt x="7645317" y="1890712"/>
                    <a:pt x="7656673" y="1890712"/>
                  </a:cubicBezTo>
                  <a:close/>
                  <a:moveTo>
                    <a:pt x="3737380" y="1890712"/>
                  </a:moveTo>
                  <a:cubicBezTo>
                    <a:pt x="3752523" y="1890712"/>
                    <a:pt x="3760094" y="1901825"/>
                    <a:pt x="3756308" y="1912937"/>
                  </a:cubicBezTo>
                  <a:cubicBezTo>
                    <a:pt x="3756308" y="1924050"/>
                    <a:pt x="3744951" y="1935162"/>
                    <a:pt x="3733594" y="1935162"/>
                  </a:cubicBezTo>
                  <a:cubicBezTo>
                    <a:pt x="3718452" y="1935162"/>
                    <a:pt x="3710881" y="1927754"/>
                    <a:pt x="3714666" y="1916641"/>
                  </a:cubicBezTo>
                  <a:cubicBezTo>
                    <a:pt x="3714666" y="1901825"/>
                    <a:pt x="3726023" y="1894416"/>
                    <a:pt x="3737380" y="1890712"/>
                  </a:cubicBezTo>
                  <a:close/>
                  <a:moveTo>
                    <a:pt x="3809428" y="1889786"/>
                  </a:moveTo>
                  <a:cubicBezTo>
                    <a:pt x="3820785" y="1885949"/>
                    <a:pt x="3828356" y="1897459"/>
                    <a:pt x="3824571" y="1908968"/>
                  </a:cubicBezTo>
                  <a:cubicBezTo>
                    <a:pt x="3824571" y="1920478"/>
                    <a:pt x="3813214" y="1931987"/>
                    <a:pt x="3801856" y="1931987"/>
                  </a:cubicBezTo>
                  <a:cubicBezTo>
                    <a:pt x="3790500" y="1931987"/>
                    <a:pt x="3779143" y="1924314"/>
                    <a:pt x="3782928" y="1912805"/>
                  </a:cubicBezTo>
                  <a:cubicBezTo>
                    <a:pt x="3782928" y="1897459"/>
                    <a:pt x="3794285" y="1889786"/>
                    <a:pt x="3809428" y="1889786"/>
                  </a:cubicBezTo>
                  <a:close/>
                  <a:moveTo>
                    <a:pt x="76182" y="1889735"/>
                  </a:moveTo>
                  <a:cubicBezTo>
                    <a:pt x="83855" y="1885949"/>
                    <a:pt x="83855" y="1893520"/>
                    <a:pt x="76182" y="1904877"/>
                  </a:cubicBezTo>
                  <a:cubicBezTo>
                    <a:pt x="68510" y="1920020"/>
                    <a:pt x="56998" y="1931377"/>
                    <a:pt x="45494" y="1931377"/>
                  </a:cubicBezTo>
                  <a:cubicBezTo>
                    <a:pt x="37817" y="1935162"/>
                    <a:pt x="37817" y="1923805"/>
                    <a:pt x="45494" y="1912448"/>
                  </a:cubicBezTo>
                  <a:cubicBezTo>
                    <a:pt x="53163" y="1901092"/>
                    <a:pt x="68510" y="1889735"/>
                    <a:pt x="76182" y="1889735"/>
                  </a:cubicBezTo>
                  <a:close/>
                  <a:moveTo>
                    <a:pt x="9283459" y="1886560"/>
                  </a:moveTo>
                  <a:cubicBezTo>
                    <a:pt x="9295025" y="1886560"/>
                    <a:pt x="9310447" y="1897917"/>
                    <a:pt x="9318157" y="1909273"/>
                  </a:cubicBezTo>
                  <a:cubicBezTo>
                    <a:pt x="9325868" y="1924416"/>
                    <a:pt x="9322013" y="1931987"/>
                    <a:pt x="9314302" y="1928202"/>
                  </a:cubicBezTo>
                  <a:cubicBezTo>
                    <a:pt x="9302736" y="1928202"/>
                    <a:pt x="9287314" y="1916845"/>
                    <a:pt x="9279604" y="1905488"/>
                  </a:cubicBezTo>
                  <a:cubicBezTo>
                    <a:pt x="9271893" y="1894131"/>
                    <a:pt x="9275748" y="1882774"/>
                    <a:pt x="9283459" y="1886560"/>
                  </a:cubicBezTo>
                  <a:close/>
                  <a:moveTo>
                    <a:pt x="7591585" y="1886560"/>
                  </a:moveTo>
                  <a:cubicBezTo>
                    <a:pt x="7602942" y="1886560"/>
                    <a:pt x="7614299" y="1897917"/>
                    <a:pt x="7618085" y="1909273"/>
                  </a:cubicBezTo>
                  <a:cubicBezTo>
                    <a:pt x="7625656" y="1920630"/>
                    <a:pt x="7618085" y="1931987"/>
                    <a:pt x="7606728" y="1931987"/>
                  </a:cubicBezTo>
                  <a:cubicBezTo>
                    <a:pt x="7595371" y="1928202"/>
                    <a:pt x="7584014" y="1916845"/>
                    <a:pt x="7580229" y="1905488"/>
                  </a:cubicBezTo>
                  <a:cubicBezTo>
                    <a:pt x="7576443" y="1894131"/>
                    <a:pt x="7580229" y="1882774"/>
                    <a:pt x="7591585" y="1886560"/>
                  </a:cubicBezTo>
                  <a:close/>
                  <a:moveTo>
                    <a:pt x="2814600" y="1882774"/>
                  </a:moveTo>
                  <a:cubicBezTo>
                    <a:pt x="2825960" y="1882774"/>
                    <a:pt x="2833531" y="1890182"/>
                    <a:pt x="2829748" y="1901295"/>
                  </a:cubicBezTo>
                  <a:cubicBezTo>
                    <a:pt x="2825960" y="1916112"/>
                    <a:pt x="2810816" y="1923520"/>
                    <a:pt x="2799460" y="1927224"/>
                  </a:cubicBezTo>
                  <a:cubicBezTo>
                    <a:pt x="2788103" y="1927224"/>
                    <a:pt x="2784315" y="1919816"/>
                    <a:pt x="2788103" y="1904999"/>
                  </a:cubicBezTo>
                  <a:cubicBezTo>
                    <a:pt x="2791891" y="1893887"/>
                    <a:pt x="2803249" y="1882774"/>
                    <a:pt x="2814600" y="1882774"/>
                  </a:cubicBezTo>
                  <a:close/>
                  <a:moveTo>
                    <a:pt x="1537407" y="1882774"/>
                  </a:moveTo>
                  <a:cubicBezTo>
                    <a:pt x="1548635" y="1882774"/>
                    <a:pt x="1552377" y="1890182"/>
                    <a:pt x="1544892" y="1901295"/>
                  </a:cubicBezTo>
                  <a:cubicBezTo>
                    <a:pt x="1541149" y="1912407"/>
                    <a:pt x="1526178" y="1923520"/>
                    <a:pt x="1514951" y="1927224"/>
                  </a:cubicBezTo>
                  <a:cubicBezTo>
                    <a:pt x="1503723" y="1927224"/>
                    <a:pt x="1499980" y="1919816"/>
                    <a:pt x="1507465" y="1904999"/>
                  </a:cubicBezTo>
                  <a:cubicBezTo>
                    <a:pt x="1514951" y="1893887"/>
                    <a:pt x="1526178" y="1882774"/>
                    <a:pt x="1537407" y="1882774"/>
                  </a:cubicBezTo>
                  <a:close/>
                  <a:moveTo>
                    <a:pt x="9230863" y="1878623"/>
                  </a:moveTo>
                  <a:cubicBezTo>
                    <a:pt x="9238434" y="1878623"/>
                    <a:pt x="9253577" y="1889980"/>
                    <a:pt x="9261148" y="1901336"/>
                  </a:cubicBezTo>
                  <a:cubicBezTo>
                    <a:pt x="9268719" y="1912693"/>
                    <a:pt x="9264933" y="1924050"/>
                    <a:pt x="9257362" y="1920265"/>
                  </a:cubicBezTo>
                  <a:cubicBezTo>
                    <a:pt x="9246005" y="1920265"/>
                    <a:pt x="9234648" y="1908908"/>
                    <a:pt x="9227077" y="1897551"/>
                  </a:cubicBezTo>
                  <a:cubicBezTo>
                    <a:pt x="9219506" y="1886194"/>
                    <a:pt x="9219506" y="1874837"/>
                    <a:pt x="9230863" y="1878623"/>
                  </a:cubicBezTo>
                  <a:close/>
                  <a:moveTo>
                    <a:pt x="2879689" y="1878623"/>
                  </a:moveTo>
                  <a:cubicBezTo>
                    <a:pt x="2891046" y="1874837"/>
                    <a:pt x="2898617" y="1886194"/>
                    <a:pt x="2894831" y="1897551"/>
                  </a:cubicBezTo>
                  <a:cubicBezTo>
                    <a:pt x="2891046" y="1908908"/>
                    <a:pt x="2879689" y="1920265"/>
                    <a:pt x="2868333" y="1920265"/>
                  </a:cubicBezTo>
                  <a:cubicBezTo>
                    <a:pt x="2856975" y="1924050"/>
                    <a:pt x="2849405" y="1912693"/>
                    <a:pt x="2853191" y="1901336"/>
                  </a:cubicBezTo>
                  <a:cubicBezTo>
                    <a:pt x="2856975" y="1889980"/>
                    <a:pt x="2868333" y="1878623"/>
                    <a:pt x="2879689" y="1878623"/>
                  </a:cubicBezTo>
                  <a:close/>
                  <a:moveTo>
                    <a:pt x="1597569" y="1874837"/>
                  </a:moveTo>
                  <a:cubicBezTo>
                    <a:pt x="1608927" y="1874837"/>
                    <a:pt x="1612714" y="1882510"/>
                    <a:pt x="1605141" y="1894020"/>
                  </a:cubicBezTo>
                  <a:cubicBezTo>
                    <a:pt x="1601355" y="1905529"/>
                    <a:pt x="1586210" y="1917039"/>
                    <a:pt x="1574850" y="1920875"/>
                  </a:cubicBezTo>
                  <a:cubicBezTo>
                    <a:pt x="1567278" y="1920875"/>
                    <a:pt x="1563492" y="1913202"/>
                    <a:pt x="1567278" y="1897856"/>
                  </a:cubicBezTo>
                  <a:cubicBezTo>
                    <a:pt x="1574850" y="1886347"/>
                    <a:pt x="1586210" y="1874837"/>
                    <a:pt x="1597569" y="1874837"/>
                  </a:cubicBezTo>
                  <a:close/>
                  <a:moveTo>
                    <a:pt x="6148752" y="1871662"/>
                  </a:moveTo>
                  <a:cubicBezTo>
                    <a:pt x="6159865" y="1871662"/>
                    <a:pt x="6170977" y="1882775"/>
                    <a:pt x="6170977" y="1893887"/>
                  </a:cubicBezTo>
                  <a:cubicBezTo>
                    <a:pt x="6174681" y="1908704"/>
                    <a:pt x="6167273" y="1916112"/>
                    <a:pt x="6156160" y="1916112"/>
                  </a:cubicBezTo>
                  <a:cubicBezTo>
                    <a:pt x="6145048" y="1916112"/>
                    <a:pt x="6133935" y="1905000"/>
                    <a:pt x="6130231" y="1893887"/>
                  </a:cubicBezTo>
                  <a:cubicBezTo>
                    <a:pt x="6130231" y="1882775"/>
                    <a:pt x="6137640" y="1871662"/>
                    <a:pt x="6148752" y="1871662"/>
                  </a:cubicBezTo>
                  <a:close/>
                  <a:moveTo>
                    <a:pt x="6081507" y="1871662"/>
                  </a:moveTo>
                  <a:cubicBezTo>
                    <a:pt x="6092864" y="1871662"/>
                    <a:pt x="6104221" y="1879070"/>
                    <a:pt x="6104221" y="1893887"/>
                  </a:cubicBezTo>
                  <a:cubicBezTo>
                    <a:pt x="6108006" y="1905000"/>
                    <a:pt x="6100435" y="1916112"/>
                    <a:pt x="6085293" y="1912408"/>
                  </a:cubicBezTo>
                  <a:cubicBezTo>
                    <a:pt x="6073936" y="1912408"/>
                    <a:pt x="6062579" y="1905000"/>
                    <a:pt x="6062579" y="1890183"/>
                  </a:cubicBezTo>
                  <a:cubicBezTo>
                    <a:pt x="6058793" y="1879070"/>
                    <a:pt x="6066364" y="1871662"/>
                    <a:pt x="6081507" y="1871662"/>
                  </a:cubicBezTo>
                  <a:close/>
                  <a:moveTo>
                    <a:pt x="4287937" y="1871662"/>
                  </a:moveTo>
                  <a:cubicBezTo>
                    <a:pt x="4299447" y="1871662"/>
                    <a:pt x="4310956" y="1879070"/>
                    <a:pt x="4307120" y="1890183"/>
                  </a:cubicBezTo>
                  <a:cubicBezTo>
                    <a:pt x="4307120" y="1905000"/>
                    <a:pt x="4295610" y="1912408"/>
                    <a:pt x="4284101" y="1916112"/>
                  </a:cubicBezTo>
                  <a:cubicBezTo>
                    <a:pt x="4272591" y="1916112"/>
                    <a:pt x="4264918" y="1905000"/>
                    <a:pt x="4264918" y="1893887"/>
                  </a:cubicBezTo>
                  <a:cubicBezTo>
                    <a:pt x="4264918" y="1882775"/>
                    <a:pt x="4276428" y="1871662"/>
                    <a:pt x="4287937" y="1871662"/>
                  </a:cubicBezTo>
                  <a:close/>
                  <a:moveTo>
                    <a:pt x="9174933" y="1866899"/>
                  </a:moveTo>
                  <a:cubicBezTo>
                    <a:pt x="9185924" y="1870736"/>
                    <a:pt x="9196914" y="1882245"/>
                    <a:pt x="9204241" y="1893755"/>
                  </a:cubicBezTo>
                  <a:cubicBezTo>
                    <a:pt x="9211568" y="1905264"/>
                    <a:pt x="9211568" y="1912937"/>
                    <a:pt x="9200578" y="1912937"/>
                  </a:cubicBezTo>
                  <a:cubicBezTo>
                    <a:pt x="9189587" y="1912937"/>
                    <a:pt x="9178597" y="1901428"/>
                    <a:pt x="9171270" y="1889918"/>
                  </a:cubicBezTo>
                  <a:cubicBezTo>
                    <a:pt x="9163943" y="1874572"/>
                    <a:pt x="9167606" y="1866899"/>
                    <a:pt x="9174933" y="1866899"/>
                  </a:cubicBezTo>
                  <a:close/>
                  <a:moveTo>
                    <a:pt x="6009459" y="1866899"/>
                  </a:moveTo>
                  <a:cubicBezTo>
                    <a:pt x="6024602" y="1866899"/>
                    <a:pt x="6035959" y="1878409"/>
                    <a:pt x="6035959" y="1889918"/>
                  </a:cubicBezTo>
                  <a:cubicBezTo>
                    <a:pt x="6039744" y="1901428"/>
                    <a:pt x="6028387" y="1912937"/>
                    <a:pt x="6017031" y="1912937"/>
                  </a:cubicBezTo>
                  <a:cubicBezTo>
                    <a:pt x="6005674" y="1912937"/>
                    <a:pt x="5994317" y="1901428"/>
                    <a:pt x="5994317" y="1889918"/>
                  </a:cubicBezTo>
                  <a:cubicBezTo>
                    <a:pt x="5990531" y="1878409"/>
                    <a:pt x="5998102" y="1866899"/>
                    <a:pt x="6009459" y="1866899"/>
                  </a:cubicBezTo>
                  <a:close/>
                  <a:moveTo>
                    <a:pt x="5941451" y="1866899"/>
                  </a:moveTo>
                  <a:cubicBezTo>
                    <a:pt x="5952960" y="1866899"/>
                    <a:pt x="5964470" y="1874572"/>
                    <a:pt x="5968306" y="1889918"/>
                  </a:cubicBezTo>
                  <a:cubicBezTo>
                    <a:pt x="5968306" y="1901428"/>
                    <a:pt x="5960633" y="1912937"/>
                    <a:pt x="5949124" y="1909101"/>
                  </a:cubicBezTo>
                  <a:cubicBezTo>
                    <a:pt x="5937614" y="1909101"/>
                    <a:pt x="5926105" y="1901428"/>
                    <a:pt x="5922268" y="1886082"/>
                  </a:cubicBezTo>
                  <a:cubicBezTo>
                    <a:pt x="5922268" y="1874572"/>
                    <a:pt x="5929941" y="1866899"/>
                    <a:pt x="5941451" y="1866899"/>
                  </a:cubicBezTo>
                  <a:close/>
                  <a:moveTo>
                    <a:pt x="4427372" y="1866899"/>
                  </a:moveTo>
                  <a:cubicBezTo>
                    <a:pt x="4438485" y="1866899"/>
                    <a:pt x="4445893" y="1874572"/>
                    <a:pt x="4445893" y="1886082"/>
                  </a:cubicBezTo>
                  <a:cubicBezTo>
                    <a:pt x="4445893" y="1901428"/>
                    <a:pt x="4434781" y="1909101"/>
                    <a:pt x="4423668" y="1912937"/>
                  </a:cubicBezTo>
                  <a:cubicBezTo>
                    <a:pt x="4412556" y="1912937"/>
                    <a:pt x="4401443" y="1901428"/>
                    <a:pt x="4405147" y="1889918"/>
                  </a:cubicBezTo>
                  <a:cubicBezTo>
                    <a:pt x="4405147" y="1874572"/>
                    <a:pt x="4416260" y="1866899"/>
                    <a:pt x="4427372" y="1866899"/>
                  </a:cubicBezTo>
                  <a:close/>
                  <a:moveTo>
                    <a:pt x="4355406" y="1866899"/>
                  </a:moveTo>
                  <a:cubicBezTo>
                    <a:pt x="4370223" y="1866899"/>
                    <a:pt x="4377631" y="1878409"/>
                    <a:pt x="4377631" y="1889918"/>
                  </a:cubicBezTo>
                  <a:cubicBezTo>
                    <a:pt x="4377631" y="1901428"/>
                    <a:pt x="4366519" y="1912937"/>
                    <a:pt x="4355406" y="1912937"/>
                  </a:cubicBezTo>
                  <a:cubicBezTo>
                    <a:pt x="4340590" y="1912937"/>
                    <a:pt x="4333181" y="1905264"/>
                    <a:pt x="4333181" y="1889918"/>
                  </a:cubicBezTo>
                  <a:cubicBezTo>
                    <a:pt x="4336885" y="1878409"/>
                    <a:pt x="4344294" y="1866899"/>
                    <a:pt x="4355406" y="1866899"/>
                  </a:cubicBezTo>
                  <a:close/>
                  <a:moveTo>
                    <a:pt x="1657904" y="1866899"/>
                  </a:moveTo>
                  <a:cubicBezTo>
                    <a:pt x="1669264" y="1866899"/>
                    <a:pt x="1673050" y="1874572"/>
                    <a:pt x="1669264" y="1886082"/>
                  </a:cubicBezTo>
                  <a:cubicBezTo>
                    <a:pt x="1661691" y="1897591"/>
                    <a:pt x="1650332" y="1909101"/>
                    <a:pt x="1638974" y="1912937"/>
                  </a:cubicBezTo>
                  <a:cubicBezTo>
                    <a:pt x="1627614" y="1912937"/>
                    <a:pt x="1623828" y="1905264"/>
                    <a:pt x="1627614" y="1889918"/>
                  </a:cubicBezTo>
                  <a:cubicBezTo>
                    <a:pt x="1635187" y="1878409"/>
                    <a:pt x="1646546" y="1866899"/>
                    <a:pt x="1657904" y="1866899"/>
                  </a:cubicBezTo>
                  <a:close/>
                  <a:moveTo>
                    <a:pt x="177775" y="1866899"/>
                  </a:moveTo>
                  <a:cubicBezTo>
                    <a:pt x="185448" y="1866899"/>
                    <a:pt x="185448" y="1874572"/>
                    <a:pt x="177775" y="1886082"/>
                  </a:cubicBezTo>
                  <a:cubicBezTo>
                    <a:pt x="170103" y="1897591"/>
                    <a:pt x="158595" y="1909101"/>
                    <a:pt x="147087" y="1912937"/>
                  </a:cubicBezTo>
                  <a:cubicBezTo>
                    <a:pt x="139414" y="1912937"/>
                    <a:pt x="139414" y="1905264"/>
                    <a:pt x="147087" y="1893755"/>
                  </a:cubicBezTo>
                  <a:cubicBezTo>
                    <a:pt x="154759" y="1882245"/>
                    <a:pt x="166267" y="1870736"/>
                    <a:pt x="177775" y="1866899"/>
                  </a:cubicBezTo>
                  <a:close/>
                  <a:moveTo>
                    <a:pt x="8071010" y="1864213"/>
                  </a:moveTo>
                  <a:cubicBezTo>
                    <a:pt x="8082367" y="1864213"/>
                    <a:pt x="8093724" y="1875203"/>
                    <a:pt x="8097510" y="1886193"/>
                  </a:cubicBezTo>
                  <a:cubicBezTo>
                    <a:pt x="8105081" y="1897184"/>
                    <a:pt x="8101295" y="1908174"/>
                    <a:pt x="8089939" y="1904511"/>
                  </a:cubicBezTo>
                  <a:cubicBezTo>
                    <a:pt x="8078582" y="1904511"/>
                    <a:pt x="8063439" y="1893520"/>
                    <a:pt x="8059654" y="1882530"/>
                  </a:cubicBezTo>
                  <a:cubicBezTo>
                    <a:pt x="8055868" y="1871540"/>
                    <a:pt x="8059654" y="1860549"/>
                    <a:pt x="8071010" y="1864213"/>
                  </a:cubicBezTo>
                  <a:close/>
                  <a:moveTo>
                    <a:pt x="5874114" y="1863724"/>
                  </a:moveTo>
                  <a:cubicBezTo>
                    <a:pt x="5885227" y="1863724"/>
                    <a:pt x="5896339" y="1874837"/>
                    <a:pt x="5900043" y="1885949"/>
                  </a:cubicBezTo>
                  <a:cubicBezTo>
                    <a:pt x="5900043" y="1900766"/>
                    <a:pt x="5892635" y="1908174"/>
                    <a:pt x="5881522" y="1908174"/>
                  </a:cubicBezTo>
                  <a:cubicBezTo>
                    <a:pt x="5866706" y="1908174"/>
                    <a:pt x="5859297" y="1897062"/>
                    <a:pt x="5855593" y="1885949"/>
                  </a:cubicBezTo>
                  <a:cubicBezTo>
                    <a:pt x="5855593" y="1874837"/>
                    <a:pt x="5863002" y="1863724"/>
                    <a:pt x="5874114" y="1863724"/>
                  </a:cubicBezTo>
                  <a:close/>
                  <a:moveTo>
                    <a:pt x="5806514" y="1863724"/>
                  </a:moveTo>
                  <a:cubicBezTo>
                    <a:pt x="5818023" y="1863724"/>
                    <a:pt x="5829533" y="1874837"/>
                    <a:pt x="5829533" y="1885949"/>
                  </a:cubicBezTo>
                  <a:cubicBezTo>
                    <a:pt x="5833369" y="1897062"/>
                    <a:pt x="5825696" y="1908174"/>
                    <a:pt x="5810350" y="1908174"/>
                  </a:cubicBezTo>
                  <a:cubicBezTo>
                    <a:pt x="5798841" y="1908174"/>
                    <a:pt x="5787331" y="1897062"/>
                    <a:pt x="5787331" y="1885949"/>
                  </a:cubicBezTo>
                  <a:cubicBezTo>
                    <a:pt x="5787331" y="1871132"/>
                    <a:pt x="5795004" y="1863724"/>
                    <a:pt x="5806514" y="1863724"/>
                  </a:cubicBezTo>
                  <a:close/>
                  <a:moveTo>
                    <a:pt x="4562575" y="1863724"/>
                  </a:moveTo>
                  <a:cubicBezTo>
                    <a:pt x="4577921" y="1863724"/>
                    <a:pt x="4585594" y="1871132"/>
                    <a:pt x="4585594" y="1885949"/>
                  </a:cubicBezTo>
                  <a:cubicBezTo>
                    <a:pt x="4585594" y="1897062"/>
                    <a:pt x="4574085" y="1908174"/>
                    <a:pt x="4562575" y="1908174"/>
                  </a:cubicBezTo>
                  <a:cubicBezTo>
                    <a:pt x="4551066" y="1908174"/>
                    <a:pt x="4539556" y="1897062"/>
                    <a:pt x="4539556" y="1885949"/>
                  </a:cubicBezTo>
                  <a:cubicBezTo>
                    <a:pt x="4543393" y="1874837"/>
                    <a:pt x="4551066" y="1863724"/>
                    <a:pt x="4562575" y="1863724"/>
                  </a:cubicBezTo>
                  <a:close/>
                  <a:moveTo>
                    <a:pt x="4495106" y="1863724"/>
                  </a:moveTo>
                  <a:cubicBezTo>
                    <a:pt x="4506219" y="1863724"/>
                    <a:pt x="4517331" y="1874837"/>
                    <a:pt x="4517331" y="1885949"/>
                  </a:cubicBezTo>
                  <a:cubicBezTo>
                    <a:pt x="4513627" y="1897062"/>
                    <a:pt x="4506219" y="1908174"/>
                    <a:pt x="4491402" y="1908174"/>
                  </a:cubicBezTo>
                  <a:cubicBezTo>
                    <a:pt x="4480290" y="1908174"/>
                    <a:pt x="4472881" y="1900766"/>
                    <a:pt x="4472881" y="1885949"/>
                  </a:cubicBezTo>
                  <a:cubicBezTo>
                    <a:pt x="4472881" y="1874837"/>
                    <a:pt x="4483994" y="1863724"/>
                    <a:pt x="4495106" y="1863724"/>
                  </a:cubicBezTo>
                  <a:close/>
                  <a:moveTo>
                    <a:pt x="9118150" y="1860549"/>
                  </a:moveTo>
                  <a:cubicBezTo>
                    <a:pt x="9129507" y="1864253"/>
                    <a:pt x="9144649" y="1875366"/>
                    <a:pt x="9148435" y="1886478"/>
                  </a:cubicBezTo>
                  <a:cubicBezTo>
                    <a:pt x="9156006" y="1897591"/>
                    <a:pt x="9156006" y="1904999"/>
                    <a:pt x="9144649" y="1904999"/>
                  </a:cubicBezTo>
                  <a:cubicBezTo>
                    <a:pt x="9137078" y="1904999"/>
                    <a:pt x="9121935" y="1893887"/>
                    <a:pt x="9114364" y="1879070"/>
                  </a:cubicBezTo>
                  <a:cubicBezTo>
                    <a:pt x="9106793" y="1867957"/>
                    <a:pt x="9110579" y="1860549"/>
                    <a:pt x="9118150" y="1860549"/>
                  </a:cubicBezTo>
                  <a:close/>
                  <a:moveTo>
                    <a:pt x="5738118" y="1860549"/>
                  </a:moveTo>
                  <a:cubicBezTo>
                    <a:pt x="5749231" y="1860549"/>
                    <a:pt x="5760343" y="1871662"/>
                    <a:pt x="5760343" y="1882774"/>
                  </a:cubicBezTo>
                  <a:cubicBezTo>
                    <a:pt x="5760343" y="1897591"/>
                    <a:pt x="5752935" y="1904999"/>
                    <a:pt x="5741822" y="1904999"/>
                  </a:cubicBezTo>
                  <a:cubicBezTo>
                    <a:pt x="5730710" y="1904999"/>
                    <a:pt x="5719597" y="1897591"/>
                    <a:pt x="5719597" y="1882774"/>
                  </a:cubicBezTo>
                  <a:cubicBezTo>
                    <a:pt x="5715893" y="1871662"/>
                    <a:pt x="5727006" y="1860549"/>
                    <a:pt x="5738118" y="1860549"/>
                  </a:cubicBezTo>
                  <a:close/>
                  <a:moveTo>
                    <a:pt x="5666814" y="1860549"/>
                  </a:moveTo>
                  <a:cubicBezTo>
                    <a:pt x="5682160" y="1860549"/>
                    <a:pt x="5689833" y="1871662"/>
                    <a:pt x="5693669" y="1882774"/>
                  </a:cubicBezTo>
                  <a:cubicBezTo>
                    <a:pt x="5693669" y="1893887"/>
                    <a:pt x="5685996" y="1904999"/>
                    <a:pt x="5674487" y="1904999"/>
                  </a:cubicBezTo>
                  <a:cubicBezTo>
                    <a:pt x="5659141" y="1904999"/>
                    <a:pt x="5651468" y="1893887"/>
                    <a:pt x="5647631" y="1882774"/>
                  </a:cubicBezTo>
                  <a:cubicBezTo>
                    <a:pt x="5647631" y="1871662"/>
                    <a:pt x="5655304" y="1860549"/>
                    <a:pt x="5666814" y="1860549"/>
                  </a:cubicBezTo>
                  <a:close/>
                  <a:moveTo>
                    <a:pt x="5598551" y="1860549"/>
                  </a:moveTo>
                  <a:cubicBezTo>
                    <a:pt x="5610060" y="1860549"/>
                    <a:pt x="5621570" y="1871662"/>
                    <a:pt x="5621570" y="1882774"/>
                  </a:cubicBezTo>
                  <a:cubicBezTo>
                    <a:pt x="5625406" y="1893887"/>
                    <a:pt x="5613897" y="1904999"/>
                    <a:pt x="5602387" y="1904999"/>
                  </a:cubicBezTo>
                  <a:cubicBezTo>
                    <a:pt x="5590878" y="1904999"/>
                    <a:pt x="5579368" y="1893887"/>
                    <a:pt x="5579368" y="1882774"/>
                  </a:cubicBezTo>
                  <a:cubicBezTo>
                    <a:pt x="5579368" y="1867957"/>
                    <a:pt x="5587041" y="1860549"/>
                    <a:pt x="5598551" y="1860549"/>
                  </a:cubicBezTo>
                  <a:close/>
                  <a:moveTo>
                    <a:pt x="5530950" y="1860549"/>
                  </a:moveTo>
                  <a:cubicBezTo>
                    <a:pt x="5542460" y="1860549"/>
                    <a:pt x="5553969" y="1867957"/>
                    <a:pt x="5553969" y="1882774"/>
                  </a:cubicBezTo>
                  <a:cubicBezTo>
                    <a:pt x="5553969" y="1893887"/>
                    <a:pt x="5546296" y="1904999"/>
                    <a:pt x="5534787" y="1901295"/>
                  </a:cubicBezTo>
                  <a:cubicBezTo>
                    <a:pt x="5523277" y="1901295"/>
                    <a:pt x="5511768" y="1893887"/>
                    <a:pt x="5511768" y="1879070"/>
                  </a:cubicBezTo>
                  <a:cubicBezTo>
                    <a:pt x="5507931" y="1867957"/>
                    <a:pt x="5519441" y="1860549"/>
                    <a:pt x="5530950" y="1860549"/>
                  </a:cubicBezTo>
                  <a:close/>
                  <a:moveTo>
                    <a:pt x="4841470" y="1860549"/>
                  </a:moveTo>
                  <a:cubicBezTo>
                    <a:pt x="4852727" y="1860549"/>
                    <a:pt x="4860231" y="1867957"/>
                    <a:pt x="4860231" y="1882774"/>
                  </a:cubicBezTo>
                  <a:cubicBezTo>
                    <a:pt x="4860231" y="1893887"/>
                    <a:pt x="4852727" y="1901295"/>
                    <a:pt x="4841470" y="1901295"/>
                  </a:cubicBezTo>
                  <a:cubicBezTo>
                    <a:pt x="4826461" y="1904999"/>
                    <a:pt x="4818956" y="1893887"/>
                    <a:pt x="4818956" y="1882774"/>
                  </a:cubicBezTo>
                  <a:cubicBezTo>
                    <a:pt x="4818956" y="1867957"/>
                    <a:pt x="4830213" y="1860549"/>
                    <a:pt x="4841470" y="1860549"/>
                  </a:cubicBezTo>
                  <a:close/>
                  <a:moveTo>
                    <a:pt x="4769743" y="1860549"/>
                  </a:moveTo>
                  <a:cubicBezTo>
                    <a:pt x="4784560" y="1860549"/>
                    <a:pt x="4791968" y="1867957"/>
                    <a:pt x="4791968" y="1882774"/>
                  </a:cubicBezTo>
                  <a:cubicBezTo>
                    <a:pt x="4791968" y="1893887"/>
                    <a:pt x="4780856" y="1904999"/>
                    <a:pt x="4769743" y="1904999"/>
                  </a:cubicBezTo>
                  <a:cubicBezTo>
                    <a:pt x="4758631" y="1904999"/>
                    <a:pt x="4747518" y="1893887"/>
                    <a:pt x="4747518" y="1882774"/>
                  </a:cubicBezTo>
                  <a:cubicBezTo>
                    <a:pt x="4751222" y="1871662"/>
                    <a:pt x="4758631" y="1860549"/>
                    <a:pt x="4769743" y="1860549"/>
                  </a:cubicBezTo>
                  <a:close/>
                  <a:moveTo>
                    <a:pt x="4702275" y="1860549"/>
                  </a:moveTo>
                  <a:cubicBezTo>
                    <a:pt x="4713785" y="1860549"/>
                    <a:pt x="4725294" y="1871662"/>
                    <a:pt x="4725294" y="1882774"/>
                  </a:cubicBezTo>
                  <a:cubicBezTo>
                    <a:pt x="4725294" y="1893887"/>
                    <a:pt x="4713785" y="1904999"/>
                    <a:pt x="4702275" y="1904999"/>
                  </a:cubicBezTo>
                  <a:cubicBezTo>
                    <a:pt x="4686929" y="1904999"/>
                    <a:pt x="4679256" y="1893887"/>
                    <a:pt x="4679256" y="1882774"/>
                  </a:cubicBezTo>
                  <a:cubicBezTo>
                    <a:pt x="4679256" y="1871662"/>
                    <a:pt x="4690766" y="1860549"/>
                    <a:pt x="4702275" y="1860549"/>
                  </a:cubicBezTo>
                  <a:close/>
                  <a:moveTo>
                    <a:pt x="4635095" y="1860549"/>
                  </a:moveTo>
                  <a:cubicBezTo>
                    <a:pt x="4646352" y="1860549"/>
                    <a:pt x="4653856" y="1871662"/>
                    <a:pt x="4653856" y="1882774"/>
                  </a:cubicBezTo>
                  <a:cubicBezTo>
                    <a:pt x="4653856" y="1897591"/>
                    <a:pt x="4642599" y="1904999"/>
                    <a:pt x="4631343" y="1904999"/>
                  </a:cubicBezTo>
                  <a:cubicBezTo>
                    <a:pt x="4620086" y="1904999"/>
                    <a:pt x="4612581" y="1897591"/>
                    <a:pt x="4612581" y="1886478"/>
                  </a:cubicBezTo>
                  <a:cubicBezTo>
                    <a:pt x="4612581" y="1871662"/>
                    <a:pt x="4623838" y="1864253"/>
                    <a:pt x="4635095" y="1860549"/>
                  </a:cubicBezTo>
                  <a:close/>
                  <a:moveTo>
                    <a:pt x="2318342" y="1860549"/>
                  </a:moveTo>
                  <a:cubicBezTo>
                    <a:pt x="2329701" y="1860549"/>
                    <a:pt x="2333483" y="1867957"/>
                    <a:pt x="2329701" y="1879070"/>
                  </a:cubicBezTo>
                  <a:cubicBezTo>
                    <a:pt x="2325914" y="1890182"/>
                    <a:pt x="2314557" y="1901295"/>
                    <a:pt x="2303203" y="1904999"/>
                  </a:cubicBezTo>
                  <a:cubicBezTo>
                    <a:pt x="2291851" y="1904999"/>
                    <a:pt x="2284272" y="1897591"/>
                    <a:pt x="2291851" y="1882774"/>
                  </a:cubicBezTo>
                  <a:cubicBezTo>
                    <a:pt x="2295633" y="1871662"/>
                    <a:pt x="2306990" y="1860549"/>
                    <a:pt x="2318342" y="1860549"/>
                  </a:cubicBezTo>
                  <a:close/>
                  <a:moveTo>
                    <a:pt x="1718241" y="1860549"/>
                  </a:moveTo>
                  <a:cubicBezTo>
                    <a:pt x="1729600" y="1860549"/>
                    <a:pt x="1733386" y="1867957"/>
                    <a:pt x="1729600" y="1879070"/>
                  </a:cubicBezTo>
                  <a:cubicBezTo>
                    <a:pt x="1722028" y="1890182"/>
                    <a:pt x="1710668" y="1901295"/>
                    <a:pt x="1699309" y="1904999"/>
                  </a:cubicBezTo>
                  <a:cubicBezTo>
                    <a:pt x="1687950" y="1904999"/>
                    <a:pt x="1684164" y="1897591"/>
                    <a:pt x="1691737" y="1882774"/>
                  </a:cubicBezTo>
                  <a:cubicBezTo>
                    <a:pt x="1695523" y="1871662"/>
                    <a:pt x="1710668" y="1860549"/>
                    <a:pt x="1718241" y="1860549"/>
                  </a:cubicBezTo>
                  <a:close/>
                  <a:moveTo>
                    <a:pt x="9513438" y="1859573"/>
                  </a:moveTo>
                  <a:cubicBezTo>
                    <a:pt x="9521009" y="1859573"/>
                    <a:pt x="9536152" y="1870930"/>
                    <a:pt x="9543723" y="1882286"/>
                  </a:cubicBezTo>
                  <a:cubicBezTo>
                    <a:pt x="9551294" y="1897429"/>
                    <a:pt x="9551294" y="1905000"/>
                    <a:pt x="9539937" y="1901215"/>
                  </a:cubicBezTo>
                  <a:cubicBezTo>
                    <a:pt x="9532366" y="1901215"/>
                    <a:pt x="9517223" y="1889858"/>
                    <a:pt x="9509652" y="1878501"/>
                  </a:cubicBezTo>
                  <a:cubicBezTo>
                    <a:pt x="9502081" y="1867144"/>
                    <a:pt x="9502081" y="1855787"/>
                    <a:pt x="9513438" y="1859573"/>
                  </a:cubicBezTo>
                  <a:close/>
                  <a:moveTo>
                    <a:pt x="226475" y="1859573"/>
                  </a:moveTo>
                  <a:cubicBezTo>
                    <a:pt x="237831" y="1855787"/>
                    <a:pt x="237831" y="1863358"/>
                    <a:pt x="230260" y="1878501"/>
                  </a:cubicBezTo>
                  <a:cubicBezTo>
                    <a:pt x="222689" y="1889858"/>
                    <a:pt x="207549" y="1901215"/>
                    <a:pt x="199978" y="1901215"/>
                  </a:cubicBezTo>
                  <a:cubicBezTo>
                    <a:pt x="188623" y="1905000"/>
                    <a:pt x="188623" y="1893643"/>
                    <a:pt x="196193" y="1882286"/>
                  </a:cubicBezTo>
                  <a:cubicBezTo>
                    <a:pt x="203763" y="1870930"/>
                    <a:pt x="218904" y="1859573"/>
                    <a:pt x="226475" y="1859573"/>
                  </a:cubicBezTo>
                  <a:close/>
                  <a:moveTo>
                    <a:pt x="8005923" y="1855787"/>
                  </a:moveTo>
                  <a:cubicBezTo>
                    <a:pt x="8017280" y="1855787"/>
                    <a:pt x="8028637" y="1867297"/>
                    <a:pt x="8036208" y="1878806"/>
                  </a:cubicBezTo>
                  <a:cubicBezTo>
                    <a:pt x="8039994" y="1894152"/>
                    <a:pt x="8036208" y="1901825"/>
                    <a:pt x="8024852" y="1901825"/>
                  </a:cubicBezTo>
                  <a:cubicBezTo>
                    <a:pt x="8013495" y="1897989"/>
                    <a:pt x="8002138" y="1890316"/>
                    <a:pt x="7994567" y="1874970"/>
                  </a:cubicBezTo>
                  <a:cubicBezTo>
                    <a:pt x="7990781" y="1863460"/>
                    <a:pt x="7994567" y="1855787"/>
                    <a:pt x="8005923" y="1855787"/>
                  </a:cubicBezTo>
                  <a:close/>
                  <a:moveTo>
                    <a:pt x="5463481" y="1855787"/>
                  </a:moveTo>
                  <a:cubicBezTo>
                    <a:pt x="5474594" y="1855787"/>
                    <a:pt x="5485706" y="1867297"/>
                    <a:pt x="5485706" y="1878806"/>
                  </a:cubicBezTo>
                  <a:cubicBezTo>
                    <a:pt x="5485706" y="1894152"/>
                    <a:pt x="5478298" y="1901825"/>
                    <a:pt x="5463481" y="1901825"/>
                  </a:cubicBezTo>
                  <a:cubicBezTo>
                    <a:pt x="5452369" y="1901825"/>
                    <a:pt x="5444960" y="1894152"/>
                    <a:pt x="5441256" y="1878806"/>
                  </a:cubicBezTo>
                  <a:cubicBezTo>
                    <a:pt x="5441256" y="1867297"/>
                    <a:pt x="5448665" y="1855787"/>
                    <a:pt x="5463481" y="1855787"/>
                  </a:cubicBezTo>
                  <a:close/>
                  <a:moveTo>
                    <a:pt x="5391514" y="1855787"/>
                  </a:moveTo>
                  <a:cubicBezTo>
                    <a:pt x="5406331" y="1855787"/>
                    <a:pt x="5413739" y="1867297"/>
                    <a:pt x="5413739" y="1878806"/>
                  </a:cubicBezTo>
                  <a:cubicBezTo>
                    <a:pt x="5417443" y="1894152"/>
                    <a:pt x="5406331" y="1901825"/>
                    <a:pt x="5395218" y="1901825"/>
                  </a:cubicBezTo>
                  <a:cubicBezTo>
                    <a:pt x="5384106" y="1901825"/>
                    <a:pt x="5372993" y="1890316"/>
                    <a:pt x="5372993" y="1878806"/>
                  </a:cubicBezTo>
                  <a:cubicBezTo>
                    <a:pt x="5372993" y="1867297"/>
                    <a:pt x="5380402" y="1855787"/>
                    <a:pt x="5391514" y="1855787"/>
                  </a:cubicBezTo>
                  <a:close/>
                  <a:moveTo>
                    <a:pt x="5323781" y="1855787"/>
                  </a:moveTo>
                  <a:cubicBezTo>
                    <a:pt x="5334894" y="1855787"/>
                    <a:pt x="5346006" y="1867297"/>
                    <a:pt x="5346006" y="1878806"/>
                  </a:cubicBezTo>
                  <a:cubicBezTo>
                    <a:pt x="5346006" y="1890316"/>
                    <a:pt x="5338598" y="1901825"/>
                    <a:pt x="5327485" y="1901825"/>
                  </a:cubicBezTo>
                  <a:cubicBezTo>
                    <a:pt x="5312669" y="1901825"/>
                    <a:pt x="5305260" y="1890316"/>
                    <a:pt x="5305260" y="1878806"/>
                  </a:cubicBezTo>
                  <a:cubicBezTo>
                    <a:pt x="5301556" y="1867297"/>
                    <a:pt x="5312669" y="1855787"/>
                    <a:pt x="5323781" y="1855787"/>
                  </a:cubicBezTo>
                  <a:close/>
                  <a:moveTo>
                    <a:pt x="5256312" y="1855787"/>
                  </a:moveTo>
                  <a:cubicBezTo>
                    <a:pt x="5269025" y="1855787"/>
                    <a:pt x="5279331" y="1866093"/>
                    <a:pt x="5279331" y="1878806"/>
                  </a:cubicBezTo>
                  <a:cubicBezTo>
                    <a:pt x="5279331" y="1891519"/>
                    <a:pt x="5269025" y="1901825"/>
                    <a:pt x="5256312" y="1901825"/>
                  </a:cubicBezTo>
                  <a:cubicBezTo>
                    <a:pt x="5243599" y="1901825"/>
                    <a:pt x="5233293" y="1891519"/>
                    <a:pt x="5233293" y="1878806"/>
                  </a:cubicBezTo>
                  <a:cubicBezTo>
                    <a:pt x="5233293" y="1866093"/>
                    <a:pt x="5243599" y="1855787"/>
                    <a:pt x="5256312" y="1855787"/>
                  </a:cubicBezTo>
                  <a:close/>
                  <a:moveTo>
                    <a:pt x="5184514" y="1855787"/>
                  </a:moveTo>
                  <a:cubicBezTo>
                    <a:pt x="5200101" y="1855787"/>
                    <a:pt x="5207894" y="1867297"/>
                    <a:pt x="5207894" y="1878806"/>
                  </a:cubicBezTo>
                  <a:cubicBezTo>
                    <a:pt x="5207894" y="1890316"/>
                    <a:pt x="5200101" y="1901825"/>
                    <a:pt x="5188411" y="1901825"/>
                  </a:cubicBezTo>
                  <a:cubicBezTo>
                    <a:pt x="5176721" y="1901825"/>
                    <a:pt x="5165031" y="1890316"/>
                    <a:pt x="5165031" y="1878806"/>
                  </a:cubicBezTo>
                  <a:cubicBezTo>
                    <a:pt x="5165031" y="1867297"/>
                    <a:pt x="5172825" y="1855787"/>
                    <a:pt x="5184514" y="1855787"/>
                  </a:cubicBezTo>
                  <a:close/>
                  <a:moveTo>
                    <a:pt x="5116612" y="1855787"/>
                  </a:moveTo>
                  <a:cubicBezTo>
                    <a:pt x="5128122" y="1855787"/>
                    <a:pt x="5139631" y="1867297"/>
                    <a:pt x="5139631" y="1878806"/>
                  </a:cubicBezTo>
                  <a:cubicBezTo>
                    <a:pt x="5139631" y="1890316"/>
                    <a:pt x="5131958" y="1901825"/>
                    <a:pt x="5116612" y="1901825"/>
                  </a:cubicBezTo>
                  <a:cubicBezTo>
                    <a:pt x="5105103" y="1901825"/>
                    <a:pt x="5097430" y="1890316"/>
                    <a:pt x="5093593" y="1878806"/>
                  </a:cubicBezTo>
                  <a:cubicBezTo>
                    <a:pt x="5093593" y="1867297"/>
                    <a:pt x="5105103" y="1855787"/>
                    <a:pt x="5116612" y="1855787"/>
                  </a:cubicBezTo>
                  <a:close/>
                  <a:moveTo>
                    <a:pt x="5049143" y="1855787"/>
                  </a:moveTo>
                  <a:cubicBezTo>
                    <a:pt x="5061418" y="1855787"/>
                    <a:pt x="5071368" y="1866093"/>
                    <a:pt x="5071368" y="1878806"/>
                  </a:cubicBezTo>
                  <a:cubicBezTo>
                    <a:pt x="5071368" y="1891519"/>
                    <a:pt x="5061418" y="1901825"/>
                    <a:pt x="5049143" y="1901825"/>
                  </a:cubicBezTo>
                  <a:cubicBezTo>
                    <a:pt x="5036868" y="1901825"/>
                    <a:pt x="5026918" y="1891519"/>
                    <a:pt x="5026918" y="1878806"/>
                  </a:cubicBezTo>
                  <a:cubicBezTo>
                    <a:pt x="5026918" y="1866093"/>
                    <a:pt x="5036868" y="1855787"/>
                    <a:pt x="5049143" y="1855787"/>
                  </a:cubicBezTo>
                  <a:close/>
                  <a:moveTo>
                    <a:pt x="4977418" y="1855787"/>
                  </a:moveTo>
                  <a:cubicBezTo>
                    <a:pt x="4992427" y="1855787"/>
                    <a:pt x="4999931" y="1867297"/>
                    <a:pt x="4999931" y="1878806"/>
                  </a:cubicBezTo>
                  <a:cubicBezTo>
                    <a:pt x="4999931" y="1890316"/>
                    <a:pt x="4992427" y="1901825"/>
                    <a:pt x="4977418" y="1901825"/>
                  </a:cubicBezTo>
                  <a:cubicBezTo>
                    <a:pt x="4966161" y="1901825"/>
                    <a:pt x="4958656" y="1894152"/>
                    <a:pt x="4958656" y="1878806"/>
                  </a:cubicBezTo>
                  <a:cubicBezTo>
                    <a:pt x="4958656" y="1867297"/>
                    <a:pt x="4966161" y="1855787"/>
                    <a:pt x="4977418" y="1855787"/>
                  </a:cubicBezTo>
                  <a:close/>
                  <a:moveTo>
                    <a:pt x="4909443" y="1855787"/>
                  </a:moveTo>
                  <a:cubicBezTo>
                    <a:pt x="4921718" y="1855787"/>
                    <a:pt x="4931668" y="1866093"/>
                    <a:pt x="4931668" y="1878806"/>
                  </a:cubicBezTo>
                  <a:cubicBezTo>
                    <a:pt x="4931668" y="1891519"/>
                    <a:pt x="4921718" y="1901825"/>
                    <a:pt x="4909443" y="1901825"/>
                  </a:cubicBezTo>
                  <a:cubicBezTo>
                    <a:pt x="4897168" y="1901825"/>
                    <a:pt x="4887218" y="1891519"/>
                    <a:pt x="4887218" y="1878806"/>
                  </a:cubicBezTo>
                  <a:cubicBezTo>
                    <a:pt x="4887218" y="1866093"/>
                    <a:pt x="4897168" y="1855787"/>
                    <a:pt x="4909443" y="1855787"/>
                  </a:cubicBezTo>
                  <a:close/>
                  <a:moveTo>
                    <a:pt x="9061000" y="1852612"/>
                  </a:moveTo>
                  <a:cubicBezTo>
                    <a:pt x="9072357" y="1852612"/>
                    <a:pt x="9087499" y="1863725"/>
                    <a:pt x="9095070" y="1878541"/>
                  </a:cubicBezTo>
                  <a:cubicBezTo>
                    <a:pt x="9098856" y="1889654"/>
                    <a:pt x="9098856" y="1897062"/>
                    <a:pt x="9087499" y="1897062"/>
                  </a:cubicBezTo>
                  <a:cubicBezTo>
                    <a:pt x="9079928" y="1893358"/>
                    <a:pt x="9064785" y="1885950"/>
                    <a:pt x="9057214" y="1871133"/>
                  </a:cubicBezTo>
                  <a:cubicBezTo>
                    <a:pt x="9049643" y="1860020"/>
                    <a:pt x="9053429" y="1852612"/>
                    <a:pt x="9061000" y="1852612"/>
                  </a:cubicBezTo>
                  <a:close/>
                  <a:moveTo>
                    <a:pt x="7136177" y="1852612"/>
                  </a:moveTo>
                  <a:cubicBezTo>
                    <a:pt x="7147687" y="1852612"/>
                    <a:pt x="7159196" y="1863725"/>
                    <a:pt x="7163033" y="1874837"/>
                  </a:cubicBezTo>
                  <a:cubicBezTo>
                    <a:pt x="7166869" y="1885950"/>
                    <a:pt x="7163033" y="1897062"/>
                    <a:pt x="7151523" y="1897062"/>
                  </a:cubicBezTo>
                  <a:cubicBezTo>
                    <a:pt x="7140014" y="1893358"/>
                    <a:pt x="7124668" y="1885950"/>
                    <a:pt x="7124668" y="1871133"/>
                  </a:cubicBezTo>
                  <a:cubicBezTo>
                    <a:pt x="7120831" y="1860020"/>
                    <a:pt x="7124668" y="1852612"/>
                    <a:pt x="7136177" y="1852612"/>
                  </a:cubicBezTo>
                  <a:close/>
                  <a:moveTo>
                    <a:pt x="2381844" y="1852612"/>
                  </a:moveTo>
                  <a:cubicBezTo>
                    <a:pt x="2393186" y="1852612"/>
                    <a:pt x="2396969" y="1860020"/>
                    <a:pt x="2393186" y="1874837"/>
                  </a:cubicBezTo>
                  <a:cubicBezTo>
                    <a:pt x="2389401" y="1885950"/>
                    <a:pt x="2378064" y="1897062"/>
                    <a:pt x="2366703" y="1897062"/>
                  </a:cubicBezTo>
                  <a:cubicBezTo>
                    <a:pt x="2355340" y="1897062"/>
                    <a:pt x="2347770" y="1889654"/>
                    <a:pt x="2355340" y="1878541"/>
                  </a:cubicBezTo>
                  <a:cubicBezTo>
                    <a:pt x="2359127" y="1863725"/>
                    <a:pt x="2370492" y="1852612"/>
                    <a:pt x="2381844" y="1852612"/>
                  </a:cubicBezTo>
                  <a:close/>
                  <a:moveTo>
                    <a:pt x="1783061" y="1852612"/>
                  </a:moveTo>
                  <a:cubicBezTo>
                    <a:pt x="1794629" y="1852612"/>
                    <a:pt x="1798485" y="1860020"/>
                    <a:pt x="1790773" y="1871133"/>
                  </a:cubicBezTo>
                  <a:cubicBezTo>
                    <a:pt x="1786917" y="1882245"/>
                    <a:pt x="1771493" y="1893358"/>
                    <a:pt x="1759925" y="1897062"/>
                  </a:cubicBezTo>
                  <a:cubicBezTo>
                    <a:pt x="1752213" y="1897062"/>
                    <a:pt x="1744501" y="1889654"/>
                    <a:pt x="1752213" y="1874837"/>
                  </a:cubicBezTo>
                  <a:cubicBezTo>
                    <a:pt x="1756068" y="1863725"/>
                    <a:pt x="1771493" y="1852612"/>
                    <a:pt x="1783061" y="1852612"/>
                  </a:cubicBezTo>
                  <a:close/>
                  <a:moveTo>
                    <a:pt x="9461050" y="1851635"/>
                  </a:moveTo>
                  <a:cubicBezTo>
                    <a:pt x="9468621" y="1851635"/>
                    <a:pt x="9483764" y="1862992"/>
                    <a:pt x="9491335" y="1874348"/>
                  </a:cubicBezTo>
                  <a:cubicBezTo>
                    <a:pt x="9498906" y="1885705"/>
                    <a:pt x="9495120" y="1897062"/>
                    <a:pt x="9487549" y="1893277"/>
                  </a:cubicBezTo>
                  <a:cubicBezTo>
                    <a:pt x="9479978" y="1893277"/>
                    <a:pt x="9464835" y="1881920"/>
                    <a:pt x="9457264" y="1870563"/>
                  </a:cubicBezTo>
                  <a:cubicBezTo>
                    <a:pt x="9449693" y="1855420"/>
                    <a:pt x="9449693" y="1847849"/>
                    <a:pt x="9461050" y="1851635"/>
                  </a:cubicBezTo>
                  <a:close/>
                  <a:moveTo>
                    <a:pt x="7072474" y="1848460"/>
                  </a:moveTo>
                  <a:cubicBezTo>
                    <a:pt x="7083464" y="1848460"/>
                    <a:pt x="7094454" y="1859817"/>
                    <a:pt x="7098118" y="1871173"/>
                  </a:cubicBezTo>
                  <a:cubicBezTo>
                    <a:pt x="7101781" y="1882530"/>
                    <a:pt x="7094454" y="1893887"/>
                    <a:pt x="7083464" y="1890102"/>
                  </a:cubicBezTo>
                  <a:cubicBezTo>
                    <a:pt x="7072474" y="1890102"/>
                    <a:pt x="7061483" y="1878745"/>
                    <a:pt x="7057820" y="1867388"/>
                  </a:cubicBezTo>
                  <a:cubicBezTo>
                    <a:pt x="7054156" y="1856031"/>
                    <a:pt x="7061483" y="1844674"/>
                    <a:pt x="7072474" y="1848460"/>
                  </a:cubicBezTo>
                  <a:close/>
                  <a:moveTo>
                    <a:pt x="2445953" y="1848460"/>
                  </a:moveTo>
                  <a:cubicBezTo>
                    <a:pt x="2457514" y="1844674"/>
                    <a:pt x="2465225" y="1856031"/>
                    <a:pt x="2457514" y="1867388"/>
                  </a:cubicBezTo>
                  <a:cubicBezTo>
                    <a:pt x="2453661" y="1878745"/>
                    <a:pt x="2442098" y="1890102"/>
                    <a:pt x="2430533" y="1890102"/>
                  </a:cubicBezTo>
                  <a:cubicBezTo>
                    <a:pt x="2418969" y="1893887"/>
                    <a:pt x="2411262" y="1882530"/>
                    <a:pt x="2418969" y="1871173"/>
                  </a:cubicBezTo>
                  <a:cubicBezTo>
                    <a:pt x="2422820" y="1859817"/>
                    <a:pt x="2434388" y="1848460"/>
                    <a:pt x="2445953" y="1848460"/>
                  </a:cubicBezTo>
                  <a:close/>
                  <a:moveTo>
                    <a:pt x="278857" y="1847849"/>
                  </a:moveTo>
                  <a:cubicBezTo>
                    <a:pt x="286427" y="1847849"/>
                    <a:pt x="290212" y="1855522"/>
                    <a:pt x="282642" y="1867032"/>
                  </a:cubicBezTo>
                  <a:cubicBezTo>
                    <a:pt x="275071" y="1878541"/>
                    <a:pt x="259931" y="1890051"/>
                    <a:pt x="252360" y="1893887"/>
                  </a:cubicBezTo>
                  <a:cubicBezTo>
                    <a:pt x="241004" y="1893887"/>
                    <a:pt x="241004" y="1886214"/>
                    <a:pt x="248575" y="1874705"/>
                  </a:cubicBezTo>
                  <a:cubicBezTo>
                    <a:pt x="256145" y="1859359"/>
                    <a:pt x="271286" y="1851686"/>
                    <a:pt x="278857" y="1847849"/>
                  </a:cubicBezTo>
                  <a:close/>
                  <a:moveTo>
                    <a:pt x="7882098" y="1845285"/>
                  </a:moveTo>
                  <a:cubicBezTo>
                    <a:pt x="7893455" y="1845285"/>
                    <a:pt x="7904812" y="1856642"/>
                    <a:pt x="7912383" y="1867998"/>
                  </a:cubicBezTo>
                  <a:cubicBezTo>
                    <a:pt x="7916169" y="1879355"/>
                    <a:pt x="7912383" y="1890712"/>
                    <a:pt x="7901027" y="1886927"/>
                  </a:cubicBezTo>
                  <a:cubicBezTo>
                    <a:pt x="7889670" y="1886927"/>
                    <a:pt x="7878313" y="1875570"/>
                    <a:pt x="7870742" y="1864213"/>
                  </a:cubicBezTo>
                  <a:cubicBezTo>
                    <a:pt x="7866956" y="1852856"/>
                    <a:pt x="7870742" y="1841499"/>
                    <a:pt x="7882098" y="1845285"/>
                  </a:cubicBezTo>
                  <a:close/>
                  <a:moveTo>
                    <a:pt x="9009223" y="1844674"/>
                  </a:moveTo>
                  <a:cubicBezTo>
                    <a:pt x="9016795" y="1844674"/>
                    <a:pt x="9031937" y="1856184"/>
                    <a:pt x="9039508" y="1871530"/>
                  </a:cubicBezTo>
                  <a:cubicBezTo>
                    <a:pt x="9043294" y="1883039"/>
                    <a:pt x="9043294" y="1890712"/>
                    <a:pt x="9031937" y="1890712"/>
                  </a:cubicBezTo>
                  <a:cubicBezTo>
                    <a:pt x="9024366" y="1886876"/>
                    <a:pt x="9009223" y="1875366"/>
                    <a:pt x="9001652" y="1863857"/>
                  </a:cubicBezTo>
                  <a:cubicBezTo>
                    <a:pt x="8994081" y="1852347"/>
                    <a:pt x="8997867" y="1844674"/>
                    <a:pt x="9009223" y="1844674"/>
                  </a:cubicBezTo>
                  <a:close/>
                  <a:moveTo>
                    <a:pt x="1843677" y="1844674"/>
                  </a:moveTo>
                  <a:cubicBezTo>
                    <a:pt x="1855036" y="1844674"/>
                    <a:pt x="1858822" y="1852347"/>
                    <a:pt x="1855036" y="1863857"/>
                  </a:cubicBezTo>
                  <a:cubicBezTo>
                    <a:pt x="1847464" y="1875366"/>
                    <a:pt x="1836105" y="1886876"/>
                    <a:pt x="1824746" y="1890712"/>
                  </a:cubicBezTo>
                  <a:cubicBezTo>
                    <a:pt x="1813386" y="1890712"/>
                    <a:pt x="1809601" y="1883039"/>
                    <a:pt x="1813386" y="1867693"/>
                  </a:cubicBezTo>
                  <a:cubicBezTo>
                    <a:pt x="1820960" y="1856184"/>
                    <a:pt x="1832318" y="1844674"/>
                    <a:pt x="1843677" y="1844674"/>
                  </a:cubicBezTo>
                  <a:close/>
                  <a:moveTo>
                    <a:pt x="9408663" y="1841499"/>
                  </a:moveTo>
                  <a:cubicBezTo>
                    <a:pt x="9416234" y="1845203"/>
                    <a:pt x="9431377" y="1856316"/>
                    <a:pt x="9438948" y="1867428"/>
                  </a:cubicBezTo>
                  <a:cubicBezTo>
                    <a:pt x="9446519" y="1878541"/>
                    <a:pt x="9442733" y="1885949"/>
                    <a:pt x="9435162" y="1885949"/>
                  </a:cubicBezTo>
                  <a:cubicBezTo>
                    <a:pt x="9423805" y="1885949"/>
                    <a:pt x="9412448" y="1874837"/>
                    <a:pt x="9404877" y="1860020"/>
                  </a:cubicBezTo>
                  <a:cubicBezTo>
                    <a:pt x="9397306" y="1848907"/>
                    <a:pt x="9397306" y="1841499"/>
                    <a:pt x="9408663" y="1841499"/>
                  </a:cubicBezTo>
                  <a:close/>
                  <a:moveTo>
                    <a:pt x="8952073" y="1836737"/>
                  </a:moveTo>
                  <a:cubicBezTo>
                    <a:pt x="8959645" y="1836737"/>
                    <a:pt x="8974787" y="1848247"/>
                    <a:pt x="8982358" y="1859756"/>
                  </a:cubicBezTo>
                  <a:cubicBezTo>
                    <a:pt x="8986144" y="1875102"/>
                    <a:pt x="8986144" y="1882775"/>
                    <a:pt x="8974787" y="1882775"/>
                  </a:cubicBezTo>
                  <a:cubicBezTo>
                    <a:pt x="8967216" y="1878939"/>
                    <a:pt x="8952073" y="1867429"/>
                    <a:pt x="8944502" y="1855920"/>
                  </a:cubicBezTo>
                  <a:cubicBezTo>
                    <a:pt x="8936931" y="1844410"/>
                    <a:pt x="8940717" y="1836737"/>
                    <a:pt x="8952073" y="1836737"/>
                  </a:cubicBezTo>
                  <a:close/>
                  <a:moveTo>
                    <a:pt x="8462949" y="1836737"/>
                  </a:moveTo>
                  <a:cubicBezTo>
                    <a:pt x="8474175" y="1840523"/>
                    <a:pt x="8485401" y="1851880"/>
                    <a:pt x="8492885" y="1863236"/>
                  </a:cubicBezTo>
                  <a:cubicBezTo>
                    <a:pt x="8500369" y="1874593"/>
                    <a:pt x="8496627" y="1885950"/>
                    <a:pt x="8485401" y="1882165"/>
                  </a:cubicBezTo>
                  <a:cubicBezTo>
                    <a:pt x="8474175" y="1882165"/>
                    <a:pt x="8462949" y="1870808"/>
                    <a:pt x="8455465" y="1859451"/>
                  </a:cubicBezTo>
                  <a:cubicBezTo>
                    <a:pt x="8447981" y="1844308"/>
                    <a:pt x="8451723" y="1836737"/>
                    <a:pt x="8462949" y="1836737"/>
                  </a:cubicBezTo>
                  <a:close/>
                  <a:moveTo>
                    <a:pt x="7818598" y="1836737"/>
                  </a:moveTo>
                  <a:cubicBezTo>
                    <a:pt x="7829955" y="1836737"/>
                    <a:pt x="7845098" y="1848247"/>
                    <a:pt x="7848883" y="1863593"/>
                  </a:cubicBezTo>
                  <a:cubicBezTo>
                    <a:pt x="7852669" y="1875102"/>
                    <a:pt x="7848883" y="1882775"/>
                    <a:pt x="7837527" y="1882775"/>
                  </a:cubicBezTo>
                  <a:cubicBezTo>
                    <a:pt x="7826170" y="1882775"/>
                    <a:pt x="7814813" y="1871266"/>
                    <a:pt x="7807242" y="1859756"/>
                  </a:cubicBezTo>
                  <a:cubicBezTo>
                    <a:pt x="7803456" y="1844410"/>
                    <a:pt x="7807242" y="1836737"/>
                    <a:pt x="7818598" y="1836737"/>
                  </a:cubicBezTo>
                  <a:close/>
                  <a:moveTo>
                    <a:pt x="1903621" y="1836737"/>
                  </a:moveTo>
                  <a:cubicBezTo>
                    <a:pt x="1914849" y="1836737"/>
                    <a:pt x="1922334" y="1844410"/>
                    <a:pt x="1914849" y="1855920"/>
                  </a:cubicBezTo>
                  <a:cubicBezTo>
                    <a:pt x="1911107" y="1871266"/>
                    <a:pt x="1896136" y="1878939"/>
                    <a:pt x="1884908" y="1882775"/>
                  </a:cubicBezTo>
                  <a:cubicBezTo>
                    <a:pt x="1873680" y="1882775"/>
                    <a:pt x="1869937" y="1875102"/>
                    <a:pt x="1877422" y="1859756"/>
                  </a:cubicBezTo>
                  <a:cubicBezTo>
                    <a:pt x="1881165" y="1848247"/>
                    <a:pt x="1896136" y="1836737"/>
                    <a:pt x="1903621" y="1836737"/>
                  </a:cubicBezTo>
                  <a:close/>
                  <a:moveTo>
                    <a:pt x="332012" y="1836737"/>
                  </a:moveTo>
                  <a:cubicBezTo>
                    <a:pt x="339420" y="1836737"/>
                    <a:pt x="339420" y="1844410"/>
                    <a:pt x="332012" y="1855920"/>
                  </a:cubicBezTo>
                  <a:cubicBezTo>
                    <a:pt x="324605" y="1871266"/>
                    <a:pt x="313493" y="1882775"/>
                    <a:pt x="302381" y="1882775"/>
                  </a:cubicBezTo>
                  <a:cubicBezTo>
                    <a:pt x="294974" y="1882775"/>
                    <a:pt x="294974" y="1875102"/>
                    <a:pt x="302381" y="1863593"/>
                  </a:cubicBezTo>
                  <a:cubicBezTo>
                    <a:pt x="309789" y="1852083"/>
                    <a:pt x="320900" y="1840574"/>
                    <a:pt x="332012" y="1836737"/>
                  </a:cubicBezTo>
                  <a:close/>
                  <a:moveTo>
                    <a:pt x="8402188" y="1834051"/>
                  </a:moveTo>
                  <a:cubicBezTo>
                    <a:pt x="8413545" y="1834051"/>
                    <a:pt x="8428687" y="1845041"/>
                    <a:pt x="8432473" y="1856031"/>
                  </a:cubicBezTo>
                  <a:cubicBezTo>
                    <a:pt x="8440044" y="1867022"/>
                    <a:pt x="8436258" y="1878012"/>
                    <a:pt x="8424902" y="1874349"/>
                  </a:cubicBezTo>
                  <a:cubicBezTo>
                    <a:pt x="8413545" y="1874349"/>
                    <a:pt x="8402188" y="1863358"/>
                    <a:pt x="8394617" y="1852368"/>
                  </a:cubicBezTo>
                  <a:cubicBezTo>
                    <a:pt x="8390831" y="1841378"/>
                    <a:pt x="8390831" y="1830387"/>
                    <a:pt x="8402188" y="1834051"/>
                  </a:cubicBezTo>
                  <a:close/>
                  <a:moveTo>
                    <a:pt x="7757645" y="1834051"/>
                  </a:moveTo>
                  <a:cubicBezTo>
                    <a:pt x="7769211" y="1834051"/>
                    <a:pt x="7780777" y="1845041"/>
                    <a:pt x="7784632" y="1856031"/>
                  </a:cubicBezTo>
                  <a:cubicBezTo>
                    <a:pt x="7792343" y="1867022"/>
                    <a:pt x="7784632" y="1878012"/>
                    <a:pt x="7773066" y="1874349"/>
                  </a:cubicBezTo>
                  <a:cubicBezTo>
                    <a:pt x="7761500" y="1874349"/>
                    <a:pt x="7749934" y="1863358"/>
                    <a:pt x="7746079" y="1852368"/>
                  </a:cubicBezTo>
                  <a:cubicBezTo>
                    <a:pt x="7738368" y="1841378"/>
                    <a:pt x="7746079" y="1830387"/>
                    <a:pt x="7757645" y="1834051"/>
                  </a:cubicBezTo>
                  <a:close/>
                  <a:moveTo>
                    <a:pt x="9351513" y="1833562"/>
                  </a:moveTo>
                  <a:cubicBezTo>
                    <a:pt x="9362870" y="1833562"/>
                    <a:pt x="9374227" y="1844675"/>
                    <a:pt x="9381798" y="1859491"/>
                  </a:cubicBezTo>
                  <a:cubicBezTo>
                    <a:pt x="9389369" y="1870604"/>
                    <a:pt x="9389369" y="1878012"/>
                    <a:pt x="9378012" y="1878012"/>
                  </a:cubicBezTo>
                  <a:cubicBezTo>
                    <a:pt x="9370441" y="1874308"/>
                    <a:pt x="9355298" y="1863195"/>
                    <a:pt x="9347727" y="1852083"/>
                  </a:cubicBezTo>
                  <a:cubicBezTo>
                    <a:pt x="9340156" y="1840970"/>
                    <a:pt x="9343942" y="1833562"/>
                    <a:pt x="9351513" y="1833562"/>
                  </a:cubicBezTo>
                  <a:close/>
                  <a:moveTo>
                    <a:pt x="1451473" y="1829410"/>
                  </a:moveTo>
                  <a:cubicBezTo>
                    <a:pt x="1462832" y="1825624"/>
                    <a:pt x="1466618" y="1836981"/>
                    <a:pt x="1459045" y="1848338"/>
                  </a:cubicBezTo>
                  <a:cubicBezTo>
                    <a:pt x="1455259" y="1859695"/>
                    <a:pt x="1440114" y="1871052"/>
                    <a:pt x="1428755" y="1874837"/>
                  </a:cubicBezTo>
                  <a:cubicBezTo>
                    <a:pt x="1417396" y="1874837"/>
                    <a:pt x="1417396" y="1867266"/>
                    <a:pt x="1421183" y="1852123"/>
                  </a:cubicBezTo>
                  <a:cubicBezTo>
                    <a:pt x="1428755" y="1840767"/>
                    <a:pt x="1440114" y="1829410"/>
                    <a:pt x="1451473" y="1829410"/>
                  </a:cubicBezTo>
                  <a:close/>
                  <a:moveTo>
                    <a:pt x="384395" y="1829410"/>
                  </a:moveTo>
                  <a:cubicBezTo>
                    <a:pt x="391803" y="1825624"/>
                    <a:pt x="391803" y="1836981"/>
                    <a:pt x="384395" y="1848338"/>
                  </a:cubicBezTo>
                  <a:cubicBezTo>
                    <a:pt x="376988" y="1859695"/>
                    <a:pt x="365877" y="1871052"/>
                    <a:pt x="354765" y="1871052"/>
                  </a:cubicBezTo>
                  <a:cubicBezTo>
                    <a:pt x="347357" y="1874837"/>
                    <a:pt x="347357" y="1867266"/>
                    <a:pt x="354765" y="1852123"/>
                  </a:cubicBezTo>
                  <a:cubicBezTo>
                    <a:pt x="362172" y="1840767"/>
                    <a:pt x="373284" y="1829410"/>
                    <a:pt x="384395" y="1829410"/>
                  </a:cubicBezTo>
                  <a:close/>
                  <a:moveTo>
                    <a:pt x="9299125" y="1826235"/>
                  </a:moveTo>
                  <a:cubicBezTo>
                    <a:pt x="9306696" y="1826235"/>
                    <a:pt x="9321839" y="1837592"/>
                    <a:pt x="9329410" y="1848948"/>
                  </a:cubicBezTo>
                  <a:cubicBezTo>
                    <a:pt x="9336981" y="1864091"/>
                    <a:pt x="9336981" y="1871662"/>
                    <a:pt x="9325624" y="1867877"/>
                  </a:cubicBezTo>
                  <a:cubicBezTo>
                    <a:pt x="9318053" y="1867877"/>
                    <a:pt x="9302910" y="1856520"/>
                    <a:pt x="9295339" y="1845163"/>
                  </a:cubicBezTo>
                  <a:cubicBezTo>
                    <a:pt x="9287768" y="1833806"/>
                    <a:pt x="9287768" y="1822449"/>
                    <a:pt x="9299125" y="1826235"/>
                  </a:cubicBezTo>
                  <a:close/>
                  <a:moveTo>
                    <a:pt x="8341863" y="1826235"/>
                  </a:moveTo>
                  <a:cubicBezTo>
                    <a:pt x="8353220" y="1826235"/>
                    <a:pt x="8368362" y="1837592"/>
                    <a:pt x="8372148" y="1848948"/>
                  </a:cubicBezTo>
                  <a:cubicBezTo>
                    <a:pt x="8379719" y="1860305"/>
                    <a:pt x="8375933" y="1871662"/>
                    <a:pt x="8364577" y="1871662"/>
                  </a:cubicBezTo>
                  <a:cubicBezTo>
                    <a:pt x="8353220" y="1867877"/>
                    <a:pt x="8341863" y="1856520"/>
                    <a:pt x="8334292" y="1845163"/>
                  </a:cubicBezTo>
                  <a:cubicBezTo>
                    <a:pt x="8330506" y="1833806"/>
                    <a:pt x="8330506" y="1822449"/>
                    <a:pt x="8341863" y="1826235"/>
                  </a:cubicBezTo>
                  <a:close/>
                  <a:moveTo>
                    <a:pt x="7694285" y="1825624"/>
                  </a:moveTo>
                  <a:cubicBezTo>
                    <a:pt x="7705275" y="1825624"/>
                    <a:pt x="7716266" y="1837134"/>
                    <a:pt x="7719929" y="1848643"/>
                  </a:cubicBezTo>
                  <a:cubicBezTo>
                    <a:pt x="7727256" y="1863989"/>
                    <a:pt x="7719929" y="1871662"/>
                    <a:pt x="7708939" y="1871662"/>
                  </a:cubicBezTo>
                  <a:cubicBezTo>
                    <a:pt x="7697948" y="1871662"/>
                    <a:pt x="7686958" y="1860153"/>
                    <a:pt x="7683294" y="1848643"/>
                  </a:cubicBezTo>
                  <a:cubicBezTo>
                    <a:pt x="7679631" y="1833297"/>
                    <a:pt x="7683294" y="1825624"/>
                    <a:pt x="7694285" y="1825624"/>
                  </a:cubicBezTo>
                  <a:close/>
                  <a:moveTo>
                    <a:pt x="8835575" y="1821473"/>
                  </a:moveTo>
                  <a:cubicBezTo>
                    <a:pt x="8846932" y="1821473"/>
                    <a:pt x="8858289" y="1832830"/>
                    <a:pt x="8865860" y="1844186"/>
                  </a:cubicBezTo>
                  <a:cubicBezTo>
                    <a:pt x="8873431" y="1859329"/>
                    <a:pt x="8869645" y="1866900"/>
                    <a:pt x="8862074" y="1863115"/>
                  </a:cubicBezTo>
                  <a:cubicBezTo>
                    <a:pt x="8850717" y="1863115"/>
                    <a:pt x="8835575" y="1851758"/>
                    <a:pt x="8831789" y="1840401"/>
                  </a:cubicBezTo>
                  <a:cubicBezTo>
                    <a:pt x="8824218" y="1829044"/>
                    <a:pt x="8828004" y="1817687"/>
                    <a:pt x="8835575" y="1821473"/>
                  </a:cubicBezTo>
                  <a:close/>
                  <a:moveTo>
                    <a:pt x="7629685" y="1821473"/>
                  </a:moveTo>
                  <a:cubicBezTo>
                    <a:pt x="7641042" y="1821473"/>
                    <a:pt x="7652399" y="1832830"/>
                    <a:pt x="7659970" y="1844186"/>
                  </a:cubicBezTo>
                  <a:cubicBezTo>
                    <a:pt x="7663756" y="1855543"/>
                    <a:pt x="7656185" y="1866900"/>
                    <a:pt x="7644828" y="1863115"/>
                  </a:cubicBezTo>
                  <a:cubicBezTo>
                    <a:pt x="7637257" y="1863115"/>
                    <a:pt x="7622114" y="1851758"/>
                    <a:pt x="7618329" y="1840401"/>
                  </a:cubicBezTo>
                  <a:cubicBezTo>
                    <a:pt x="7614543" y="1829044"/>
                    <a:pt x="7618329" y="1817687"/>
                    <a:pt x="7629685" y="1821473"/>
                  </a:cubicBezTo>
                  <a:close/>
                  <a:moveTo>
                    <a:pt x="1511530" y="1821473"/>
                  </a:moveTo>
                  <a:cubicBezTo>
                    <a:pt x="1523097" y="1817687"/>
                    <a:pt x="1526953" y="1829044"/>
                    <a:pt x="1519241" y="1840401"/>
                  </a:cubicBezTo>
                  <a:cubicBezTo>
                    <a:pt x="1511530" y="1851758"/>
                    <a:pt x="1499961" y="1863115"/>
                    <a:pt x="1488393" y="1863115"/>
                  </a:cubicBezTo>
                  <a:cubicBezTo>
                    <a:pt x="1476825" y="1866900"/>
                    <a:pt x="1472969" y="1855543"/>
                    <a:pt x="1480681" y="1844186"/>
                  </a:cubicBezTo>
                  <a:cubicBezTo>
                    <a:pt x="1488393" y="1832830"/>
                    <a:pt x="1499961" y="1821473"/>
                    <a:pt x="1511530" y="1821473"/>
                  </a:cubicBezTo>
                  <a:close/>
                  <a:moveTo>
                    <a:pt x="8281974" y="1817687"/>
                  </a:moveTo>
                  <a:cubicBezTo>
                    <a:pt x="8293200" y="1817687"/>
                    <a:pt x="8308168" y="1829197"/>
                    <a:pt x="8311910" y="1840706"/>
                  </a:cubicBezTo>
                  <a:cubicBezTo>
                    <a:pt x="8319394" y="1856052"/>
                    <a:pt x="8315652" y="1863725"/>
                    <a:pt x="8304426" y="1863725"/>
                  </a:cubicBezTo>
                  <a:cubicBezTo>
                    <a:pt x="8293200" y="1859889"/>
                    <a:pt x="8281974" y="1852216"/>
                    <a:pt x="8274490" y="1836870"/>
                  </a:cubicBezTo>
                  <a:cubicBezTo>
                    <a:pt x="8267006" y="1825360"/>
                    <a:pt x="8270748" y="1817687"/>
                    <a:pt x="8281974" y="1817687"/>
                  </a:cubicBezTo>
                  <a:close/>
                  <a:moveTo>
                    <a:pt x="1571865" y="1815123"/>
                  </a:moveTo>
                  <a:cubicBezTo>
                    <a:pt x="1583433" y="1811337"/>
                    <a:pt x="1587290" y="1822694"/>
                    <a:pt x="1579577" y="1834051"/>
                  </a:cubicBezTo>
                  <a:cubicBezTo>
                    <a:pt x="1571865" y="1845408"/>
                    <a:pt x="1560297" y="1856765"/>
                    <a:pt x="1548729" y="1856765"/>
                  </a:cubicBezTo>
                  <a:cubicBezTo>
                    <a:pt x="1537161" y="1860550"/>
                    <a:pt x="1533305" y="1849193"/>
                    <a:pt x="1541017" y="1837836"/>
                  </a:cubicBezTo>
                  <a:cubicBezTo>
                    <a:pt x="1548729" y="1826480"/>
                    <a:pt x="1560297" y="1815123"/>
                    <a:pt x="1571865" y="1815123"/>
                  </a:cubicBezTo>
                  <a:close/>
                  <a:moveTo>
                    <a:pt x="7566185" y="1814512"/>
                  </a:moveTo>
                  <a:cubicBezTo>
                    <a:pt x="7577542" y="1814512"/>
                    <a:pt x="7588899" y="1826022"/>
                    <a:pt x="7596470" y="1841368"/>
                  </a:cubicBezTo>
                  <a:cubicBezTo>
                    <a:pt x="7600256" y="1852877"/>
                    <a:pt x="7592685" y="1860550"/>
                    <a:pt x="7581328" y="1860550"/>
                  </a:cubicBezTo>
                  <a:cubicBezTo>
                    <a:pt x="7573757" y="1860550"/>
                    <a:pt x="7558614" y="1849041"/>
                    <a:pt x="7554829" y="1837531"/>
                  </a:cubicBezTo>
                  <a:cubicBezTo>
                    <a:pt x="7551043" y="1822185"/>
                    <a:pt x="7554829" y="1814512"/>
                    <a:pt x="7566185" y="1814512"/>
                  </a:cubicBezTo>
                  <a:close/>
                  <a:moveTo>
                    <a:pt x="6338071" y="1810360"/>
                  </a:moveTo>
                  <a:cubicBezTo>
                    <a:pt x="6349428" y="1810360"/>
                    <a:pt x="6360785" y="1817931"/>
                    <a:pt x="6364571" y="1833073"/>
                  </a:cubicBezTo>
                  <a:cubicBezTo>
                    <a:pt x="6368356" y="1844430"/>
                    <a:pt x="6360785" y="1855787"/>
                    <a:pt x="6349428" y="1852002"/>
                  </a:cubicBezTo>
                  <a:cubicBezTo>
                    <a:pt x="6338071" y="1852002"/>
                    <a:pt x="6326714" y="1844430"/>
                    <a:pt x="6322929" y="1829288"/>
                  </a:cubicBezTo>
                  <a:cubicBezTo>
                    <a:pt x="6319143" y="1817931"/>
                    <a:pt x="6326714" y="1806574"/>
                    <a:pt x="6338071" y="1810360"/>
                  </a:cubicBezTo>
                  <a:close/>
                  <a:moveTo>
                    <a:pt x="1632201" y="1807185"/>
                  </a:moveTo>
                  <a:cubicBezTo>
                    <a:pt x="1643769" y="1803399"/>
                    <a:pt x="1647625" y="1814756"/>
                    <a:pt x="1639913" y="1826113"/>
                  </a:cubicBezTo>
                  <a:cubicBezTo>
                    <a:pt x="1632201" y="1837470"/>
                    <a:pt x="1620633" y="1848827"/>
                    <a:pt x="1609065" y="1848827"/>
                  </a:cubicBezTo>
                  <a:cubicBezTo>
                    <a:pt x="1597496" y="1852612"/>
                    <a:pt x="1593640" y="1841255"/>
                    <a:pt x="1601353" y="1829898"/>
                  </a:cubicBezTo>
                  <a:cubicBezTo>
                    <a:pt x="1609065" y="1818542"/>
                    <a:pt x="1620633" y="1807185"/>
                    <a:pt x="1632201" y="1807185"/>
                  </a:cubicBezTo>
                  <a:close/>
                  <a:moveTo>
                    <a:pt x="6269809" y="1806574"/>
                  </a:moveTo>
                  <a:cubicBezTo>
                    <a:pt x="6284952" y="1806574"/>
                    <a:pt x="6296309" y="1818084"/>
                    <a:pt x="6296309" y="1829593"/>
                  </a:cubicBezTo>
                  <a:cubicBezTo>
                    <a:pt x="6300094" y="1841103"/>
                    <a:pt x="6292523" y="1852612"/>
                    <a:pt x="6281166" y="1852612"/>
                  </a:cubicBezTo>
                  <a:cubicBezTo>
                    <a:pt x="6269809" y="1852612"/>
                    <a:pt x="6258452" y="1841103"/>
                    <a:pt x="6254667" y="1829593"/>
                  </a:cubicBezTo>
                  <a:cubicBezTo>
                    <a:pt x="6250881" y="1814247"/>
                    <a:pt x="6258452" y="1806574"/>
                    <a:pt x="6269809" y="1806574"/>
                  </a:cubicBezTo>
                  <a:close/>
                  <a:moveTo>
                    <a:pt x="6205332" y="1803399"/>
                  </a:moveTo>
                  <a:cubicBezTo>
                    <a:pt x="6216689" y="1803399"/>
                    <a:pt x="6228046" y="1814512"/>
                    <a:pt x="6228046" y="1825624"/>
                  </a:cubicBezTo>
                  <a:cubicBezTo>
                    <a:pt x="6231831" y="1840441"/>
                    <a:pt x="6224260" y="1847849"/>
                    <a:pt x="6212903" y="1847849"/>
                  </a:cubicBezTo>
                  <a:cubicBezTo>
                    <a:pt x="6201546" y="1847849"/>
                    <a:pt x="6190189" y="1836737"/>
                    <a:pt x="6186404" y="1825624"/>
                  </a:cubicBezTo>
                  <a:cubicBezTo>
                    <a:pt x="6182618" y="1814512"/>
                    <a:pt x="6190189" y="1803399"/>
                    <a:pt x="6205332" y="1803399"/>
                  </a:cubicBezTo>
                  <a:close/>
                  <a:moveTo>
                    <a:pt x="6137924" y="1803399"/>
                  </a:moveTo>
                  <a:cubicBezTo>
                    <a:pt x="6148914" y="1803399"/>
                    <a:pt x="6159905" y="1814512"/>
                    <a:pt x="6159905" y="1825624"/>
                  </a:cubicBezTo>
                  <a:cubicBezTo>
                    <a:pt x="6163568" y="1836737"/>
                    <a:pt x="6156241" y="1847849"/>
                    <a:pt x="6145251" y="1847849"/>
                  </a:cubicBezTo>
                  <a:cubicBezTo>
                    <a:pt x="6134261" y="1844145"/>
                    <a:pt x="6123270" y="1836737"/>
                    <a:pt x="6119607" y="1821920"/>
                  </a:cubicBezTo>
                  <a:cubicBezTo>
                    <a:pt x="6115943" y="1810807"/>
                    <a:pt x="6126934" y="1803399"/>
                    <a:pt x="6137924" y="1803399"/>
                  </a:cubicBezTo>
                  <a:close/>
                  <a:moveTo>
                    <a:pt x="6070039" y="1800224"/>
                  </a:moveTo>
                  <a:cubicBezTo>
                    <a:pt x="6081548" y="1800224"/>
                    <a:pt x="6093058" y="1811337"/>
                    <a:pt x="6093058" y="1822449"/>
                  </a:cubicBezTo>
                  <a:cubicBezTo>
                    <a:pt x="6096894" y="1833562"/>
                    <a:pt x="6089221" y="1844674"/>
                    <a:pt x="6077712" y="1844674"/>
                  </a:cubicBezTo>
                  <a:cubicBezTo>
                    <a:pt x="6062366" y="1844674"/>
                    <a:pt x="6054693" y="1833562"/>
                    <a:pt x="6050856" y="1822449"/>
                  </a:cubicBezTo>
                  <a:cubicBezTo>
                    <a:pt x="6050856" y="1811337"/>
                    <a:pt x="6058529" y="1800224"/>
                    <a:pt x="6070039" y="1800224"/>
                  </a:cubicBezTo>
                  <a:close/>
                  <a:moveTo>
                    <a:pt x="6001776" y="1800224"/>
                  </a:moveTo>
                  <a:cubicBezTo>
                    <a:pt x="6013285" y="1800224"/>
                    <a:pt x="6024795" y="1807632"/>
                    <a:pt x="6024795" y="1822449"/>
                  </a:cubicBezTo>
                  <a:cubicBezTo>
                    <a:pt x="6028631" y="1833562"/>
                    <a:pt x="6020958" y="1844674"/>
                    <a:pt x="6009449" y="1840970"/>
                  </a:cubicBezTo>
                  <a:cubicBezTo>
                    <a:pt x="5994103" y="1840970"/>
                    <a:pt x="5982593" y="1833562"/>
                    <a:pt x="5982593" y="1818745"/>
                  </a:cubicBezTo>
                  <a:cubicBezTo>
                    <a:pt x="5982593" y="1807632"/>
                    <a:pt x="5990266" y="1800224"/>
                    <a:pt x="6001776" y="1800224"/>
                  </a:cubicBezTo>
                  <a:close/>
                  <a:moveTo>
                    <a:pt x="4363632" y="1800224"/>
                  </a:moveTo>
                  <a:cubicBezTo>
                    <a:pt x="4374889" y="1800224"/>
                    <a:pt x="4382393" y="1807632"/>
                    <a:pt x="4382393" y="1818745"/>
                  </a:cubicBezTo>
                  <a:cubicBezTo>
                    <a:pt x="4382393" y="1833562"/>
                    <a:pt x="4371136" y="1840970"/>
                    <a:pt x="4359880" y="1844674"/>
                  </a:cubicBezTo>
                  <a:cubicBezTo>
                    <a:pt x="4348623" y="1844674"/>
                    <a:pt x="4341118" y="1833562"/>
                    <a:pt x="4341118" y="1822449"/>
                  </a:cubicBezTo>
                  <a:cubicBezTo>
                    <a:pt x="4341118" y="1807632"/>
                    <a:pt x="4352375" y="1800224"/>
                    <a:pt x="4363632" y="1800224"/>
                  </a:cubicBezTo>
                  <a:close/>
                  <a:moveTo>
                    <a:pt x="4295610" y="1800224"/>
                  </a:moveTo>
                  <a:cubicBezTo>
                    <a:pt x="4306723" y="1800224"/>
                    <a:pt x="4314131" y="1811337"/>
                    <a:pt x="4314131" y="1822449"/>
                  </a:cubicBezTo>
                  <a:cubicBezTo>
                    <a:pt x="4314131" y="1833562"/>
                    <a:pt x="4303019" y="1844674"/>
                    <a:pt x="4291906" y="1844674"/>
                  </a:cubicBezTo>
                  <a:cubicBezTo>
                    <a:pt x="4280794" y="1844674"/>
                    <a:pt x="4269681" y="1837266"/>
                    <a:pt x="4273385" y="1822449"/>
                  </a:cubicBezTo>
                  <a:cubicBezTo>
                    <a:pt x="4273385" y="1811337"/>
                    <a:pt x="4284498" y="1800224"/>
                    <a:pt x="4295610" y="1800224"/>
                  </a:cubicBezTo>
                  <a:close/>
                  <a:moveTo>
                    <a:pt x="222485" y="1800224"/>
                  </a:moveTo>
                  <a:cubicBezTo>
                    <a:pt x="229893" y="1800224"/>
                    <a:pt x="229893" y="1807632"/>
                    <a:pt x="222485" y="1818745"/>
                  </a:cubicBezTo>
                  <a:cubicBezTo>
                    <a:pt x="215078" y="1829857"/>
                    <a:pt x="200263" y="1840970"/>
                    <a:pt x="192855" y="1844674"/>
                  </a:cubicBezTo>
                  <a:cubicBezTo>
                    <a:pt x="185447" y="1844674"/>
                    <a:pt x="185447" y="1837266"/>
                    <a:pt x="192855" y="1826153"/>
                  </a:cubicBezTo>
                  <a:cubicBezTo>
                    <a:pt x="200263" y="1815041"/>
                    <a:pt x="211374" y="1803928"/>
                    <a:pt x="222485" y="1800224"/>
                  </a:cubicBezTo>
                  <a:close/>
                  <a:moveTo>
                    <a:pt x="8101173" y="1799248"/>
                  </a:moveTo>
                  <a:cubicBezTo>
                    <a:pt x="8112530" y="1799248"/>
                    <a:pt x="8123887" y="1810605"/>
                    <a:pt x="8131458" y="1821961"/>
                  </a:cubicBezTo>
                  <a:cubicBezTo>
                    <a:pt x="8135244" y="1833318"/>
                    <a:pt x="8131458" y="1844675"/>
                    <a:pt x="8120102" y="1844675"/>
                  </a:cubicBezTo>
                  <a:cubicBezTo>
                    <a:pt x="8108745" y="1840890"/>
                    <a:pt x="8097388" y="1829533"/>
                    <a:pt x="8089817" y="1818176"/>
                  </a:cubicBezTo>
                  <a:cubicBezTo>
                    <a:pt x="8086031" y="1806819"/>
                    <a:pt x="8089817" y="1795462"/>
                    <a:pt x="8101173" y="1799248"/>
                  </a:cubicBezTo>
                  <a:close/>
                  <a:moveTo>
                    <a:pt x="5933870" y="1795462"/>
                  </a:moveTo>
                  <a:cubicBezTo>
                    <a:pt x="5945227" y="1795462"/>
                    <a:pt x="5956584" y="1806972"/>
                    <a:pt x="5956584" y="1818481"/>
                  </a:cubicBezTo>
                  <a:cubicBezTo>
                    <a:pt x="5960369" y="1829991"/>
                    <a:pt x="5952798" y="1841500"/>
                    <a:pt x="5937656" y="1841500"/>
                  </a:cubicBezTo>
                  <a:cubicBezTo>
                    <a:pt x="5926299" y="1841500"/>
                    <a:pt x="5914942" y="1829991"/>
                    <a:pt x="5914942" y="1818481"/>
                  </a:cubicBezTo>
                  <a:cubicBezTo>
                    <a:pt x="5911156" y="1806972"/>
                    <a:pt x="5922513" y="1795462"/>
                    <a:pt x="5933870" y="1795462"/>
                  </a:cubicBezTo>
                  <a:close/>
                  <a:moveTo>
                    <a:pt x="5866462" y="1795462"/>
                  </a:moveTo>
                  <a:cubicBezTo>
                    <a:pt x="5877452" y="1795462"/>
                    <a:pt x="5888443" y="1803135"/>
                    <a:pt x="5888443" y="1818481"/>
                  </a:cubicBezTo>
                  <a:cubicBezTo>
                    <a:pt x="5892106" y="1829991"/>
                    <a:pt x="5881116" y="1841500"/>
                    <a:pt x="5870125" y="1841500"/>
                  </a:cubicBezTo>
                  <a:cubicBezTo>
                    <a:pt x="5859135" y="1837664"/>
                    <a:pt x="5848145" y="1829991"/>
                    <a:pt x="5848145" y="1814645"/>
                  </a:cubicBezTo>
                  <a:cubicBezTo>
                    <a:pt x="5844481" y="1803135"/>
                    <a:pt x="5855472" y="1795462"/>
                    <a:pt x="5866462" y="1795462"/>
                  </a:cubicBezTo>
                  <a:close/>
                  <a:moveTo>
                    <a:pt x="4499075" y="1795462"/>
                  </a:moveTo>
                  <a:cubicBezTo>
                    <a:pt x="4510585" y="1795462"/>
                    <a:pt x="4522094" y="1803135"/>
                    <a:pt x="4522094" y="1818481"/>
                  </a:cubicBezTo>
                  <a:cubicBezTo>
                    <a:pt x="4518258" y="1829991"/>
                    <a:pt x="4510585" y="1841500"/>
                    <a:pt x="4499075" y="1841500"/>
                  </a:cubicBezTo>
                  <a:cubicBezTo>
                    <a:pt x="4483729" y="1841500"/>
                    <a:pt x="4476056" y="1829991"/>
                    <a:pt x="4476056" y="1818481"/>
                  </a:cubicBezTo>
                  <a:cubicBezTo>
                    <a:pt x="4476056" y="1806972"/>
                    <a:pt x="4487566" y="1795462"/>
                    <a:pt x="4499075" y="1795462"/>
                  </a:cubicBezTo>
                  <a:close/>
                  <a:moveTo>
                    <a:pt x="4430812" y="1795462"/>
                  </a:moveTo>
                  <a:cubicBezTo>
                    <a:pt x="4442322" y="1795462"/>
                    <a:pt x="4453831" y="1806972"/>
                    <a:pt x="4449995" y="1818481"/>
                  </a:cubicBezTo>
                  <a:cubicBezTo>
                    <a:pt x="4449995" y="1829991"/>
                    <a:pt x="4438485" y="1841500"/>
                    <a:pt x="4426976" y="1841500"/>
                  </a:cubicBezTo>
                  <a:cubicBezTo>
                    <a:pt x="4415466" y="1841500"/>
                    <a:pt x="4407793" y="1833827"/>
                    <a:pt x="4407793" y="1818481"/>
                  </a:cubicBezTo>
                  <a:cubicBezTo>
                    <a:pt x="4407793" y="1806972"/>
                    <a:pt x="4419303" y="1795462"/>
                    <a:pt x="4430812" y="1795462"/>
                  </a:cubicBezTo>
                  <a:close/>
                  <a:moveTo>
                    <a:pt x="1692537" y="1795462"/>
                  </a:moveTo>
                  <a:cubicBezTo>
                    <a:pt x="1704105" y="1795462"/>
                    <a:pt x="1707961" y="1803033"/>
                    <a:pt x="1700248" y="1818176"/>
                  </a:cubicBezTo>
                  <a:cubicBezTo>
                    <a:pt x="1696393" y="1829533"/>
                    <a:pt x="1680969" y="1840890"/>
                    <a:pt x="1669400" y="1840890"/>
                  </a:cubicBezTo>
                  <a:cubicBezTo>
                    <a:pt x="1657833" y="1844675"/>
                    <a:pt x="1653977" y="1833318"/>
                    <a:pt x="1661689" y="1821961"/>
                  </a:cubicBezTo>
                  <a:cubicBezTo>
                    <a:pt x="1669400" y="1810605"/>
                    <a:pt x="1680969" y="1799248"/>
                    <a:pt x="1692537" y="1795462"/>
                  </a:cubicBezTo>
                  <a:close/>
                  <a:moveTo>
                    <a:pt x="9080050" y="1792287"/>
                  </a:moveTo>
                  <a:cubicBezTo>
                    <a:pt x="9087621" y="1792287"/>
                    <a:pt x="9102764" y="1803400"/>
                    <a:pt x="9110335" y="1814512"/>
                  </a:cubicBezTo>
                  <a:cubicBezTo>
                    <a:pt x="9117906" y="1829329"/>
                    <a:pt x="9114120" y="1836737"/>
                    <a:pt x="9106549" y="1836737"/>
                  </a:cubicBezTo>
                  <a:cubicBezTo>
                    <a:pt x="9095192" y="1833033"/>
                    <a:pt x="9080050" y="1821920"/>
                    <a:pt x="9072479" y="1810808"/>
                  </a:cubicBezTo>
                  <a:cubicBezTo>
                    <a:pt x="9068693" y="1799695"/>
                    <a:pt x="9068693" y="1792287"/>
                    <a:pt x="9080050" y="1792287"/>
                  </a:cubicBezTo>
                  <a:close/>
                  <a:moveTo>
                    <a:pt x="8037063" y="1792287"/>
                  </a:moveTo>
                  <a:cubicBezTo>
                    <a:pt x="8048420" y="1792287"/>
                    <a:pt x="8063562" y="1803400"/>
                    <a:pt x="8067348" y="1818216"/>
                  </a:cubicBezTo>
                  <a:cubicBezTo>
                    <a:pt x="8074919" y="1829329"/>
                    <a:pt x="8071133" y="1836737"/>
                    <a:pt x="8059777" y="1836737"/>
                  </a:cubicBezTo>
                  <a:cubicBezTo>
                    <a:pt x="8048420" y="1836737"/>
                    <a:pt x="8033277" y="1825625"/>
                    <a:pt x="8029492" y="1810808"/>
                  </a:cubicBezTo>
                  <a:cubicBezTo>
                    <a:pt x="8025706" y="1799695"/>
                    <a:pt x="8029492" y="1792287"/>
                    <a:pt x="8037063" y="1792287"/>
                  </a:cubicBezTo>
                  <a:close/>
                  <a:moveTo>
                    <a:pt x="5798932" y="1792287"/>
                  </a:moveTo>
                  <a:cubicBezTo>
                    <a:pt x="5810289" y="1792287"/>
                    <a:pt x="5821646" y="1803400"/>
                    <a:pt x="5821646" y="1814512"/>
                  </a:cubicBezTo>
                  <a:cubicBezTo>
                    <a:pt x="5825431" y="1829329"/>
                    <a:pt x="5814074" y="1836737"/>
                    <a:pt x="5802718" y="1836737"/>
                  </a:cubicBezTo>
                  <a:cubicBezTo>
                    <a:pt x="5791361" y="1836737"/>
                    <a:pt x="5780004" y="1825625"/>
                    <a:pt x="5780004" y="1814512"/>
                  </a:cubicBezTo>
                  <a:cubicBezTo>
                    <a:pt x="5776218" y="1803400"/>
                    <a:pt x="5787575" y="1792287"/>
                    <a:pt x="5798932" y="1792287"/>
                  </a:cubicBezTo>
                  <a:close/>
                  <a:moveTo>
                    <a:pt x="5730975" y="1792287"/>
                  </a:moveTo>
                  <a:cubicBezTo>
                    <a:pt x="5742485" y="1792287"/>
                    <a:pt x="5753994" y="1803400"/>
                    <a:pt x="5753994" y="1814512"/>
                  </a:cubicBezTo>
                  <a:cubicBezTo>
                    <a:pt x="5753994" y="1825625"/>
                    <a:pt x="5746321" y="1836737"/>
                    <a:pt x="5734812" y="1836737"/>
                  </a:cubicBezTo>
                  <a:cubicBezTo>
                    <a:pt x="5723302" y="1836737"/>
                    <a:pt x="5711793" y="1825625"/>
                    <a:pt x="5711793" y="1814512"/>
                  </a:cubicBezTo>
                  <a:cubicBezTo>
                    <a:pt x="5707956" y="1799695"/>
                    <a:pt x="5719466" y="1792287"/>
                    <a:pt x="5730975" y="1792287"/>
                  </a:cubicBezTo>
                  <a:close/>
                  <a:moveTo>
                    <a:pt x="5662712" y="1792287"/>
                  </a:moveTo>
                  <a:cubicBezTo>
                    <a:pt x="5674222" y="1792287"/>
                    <a:pt x="5685731" y="1799695"/>
                    <a:pt x="5685731" y="1814512"/>
                  </a:cubicBezTo>
                  <a:cubicBezTo>
                    <a:pt x="5685731" y="1825625"/>
                    <a:pt x="5678058" y="1836737"/>
                    <a:pt x="5666549" y="1833033"/>
                  </a:cubicBezTo>
                  <a:cubicBezTo>
                    <a:pt x="5655039" y="1833033"/>
                    <a:pt x="5643530" y="1825625"/>
                    <a:pt x="5643530" y="1810808"/>
                  </a:cubicBezTo>
                  <a:cubicBezTo>
                    <a:pt x="5639693" y="1799695"/>
                    <a:pt x="5647366" y="1792287"/>
                    <a:pt x="5662712" y="1792287"/>
                  </a:cubicBezTo>
                  <a:close/>
                  <a:moveTo>
                    <a:pt x="4706532" y="1792287"/>
                  </a:moveTo>
                  <a:cubicBezTo>
                    <a:pt x="4717789" y="1792287"/>
                    <a:pt x="4725293" y="1799695"/>
                    <a:pt x="4725293" y="1810808"/>
                  </a:cubicBezTo>
                  <a:cubicBezTo>
                    <a:pt x="4725293" y="1825625"/>
                    <a:pt x="4714036" y="1833033"/>
                    <a:pt x="4702780" y="1836737"/>
                  </a:cubicBezTo>
                  <a:cubicBezTo>
                    <a:pt x="4691523" y="1836737"/>
                    <a:pt x="4684018" y="1825625"/>
                    <a:pt x="4684018" y="1814512"/>
                  </a:cubicBezTo>
                  <a:cubicBezTo>
                    <a:pt x="4684018" y="1799695"/>
                    <a:pt x="4695275" y="1792287"/>
                    <a:pt x="4706532" y="1792287"/>
                  </a:cubicBezTo>
                  <a:close/>
                  <a:moveTo>
                    <a:pt x="4638510" y="1792287"/>
                  </a:moveTo>
                  <a:cubicBezTo>
                    <a:pt x="4649623" y="1792287"/>
                    <a:pt x="4657031" y="1803400"/>
                    <a:pt x="4657031" y="1814512"/>
                  </a:cubicBezTo>
                  <a:cubicBezTo>
                    <a:pt x="4657031" y="1825625"/>
                    <a:pt x="4645919" y="1836737"/>
                    <a:pt x="4634806" y="1836737"/>
                  </a:cubicBezTo>
                  <a:cubicBezTo>
                    <a:pt x="4623694" y="1836737"/>
                    <a:pt x="4612581" y="1825625"/>
                    <a:pt x="4616285" y="1814512"/>
                  </a:cubicBezTo>
                  <a:cubicBezTo>
                    <a:pt x="4616285" y="1803400"/>
                    <a:pt x="4623694" y="1792287"/>
                    <a:pt x="4638510" y="1792287"/>
                  </a:cubicBezTo>
                  <a:close/>
                  <a:moveTo>
                    <a:pt x="4566543" y="1792287"/>
                  </a:moveTo>
                  <a:cubicBezTo>
                    <a:pt x="4581360" y="1792287"/>
                    <a:pt x="4588768" y="1803400"/>
                    <a:pt x="4588768" y="1814512"/>
                  </a:cubicBezTo>
                  <a:cubicBezTo>
                    <a:pt x="4588768" y="1825625"/>
                    <a:pt x="4577656" y="1836737"/>
                    <a:pt x="4566543" y="1836737"/>
                  </a:cubicBezTo>
                  <a:cubicBezTo>
                    <a:pt x="4555431" y="1836737"/>
                    <a:pt x="4544318" y="1829329"/>
                    <a:pt x="4544318" y="1814512"/>
                  </a:cubicBezTo>
                  <a:cubicBezTo>
                    <a:pt x="4548022" y="1803400"/>
                    <a:pt x="4555431" y="1792287"/>
                    <a:pt x="4566543" y="1792287"/>
                  </a:cubicBezTo>
                  <a:close/>
                  <a:moveTo>
                    <a:pt x="7246121" y="1791310"/>
                  </a:moveTo>
                  <a:cubicBezTo>
                    <a:pt x="7257478" y="1791310"/>
                    <a:pt x="7268835" y="1802667"/>
                    <a:pt x="7272620" y="1814023"/>
                  </a:cubicBezTo>
                  <a:cubicBezTo>
                    <a:pt x="7276406" y="1825380"/>
                    <a:pt x="7272620" y="1836737"/>
                    <a:pt x="7261264" y="1832952"/>
                  </a:cubicBezTo>
                  <a:cubicBezTo>
                    <a:pt x="7249907" y="1832952"/>
                    <a:pt x="7234764" y="1821595"/>
                    <a:pt x="7230979" y="1810238"/>
                  </a:cubicBezTo>
                  <a:cubicBezTo>
                    <a:pt x="7227193" y="1798881"/>
                    <a:pt x="7234764" y="1787524"/>
                    <a:pt x="7246121" y="1791310"/>
                  </a:cubicBezTo>
                  <a:close/>
                  <a:moveTo>
                    <a:pt x="5595243" y="1787524"/>
                  </a:moveTo>
                  <a:cubicBezTo>
                    <a:pt x="5606356" y="1787524"/>
                    <a:pt x="5613764" y="1799034"/>
                    <a:pt x="5617468" y="1810543"/>
                  </a:cubicBezTo>
                  <a:cubicBezTo>
                    <a:pt x="5617468" y="1825889"/>
                    <a:pt x="5610060" y="1833562"/>
                    <a:pt x="5598947" y="1833562"/>
                  </a:cubicBezTo>
                  <a:cubicBezTo>
                    <a:pt x="5584131" y="1833562"/>
                    <a:pt x="5576722" y="1822053"/>
                    <a:pt x="5573018" y="1810543"/>
                  </a:cubicBezTo>
                  <a:cubicBezTo>
                    <a:pt x="5573018" y="1799034"/>
                    <a:pt x="5580427" y="1787524"/>
                    <a:pt x="5595243" y="1787524"/>
                  </a:cubicBezTo>
                  <a:close/>
                  <a:moveTo>
                    <a:pt x="5523939" y="1787524"/>
                  </a:moveTo>
                  <a:cubicBezTo>
                    <a:pt x="5539285" y="1787524"/>
                    <a:pt x="5546958" y="1799034"/>
                    <a:pt x="5550794" y="1810543"/>
                  </a:cubicBezTo>
                  <a:cubicBezTo>
                    <a:pt x="5550794" y="1822053"/>
                    <a:pt x="5543121" y="1833562"/>
                    <a:pt x="5527775" y="1833562"/>
                  </a:cubicBezTo>
                  <a:cubicBezTo>
                    <a:pt x="5516266" y="1833562"/>
                    <a:pt x="5504756" y="1822053"/>
                    <a:pt x="5504756" y="1810543"/>
                  </a:cubicBezTo>
                  <a:cubicBezTo>
                    <a:pt x="5504756" y="1799034"/>
                    <a:pt x="5512429" y="1787524"/>
                    <a:pt x="5523939" y="1787524"/>
                  </a:cubicBezTo>
                  <a:close/>
                  <a:moveTo>
                    <a:pt x="5455676" y="1787524"/>
                  </a:moveTo>
                  <a:cubicBezTo>
                    <a:pt x="5467185" y="1787524"/>
                    <a:pt x="5478695" y="1799034"/>
                    <a:pt x="5478695" y="1810543"/>
                  </a:cubicBezTo>
                  <a:cubicBezTo>
                    <a:pt x="5482531" y="1822053"/>
                    <a:pt x="5471022" y="1833562"/>
                    <a:pt x="5459512" y="1833562"/>
                  </a:cubicBezTo>
                  <a:cubicBezTo>
                    <a:pt x="5448003" y="1833562"/>
                    <a:pt x="5436493" y="1822053"/>
                    <a:pt x="5436493" y="1810543"/>
                  </a:cubicBezTo>
                  <a:cubicBezTo>
                    <a:pt x="5436493" y="1799034"/>
                    <a:pt x="5444166" y="1787524"/>
                    <a:pt x="5455676" y="1787524"/>
                  </a:cubicBezTo>
                  <a:close/>
                  <a:moveTo>
                    <a:pt x="5388580" y="1787524"/>
                  </a:moveTo>
                  <a:cubicBezTo>
                    <a:pt x="5399836" y="1787524"/>
                    <a:pt x="5411093" y="1795197"/>
                    <a:pt x="5411093" y="1810543"/>
                  </a:cubicBezTo>
                  <a:cubicBezTo>
                    <a:pt x="5411093" y="1822053"/>
                    <a:pt x="5403589" y="1833562"/>
                    <a:pt x="5392332" y="1833562"/>
                  </a:cubicBezTo>
                  <a:cubicBezTo>
                    <a:pt x="5381075" y="1833562"/>
                    <a:pt x="5369818" y="1822053"/>
                    <a:pt x="5369818" y="1810543"/>
                  </a:cubicBezTo>
                  <a:cubicBezTo>
                    <a:pt x="5369818" y="1795197"/>
                    <a:pt x="5377323" y="1787524"/>
                    <a:pt x="5388580" y="1787524"/>
                  </a:cubicBezTo>
                  <a:close/>
                  <a:moveTo>
                    <a:pt x="5320318" y="1787524"/>
                  </a:moveTo>
                  <a:cubicBezTo>
                    <a:pt x="5331574" y="1787524"/>
                    <a:pt x="5342831" y="1795197"/>
                    <a:pt x="5342831" y="1810543"/>
                  </a:cubicBezTo>
                  <a:cubicBezTo>
                    <a:pt x="5342831" y="1822053"/>
                    <a:pt x="5335327" y="1833562"/>
                    <a:pt x="5324070" y="1833562"/>
                  </a:cubicBezTo>
                  <a:cubicBezTo>
                    <a:pt x="5312813" y="1833562"/>
                    <a:pt x="5301556" y="1822053"/>
                    <a:pt x="5301556" y="1810543"/>
                  </a:cubicBezTo>
                  <a:cubicBezTo>
                    <a:pt x="5301556" y="1795197"/>
                    <a:pt x="5309061" y="1787524"/>
                    <a:pt x="5320318" y="1787524"/>
                  </a:cubicBezTo>
                  <a:close/>
                  <a:moveTo>
                    <a:pt x="5252343" y="1787524"/>
                  </a:moveTo>
                  <a:cubicBezTo>
                    <a:pt x="5263456" y="1787524"/>
                    <a:pt x="5274568" y="1795317"/>
                    <a:pt x="5274568" y="1810904"/>
                  </a:cubicBezTo>
                  <a:cubicBezTo>
                    <a:pt x="5274568" y="1822594"/>
                    <a:pt x="5267160" y="1830387"/>
                    <a:pt x="5252343" y="1830387"/>
                  </a:cubicBezTo>
                  <a:cubicBezTo>
                    <a:pt x="5241231" y="1830387"/>
                    <a:pt x="5233822" y="1822594"/>
                    <a:pt x="5230118" y="1810904"/>
                  </a:cubicBezTo>
                  <a:cubicBezTo>
                    <a:pt x="5230118" y="1795317"/>
                    <a:pt x="5241231" y="1787524"/>
                    <a:pt x="5252343" y="1787524"/>
                  </a:cubicBezTo>
                  <a:close/>
                  <a:moveTo>
                    <a:pt x="5184875" y="1787524"/>
                  </a:moveTo>
                  <a:cubicBezTo>
                    <a:pt x="5197588" y="1787524"/>
                    <a:pt x="5207894" y="1797119"/>
                    <a:pt x="5207894" y="1808956"/>
                  </a:cubicBezTo>
                  <a:cubicBezTo>
                    <a:pt x="5207894" y="1820793"/>
                    <a:pt x="5197588" y="1830388"/>
                    <a:pt x="5184875" y="1830388"/>
                  </a:cubicBezTo>
                  <a:cubicBezTo>
                    <a:pt x="5172162" y="1830388"/>
                    <a:pt x="5161856" y="1820793"/>
                    <a:pt x="5161856" y="1808956"/>
                  </a:cubicBezTo>
                  <a:cubicBezTo>
                    <a:pt x="5161856" y="1797119"/>
                    <a:pt x="5172162" y="1787524"/>
                    <a:pt x="5184875" y="1787524"/>
                  </a:cubicBezTo>
                  <a:close/>
                  <a:moveTo>
                    <a:pt x="5116612" y="1787524"/>
                  </a:moveTo>
                  <a:cubicBezTo>
                    <a:pt x="5128122" y="1787524"/>
                    <a:pt x="5135795" y="1795317"/>
                    <a:pt x="5139631" y="1810904"/>
                  </a:cubicBezTo>
                  <a:cubicBezTo>
                    <a:pt x="5139631" y="1822594"/>
                    <a:pt x="5128122" y="1830387"/>
                    <a:pt x="5116612" y="1830387"/>
                  </a:cubicBezTo>
                  <a:cubicBezTo>
                    <a:pt x="5105103" y="1830387"/>
                    <a:pt x="5093593" y="1822594"/>
                    <a:pt x="5093593" y="1810904"/>
                  </a:cubicBezTo>
                  <a:cubicBezTo>
                    <a:pt x="5093593" y="1795317"/>
                    <a:pt x="5105103" y="1787524"/>
                    <a:pt x="5116612" y="1787524"/>
                  </a:cubicBezTo>
                  <a:close/>
                  <a:moveTo>
                    <a:pt x="5045680" y="1787524"/>
                  </a:moveTo>
                  <a:cubicBezTo>
                    <a:pt x="5060689" y="1787524"/>
                    <a:pt x="5068193" y="1795197"/>
                    <a:pt x="5068193" y="1810543"/>
                  </a:cubicBezTo>
                  <a:cubicBezTo>
                    <a:pt x="5068193" y="1822053"/>
                    <a:pt x="5060689" y="1833562"/>
                    <a:pt x="5049432" y="1833562"/>
                  </a:cubicBezTo>
                  <a:cubicBezTo>
                    <a:pt x="5034423" y="1833562"/>
                    <a:pt x="5026918" y="1822053"/>
                    <a:pt x="5026918" y="1810543"/>
                  </a:cubicBezTo>
                  <a:cubicBezTo>
                    <a:pt x="5026918" y="1795197"/>
                    <a:pt x="5034423" y="1787524"/>
                    <a:pt x="5045680" y="1787524"/>
                  </a:cubicBezTo>
                  <a:close/>
                  <a:moveTo>
                    <a:pt x="4977418" y="1787524"/>
                  </a:moveTo>
                  <a:cubicBezTo>
                    <a:pt x="4988674" y="1787524"/>
                    <a:pt x="4999931" y="1795197"/>
                    <a:pt x="4999931" y="1810543"/>
                  </a:cubicBezTo>
                  <a:cubicBezTo>
                    <a:pt x="4999931" y="1822053"/>
                    <a:pt x="4992427" y="1833562"/>
                    <a:pt x="4977418" y="1833562"/>
                  </a:cubicBezTo>
                  <a:cubicBezTo>
                    <a:pt x="4966161" y="1833562"/>
                    <a:pt x="4958656" y="1822053"/>
                    <a:pt x="4958656" y="1810543"/>
                  </a:cubicBezTo>
                  <a:cubicBezTo>
                    <a:pt x="4958656" y="1799034"/>
                    <a:pt x="4966161" y="1787524"/>
                    <a:pt x="4977418" y="1787524"/>
                  </a:cubicBezTo>
                  <a:close/>
                  <a:moveTo>
                    <a:pt x="4909443" y="1787524"/>
                  </a:moveTo>
                  <a:cubicBezTo>
                    <a:pt x="4921718" y="1787524"/>
                    <a:pt x="4931668" y="1797830"/>
                    <a:pt x="4931668" y="1810543"/>
                  </a:cubicBezTo>
                  <a:cubicBezTo>
                    <a:pt x="4931668" y="1823256"/>
                    <a:pt x="4921718" y="1833562"/>
                    <a:pt x="4909443" y="1833562"/>
                  </a:cubicBezTo>
                  <a:cubicBezTo>
                    <a:pt x="4897168" y="1833562"/>
                    <a:pt x="4887218" y="1823256"/>
                    <a:pt x="4887218" y="1810543"/>
                  </a:cubicBezTo>
                  <a:cubicBezTo>
                    <a:pt x="4887218" y="1797830"/>
                    <a:pt x="4897168" y="1787524"/>
                    <a:pt x="4909443" y="1787524"/>
                  </a:cubicBezTo>
                  <a:close/>
                  <a:moveTo>
                    <a:pt x="4841975" y="1787524"/>
                  </a:moveTo>
                  <a:cubicBezTo>
                    <a:pt x="4854688" y="1787524"/>
                    <a:pt x="4864994" y="1797830"/>
                    <a:pt x="4864994" y="1810543"/>
                  </a:cubicBezTo>
                  <a:cubicBezTo>
                    <a:pt x="4864994" y="1823256"/>
                    <a:pt x="4854688" y="1833562"/>
                    <a:pt x="4841975" y="1833562"/>
                  </a:cubicBezTo>
                  <a:cubicBezTo>
                    <a:pt x="4829262" y="1833562"/>
                    <a:pt x="4818956" y="1823256"/>
                    <a:pt x="4818956" y="1810543"/>
                  </a:cubicBezTo>
                  <a:cubicBezTo>
                    <a:pt x="4818956" y="1797830"/>
                    <a:pt x="4829262" y="1787524"/>
                    <a:pt x="4841975" y="1787524"/>
                  </a:cubicBezTo>
                  <a:close/>
                  <a:moveTo>
                    <a:pt x="4773712" y="1787524"/>
                  </a:moveTo>
                  <a:cubicBezTo>
                    <a:pt x="4785222" y="1787524"/>
                    <a:pt x="4796731" y="1799034"/>
                    <a:pt x="4792895" y="1810543"/>
                  </a:cubicBezTo>
                  <a:cubicBezTo>
                    <a:pt x="4792895" y="1825889"/>
                    <a:pt x="4785222" y="1833562"/>
                    <a:pt x="4773712" y="1833562"/>
                  </a:cubicBezTo>
                  <a:cubicBezTo>
                    <a:pt x="4758366" y="1833562"/>
                    <a:pt x="4750693" y="1825889"/>
                    <a:pt x="4750693" y="1810543"/>
                  </a:cubicBezTo>
                  <a:cubicBezTo>
                    <a:pt x="4750693" y="1799034"/>
                    <a:pt x="4762203" y="1787524"/>
                    <a:pt x="4773712" y="1787524"/>
                  </a:cubicBezTo>
                  <a:close/>
                  <a:moveTo>
                    <a:pt x="2343717" y="1787524"/>
                  </a:moveTo>
                  <a:cubicBezTo>
                    <a:pt x="2355077" y="1787524"/>
                    <a:pt x="2358863" y="1798881"/>
                    <a:pt x="2355077" y="1810238"/>
                  </a:cubicBezTo>
                  <a:cubicBezTo>
                    <a:pt x="2351292" y="1821595"/>
                    <a:pt x="2336150" y="1832952"/>
                    <a:pt x="2328582" y="1832952"/>
                  </a:cubicBezTo>
                  <a:cubicBezTo>
                    <a:pt x="2317223" y="1836737"/>
                    <a:pt x="2309653" y="1825380"/>
                    <a:pt x="2313440" y="1814023"/>
                  </a:cubicBezTo>
                  <a:cubicBezTo>
                    <a:pt x="2321012" y="1802667"/>
                    <a:pt x="2332366" y="1791310"/>
                    <a:pt x="2343717" y="1787524"/>
                  </a:cubicBezTo>
                  <a:close/>
                  <a:moveTo>
                    <a:pt x="1753152" y="1787524"/>
                  </a:moveTo>
                  <a:cubicBezTo>
                    <a:pt x="1764511" y="1787524"/>
                    <a:pt x="1768297" y="1795095"/>
                    <a:pt x="1760724" y="1810238"/>
                  </a:cubicBezTo>
                  <a:cubicBezTo>
                    <a:pt x="1756938" y="1821595"/>
                    <a:pt x="1741793" y="1832952"/>
                    <a:pt x="1730434" y="1832952"/>
                  </a:cubicBezTo>
                  <a:cubicBezTo>
                    <a:pt x="1722861" y="1836737"/>
                    <a:pt x="1719075" y="1825380"/>
                    <a:pt x="1722861" y="1814023"/>
                  </a:cubicBezTo>
                  <a:cubicBezTo>
                    <a:pt x="1730434" y="1802667"/>
                    <a:pt x="1741793" y="1791310"/>
                    <a:pt x="1753152" y="1787524"/>
                  </a:cubicBezTo>
                  <a:close/>
                  <a:moveTo>
                    <a:pt x="9024488" y="1784960"/>
                  </a:moveTo>
                  <a:cubicBezTo>
                    <a:pt x="9032059" y="1784960"/>
                    <a:pt x="9047202" y="1796317"/>
                    <a:pt x="9054773" y="1807673"/>
                  </a:cubicBezTo>
                  <a:cubicBezTo>
                    <a:pt x="9062344" y="1822816"/>
                    <a:pt x="9058558" y="1830387"/>
                    <a:pt x="9050987" y="1830387"/>
                  </a:cubicBezTo>
                  <a:cubicBezTo>
                    <a:pt x="9039630" y="1826602"/>
                    <a:pt x="9024488" y="1815245"/>
                    <a:pt x="9020702" y="1803888"/>
                  </a:cubicBezTo>
                  <a:cubicBezTo>
                    <a:pt x="9013131" y="1792531"/>
                    <a:pt x="9013131" y="1781174"/>
                    <a:pt x="9024488" y="1784960"/>
                  </a:cubicBezTo>
                  <a:close/>
                  <a:moveTo>
                    <a:pt x="2408795" y="1784960"/>
                  </a:moveTo>
                  <a:cubicBezTo>
                    <a:pt x="2420153" y="1781174"/>
                    <a:pt x="2423938" y="1792531"/>
                    <a:pt x="2420153" y="1803888"/>
                  </a:cubicBezTo>
                  <a:cubicBezTo>
                    <a:pt x="2416368" y="1815245"/>
                    <a:pt x="2401220" y="1826602"/>
                    <a:pt x="2389870" y="1830387"/>
                  </a:cubicBezTo>
                  <a:cubicBezTo>
                    <a:pt x="2382313" y="1830387"/>
                    <a:pt x="2374748" y="1819030"/>
                    <a:pt x="2378530" y="1807673"/>
                  </a:cubicBezTo>
                  <a:cubicBezTo>
                    <a:pt x="2386090" y="1796317"/>
                    <a:pt x="2397438" y="1784960"/>
                    <a:pt x="2408795" y="1784960"/>
                  </a:cubicBezTo>
                  <a:close/>
                  <a:moveTo>
                    <a:pt x="7976860" y="1784349"/>
                  </a:moveTo>
                  <a:cubicBezTo>
                    <a:pt x="7987850" y="1788135"/>
                    <a:pt x="7998841" y="1799492"/>
                    <a:pt x="8006168" y="1810848"/>
                  </a:cubicBezTo>
                  <a:cubicBezTo>
                    <a:pt x="8009831" y="1822205"/>
                    <a:pt x="8006168" y="1833562"/>
                    <a:pt x="7995177" y="1829777"/>
                  </a:cubicBezTo>
                  <a:cubicBezTo>
                    <a:pt x="7984187" y="1829777"/>
                    <a:pt x="7973196" y="1818420"/>
                    <a:pt x="7969533" y="1807063"/>
                  </a:cubicBezTo>
                  <a:cubicBezTo>
                    <a:pt x="7962206" y="1795706"/>
                    <a:pt x="7965869" y="1784349"/>
                    <a:pt x="7976860" y="1784349"/>
                  </a:cubicBezTo>
                  <a:close/>
                  <a:moveTo>
                    <a:pt x="7181034" y="1784349"/>
                  </a:moveTo>
                  <a:cubicBezTo>
                    <a:pt x="7192391" y="1788186"/>
                    <a:pt x="7203748" y="1795859"/>
                    <a:pt x="7207534" y="1811205"/>
                  </a:cubicBezTo>
                  <a:cubicBezTo>
                    <a:pt x="7211319" y="1822714"/>
                    <a:pt x="7203748" y="1830387"/>
                    <a:pt x="7192391" y="1830387"/>
                  </a:cubicBezTo>
                  <a:cubicBezTo>
                    <a:pt x="7181034" y="1830387"/>
                    <a:pt x="7169677" y="1818878"/>
                    <a:pt x="7165892" y="1807368"/>
                  </a:cubicBezTo>
                  <a:cubicBezTo>
                    <a:pt x="7162106" y="1795859"/>
                    <a:pt x="7169677" y="1784349"/>
                    <a:pt x="7181034" y="1784349"/>
                  </a:cubicBezTo>
                  <a:close/>
                  <a:moveTo>
                    <a:pt x="1311119" y="1784349"/>
                  </a:moveTo>
                  <a:cubicBezTo>
                    <a:pt x="1318448" y="1784349"/>
                    <a:pt x="1322112" y="1792022"/>
                    <a:pt x="1314783" y="1803532"/>
                  </a:cubicBezTo>
                  <a:cubicBezTo>
                    <a:pt x="1311119" y="1815041"/>
                    <a:pt x="1296463" y="1826551"/>
                    <a:pt x="1285471" y="1830387"/>
                  </a:cubicBezTo>
                  <a:cubicBezTo>
                    <a:pt x="1278142" y="1830387"/>
                    <a:pt x="1274478" y="1822714"/>
                    <a:pt x="1281806" y="1811205"/>
                  </a:cubicBezTo>
                  <a:cubicBezTo>
                    <a:pt x="1285471" y="1795859"/>
                    <a:pt x="1300128" y="1784349"/>
                    <a:pt x="1311119" y="1784349"/>
                  </a:cubicBezTo>
                  <a:close/>
                  <a:moveTo>
                    <a:pt x="7916535" y="1781174"/>
                  </a:moveTo>
                  <a:cubicBezTo>
                    <a:pt x="7927525" y="1781174"/>
                    <a:pt x="7938516" y="1792287"/>
                    <a:pt x="7942179" y="1803399"/>
                  </a:cubicBezTo>
                  <a:cubicBezTo>
                    <a:pt x="7949506" y="1814512"/>
                    <a:pt x="7945843" y="1825624"/>
                    <a:pt x="7934852" y="1825624"/>
                  </a:cubicBezTo>
                  <a:cubicBezTo>
                    <a:pt x="7923862" y="1821920"/>
                    <a:pt x="7909208" y="1810807"/>
                    <a:pt x="7905544" y="1799695"/>
                  </a:cubicBezTo>
                  <a:cubicBezTo>
                    <a:pt x="7901881" y="1788582"/>
                    <a:pt x="7905544" y="1781174"/>
                    <a:pt x="7916535" y="1781174"/>
                  </a:cubicBezTo>
                  <a:close/>
                  <a:moveTo>
                    <a:pt x="7113749" y="1781174"/>
                  </a:moveTo>
                  <a:cubicBezTo>
                    <a:pt x="7125106" y="1781174"/>
                    <a:pt x="7140248" y="1792287"/>
                    <a:pt x="7144034" y="1807103"/>
                  </a:cubicBezTo>
                  <a:cubicBezTo>
                    <a:pt x="7147819" y="1818216"/>
                    <a:pt x="7140248" y="1825624"/>
                    <a:pt x="7128891" y="1825624"/>
                  </a:cubicBezTo>
                  <a:cubicBezTo>
                    <a:pt x="7117534" y="1825624"/>
                    <a:pt x="7106177" y="1814512"/>
                    <a:pt x="7102392" y="1803399"/>
                  </a:cubicBezTo>
                  <a:cubicBezTo>
                    <a:pt x="7098606" y="1792287"/>
                    <a:pt x="7102392" y="1781174"/>
                    <a:pt x="7113749" y="1781174"/>
                  </a:cubicBezTo>
                  <a:close/>
                  <a:moveTo>
                    <a:pt x="1813487" y="1781174"/>
                  </a:moveTo>
                  <a:cubicBezTo>
                    <a:pt x="1824847" y="1781174"/>
                    <a:pt x="1828632" y="1792531"/>
                    <a:pt x="1821060" y="1803888"/>
                  </a:cubicBezTo>
                  <a:cubicBezTo>
                    <a:pt x="1817274" y="1815245"/>
                    <a:pt x="1805915" y="1826602"/>
                    <a:pt x="1794556" y="1826602"/>
                  </a:cubicBezTo>
                  <a:cubicBezTo>
                    <a:pt x="1783197" y="1830387"/>
                    <a:pt x="1779411" y="1819030"/>
                    <a:pt x="1783197" y="1807673"/>
                  </a:cubicBezTo>
                  <a:cubicBezTo>
                    <a:pt x="1790770" y="1796317"/>
                    <a:pt x="1802129" y="1784960"/>
                    <a:pt x="1813487" y="1781174"/>
                  </a:cubicBezTo>
                  <a:close/>
                  <a:moveTo>
                    <a:pt x="8967338" y="1777023"/>
                  </a:moveTo>
                  <a:cubicBezTo>
                    <a:pt x="8978695" y="1777023"/>
                    <a:pt x="8990052" y="1788380"/>
                    <a:pt x="8997623" y="1799736"/>
                  </a:cubicBezTo>
                  <a:cubicBezTo>
                    <a:pt x="9005194" y="1811093"/>
                    <a:pt x="9001408" y="1822450"/>
                    <a:pt x="8993837" y="1818665"/>
                  </a:cubicBezTo>
                  <a:cubicBezTo>
                    <a:pt x="8982480" y="1818665"/>
                    <a:pt x="8971123" y="1807308"/>
                    <a:pt x="8963552" y="1795951"/>
                  </a:cubicBezTo>
                  <a:cubicBezTo>
                    <a:pt x="8955981" y="1784594"/>
                    <a:pt x="8955981" y="1773237"/>
                    <a:pt x="8967338" y="1777023"/>
                  </a:cubicBezTo>
                  <a:close/>
                  <a:moveTo>
                    <a:pt x="1873823" y="1777023"/>
                  </a:moveTo>
                  <a:cubicBezTo>
                    <a:pt x="1885182" y="1773237"/>
                    <a:pt x="1888968" y="1784594"/>
                    <a:pt x="1885182" y="1795951"/>
                  </a:cubicBezTo>
                  <a:cubicBezTo>
                    <a:pt x="1877610" y="1807308"/>
                    <a:pt x="1866251" y="1818665"/>
                    <a:pt x="1854892" y="1818665"/>
                  </a:cubicBezTo>
                  <a:cubicBezTo>
                    <a:pt x="1843533" y="1822450"/>
                    <a:pt x="1839746" y="1811093"/>
                    <a:pt x="1847320" y="1799736"/>
                  </a:cubicBezTo>
                  <a:cubicBezTo>
                    <a:pt x="1851106" y="1788380"/>
                    <a:pt x="1862465" y="1777023"/>
                    <a:pt x="1873823" y="1777023"/>
                  </a:cubicBezTo>
                  <a:close/>
                  <a:moveTo>
                    <a:pt x="1367790" y="1777023"/>
                  </a:moveTo>
                  <a:cubicBezTo>
                    <a:pt x="1378783" y="1773237"/>
                    <a:pt x="1382447" y="1784594"/>
                    <a:pt x="1375119" y="1795951"/>
                  </a:cubicBezTo>
                  <a:cubicBezTo>
                    <a:pt x="1367790" y="1807308"/>
                    <a:pt x="1356798" y="1818665"/>
                    <a:pt x="1345806" y="1822450"/>
                  </a:cubicBezTo>
                  <a:cubicBezTo>
                    <a:pt x="1334814" y="1822450"/>
                    <a:pt x="1334814" y="1814879"/>
                    <a:pt x="1338478" y="1799736"/>
                  </a:cubicBezTo>
                  <a:cubicBezTo>
                    <a:pt x="1345806" y="1788380"/>
                    <a:pt x="1356798" y="1777023"/>
                    <a:pt x="1367790" y="1777023"/>
                  </a:cubicBezTo>
                  <a:close/>
                  <a:moveTo>
                    <a:pt x="7049923" y="1776412"/>
                  </a:moveTo>
                  <a:cubicBezTo>
                    <a:pt x="7061035" y="1776412"/>
                    <a:pt x="7072148" y="1787922"/>
                    <a:pt x="7075852" y="1799431"/>
                  </a:cubicBezTo>
                  <a:cubicBezTo>
                    <a:pt x="7079556" y="1814777"/>
                    <a:pt x="7075852" y="1822450"/>
                    <a:pt x="7064740" y="1822450"/>
                  </a:cubicBezTo>
                  <a:cubicBezTo>
                    <a:pt x="7053627" y="1822450"/>
                    <a:pt x="7042515" y="1810941"/>
                    <a:pt x="7038810" y="1799431"/>
                  </a:cubicBezTo>
                  <a:cubicBezTo>
                    <a:pt x="7035106" y="1784085"/>
                    <a:pt x="7038810" y="1776412"/>
                    <a:pt x="7049923" y="1776412"/>
                  </a:cubicBezTo>
                  <a:close/>
                  <a:moveTo>
                    <a:pt x="2472286" y="1776412"/>
                  </a:moveTo>
                  <a:cubicBezTo>
                    <a:pt x="2483645" y="1776412"/>
                    <a:pt x="2487432" y="1784085"/>
                    <a:pt x="2483645" y="1795595"/>
                  </a:cubicBezTo>
                  <a:cubicBezTo>
                    <a:pt x="2479859" y="1810941"/>
                    <a:pt x="2464717" y="1822450"/>
                    <a:pt x="2453365" y="1822450"/>
                  </a:cubicBezTo>
                  <a:cubicBezTo>
                    <a:pt x="2445797" y="1822450"/>
                    <a:pt x="2438220" y="1814777"/>
                    <a:pt x="2442012" y="1803268"/>
                  </a:cubicBezTo>
                  <a:cubicBezTo>
                    <a:pt x="2445797" y="1787922"/>
                    <a:pt x="2460934" y="1776412"/>
                    <a:pt x="2472286" y="1776412"/>
                  </a:cubicBezTo>
                  <a:close/>
                  <a:moveTo>
                    <a:pt x="9362625" y="1773237"/>
                  </a:moveTo>
                  <a:cubicBezTo>
                    <a:pt x="9373982" y="1773237"/>
                    <a:pt x="9385339" y="1784350"/>
                    <a:pt x="9392910" y="1799166"/>
                  </a:cubicBezTo>
                  <a:cubicBezTo>
                    <a:pt x="9400481" y="1810279"/>
                    <a:pt x="9400481" y="1817687"/>
                    <a:pt x="9389124" y="1817687"/>
                  </a:cubicBezTo>
                  <a:cubicBezTo>
                    <a:pt x="9381553" y="1813983"/>
                    <a:pt x="9366410" y="1802870"/>
                    <a:pt x="9358839" y="1791758"/>
                  </a:cubicBezTo>
                  <a:cubicBezTo>
                    <a:pt x="9351268" y="1780645"/>
                    <a:pt x="9355054" y="1773237"/>
                    <a:pt x="9362625" y="1773237"/>
                  </a:cubicBezTo>
                  <a:close/>
                  <a:moveTo>
                    <a:pt x="7851935" y="1773237"/>
                  </a:moveTo>
                  <a:cubicBezTo>
                    <a:pt x="7863292" y="1776941"/>
                    <a:pt x="7878435" y="1784350"/>
                    <a:pt x="7882220" y="1799166"/>
                  </a:cubicBezTo>
                  <a:cubicBezTo>
                    <a:pt x="7886006" y="1810279"/>
                    <a:pt x="7882220" y="1817687"/>
                    <a:pt x="7870864" y="1817687"/>
                  </a:cubicBezTo>
                  <a:cubicBezTo>
                    <a:pt x="7859507" y="1817687"/>
                    <a:pt x="7848150" y="1806575"/>
                    <a:pt x="7844364" y="1795462"/>
                  </a:cubicBezTo>
                  <a:cubicBezTo>
                    <a:pt x="7836793" y="1780645"/>
                    <a:pt x="7840579" y="1773237"/>
                    <a:pt x="7851935" y="1773237"/>
                  </a:cubicBezTo>
                  <a:close/>
                  <a:moveTo>
                    <a:pt x="6985771" y="1773237"/>
                  </a:moveTo>
                  <a:cubicBezTo>
                    <a:pt x="6997128" y="1773237"/>
                    <a:pt x="7008485" y="1784350"/>
                    <a:pt x="7012271" y="1795462"/>
                  </a:cubicBezTo>
                  <a:cubicBezTo>
                    <a:pt x="7016056" y="1810279"/>
                    <a:pt x="7008485" y="1817687"/>
                    <a:pt x="6997128" y="1817687"/>
                  </a:cubicBezTo>
                  <a:cubicBezTo>
                    <a:pt x="6985771" y="1817687"/>
                    <a:pt x="6974414" y="1806575"/>
                    <a:pt x="6970629" y="1795462"/>
                  </a:cubicBezTo>
                  <a:cubicBezTo>
                    <a:pt x="6966843" y="1780645"/>
                    <a:pt x="6974414" y="1773237"/>
                    <a:pt x="6985771" y="1773237"/>
                  </a:cubicBezTo>
                  <a:close/>
                  <a:moveTo>
                    <a:pt x="8910188" y="1769085"/>
                  </a:moveTo>
                  <a:cubicBezTo>
                    <a:pt x="8921545" y="1769085"/>
                    <a:pt x="8932902" y="1780442"/>
                    <a:pt x="8940473" y="1791798"/>
                  </a:cubicBezTo>
                  <a:cubicBezTo>
                    <a:pt x="8948044" y="1803155"/>
                    <a:pt x="8944258" y="1814512"/>
                    <a:pt x="8936687" y="1810727"/>
                  </a:cubicBezTo>
                  <a:cubicBezTo>
                    <a:pt x="8925330" y="1810727"/>
                    <a:pt x="8913973" y="1799370"/>
                    <a:pt x="8906402" y="1788013"/>
                  </a:cubicBezTo>
                  <a:cubicBezTo>
                    <a:pt x="8898831" y="1776656"/>
                    <a:pt x="8902617" y="1765299"/>
                    <a:pt x="8910188" y="1769085"/>
                  </a:cubicBezTo>
                  <a:close/>
                  <a:moveTo>
                    <a:pt x="7791610" y="1769085"/>
                  </a:moveTo>
                  <a:cubicBezTo>
                    <a:pt x="7802967" y="1769085"/>
                    <a:pt x="7814324" y="1780442"/>
                    <a:pt x="7818110" y="1791798"/>
                  </a:cubicBezTo>
                  <a:cubicBezTo>
                    <a:pt x="7825681" y="1803155"/>
                    <a:pt x="7821895" y="1814512"/>
                    <a:pt x="7810539" y="1814512"/>
                  </a:cubicBezTo>
                  <a:cubicBezTo>
                    <a:pt x="7799182" y="1810727"/>
                    <a:pt x="7784039" y="1799370"/>
                    <a:pt x="7780254" y="1788013"/>
                  </a:cubicBezTo>
                  <a:cubicBezTo>
                    <a:pt x="7776468" y="1776656"/>
                    <a:pt x="7780254" y="1765299"/>
                    <a:pt x="7791610" y="1769085"/>
                  </a:cubicBezTo>
                  <a:close/>
                  <a:moveTo>
                    <a:pt x="1936723" y="1769085"/>
                  </a:moveTo>
                  <a:cubicBezTo>
                    <a:pt x="1944051" y="1765299"/>
                    <a:pt x="1947716" y="1776656"/>
                    <a:pt x="1944051" y="1788013"/>
                  </a:cubicBezTo>
                  <a:cubicBezTo>
                    <a:pt x="1940387" y="1799370"/>
                    <a:pt x="1925731" y="1810727"/>
                    <a:pt x="1914739" y="1810727"/>
                  </a:cubicBezTo>
                  <a:cubicBezTo>
                    <a:pt x="1907410" y="1814512"/>
                    <a:pt x="1900083" y="1803155"/>
                    <a:pt x="1907410" y="1791798"/>
                  </a:cubicBezTo>
                  <a:cubicBezTo>
                    <a:pt x="1911075" y="1780442"/>
                    <a:pt x="1925731" y="1769085"/>
                    <a:pt x="1936723" y="1769085"/>
                  </a:cubicBezTo>
                  <a:close/>
                  <a:moveTo>
                    <a:pt x="1428249" y="1769085"/>
                  </a:moveTo>
                  <a:cubicBezTo>
                    <a:pt x="1435821" y="1765299"/>
                    <a:pt x="1439608" y="1776656"/>
                    <a:pt x="1435821" y="1788013"/>
                  </a:cubicBezTo>
                  <a:cubicBezTo>
                    <a:pt x="1428249" y="1799370"/>
                    <a:pt x="1413104" y="1810727"/>
                    <a:pt x="1405531" y="1810727"/>
                  </a:cubicBezTo>
                  <a:cubicBezTo>
                    <a:pt x="1394173" y="1814512"/>
                    <a:pt x="1390386" y="1803155"/>
                    <a:pt x="1397959" y="1791798"/>
                  </a:cubicBezTo>
                  <a:cubicBezTo>
                    <a:pt x="1401745" y="1780442"/>
                    <a:pt x="1416890" y="1769085"/>
                    <a:pt x="1428249" y="1769085"/>
                  </a:cubicBezTo>
                  <a:close/>
                  <a:moveTo>
                    <a:pt x="9310238" y="1765910"/>
                  </a:moveTo>
                  <a:cubicBezTo>
                    <a:pt x="9317809" y="1765910"/>
                    <a:pt x="9332952" y="1777267"/>
                    <a:pt x="9340523" y="1788623"/>
                  </a:cubicBezTo>
                  <a:cubicBezTo>
                    <a:pt x="9348094" y="1803766"/>
                    <a:pt x="9348094" y="1811337"/>
                    <a:pt x="9336737" y="1807552"/>
                  </a:cubicBezTo>
                  <a:cubicBezTo>
                    <a:pt x="9329166" y="1807552"/>
                    <a:pt x="9314023" y="1796195"/>
                    <a:pt x="9306452" y="1784838"/>
                  </a:cubicBezTo>
                  <a:cubicBezTo>
                    <a:pt x="9298881" y="1773481"/>
                    <a:pt x="9298881" y="1762124"/>
                    <a:pt x="9310238" y="1765910"/>
                  </a:cubicBezTo>
                  <a:close/>
                  <a:moveTo>
                    <a:pt x="7728110" y="1762124"/>
                  </a:moveTo>
                  <a:cubicBezTo>
                    <a:pt x="7739467" y="1762124"/>
                    <a:pt x="7754610" y="1773237"/>
                    <a:pt x="7758395" y="1788053"/>
                  </a:cubicBezTo>
                  <a:cubicBezTo>
                    <a:pt x="7762181" y="1799166"/>
                    <a:pt x="7758395" y="1806574"/>
                    <a:pt x="7747039" y="1806574"/>
                  </a:cubicBezTo>
                  <a:cubicBezTo>
                    <a:pt x="7735682" y="1806574"/>
                    <a:pt x="7724325" y="1795462"/>
                    <a:pt x="7716754" y="1784349"/>
                  </a:cubicBezTo>
                  <a:cubicBezTo>
                    <a:pt x="7712968" y="1769532"/>
                    <a:pt x="7716754" y="1762124"/>
                    <a:pt x="7728110" y="1762124"/>
                  </a:cubicBezTo>
                  <a:close/>
                  <a:moveTo>
                    <a:pt x="3560597" y="1762124"/>
                  </a:moveTo>
                  <a:cubicBezTo>
                    <a:pt x="3575414" y="1762124"/>
                    <a:pt x="3579118" y="1773237"/>
                    <a:pt x="3579118" y="1784349"/>
                  </a:cubicBezTo>
                  <a:cubicBezTo>
                    <a:pt x="3575414" y="1795462"/>
                    <a:pt x="3564301" y="1806574"/>
                    <a:pt x="3553189" y="1806574"/>
                  </a:cubicBezTo>
                  <a:cubicBezTo>
                    <a:pt x="3542076" y="1806574"/>
                    <a:pt x="3534668" y="1799166"/>
                    <a:pt x="3538372" y="1784349"/>
                  </a:cubicBezTo>
                  <a:cubicBezTo>
                    <a:pt x="3538372" y="1773237"/>
                    <a:pt x="3549484" y="1762124"/>
                    <a:pt x="3560597" y="1762124"/>
                  </a:cubicBezTo>
                  <a:close/>
                  <a:moveTo>
                    <a:pt x="1997653" y="1761148"/>
                  </a:moveTo>
                  <a:cubicBezTo>
                    <a:pt x="2009010" y="1757362"/>
                    <a:pt x="2012794" y="1768719"/>
                    <a:pt x="2005223" y="1780076"/>
                  </a:cubicBezTo>
                  <a:cubicBezTo>
                    <a:pt x="2001436" y="1791433"/>
                    <a:pt x="1990083" y="1802790"/>
                    <a:pt x="1978733" y="1806575"/>
                  </a:cubicBezTo>
                  <a:cubicBezTo>
                    <a:pt x="1967380" y="1806575"/>
                    <a:pt x="1963594" y="1795218"/>
                    <a:pt x="1967380" y="1783861"/>
                  </a:cubicBezTo>
                  <a:cubicBezTo>
                    <a:pt x="1974951" y="1772505"/>
                    <a:pt x="1986301" y="1761148"/>
                    <a:pt x="1997653" y="1761148"/>
                  </a:cubicBezTo>
                  <a:close/>
                  <a:moveTo>
                    <a:pt x="7667785" y="1757973"/>
                  </a:moveTo>
                  <a:cubicBezTo>
                    <a:pt x="7675112" y="1757973"/>
                    <a:pt x="7689766" y="1769330"/>
                    <a:pt x="7693430" y="1780686"/>
                  </a:cubicBezTo>
                  <a:cubicBezTo>
                    <a:pt x="7697093" y="1792043"/>
                    <a:pt x="7693430" y="1803400"/>
                    <a:pt x="7682439" y="1799615"/>
                  </a:cubicBezTo>
                  <a:cubicBezTo>
                    <a:pt x="7671449" y="1799615"/>
                    <a:pt x="7660458" y="1788258"/>
                    <a:pt x="7656795" y="1776901"/>
                  </a:cubicBezTo>
                  <a:cubicBezTo>
                    <a:pt x="7649468" y="1765544"/>
                    <a:pt x="7656795" y="1754187"/>
                    <a:pt x="7667785" y="1757973"/>
                  </a:cubicBezTo>
                  <a:close/>
                  <a:moveTo>
                    <a:pt x="8854625" y="1757362"/>
                  </a:moveTo>
                  <a:cubicBezTo>
                    <a:pt x="8865982" y="1761148"/>
                    <a:pt x="8877339" y="1772505"/>
                    <a:pt x="8884910" y="1783861"/>
                  </a:cubicBezTo>
                  <a:cubicBezTo>
                    <a:pt x="8892481" y="1795218"/>
                    <a:pt x="8888695" y="1806575"/>
                    <a:pt x="8881124" y="1802790"/>
                  </a:cubicBezTo>
                  <a:cubicBezTo>
                    <a:pt x="8869767" y="1802790"/>
                    <a:pt x="8854625" y="1791433"/>
                    <a:pt x="8850839" y="1780076"/>
                  </a:cubicBezTo>
                  <a:cubicBezTo>
                    <a:pt x="8843268" y="1764933"/>
                    <a:pt x="8847054" y="1757362"/>
                    <a:pt x="8854625" y="1757362"/>
                  </a:cubicBezTo>
                  <a:close/>
                  <a:moveTo>
                    <a:pt x="3628198" y="1757362"/>
                  </a:moveTo>
                  <a:cubicBezTo>
                    <a:pt x="3639708" y="1757362"/>
                    <a:pt x="3647381" y="1768872"/>
                    <a:pt x="3647381" y="1780381"/>
                  </a:cubicBezTo>
                  <a:cubicBezTo>
                    <a:pt x="3643544" y="1791891"/>
                    <a:pt x="3632035" y="1803400"/>
                    <a:pt x="3620525" y="1803400"/>
                  </a:cubicBezTo>
                  <a:cubicBezTo>
                    <a:pt x="3609016" y="1803400"/>
                    <a:pt x="3601343" y="1795727"/>
                    <a:pt x="3601343" y="1780381"/>
                  </a:cubicBezTo>
                  <a:cubicBezTo>
                    <a:pt x="3605179" y="1768872"/>
                    <a:pt x="3616689" y="1757362"/>
                    <a:pt x="3628198" y="1757362"/>
                  </a:cubicBezTo>
                  <a:close/>
                  <a:moveTo>
                    <a:pt x="1484798" y="1757362"/>
                  </a:moveTo>
                  <a:cubicBezTo>
                    <a:pt x="1496157" y="1757362"/>
                    <a:pt x="1499943" y="1764933"/>
                    <a:pt x="1492370" y="1780076"/>
                  </a:cubicBezTo>
                  <a:cubicBezTo>
                    <a:pt x="1488584" y="1791433"/>
                    <a:pt x="1473439" y="1802790"/>
                    <a:pt x="1462080" y="1802790"/>
                  </a:cubicBezTo>
                  <a:cubicBezTo>
                    <a:pt x="1454508" y="1806575"/>
                    <a:pt x="1450722" y="1795218"/>
                    <a:pt x="1454508" y="1783861"/>
                  </a:cubicBezTo>
                  <a:cubicBezTo>
                    <a:pt x="1462080" y="1772505"/>
                    <a:pt x="1477225" y="1761148"/>
                    <a:pt x="1484798" y="1757362"/>
                  </a:cubicBezTo>
                  <a:close/>
                  <a:moveTo>
                    <a:pt x="2057968" y="1754187"/>
                  </a:moveTo>
                  <a:cubicBezTo>
                    <a:pt x="2069321" y="1754187"/>
                    <a:pt x="2073107" y="1761860"/>
                    <a:pt x="2069321" y="1773370"/>
                  </a:cubicBezTo>
                  <a:cubicBezTo>
                    <a:pt x="2065537" y="1784879"/>
                    <a:pt x="2050398" y="1796389"/>
                    <a:pt x="2039045" y="1800225"/>
                  </a:cubicBezTo>
                  <a:cubicBezTo>
                    <a:pt x="2027685" y="1800225"/>
                    <a:pt x="2023904" y="1792552"/>
                    <a:pt x="2031474" y="1777206"/>
                  </a:cubicBezTo>
                  <a:cubicBezTo>
                    <a:pt x="2035261" y="1765697"/>
                    <a:pt x="2046614" y="1754187"/>
                    <a:pt x="2057968" y="1754187"/>
                  </a:cubicBezTo>
                  <a:close/>
                  <a:moveTo>
                    <a:pt x="8797475" y="1751012"/>
                  </a:moveTo>
                  <a:cubicBezTo>
                    <a:pt x="8808832" y="1754798"/>
                    <a:pt x="8820189" y="1766155"/>
                    <a:pt x="8827760" y="1777511"/>
                  </a:cubicBezTo>
                  <a:cubicBezTo>
                    <a:pt x="8835331" y="1788868"/>
                    <a:pt x="8831545" y="1800225"/>
                    <a:pt x="8823974" y="1796440"/>
                  </a:cubicBezTo>
                  <a:cubicBezTo>
                    <a:pt x="8812617" y="1796440"/>
                    <a:pt x="8797475" y="1785083"/>
                    <a:pt x="8793689" y="1773726"/>
                  </a:cubicBezTo>
                  <a:cubicBezTo>
                    <a:pt x="8786118" y="1758583"/>
                    <a:pt x="8786118" y="1751012"/>
                    <a:pt x="8797475" y="1751012"/>
                  </a:cubicBezTo>
                  <a:close/>
                  <a:moveTo>
                    <a:pt x="7603797" y="1751012"/>
                  </a:moveTo>
                  <a:cubicBezTo>
                    <a:pt x="7614787" y="1751012"/>
                    <a:pt x="7625778" y="1762125"/>
                    <a:pt x="7629441" y="1776941"/>
                  </a:cubicBezTo>
                  <a:cubicBezTo>
                    <a:pt x="7636768" y="1788054"/>
                    <a:pt x="7629441" y="1795462"/>
                    <a:pt x="7618451" y="1795462"/>
                  </a:cubicBezTo>
                  <a:cubicBezTo>
                    <a:pt x="7611124" y="1795462"/>
                    <a:pt x="7596470" y="1784350"/>
                    <a:pt x="7592806" y="1773237"/>
                  </a:cubicBezTo>
                  <a:cubicBezTo>
                    <a:pt x="7589143" y="1758420"/>
                    <a:pt x="7592806" y="1751012"/>
                    <a:pt x="7603797" y="1751012"/>
                  </a:cubicBezTo>
                  <a:close/>
                  <a:moveTo>
                    <a:pt x="1545133" y="1751012"/>
                  </a:moveTo>
                  <a:cubicBezTo>
                    <a:pt x="1556493" y="1751012"/>
                    <a:pt x="1560278" y="1758420"/>
                    <a:pt x="1552706" y="1773237"/>
                  </a:cubicBezTo>
                  <a:cubicBezTo>
                    <a:pt x="1545133" y="1784350"/>
                    <a:pt x="1533775" y="1795462"/>
                    <a:pt x="1522416" y="1795462"/>
                  </a:cubicBezTo>
                  <a:cubicBezTo>
                    <a:pt x="1511057" y="1795462"/>
                    <a:pt x="1511057" y="1788054"/>
                    <a:pt x="1514843" y="1776941"/>
                  </a:cubicBezTo>
                  <a:cubicBezTo>
                    <a:pt x="1522416" y="1765829"/>
                    <a:pt x="1533775" y="1754716"/>
                    <a:pt x="1545133" y="1751012"/>
                  </a:cubicBezTo>
                  <a:close/>
                  <a:moveTo>
                    <a:pt x="8248200" y="1750035"/>
                  </a:moveTo>
                  <a:cubicBezTo>
                    <a:pt x="8259557" y="1750035"/>
                    <a:pt x="8274699" y="1761392"/>
                    <a:pt x="8278485" y="1772748"/>
                  </a:cubicBezTo>
                  <a:cubicBezTo>
                    <a:pt x="8286056" y="1784105"/>
                    <a:pt x="8282270" y="1795462"/>
                    <a:pt x="8270914" y="1791677"/>
                  </a:cubicBezTo>
                  <a:cubicBezTo>
                    <a:pt x="8259557" y="1791677"/>
                    <a:pt x="8248200" y="1780320"/>
                    <a:pt x="8240629" y="1768963"/>
                  </a:cubicBezTo>
                  <a:cubicBezTo>
                    <a:pt x="8236843" y="1757606"/>
                    <a:pt x="8240629" y="1746249"/>
                    <a:pt x="8248200" y="1750035"/>
                  </a:cubicBezTo>
                  <a:close/>
                  <a:moveTo>
                    <a:pt x="6458111" y="1746860"/>
                  </a:moveTo>
                  <a:cubicBezTo>
                    <a:pt x="6469101" y="1746860"/>
                    <a:pt x="6480091" y="1754431"/>
                    <a:pt x="6483755" y="1769573"/>
                  </a:cubicBezTo>
                  <a:cubicBezTo>
                    <a:pt x="6487418" y="1780930"/>
                    <a:pt x="6480091" y="1792287"/>
                    <a:pt x="6469101" y="1788502"/>
                  </a:cubicBezTo>
                  <a:cubicBezTo>
                    <a:pt x="6458111" y="1788502"/>
                    <a:pt x="6443457" y="1780930"/>
                    <a:pt x="6443457" y="1765788"/>
                  </a:cubicBezTo>
                  <a:cubicBezTo>
                    <a:pt x="6439793" y="1754431"/>
                    <a:pt x="6447120" y="1743074"/>
                    <a:pt x="6458111" y="1746860"/>
                  </a:cubicBezTo>
                  <a:close/>
                  <a:moveTo>
                    <a:pt x="7539198" y="1746249"/>
                  </a:moveTo>
                  <a:cubicBezTo>
                    <a:pt x="7550555" y="1746249"/>
                    <a:pt x="7561912" y="1757759"/>
                    <a:pt x="7569483" y="1769268"/>
                  </a:cubicBezTo>
                  <a:cubicBezTo>
                    <a:pt x="7573269" y="1780778"/>
                    <a:pt x="7569483" y="1792287"/>
                    <a:pt x="7558127" y="1792287"/>
                  </a:cubicBezTo>
                  <a:cubicBezTo>
                    <a:pt x="7546770" y="1788451"/>
                    <a:pt x="7531627" y="1780778"/>
                    <a:pt x="7527842" y="1765432"/>
                  </a:cubicBezTo>
                  <a:cubicBezTo>
                    <a:pt x="7524056" y="1753922"/>
                    <a:pt x="7527842" y="1746249"/>
                    <a:pt x="7539198" y="1746249"/>
                  </a:cubicBezTo>
                  <a:close/>
                  <a:moveTo>
                    <a:pt x="8187875" y="1743074"/>
                  </a:moveTo>
                  <a:cubicBezTo>
                    <a:pt x="8199232" y="1743074"/>
                    <a:pt x="8214374" y="1754187"/>
                    <a:pt x="8218160" y="1765299"/>
                  </a:cubicBezTo>
                  <a:cubicBezTo>
                    <a:pt x="8225731" y="1780116"/>
                    <a:pt x="8221945" y="1787524"/>
                    <a:pt x="8210589" y="1787524"/>
                  </a:cubicBezTo>
                  <a:cubicBezTo>
                    <a:pt x="8199232" y="1783820"/>
                    <a:pt x="8187875" y="1772707"/>
                    <a:pt x="8180304" y="1761595"/>
                  </a:cubicBezTo>
                  <a:cubicBezTo>
                    <a:pt x="8176518" y="1750482"/>
                    <a:pt x="8180304" y="1743074"/>
                    <a:pt x="8187875" y="1743074"/>
                  </a:cubicBezTo>
                  <a:close/>
                  <a:moveTo>
                    <a:pt x="6390459" y="1743074"/>
                  </a:moveTo>
                  <a:cubicBezTo>
                    <a:pt x="6401816" y="1743074"/>
                    <a:pt x="6413173" y="1754187"/>
                    <a:pt x="6416959" y="1765299"/>
                  </a:cubicBezTo>
                  <a:cubicBezTo>
                    <a:pt x="6420744" y="1776412"/>
                    <a:pt x="6413173" y="1787524"/>
                    <a:pt x="6401816" y="1787524"/>
                  </a:cubicBezTo>
                  <a:cubicBezTo>
                    <a:pt x="6390459" y="1787524"/>
                    <a:pt x="6379102" y="1776412"/>
                    <a:pt x="6375317" y="1765299"/>
                  </a:cubicBezTo>
                  <a:cubicBezTo>
                    <a:pt x="6371531" y="1750482"/>
                    <a:pt x="6379102" y="1743074"/>
                    <a:pt x="6390459" y="1743074"/>
                  </a:cubicBezTo>
                  <a:close/>
                  <a:moveTo>
                    <a:pt x="2856454" y="1743074"/>
                  </a:moveTo>
                  <a:cubicBezTo>
                    <a:pt x="2867442" y="1743074"/>
                    <a:pt x="2874771" y="1750482"/>
                    <a:pt x="2871108" y="1761595"/>
                  </a:cubicBezTo>
                  <a:cubicBezTo>
                    <a:pt x="2867442" y="1776412"/>
                    <a:pt x="2852792" y="1787524"/>
                    <a:pt x="2841798" y="1787524"/>
                  </a:cubicBezTo>
                  <a:cubicBezTo>
                    <a:pt x="2830811" y="1787524"/>
                    <a:pt x="2827146" y="1780116"/>
                    <a:pt x="2830811" y="1765299"/>
                  </a:cubicBezTo>
                  <a:cubicBezTo>
                    <a:pt x="2834474" y="1754187"/>
                    <a:pt x="2845463" y="1743074"/>
                    <a:pt x="2856454" y="1743074"/>
                  </a:cubicBezTo>
                  <a:close/>
                  <a:moveTo>
                    <a:pt x="1606080" y="1743074"/>
                  </a:moveTo>
                  <a:cubicBezTo>
                    <a:pt x="1617438" y="1743074"/>
                    <a:pt x="1617438" y="1750482"/>
                    <a:pt x="1613652" y="1761595"/>
                  </a:cubicBezTo>
                  <a:cubicBezTo>
                    <a:pt x="1606080" y="1776412"/>
                    <a:pt x="1594720" y="1787524"/>
                    <a:pt x="1583362" y="1787524"/>
                  </a:cubicBezTo>
                  <a:cubicBezTo>
                    <a:pt x="1572003" y="1787524"/>
                    <a:pt x="1568217" y="1780116"/>
                    <a:pt x="1575790" y="1769003"/>
                  </a:cubicBezTo>
                  <a:cubicBezTo>
                    <a:pt x="1583362" y="1757891"/>
                    <a:pt x="1594720" y="1746778"/>
                    <a:pt x="1606080" y="1743074"/>
                  </a:cubicBezTo>
                  <a:close/>
                  <a:moveTo>
                    <a:pt x="7475698" y="1739899"/>
                  </a:moveTo>
                  <a:cubicBezTo>
                    <a:pt x="7487055" y="1743603"/>
                    <a:pt x="7502198" y="1754716"/>
                    <a:pt x="7505983" y="1765828"/>
                  </a:cubicBezTo>
                  <a:cubicBezTo>
                    <a:pt x="7509769" y="1776941"/>
                    <a:pt x="7505983" y="1784349"/>
                    <a:pt x="7494627" y="1784349"/>
                  </a:cubicBezTo>
                  <a:cubicBezTo>
                    <a:pt x="7483270" y="1784349"/>
                    <a:pt x="7468127" y="1773237"/>
                    <a:pt x="7464342" y="1762124"/>
                  </a:cubicBezTo>
                  <a:cubicBezTo>
                    <a:pt x="7460556" y="1751012"/>
                    <a:pt x="7464342" y="1739899"/>
                    <a:pt x="7475698" y="1739899"/>
                  </a:cubicBezTo>
                  <a:close/>
                  <a:moveTo>
                    <a:pt x="6326552" y="1739899"/>
                  </a:moveTo>
                  <a:cubicBezTo>
                    <a:pt x="6337665" y="1739899"/>
                    <a:pt x="6348777" y="1751012"/>
                    <a:pt x="6348777" y="1762124"/>
                  </a:cubicBezTo>
                  <a:cubicBezTo>
                    <a:pt x="6352481" y="1776941"/>
                    <a:pt x="6345073" y="1784349"/>
                    <a:pt x="6333960" y="1784349"/>
                  </a:cubicBezTo>
                  <a:cubicBezTo>
                    <a:pt x="6322848" y="1784349"/>
                    <a:pt x="6311735" y="1773237"/>
                    <a:pt x="6308031" y="1762124"/>
                  </a:cubicBezTo>
                  <a:cubicBezTo>
                    <a:pt x="6308031" y="1751012"/>
                    <a:pt x="6315440" y="1739899"/>
                    <a:pt x="6326552" y="1739899"/>
                  </a:cubicBezTo>
                  <a:close/>
                  <a:moveTo>
                    <a:pt x="2920929" y="1738923"/>
                  </a:moveTo>
                  <a:cubicBezTo>
                    <a:pt x="2932285" y="1735137"/>
                    <a:pt x="2939856" y="1746494"/>
                    <a:pt x="2936070" y="1757851"/>
                  </a:cubicBezTo>
                  <a:cubicBezTo>
                    <a:pt x="2932285" y="1769208"/>
                    <a:pt x="2920929" y="1780565"/>
                    <a:pt x="2909573" y="1780565"/>
                  </a:cubicBezTo>
                  <a:cubicBezTo>
                    <a:pt x="2898217" y="1784350"/>
                    <a:pt x="2890646" y="1772993"/>
                    <a:pt x="2894431" y="1761636"/>
                  </a:cubicBezTo>
                  <a:cubicBezTo>
                    <a:pt x="2898217" y="1750280"/>
                    <a:pt x="2909573" y="1738923"/>
                    <a:pt x="2920929" y="1738923"/>
                  </a:cubicBezTo>
                  <a:close/>
                  <a:moveTo>
                    <a:pt x="8127550" y="1735137"/>
                  </a:moveTo>
                  <a:cubicBezTo>
                    <a:pt x="8138907" y="1735137"/>
                    <a:pt x="8154049" y="1746647"/>
                    <a:pt x="8157835" y="1761993"/>
                  </a:cubicBezTo>
                  <a:cubicBezTo>
                    <a:pt x="8165406" y="1773502"/>
                    <a:pt x="8161620" y="1781175"/>
                    <a:pt x="8150264" y="1781175"/>
                  </a:cubicBezTo>
                  <a:cubicBezTo>
                    <a:pt x="8138907" y="1781175"/>
                    <a:pt x="8127550" y="1769666"/>
                    <a:pt x="8119979" y="1754320"/>
                  </a:cubicBezTo>
                  <a:cubicBezTo>
                    <a:pt x="8116193" y="1742810"/>
                    <a:pt x="8119979" y="1735137"/>
                    <a:pt x="8127550" y="1735137"/>
                  </a:cubicBezTo>
                  <a:close/>
                  <a:moveTo>
                    <a:pt x="7414396" y="1735137"/>
                  </a:moveTo>
                  <a:cubicBezTo>
                    <a:pt x="7421967" y="1735137"/>
                    <a:pt x="7437110" y="1746647"/>
                    <a:pt x="7440895" y="1758156"/>
                  </a:cubicBezTo>
                  <a:cubicBezTo>
                    <a:pt x="7444681" y="1773502"/>
                    <a:pt x="7440895" y="1781175"/>
                    <a:pt x="7429539" y="1781175"/>
                  </a:cubicBezTo>
                  <a:cubicBezTo>
                    <a:pt x="7418182" y="1781175"/>
                    <a:pt x="7406825" y="1769666"/>
                    <a:pt x="7399254" y="1758156"/>
                  </a:cubicBezTo>
                  <a:cubicBezTo>
                    <a:pt x="7395468" y="1742810"/>
                    <a:pt x="7403039" y="1735137"/>
                    <a:pt x="7414396" y="1735137"/>
                  </a:cubicBezTo>
                  <a:close/>
                  <a:moveTo>
                    <a:pt x="6258289" y="1735137"/>
                  </a:moveTo>
                  <a:cubicBezTo>
                    <a:pt x="6269402" y="1738974"/>
                    <a:pt x="6280514" y="1746647"/>
                    <a:pt x="6284218" y="1761993"/>
                  </a:cubicBezTo>
                  <a:cubicBezTo>
                    <a:pt x="6284218" y="1773502"/>
                    <a:pt x="6276810" y="1781175"/>
                    <a:pt x="6265697" y="1781175"/>
                  </a:cubicBezTo>
                  <a:cubicBezTo>
                    <a:pt x="6254585" y="1781175"/>
                    <a:pt x="6243472" y="1769666"/>
                    <a:pt x="6243472" y="1758156"/>
                  </a:cubicBezTo>
                  <a:cubicBezTo>
                    <a:pt x="6239768" y="1746647"/>
                    <a:pt x="6247177" y="1735137"/>
                    <a:pt x="6258289" y="1735137"/>
                  </a:cubicBezTo>
                  <a:close/>
                  <a:moveTo>
                    <a:pt x="6190434" y="1735137"/>
                  </a:moveTo>
                  <a:cubicBezTo>
                    <a:pt x="6201791" y="1735137"/>
                    <a:pt x="6213148" y="1746647"/>
                    <a:pt x="6216934" y="1758156"/>
                  </a:cubicBezTo>
                  <a:cubicBezTo>
                    <a:pt x="6220719" y="1769666"/>
                    <a:pt x="6213148" y="1781175"/>
                    <a:pt x="6198006" y="1781175"/>
                  </a:cubicBezTo>
                  <a:cubicBezTo>
                    <a:pt x="6186649" y="1781175"/>
                    <a:pt x="6175292" y="1769666"/>
                    <a:pt x="6175292" y="1758156"/>
                  </a:cubicBezTo>
                  <a:cubicBezTo>
                    <a:pt x="6171506" y="1742810"/>
                    <a:pt x="6179077" y="1735137"/>
                    <a:pt x="6190434" y="1735137"/>
                  </a:cubicBezTo>
                  <a:close/>
                  <a:moveTo>
                    <a:pt x="1666415" y="1735137"/>
                  </a:moveTo>
                  <a:cubicBezTo>
                    <a:pt x="1673988" y="1735137"/>
                    <a:pt x="1677774" y="1742810"/>
                    <a:pt x="1673988" y="1754320"/>
                  </a:cubicBezTo>
                  <a:cubicBezTo>
                    <a:pt x="1666415" y="1769666"/>
                    <a:pt x="1655056" y="1781175"/>
                    <a:pt x="1643698" y="1781175"/>
                  </a:cubicBezTo>
                  <a:cubicBezTo>
                    <a:pt x="1632339" y="1781175"/>
                    <a:pt x="1628553" y="1773502"/>
                    <a:pt x="1636125" y="1761993"/>
                  </a:cubicBezTo>
                  <a:cubicBezTo>
                    <a:pt x="1639911" y="1746647"/>
                    <a:pt x="1655056" y="1738974"/>
                    <a:pt x="1666415" y="1735137"/>
                  </a:cubicBezTo>
                  <a:close/>
                  <a:moveTo>
                    <a:pt x="6125957" y="1731962"/>
                  </a:moveTo>
                  <a:cubicBezTo>
                    <a:pt x="6137314" y="1731962"/>
                    <a:pt x="6148671" y="1743075"/>
                    <a:pt x="6148671" y="1754187"/>
                  </a:cubicBezTo>
                  <a:cubicBezTo>
                    <a:pt x="6152456" y="1769004"/>
                    <a:pt x="6144885" y="1776412"/>
                    <a:pt x="6133528" y="1776412"/>
                  </a:cubicBezTo>
                  <a:cubicBezTo>
                    <a:pt x="6118386" y="1776412"/>
                    <a:pt x="6110814" y="1765300"/>
                    <a:pt x="6107029" y="1754187"/>
                  </a:cubicBezTo>
                  <a:cubicBezTo>
                    <a:pt x="6103243" y="1743075"/>
                    <a:pt x="6110814" y="1731962"/>
                    <a:pt x="6125957" y="1731962"/>
                  </a:cubicBezTo>
                  <a:close/>
                  <a:moveTo>
                    <a:pt x="6058926" y="1731962"/>
                  </a:moveTo>
                  <a:cubicBezTo>
                    <a:pt x="6070435" y="1731962"/>
                    <a:pt x="6081945" y="1739370"/>
                    <a:pt x="6081945" y="1754187"/>
                  </a:cubicBezTo>
                  <a:cubicBezTo>
                    <a:pt x="6085781" y="1765300"/>
                    <a:pt x="6078108" y="1776412"/>
                    <a:pt x="6066599" y="1772708"/>
                  </a:cubicBezTo>
                  <a:cubicBezTo>
                    <a:pt x="6055089" y="1772708"/>
                    <a:pt x="6043580" y="1765300"/>
                    <a:pt x="6039743" y="1750483"/>
                  </a:cubicBezTo>
                  <a:cubicBezTo>
                    <a:pt x="6039743" y="1739370"/>
                    <a:pt x="6047416" y="1731962"/>
                    <a:pt x="6058926" y="1731962"/>
                  </a:cubicBezTo>
                  <a:close/>
                  <a:moveTo>
                    <a:pt x="4302887" y="1731962"/>
                  </a:moveTo>
                  <a:cubicBezTo>
                    <a:pt x="4314396" y="1731962"/>
                    <a:pt x="4322069" y="1739370"/>
                    <a:pt x="4322069" y="1750483"/>
                  </a:cubicBezTo>
                  <a:cubicBezTo>
                    <a:pt x="4318233" y="1765300"/>
                    <a:pt x="4310560" y="1772708"/>
                    <a:pt x="4299050" y="1776412"/>
                  </a:cubicBezTo>
                  <a:cubicBezTo>
                    <a:pt x="4283704" y="1776412"/>
                    <a:pt x="4276031" y="1765300"/>
                    <a:pt x="4276031" y="1754187"/>
                  </a:cubicBezTo>
                  <a:cubicBezTo>
                    <a:pt x="4279868" y="1743075"/>
                    <a:pt x="4291377" y="1731962"/>
                    <a:pt x="4302887" y="1731962"/>
                  </a:cubicBezTo>
                  <a:close/>
                  <a:moveTo>
                    <a:pt x="2984424" y="1731962"/>
                  </a:moveTo>
                  <a:cubicBezTo>
                    <a:pt x="2995780" y="1731962"/>
                    <a:pt x="3003351" y="1739370"/>
                    <a:pt x="2999566" y="1754187"/>
                  </a:cubicBezTo>
                  <a:cubicBezTo>
                    <a:pt x="2995780" y="1765300"/>
                    <a:pt x="2984424" y="1776412"/>
                    <a:pt x="2973068" y="1776412"/>
                  </a:cubicBezTo>
                  <a:cubicBezTo>
                    <a:pt x="2961712" y="1776412"/>
                    <a:pt x="2954142" y="1769004"/>
                    <a:pt x="2957927" y="1757891"/>
                  </a:cubicBezTo>
                  <a:cubicBezTo>
                    <a:pt x="2961712" y="1743075"/>
                    <a:pt x="2973068" y="1731962"/>
                    <a:pt x="2984424" y="1731962"/>
                  </a:cubicBezTo>
                  <a:close/>
                  <a:moveTo>
                    <a:pt x="8067225" y="1727199"/>
                  </a:moveTo>
                  <a:cubicBezTo>
                    <a:pt x="8078582" y="1731036"/>
                    <a:pt x="8093724" y="1742545"/>
                    <a:pt x="8097510" y="1754055"/>
                  </a:cubicBezTo>
                  <a:cubicBezTo>
                    <a:pt x="8105081" y="1765564"/>
                    <a:pt x="8101295" y="1773237"/>
                    <a:pt x="8089939" y="1773237"/>
                  </a:cubicBezTo>
                  <a:cubicBezTo>
                    <a:pt x="8078582" y="1773237"/>
                    <a:pt x="8063439" y="1761728"/>
                    <a:pt x="8059654" y="1750218"/>
                  </a:cubicBezTo>
                  <a:cubicBezTo>
                    <a:pt x="8055868" y="1734872"/>
                    <a:pt x="8059654" y="1727199"/>
                    <a:pt x="8067225" y="1727199"/>
                  </a:cubicBezTo>
                  <a:close/>
                  <a:moveTo>
                    <a:pt x="5990664" y="1727199"/>
                  </a:moveTo>
                  <a:cubicBezTo>
                    <a:pt x="6002173" y="1727199"/>
                    <a:pt x="6013683" y="1738709"/>
                    <a:pt x="6013683" y="1750218"/>
                  </a:cubicBezTo>
                  <a:cubicBezTo>
                    <a:pt x="6017519" y="1761728"/>
                    <a:pt x="6009846" y="1773237"/>
                    <a:pt x="5998337" y="1773237"/>
                  </a:cubicBezTo>
                  <a:cubicBezTo>
                    <a:pt x="5986827" y="1773237"/>
                    <a:pt x="5975318" y="1761728"/>
                    <a:pt x="5971481" y="1750218"/>
                  </a:cubicBezTo>
                  <a:cubicBezTo>
                    <a:pt x="5971481" y="1738709"/>
                    <a:pt x="5979154" y="1727199"/>
                    <a:pt x="5990664" y="1727199"/>
                  </a:cubicBezTo>
                  <a:close/>
                  <a:moveTo>
                    <a:pt x="5923327" y="1727199"/>
                  </a:moveTo>
                  <a:cubicBezTo>
                    <a:pt x="5934440" y="1727199"/>
                    <a:pt x="5945552" y="1734872"/>
                    <a:pt x="5949256" y="1750218"/>
                  </a:cubicBezTo>
                  <a:cubicBezTo>
                    <a:pt x="5949256" y="1761728"/>
                    <a:pt x="5941848" y="1773237"/>
                    <a:pt x="5930735" y="1769401"/>
                  </a:cubicBezTo>
                  <a:cubicBezTo>
                    <a:pt x="5919623" y="1769401"/>
                    <a:pt x="5908510" y="1761728"/>
                    <a:pt x="5904806" y="1746382"/>
                  </a:cubicBezTo>
                  <a:cubicBezTo>
                    <a:pt x="5904806" y="1734872"/>
                    <a:pt x="5912215" y="1727199"/>
                    <a:pt x="5923327" y="1727199"/>
                  </a:cubicBezTo>
                  <a:close/>
                  <a:moveTo>
                    <a:pt x="4438485" y="1727199"/>
                  </a:moveTo>
                  <a:cubicBezTo>
                    <a:pt x="4449598" y="1727199"/>
                    <a:pt x="4457006" y="1734872"/>
                    <a:pt x="4457006" y="1746382"/>
                  </a:cubicBezTo>
                  <a:cubicBezTo>
                    <a:pt x="4453302" y="1761728"/>
                    <a:pt x="4445894" y="1769401"/>
                    <a:pt x="4434781" y="1773237"/>
                  </a:cubicBezTo>
                  <a:cubicBezTo>
                    <a:pt x="4419965" y="1773237"/>
                    <a:pt x="4412556" y="1761728"/>
                    <a:pt x="4412556" y="1750218"/>
                  </a:cubicBezTo>
                  <a:cubicBezTo>
                    <a:pt x="4416260" y="1738709"/>
                    <a:pt x="4423669" y="1727199"/>
                    <a:pt x="4438485" y="1727199"/>
                  </a:cubicBezTo>
                  <a:close/>
                  <a:moveTo>
                    <a:pt x="4370222" y="1727199"/>
                  </a:moveTo>
                  <a:cubicBezTo>
                    <a:pt x="4381335" y="1727199"/>
                    <a:pt x="4388743" y="1738709"/>
                    <a:pt x="4388743" y="1750218"/>
                  </a:cubicBezTo>
                  <a:cubicBezTo>
                    <a:pt x="4385039" y="1761728"/>
                    <a:pt x="4377631" y="1773237"/>
                    <a:pt x="4366518" y="1773237"/>
                  </a:cubicBezTo>
                  <a:cubicBezTo>
                    <a:pt x="4351702" y="1773237"/>
                    <a:pt x="4344293" y="1765564"/>
                    <a:pt x="4344293" y="1750218"/>
                  </a:cubicBezTo>
                  <a:cubicBezTo>
                    <a:pt x="4347997" y="1738709"/>
                    <a:pt x="4355406" y="1727199"/>
                    <a:pt x="4370222" y="1727199"/>
                  </a:cubicBezTo>
                  <a:close/>
                  <a:moveTo>
                    <a:pt x="3051539" y="1727199"/>
                  </a:moveTo>
                  <a:cubicBezTo>
                    <a:pt x="3062652" y="1727199"/>
                    <a:pt x="3066356" y="1734872"/>
                    <a:pt x="3066356" y="1746382"/>
                  </a:cubicBezTo>
                  <a:cubicBezTo>
                    <a:pt x="3062652" y="1761728"/>
                    <a:pt x="3047835" y="1773237"/>
                    <a:pt x="3036722" y="1773237"/>
                  </a:cubicBezTo>
                  <a:cubicBezTo>
                    <a:pt x="3026103" y="1773237"/>
                    <a:pt x="3022399" y="1765564"/>
                    <a:pt x="3026103" y="1750218"/>
                  </a:cubicBezTo>
                  <a:cubicBezTo>
                    <a:pt x="3029314" y="1738709"/>
                    <a:pt x="3040427" y="1727199"/>
                    <a:pt x="3051539" y="1727199"/>
                  </a:cubicBezTo>
                  <a:close/>
                  <a:moveTo>
                    <a:pt x="1726750" y="1727199"/>
                  </a:moveTo>
                  <a:cubicBezTo>
                    <a:pt x="1734323" y="1727199"/>
                    <a:pt x="1738109" y="1734872"/>
                    <a:pt x="1734323" y="1746382"/>
                  </a:cubicBezTo>
                  <a:cubicBezTo>
                    <a:pt x="1726750" y="1761728"/>
                    <a:pt x="1715392" y="1773237"/>
                    <a:pt x="1704033" y="1773237"/>
                  </a:cubicBezTo>
                  <a:cubicBezTo>
                    <a:pt x="1692674" y="1773237"/>
                    <a:pt x="1688888" y="1765564"/>
                    <a:pt x="1696460" y="1754055"/>
                  </a:cubicBezTo>
                  <a:cubicBezTo>
                    <a:pt x="1700247" y="1738709"/>
                    <a:pt x="1715392" y="1727199"/>
                    <a:pt x="1726750" y="1727199"/>
                  </a:cubicBezTo>
                  <a:close/>
                  <a:moveTo>
                    <a:pt x="9038775" y="1724635"/>
                  </a:moveTo>
                  <a:cubicBezTo>
                    <a:pt x="9046346" y="1724635"/>
                    <a:pt x="9061489" y="1735992"/>
                    <a:pt x="9069060" y="1747348"/>
                  </a:cubicBezTo>
                  <a:cubicBezTo>
                    <a:pt x="9076631" y="1758705"/>
                    <a:pt x="9072845" y="1770062"/>
                    <a:pt x="9065274" y="1766277"/>
                  </a:cubicBezTo>
                  <a:cubicBezTo>
                    <a:pt x="9053917" y="1766277"/>
                    <a:pt x="9042560" y="1754920"/>
                    <a:pt x="9034989" y="1743563"/>
                  </a:cubicBezTo>
                  <a:cubicBezTo>
                    <a:pt x="9027418" y="1732206"/>
                    <a:pt x="9027418" y="1720849"/>
                    <a:pt x="9038775" y="1724635"/>
                  </a:cubicBezTo>
                  <a:close/>
                  <a:moveTo>
                    <a:pt x="8005923" y="1724635"/>
                  </a:moveTo>
                  <a:cubicBezTo>
                    <a:pt x="8017280" y="1724635"/>
                    <a:pt x="8032423" y="1735992"/>
                    <a:pt x="8036208" y="1747348"/>
                  </a:cubicBezTo>
                  <a:cubicBezTo>
                    <a:pt x="8039994" y="1758705"/>
                    <a:pt x="8036208" y="1770062"/>
                    <a:pt x="8028637" y="1766277"/>
                  </a:cubicBezTo>
                  <a:cubicBezTo>
                    <a:pt x="8017280" y="1766277"/>
                    <a:pt x="8002138" y="1754920"/>
                    <a:pt x="7998352" y="1743563"/>
                  </a:cubicBezTo>
                  <a:cubicBezTo>
                    <a:pt x="7990781" y="1732206"/>
                    <a:pt x="7994567" y="1720849"/>
                    <a:pt x="8005923" y="1724635"/>
                  </a:cubicBezTo>
                  <a:close/>
                  <a:moveTo>
                    <a:pt x="4637981" y="1724553"/>
                  </a:moveTo>
                  <a:cubicBezTo>
                    <a:pt x="4652798" y="1720849"/>
                    <a:pt x="4660206" y="1731962"/>
                    <a:pt x="4660206" y="1743074"/>
                  </a:cubicBezTo>
                  <a:cubicBezTo>
                    <a:pt x="4660206" y="1757891"/>
                    <a:pt x="4649094" y="1765299"/>
                    <a:pt x="4637981" y="1765299"/>
                  </a:cubicBezTo>
                  <a:cubicBezTo>
                    <a:pt x="4626869" y="1765299"/>
                    <a:pt x="4615756" y="1757891"/>
                    <a:pt x="4615756" y="1746778"/>
                  </a:cubicBezTo>
                  <a:cubicBezTo>
                    <a:pt x="4619460" y="1731962"/>
                    <a:pt x="4626869" y="1724553"/>
                    <a:pt x="4637981" y="1724553"/>
                  </a:cubicBezTo>
                  <a:close/>
                  <a:moveTo>
                    <a:pt x="7287396" y="1724024"/>
                  </a:moveTo>
                  <a:cubicBezTo>
                    <a:pt x="7298753" y="1727810"/>
                    <a:pt x="7310110" y="1739167"/>
                    <a:pt x="7313895" y="1750523"/>
                  </a:cubicBezTo>
                  <a:cubicBezTo>
                    <a:pt x="7317681" y="1761880"/>
                    <a:pt x="7313895" y="1773237"/>
                    <a:pt x="7302539" y="1769452"/>
                  </a:cubicBezTo>
                  <a:cubicBezTo>
                    <a:pt x="7291182" y="1769452"/>
                    <a:pt x="7279825" y="1758095"/>
                    <a:pt x="7272254" y="1746738"/>
                  </a:cubicBezTo>
                  <a:cubicBezTo>
                    <a:pt x="7268468" y="1735381"/>
                    <a:pt x="7276039" y="1724024"/>
                    <a:pt x="7287396" y="1724024"/>
                  </a:cubicBezTo>
                  <a:close/>
                  <a:moveTo>
                    <a:pt x="5855064" y="1724024"/>
                  </a:moveTo>
                  <a:cubicBezTo>
                    <a:pt x="5866177" y="1724024"/>
                    <a:pt x="5877289" y="1735534"/>
                    <a:pt x="5880993" y="1747043"/>
                  </a:cubicBezTo>
                  <a:cubicBezTo>
                    <a:pt x="5880993" y="1762389"/>
                    <a:pt x="5873585" y="1770062"/>
                    <a:pt x="5862472" y="1770062"/>
                  </a:cubicBezTo>
                  <a:cubicBezTo>
                    <a:pt x="5851360" y="1770062"/>
                    <a:pt x="5840247" y="1758553"/>
                    <a:pt x="5836543" y="1747043"/>
                  </a:cubicBezTo>
                  <a:cubicBezTo>
                    <a:pt x="5836543" y="1735534"/>
                    <a:pt x="5843952" y="1724024"/>
                    <a:pt x="5855064" y="1724024"/>
                  </a:cubicBezTo>
                  <a:close/>
                  <a:moveTo>
                    <a:pt x="5787464" y="1724024"/>
                  </a:moveTo>
                  <a:cubicBezTo>
                    <a:pt x="5802810" y="1724024"/>
                    <a:pt x="5810483" y="1735534"/>
                    <a:pt x="5814319" y="1747043"/>
                  </a:cubicBezTo>
                  <a:cubicBezTo>
                    <a:pt x="5814319" y="1758553"/>
                    <a:pt x="5806646" y="1770062"/>
                    <a:pt x="5795137" y="1770062"/>
                  </a:cubicBezTo>
                  <a:cubicBezTo>
                    <a:pt x="5783627" y="1770062"/>
                    <a:pt x="5772118" y="1758553"/>
                    <a:pt x="5772118" y="1747043"/>
                  </a:cubicBezTo>
                  <a:cubicBezTo>
                    <a:pt x="5768281" y="1731697"/>
                    <a:pt x="5775954" y="1724024"/>
                    <a:pt x="5787464" y="1724024"/>
                  </a:cubicBezTo>
                  <a:close/>
                  <a:moveTo>
                    <a:pt x="4570512" y="1724024"/>
                  </a:moveTo>
                  <a:cubicBezTo>
                    <a:pt x="4585858" y="1724024"/>
                    <a:pt x="4593531" y="1731697"/>
                    <a:pt x="4593531" y="1747043"/>
                  </a:cubicBezTo>
                  <a:cubicBezTo>
                    <a:pt x="4593531" y="1758553"/>
                    <a:pt x="4582022" y="1770062"/>
                    <a:pt x="4570512" y="1770062"/>
                  </a:cubicBezTo>
                  <a:cubicBezTo>
                    <a:pt x="4559003" y="1770062"/>
                    <a:pt x="4547493" y="1758553"/>
                    <a:pt x="4547493" y="1747043"/>
                  </a:cubicBezTo>
                  <a:cubicBezTo>
                    <a:pt x="4551330" y="1735534"/>
                    <a:pt x="4559003" y="1724024"/>
                    <a:pt x="4570512" y="1724024"/>
                  </a:cubicBezTo>
                  <a:close/>
                  <a:moveTo>
                    <a:pt x="4502250" y="1724024"/>
                  </a:moveTo>
                  <a:cubicBezTo>
                    <a:pt x="4517596" y="1724024"/>
                    <a:pt x="4525269" y="1735534"/>
                    <a:pt x="4525269" y="1747043"/>
                  </a:cubicBezTo>
                  <a:cubicBezTo>
                    <a:pt x="4525269" y="1758553"/>
                    <a:pt x="4513760" y="1770062"/>
                    <a:pt x="4502250" y="1770062"/>
                  </a:cubicBezTo>
                  <a:cubicBezTo>
                    <a:pt x="4490741" y="1770062"/>
                    <a:pt x="4479231" y="1762389"/>
                    <a:pt x="4479231" y="1747043"/>
                  </a:cubicBezTo>
                  <a:cubicBezTo>
                    <a:pt x="4483068" y="1735534"/>
                    <a:pt x="4490741" y="1724024"/>
                    <a:pt x="4502250" y="1724024"/>
                  </a:cubicBezTo>
                  <a:close/>
                  <a:moveTo>
                    <a:pt x="7222309" y="1720849"/>
                  </a:moveTo>
                  <a:cubicBezTo>
                    <a:pt x="7233666" y="1720849"/>
                    <a:pt x="7245023" y="1731962"/>
                    <a:pt x="7248808" y="1746778"/>
                  </a:cubicBezTo>
                  <a:cubicBezTo>
                    <a:pt x="7252594" y="1757891"/>
                    <a:pt x="7248808" y="1765299"/>
                    <a:pt x="7237452" y="1765299"/>
                  </a:cubicBezTo>
                  <a:cubicBezTo>
                    <a:pt x="7226095" y="1765299"/>
                    <a:pt x="7210952" y="1754187"/>
                    <a:pt x="7207167" y="1743074"/>
                  </a:cubicBezTo>
                  <a:cubicBezTo>
                    <a:pt x="7203381" y="1728257"/>
                    <a:pt x="7210952" y="1720849"/>
                    <a:pt x="7222309" y="1720849"/>
                  </a:cubicBezTo>
                  <a:close/>
                  <a:moveTo>
                    <a:pt x="5723037" y="1720849"/>
                  </a:moveTo>
                  <a:cubicBezTo>
                    <a:pt x="5734547" y="1724553"/>
                    <a:pt x="5746056" y="1731962"/>
                    <a:pt x="5746056" y="1743074"/>
                  </a:cubicBezTo>
                  <a:cubicBezTo>
                    <a:pt x="5746056" y="1757891"/>
                    <a:pt x="5738383" y="1765299"/>
                    <a:pt x="5726874" y="1765299"/>
                  </a:cubicBezTo>
                  <a:cubicBezTo>
                    <a:pt x="5715364" y="1765299"/>
                    <a:pt x="5703855" y="1757891"/>
                    <a:pt x="5703855" y="1743074"/>
                  </a:cubicBezTo>
                  <a:cubicBezTo>
                    <a:pt x="5700018" y="1731962"/>
                    <a:pt x="5711528" y="1720849"/>
                    <a:pt x="5723037" y="1720849"/>
                  </a:cubicBezTo>
                  <a:close/>
                  <a:moveTo>
                    <a:pt x="5655568" y="1720849"/>
                  </a:moveTo>
                  <a:cubicBezTo>
                    <a:pt x="5666681" y="1720849"/>
                    <a:pt x="5677793" y="1731962"/>
                    <a:pt x="5677793" y="1743074"/>
                  </a:cubicBezTo>
                  <a:cubicBezTo>
                    <a:pt x="5677793" y="1754187"/>
                    <a:pt x="5670385" y="1765299"/>
                    <a:pt x="5659272" y="1765299"/>
                  </a:cubicBezTo>
                  <a:cubicBezTo>
                    <a:pt x="5648160" y="1765299"/>
                    <a:pt x="5637047" y="1754187"/>
                    <a:pt x="5637047" y="1743074"/>
                  </a:cubicBezTo>
                  <a:cubicBezTo>
                    <a:pt x="5633343" y="1731962"/>
                    <a:pt x="5644456" y="1720849"/>
                    <a:pt x="5655568" y="1720849"/>
                  </a:cubicBezTo>
                  <a:close/>
                  <a:moveTo>
                    <a:pt x="5587306" y="1720849"/>
                  </a:moveTo>
                  <a:cubicBezTo>
                    <a:pt x="5598419" y="1720849"/>
                    <a:pt x="5609531" y="1731962"/>
                    <a:pt x="5609531" y="1743074"/>
                  </a:cubicBezTo>
                  <a:cubicBezTo>
                    <a:pt x="5609531" y="1754187"/>
                    <a:pt x="5602123" y="1765299"/>
                    <a:pt x="5591010" y="1765299"/>
                  </a:cubicBezTo>
                  <a:cubicBezTo>
                    <a:pt x="5579898" y="1765299"/>
                    <a:pt x="5568785" y="1754187"/>
                    <a:pt x="5568785" y="1743074"/>
                  </a:cubicBezTo>
                  <a:cubicBezTo>
                    <a:pt x="5565081" y="1728257"/>
                    <a:pt x="5576194" y="1720849"/>
                    <a:pt x="5587306" y="1720849"/>
                  </a:cubicBezTo>
                  <a:close/>
                  <a:moveTo>
                    <a:pt x="5520343" y="1720849"/>
                  </a:moveTo>
                  <a:cubicBezTo>
                    <a:pt x="5531599" y="1720849"/>
                    <a:pt x="5542856" y="1728257"/>
                    <a:pt x="5542856" y="1743074"/>
                  </a:cubicBezTo>
                  <a:cubicBezTo>
                    <a:pt x="5542856" y="1754187"/>
                    <a:pt x="5535352" y="1765299"/>
                    <a:pt x="5524095" y="1761595"/>
                  </a:cubicBezTo>
                  <a:cubicBezTo>
                    <a:pt x="5512838" y="1761595"/>
                    <a:pt x="5501581" y="1754187"/>
                    <a:pt x="5501581" y="1743074"/>
                  </a:cubicBezTo>
                  <a:cubicBezTo>
                    <a:pt x="5501581" y="1728257"/>
                    <a:pt x="5509086" y="1720849"/>
                    <a:pt x="5520343" y="1720849"/>
                  </a:cubicBezTo>
                  <a:close/>
                  <a:moveTo>
                    <a:pt x="4841975" y="1720849"/>
                  </a:moveTo>
                  <a:cubicBezTo>
                    <a:pt x="4853485" y="1720849"/>
                    <a:pt x="4864994" y="1728257"/>
                    <a:pt x="4864994" y="1743074"/>
                  </a:cubicBezTo>
                  <a:cubicBezTo>
                    <a:pt x="4864994" y="1754187"/>
                    <a:pt x="4853485" y="1761595"/>
                    <a:pt x="4841975" y="1765299"/>
                  </a:cubicBezTo>
                  <a:cubicBezTo>
                    <a:pt x="4830466" y="1765299"/>
                    <a:pt x="4818956" y="1754187"/>
                    <a:pt x="4822793" y="1743074"/>
                  </a:cubicBezTo>
                  <a:cubicBezTo>
                    <a:pt x="4822793" y="1728257"/>
                    <a:pt x="4830466" y="1720849"/>
                    <a:pt x="4841975" y="1720849"/>
                  </a:cubicBezTo>
                  <a:close/>
                  <a:moveTo>
                    <a:pt x="4773712" y="1720849"/>
                  </a:moveTo>
                  <a:cubicBezTo>
                    <a:pt x="4785222" y="1720849"/>
                    <a:pt x="4796731" y="1728257"/>
                    <a:pt x="4796731" y="1743074"/>
                  </a:cubicBezTo>
                  <a:cubicBezTo>
                    <a:pt x="4796731" y="1754187"/>
                    <a:pt x="4785222" y="1765299"/>
                    <a:pt x="4773712" y="1765299"/>
                  </a:cubicBezTo>
                  <a:cubicBezTo>
                    <a:pt x="4762203" y="1765299"/>
                    <a:pt x="4750693" y="1754187"/>
                    <a:pt x="4754530" y="1743074"/>
                  </a:cubicBezTo>
                  <a:cubicBezTo>
                    <a:pt x="4754530" y="1731962"/>
                    <a:pt x="4762203" y="1720849"/>
                    <a:pt x="4773712" y="1720849"/>
                  </a:cubicBezTo>
                  <a:close/>
                  <a:moveTo>
                    <a:pt x="4706243" y="1720849"/>
                  </a:moveTo>
                  <a:cubicBezTo>
                    <a:pt x="4717356" y="1720849"/>
                    <a:pt x="4728468" y="1731962"/>
                    <a:pt x="4728468" y="1743074"/>
                  </a:cubicBezTo>
                  <a:cubicBezTo>
                    <a:pt x="4728468" y="1754187"/>
                    <a:pt x="4717356" y="1765299"/>
                    <a:pt x="4706243" y="1765299"/>
                  </a:cubicBezTo>
                  <a:cubicBezTo>
                    <a:pt x="4695131" y="1765299"/>
                    <a:pt x="4684018" y="1754187"/>
                    <a:pt x="4684018" y="1743074"/>
                  </a:cubicBezTo>
                  <a:cubicBezTo>
                    <a:pt x="4687722" y="1731962"/>
                    <a:pt x="4695131" y="1720849"/>
                    <a:pt x="4706243" y="1720849"/>
                  </a:cubicBezTo>
                  <a:close/>
                  <a:moveTo>
                    <a:pt x="2370697" y="1720849"/>
                  </a:moveTo>
                  <a:cubicBezTo>
                    <a:pt x="2382047" y="1720849"/>
                    <a:pt x="2385827" y="1728257"/>
                    <a:pt x="2382047" y="1739370"/>
                  </a:cubicBezTo>
                  <a:cubicBezTo>
                    <a:pt x="2378266" y="1754187"/>
                    <a:pt x="2363121" y="1765299"/>
                    <a:pt x="2351761" y="1765299"/>
                  </a:cubicBezTo>
                  <a:cubicBezTo>
                    <a:pt x="2344189" y="1765299"/>
                    <a:pt x="2336621" y="1757891"/>
                    <a:pt x="2340403" y="1743074"/>
                  </a:cubicBezTo>
                  <a:cubicBezTo>
                    <a:pt x="2347972" y="1731962"/>
                    <a:pt x="2359336" y="1720849"/>
                    <a:pt x="2370697" y="1720849"/>
                  </a:cubicBezTo>
                  <a:close/>
                  <a:moveTo>
                    <a:pt x="1783299" y="1720849"/>
                  </a:moveTo>
                  <a:cubicBezTo>
                    <a:pt x="1794658" y="1720849"/>
                    <a:pt x="1798444" y="1728257"/>
                    <a:pt x="1794658" y="1739370"/>
                  </a:cubicBezTo>
                  <a:cubicBezTo>
                    <a:pt x="1787086" y="1754187"/>
                    <a:pt x="1775727" y="1765299"/>
                    <a:pt x="1764368" y="1765299"/>
                  </a:cubicBezTo>
                  <a:cubicBezTo>
                    <a:pt x="1753009" y="1765299"/>
                    <a:pt x="1749223" y="1757891"/>
                    <a:pt x="1756796" y="1746778"/>
                  </a:cubicBezTo>
                  <a:cubicBezTo>
                    <a:pt x="1760582" y="1731962"/>
                    <a:pt x="1775727" y="1720849"/>
                    <a:pt x="1783299" y="1720849"/>
                  </a:cubicBezTo>
                  <a:close/>
                  <a:moveTo>
                    <a:pt x="8982846" y="1716698"/>
                  </a:moveTo>
                  <a:cubicBezTo>
                    <a:pt x="8993837" y="1716698"/>
                    <a:pt x="9004827" y="1728055"/>
                    <a:pt x="9012154" y="1739411"/>
                  </a:cubicBezTo>
                  <a:cubicBezTo>
                    <a:pt x="9019481" y="1750768"/>
                    <a:pt x="9019481" y="1762125"/>
                    <a:pt x="9008491" y="1758340"/>
                  </a:cubicBezTo>
                  <a:cubicBezTo>
                    <a:pt x="8997500" y="1758340"/>
                    <a:pt x="8986510" y="1746983"/>
                    <a:pt x="8979183" y="1735626"/>
                  </a:cubicBezTo>
                  <a:cubicBezTo>
                    <a:pt x="8971856" y="1720483"/>
                    <a:pt x="8975519" y="1712912"/>
                    <a:pt x="8982846" y="1716698"/>
                  </a:cubicBezTo>
                  <a:close/>
                  <a:moveTo>
                    <a:pt x="1345056" y="1716698"/>
                  </a:moveTo>
                  <a:cubicBezTo>
                    <a:pt x="1356415" y="1712912"/>
                    <a:pt x="1360201" y="1724269"/>
                    <a:pt x="1352629" y="1735626"/>
                  </a:cubicBezTo>
                  <a:cubicBezTo>
                    <a:pt x="1345056" y="1746983"/>
                    <a:pt x="1333698" y="1758340"/>
                    <a:pt x="1322339" y="1758340"/>
                  </a:cubicBezTo>
                  <a:cubicBezTo>
                    <a:pt x="1310980" y="1762125"/>
                    <a:pt x="1310980" y="1754554"/>
                    <a:pt x="1314766" y="1739411"/>
                  </a:cubicBezTo>
                  <a:cubicBezTo>
                    <a:pt x="1322339" y="1728055"/>
                    <a:pt x="1337484" y="1716698"/>
                    <a:pt x="1345056" y="1716698"/>
                  </a:cubicBezTo>
                  <a:close/>
                  <a:moveTo>
                    <a:pt x="7946697" y="1716087"/>
                  </a:moveTo>
                  <a:cubicBezTo>
                    <a:pt x="7957687" y="1716087"/>
                    <a:pt x="7968678" y="1727597"/>
                    <a:pt x="7976005" y="1739106"/>
                  </a:cubicBezTo>
                  <a:cubicBezTo>
                    <a:pt x="7979668" y="1754452"/>
                    <a:pt x="7976005" y="1762125"/>
                    <a:pt x="7965014" y="1762125"/>
                  </a:cubicBezTo>
                  <a:cubicBezTo>
                    <a:pt x="7954024" y="1762125"/>
                    <a:pt x="7943033" y="1750616"/>
                    <a:pt x="7939370" y="1735270"/>
                  </a:cubicBezTo>
                  <a:cubicBezTo>
                    <a:pt x="7932043" y="1723760"/>
                    <a:pt x="7935706" y="1716087"/>
                    <a:pt x="7946697" y="1716087"/>
                  </a:cubicBezTo>
                  <a:close/>
                  <a:moveTo>
                    <a:pt x="7158809" y="1716087"/>
                  </a:moveTo>
                  <a:cubicBezTo>
                    <a:pt x="7170166" y="1716087"/>
                    <a:pt x="7181523" y="1727597"/>
                    <a:pt x="7185309" y="1739106"/>
                  </a:cubicBezTo>
                  <a:cubicBezTo>
                    <a:pt x="7189094" y="1754452"/>
                    <a:pt x="7185309" y="1762125"/>
                    <a:pt x="7173952" y="1762125"/>
                  </a:cubicBezTo>
                  <a:cubicBezTo>
                    <a:pt x="7162595" y="1762125"/>
                    <a:pt x="7147452" y="1750616"/>
                    <a:pt x="7143667" y="1739106"/>
                  </a:cubicBezTo>
                  <a:cubicBezTo>
                    <a:pt x="7139881" y="1723760"/>
                    <a:pt x="7147452" y="1716087"/>
                    <a:pt x="7158809" y="1716087"/>
                  </a:cubicBezTo>
                  <a:close/>
                  <a:moveTo>
                    <a:pt x="5452080" y="1716087"/>
                  </a:moveTo>
                  <a:cubicBezTo>
                    <a:pt x="5463336" y="1716087"/>
                    <a:pt x="5474593" y="1727597"/>
                    <a:pt x="5474593" y="1739106"/>
                  </a:cubicBezTo>
                  <a:cubicBezTo>
                    <a:pt x="5474593" y="1754452"/>
                    <a:pt x="5467089" y="1762125"/>
                    <a:pt x="5455832" y="1762125"/>
                  </a:cubicBezTo>
                  <a:cubicBezTo>
                    <a:pt x="5444575" y="1762125"/>
                    <a:pt x="5433318" y="1754452"/>
                    <a:pt x="5433318" y="1739106"/>
                  </a:cubicBezTo>
                  <a:cubicBezTo>
                    <a:pt x="5433318" y="1727597"/>
                    <a:pt x="5440823" y="1716087"/>
                    <a:pt x="5452080" y="1716087"/>
                  </a:cubicBezTo>
                  <a:close/>
                  <a:moveTo>
                    <a:pt x="5383818" y="1716087"/>
                  </a:moveTo>
                  <a:cubicBezTo>
                    <a:pt x="5395074" y="1716087"/>
                    <a:pt x="5406331" y="1727597"/>
                    <a:pt x="5406331" y="1739106"/>
                  </a:cubicBezTo>
                  <a:cubicBezTo>
                    <a:pt x="5406331" y="1754452"/>
                    <a:pt x="5398827" y="1762125"/>
                    <a:pt x="5387570" y="1762125"/>
                  </a:cubicBezTo>
                  <a:cubicBezTo>
                    <a:pt x="5376313" y="1762125"/>
                    <a:pt x="5365056" y="1750616"/>
                    <a:pt x="5365056" y="1739106"/>
                  </a:cubicBezTo>
                  <a:cubicBezTo>
                    <a:pt x="5365056" y="1727597"/>
                    <a:pt x="5372561" y="1716087"/>
                    <a:pt x="5383818" y="1716087"/>
                  </a:cubicBezTo>
                  <a:close/>
                  <a:moveTo>
                    <a:pt x="5316276" y="1716087"/>
                  </a:moveTo>
                  <a:cubicBezTo>
                    <a:pt x="5327966" y="1716087"/>
                    <a:pt x="5339656" y="1727597"/>
                    <a:pt x="5339656" y="1739106"/>
                  </a:cubicBezTo>
                  <a:cubicBezTo>
                    <a:pt x="5339656" y="1750616"/>
                    <a:pt x="5331863" y="1762125"/>
                    <a:pt x="5320173" y="1762125"/>
                  </a:cubicBezTo>
                  <a:cubicBezTo>
                    <a:pt x="5308483" y="1762125"/>
                    <a:pt x="5296793" y="1750616"/>
                    <a:pt x="5296793" y="1739106"/>
                  </a:cubicBezTo>
                  <a:cubicBezTo>
                    <a:pt x="5296793" y="1727597"/>
                    <a:pt x="5304587" y="1716087"/>
                    <a:pt x="5316276" y="1716087"/>
                  </a:cubicBezTo>
                  <a:close/>
                  <a:moveTo>
                    <a:pt x="5248880" y="1716087"/>
                  </a:moveTo>
                  <a:cubicBezTo>
                    <a:pt x="5260136" y="1716087"/>
                    <a:pt x="5271393" y="1727597"/>
                    <a:pt x="5271393" y="1739106"/>
                  </a:cubicBezTo>
                  <a:cubicBezTo>
                    <a:pt x="5271393" y="1750616"/>
                    <a:pt x="5263889" y="1762125"/>
                    <a:pt x="5252632" y="1762125"/>
                  </a:cubicBezTo>
                  <a:cubicBezTo>
                    <a:pt x="5241375" y="1762125"/>
                    <a:pt x="5230118" y="1750616"/>
                    <a:pt x="5230118" y="1739106"/>
                  </a:cubicBezTo>
                  <a:cubicBezTo>
                    <a:pt x="5230118" y="1727597"/>
                    <a:pt x="5237623" y="1716087"/>
                    <a:pt x="5248880" y="1716087"/>
                  </a:cubicBezTo>
                  <a:close/>
                  <a:moveTo>
                    <a:pt x="5180618" y="1716087"/>
                  </a:moveTo>
                  <a:cubicBezTo>
                    <a:pt x="5191874" y="1716087"/>
                    <a:pt x="5203131" y="1727597"/>
                    <a:pt x="5203131" y="1739106"/>
                  </a:cubicBezTo>
                  <a:cubicBezTo>
                    <a:pt x="5203131" y="1750616"/>
                    <a:pt x="5195627" y="1762125"/>
                    <a:pt x="5184370" y="1762125"/>
                  </a:cubicBezTo>
                  <a:cubicBezTo>
                    <a:pt x="5169361" y="1762125"/>
                    <a:pt x="5161856" y="1750616"/>
                    <a:pt x="5161856" y="1739106"/>
                  </a:cubicBezTo>
                  <a:cubicBezTo>
                    <a:pt x="5161856" y="1727597"/>
                    <a:pt x="5169361" y="1716087"/>
                    <a:pt x="5180618" y="1716087"/>
                  </a:cubicBezTo>
                  <a:close/>
                  <a:moveTo>
                    <a:pt x="5112355" y="1716087"/>
                  </a:moveTo>
                  <a:cubicBezTo>
                    <a:pt x="5123611" y="1716087"/>
                    <a:pt x="5134868" y="1727597"/>
                    <a:pt x="5134868" y="1739106"/>
                  </a:cubicBezTo>
                  <a:cubicBezTo>
                    <a:pt x="5134868" y="1750616"/>
                    <a:pt x="5127364" y="1762125"/>
                    <a:pt x="5112355" y="1762125"/>
                  </a:cubicBezTo>
                  <a:cubicBezTo>
                    <a:pt x="5101098" y="1762125"/>
                    <a:pt x="5093593" y="1750616"/>
                    <a:pt x="5093593" y="1739106"/>
                  </a:cubicBezTo>
                  <a:cubicBezTo>
                    <a:pt x="5093593" y="1727597"/>
                    <a:pt x="5101098" y="1716087"/>
                    <a:pt x="5112355" y="1716087"/>
                  </a:cubicBezTo>
                  <a:close/>
                  <a:moveTo>
                    <a:pt x="5045680" y="1716087"/>
                  </a:moveTo>
                  <a:cubicBezTo>
                    <a:pt x="5056936" y="1716087"/>
                    <a:pt x="5068193" y="1727597"/>
                    <a:pt x="5068193" y="1739106"/>
                  </a:cubicBezTo>
                  <a:cubicBezTo>
                    <a:pt x="5068193" y="1750616"/>
                    <a:pt x="5060689" y="1762125"/>
                    <a:pt x="5045680" y="1762125"/>
                  </a:cubicBezTo>
                  <a:cubicBezTo>
                    <a:pt x="5034423" y="1762125"/>
                    <a:pt x="5026918" y="1750616"/>
                    <a:pt x="5026918" y="1739106"/>
                  </a:cubicBezTo>
                  <a:cubicBezTo>
                    <a:pt x="5026918" y="1727597"/>
                    <a:pt x="5034423" y="1716087"/>
                    <a:pt x="5045680" y="1716087"/>
                  </a:cubicBezTo>
                  <a:close/>
                  <a:moveTo>
                    <a:pt x="4977418" y="1716087"/>
                  </a:moveTo>
                  <a:cubicBezTo>
                    <a:pt x="4988674" y="1716087"/>
                    <a:pt x="4999931" y="1727597"/>
                    <a:pt x="4999931" y="1739106"/>
                  </a:cubicBezTo>
                  <a:cubicBezTo>
                    <a:pt x="4999931" y="1750616"/>
                    <a:pt x="4988674" y="1762125"/>
                    <a:pt x="4977418" y="1762125"/>
                  </a:cubicBezTo>
                  <a:cubicBezTo>
                    <a:pt x="4966161" y="1762125"/>
                    <a:pt x="4958656" y="1754452"/>
                    <a:pt x="4958656" y="1739106"/>
                  </a:cubicBezTo>
                  <a:cubicBezTo>
                    <a:pt x="4958656" y="1727597"/>
                    <a:pt x="4966161" y="1716087"/>
                    <a:pt x="4977418" y="1716087"/>
                  </a:cubicBezTo>
                  <a:close/>
                  <a:moveTo>
                    <a:pt x="4909155" y="1716087"/>
                  </a:moveTo>
                  <a:cubicBezTo>
                    <a:pt x="4920411" y="1716087"/>
                    <a:pt x="4931668" y="1727597"/>
                    <a:pt x="4931668" y="1739106"/>
                  </a:cubicBezTo>
                  <a:cubicBezTo>
                    <a:pt x="4931668" y="1754452"/>
                    <a:pt x="4920411" y="1762125"/>
                    <a:pt x="4909155" y="1762125"/>
                  </a:cubicBezTo>
                  <a:cubicBezTo>
                    <a:pt x="4897898" y="1762125"/>
                    <a:pt x="4890393" y="1754452"/>
                    <a:pt x="4890393" y="1739106"/>
                  </a:cubicBezTo>
                  <a:cubicBezTo>
                    <a:pt x="4890393" y="1727597"/>
                    <a:pt x="4897898" y="1719924"/>
                    <a:pt x="4909155" y="1716087"/>
                  </a:cubicBezTo>
                  <a:close/>
                  <a:moveTo>
                    <a:pt x="7095309" y="1712912"/>
                  </a:moveTo>
                  <a:cubicBezTo>
                    <a:pt x="7106666" y="1712912"/>
                    <a:pt x="7118023" y="1724025"/>
                    <a:pt x="7121809" y="1735137"/>
                  </a:cubicBezTo>
                  <a:cubicBezTo>
                    <a:pt x="7125594" y="1746250"/>
                    <a:pt x="7118023" y="1757362"/>
                    <a:pt x="7106666" y="1757362"/>
                  </a:cubicBezTo>
                  <a:cubicBezTo>
                    <a:pt x="7095309" y="1753658"/>
                    <a:pt x="7083952" y="1746250"/>
                    <a:pt x="7080167" y="1731433"/>
                  </a:cubicBezTo>
                  <a:cubicBezTo>
                    <a:pt x="7076381" y="1720320"/>
                    <a:pt x="7083952" y="1712912"/>
                    <a:pt x="7095309" y="1712912"/>
                  </a:cubicBezTo>
                  <a:close/>
                  <a:moveTo>
                    <a:pt x="2434172" y="1712912"/>
                  </a:moveTo>
                  <a:cubicBezTo>
                    <a:pt x="2445532" y="1712912"/>
                    <a:pt x="2449320" y="1720320"/>
                    <a:pt x="2445532" y="1735137"/>
                  </a:cubicBezTo>
                  <a:cubicBezTo>
                    <a:pt x="2437964" y="1746250"/>
                    <a:pt x="2426605" y="1757362"/>
                    <a:pt x="2415246" y="1757362"/>
                  </a:cubicBezTo>
                  <a:cubicBezTo>
                    <a:pt x="2403892" y="1757362"/>
                    <a:pt x="2400097" y="1749954"/>
                    <a:pt x="2403892" y="1738841"/>
                  </a:cubicBezTo>
                  <a:cubicBezTo>
                    <a:pt x="2407680" y="1724025"/>
                    <a:pt x="2422815" y="1716616"/>
                    <a:pt x="2434172" y="1712912"/>
                  </a:cubicBezTo>
                  <a:close/>
                  <a:moveTo>
                    <a:pt x="1843635" y="1712912"/>
                  </a:moveTo>
                  <a:cubicBezTo>
                    <a:pt x="1854994" y="1712912"/>
                    <a:pt x="1858780" y="1720320"/>
                    <a:pt x="1854994" y="1731433"/>
                  </a:cubicBezTo>
                  <a:cubicBezTo>
                    <a:pt x="1847421" y="1746250"/>
                    <a:pt x="1836062" y="1757362"/>
                    <a:pt x="1824704" y="1757362"/>
                  </a:cubicBezTo>
                  <a:cubicBezTo>
                    <a:pt x="1813345" y="1757362"/>
                    <a:pt x="1809559" y="1749954"/>
                    <a:pt x="1817131" y="1738841"/>
                  </a:cubicBezTo>
                  <a:cubicBezTo>
                    <a:pt x="1820917" y="1724025"/>
                    <a:pt x="1836062" y="1712912"/>
                    <a:pt x="1843635" y="1712912"/>
                  </a:cubicBezTo>
                  <a:close/>
                  <a:moveTo>
                    <a:pt x="7886372" y="1709737"/>
                  </a:moveTo>
                  <a:cubicBezTo>
                    <a:pt x="7897362" y="1713441"/>
                    <a:pt x="7908353" y="1724554"/>
                    <a:pt x="7915680" y="1735666"/>
                  </a:cubicBezTo>
                  <a:cubicBezTo>
                    <a:pt x="7919343" y="1746779"/>
                    <a:pt x="7915680" y="1754187"/>
                    <a:pt x="7904689" y="1754187"/>
                  </a:cubicBezTo>
                  <a:cubicBezTo>
                    <a:pt x="7893699" y="1754187"/>
                    <a:pt x="7882708" y="1743075"/>
                    <a:pt x="7875381" y="1731962"/>
                  </a:cubicBezTo>
                  <a:cubicBezTo>
                    <a:pt x="7871718" y="1720850"/>
                    <a:pt x="7875381" y="1709737"/>
                    <a:pt x="7886372" y="1709737"/>
                  </a:cubicBezTo>
                  <a:close/>
                  <a:moveTo>
                    <a:pt x="7030221" y="1708760"/>
                  </a:moveTo>
                  <a:cubicBezTo>
                    <a:pt x="7041578" y="1708760"/>
                    <a:pt x="7052935" y="1720117"/>
                    <a:pt x="7056721" y="1731473"/>
                  </a:cubicBezTo>
                  <a:cubicBezTo>
                    <a:pt x="7060506" y="1742830"/>
                    <a:pt x="7052935" y="1754187"/>
                    <a:pt x="7041578" y="1754187"/>
                  </a:cubicBezTo>
                  <a:cubicBezTo>
                    <a:pt x="7030221" y="1750402"/>
                    <a:pt x="7018864" y="1742830"/>
                    <a:pt x="7015079" y="1727688"/>
                  </a:cubicBezTo>
                  <a:cubicBezTo>
                    <a:pt x="7011293" y="1716331"/>
                    <a:pt x="7018864" y="1704974"/>
                    <a:pt x="7030221" y="1708760"/>
                  </a:cubicBezTo>
                  <a:close/>
                  <a:moveTo>
                    <a:pt x="1406002" y="1708760"/>
                  </a:moveTo>
                  <a:cubicBezTo>
                    <a:pt x="1413575" y="1704974"/>
                    <a:pt x="1417361" y="1712545"/>
                    <a:pt x="1413575" y="1727688"/>
                  </a:cubicBezTo>
                  <a:cubicBezTo>
                    <a:pt x="1406002" y="1739045"/>
                    <a:pt x="1390857" y="1750402"/>
                    <a:pt x="1383285" y="1750402"/>
                  </a:cubicBezTo>
                  <a:cubicBezTo>
                    <a:pt x="1371926" y="1754187"/>
                    <a:pt x="1368140" y="1742830"/>
                    <a:pt x="1375712" y="1731473"/>
                  </a:cubicBezTo>
                  <a:cubicBezTo>
                    <a:pt x="1383285" y="1720117"/>
                    <a:pt x="1394643" y="1708760"/>
                    <a:pt x="1406002" y="1708760"/>
                  </a:cubicBezTo>
                  <a:close/>
                  <a:moveTo>
                    <a:pt x="6962936" y="1705585"/>
                  </a:moveTo>
                  <a:cubicBezTo>
                    <a:pt x="6974293" y="1705585"/>
                    <a:pt x="6989435" y="1716942"/>
                    <a:pt x="6993221" y="1728298"/>
                  </a:cubicBezTo>
                  <a:cubicBezTo>
                    <a:pt x="6997006" y="1739655"/>
                    <a:pt x="6989435" y="1751012"/>
                    <a:pt x="6978078" y="1747227"/>
                  </a:cubicBezTo>
                  <a:cubicBezTo>
                    <a:pt x="6966721" y="1747227"/>
                    <a:pt x="6955364" y="1735870"/>
                    <a:pt x="6951579" y="1724513"/>
                  </a:cubicBezTo>
                  <a:cubicBezTo>
                    <a:pt x="6947793" y="1713156"/>
                    <a:pt x="6951579" y="1701799"/>
                    <a:pt x="6962936" y="1705585"/>
                  </a:cubicBezTo>
                  <a:close/>
                  <a:moveTo>
                    <a:pt x="8926063" y="1704974"/>
                  </a:moveTo>
                  <a:cubicBezTo>
                    <a:pt x="8937420" y="1708811"/>
                    <a:pt x="8952562" y="1720320"/>
                    <a:pt x="8956348" y="1731830"/>
                  </a:cubicBezTo>
                  <a:cubicBezTo>
                    <a:pt x="8963919" y="1743339"/>
                    <a:pt x="8963919" y="1751012"/>
                    <a:pt x="8952562" y="1751012"/>
                  </a:cubicBezTo>
                  <a:cubicBezTo>
                    <a:pt x="8944991" y="1751012"/>
                    <a:pt x="8929848" y="1739503"/>
                    <a:pt x="8922277" y="1727993"/>
                  </a:cubicBezTo>
                  <a:cubicBezTo>
                    <a:pt x="8914706" y="1712647"/>
                    <a:pt x="8918492" y="1704974"/>
                    <a:pt x="8926063" y="1704974"/>
                  </a:cubicBezTo>
                  <a:close/>
                  <a:moveTo>
                    <a:pt x="7826047" y="1704974"/>
                  </a:moveTo>
                  <a:cubicBezTo>
                    <a:pt x="7833374" y="1704974"/>
                    <a:pt x="7848028" y="1716484"/>
                    <a:pt x="7851691" y="1727993"/>
                  </a:cubicBezTo>
                  <a:cubicBezTo>
                    <a:pt x="7859018" y="1739503"/>
                    <a:pt x="7851691" y="1751012"/>
                    <a:pt x="7844364" y="1751012"/>
                  </a:cubicBezTo>
                  <a:cubicBezTo>
                    <a:pt x="7833374" y="1747176"/>
                    <a:pt x="7818720" y="1739503"/>
                    <a:pt x="7815056" y="1724157"/>
                  </a:cubicBezTo>
                  <a:cubicBezTo>
                    <a:pt x="7811393" y="1712647"/>
                    <a:pt x="7815056" y="1704974"/>
                    <a:pt x="7826047" y="1704974"/>
                  </a:cubicBezTo>
                  <a:close/>
                  <a:moveTo>
                    <a:pt x="1907756" y="1704974"/>
                  </a:moveTo>
                  <a:cubicBezTo>
                    <a:pt x="1915329" y="1704974"/>
                    <a:pt x="1919115" y="1712647"/>
                    <a:pt x="1915329" y="1724157"/>
                  </a:cubicBezTo>
                  <a:cubicBezTo>
                    <a:pt x="1907756" y="1739503"/>
                    <a:pt x="1896398" y="1751012"/>
                    <a:pt x="1885039" y="1751012"/>
                  </a:cubicBezTo>
                  <a:cubicBezTo>
                    <a:pt x="1873680" y="1751012"/>
                    <a:pt x="1869894" y="1743339"/>
                    <a:pt x="1877466" y="1731830"/>
                  </a:cubicBezTo>
                  <a:cubicBezTo>
                    <a:pt x="1881253" y="1716484"/>
                    <a:pt x="1896398" y="1708811"/>
                    <a:pt x="1907756" y="1704974"/>
                  </a:cubicBezTo>
                  <a:close/>
                  <a:moveTo>
                    <a:pt x="6899110" y="1700823"/>
                  </a:moveTo>
                  <a:cubicBezTo>
                    <a:pt x="6910222" y="1700823"/>
                    <a:pt x="6921335" y="1708394"/>
                    <a:pt x="6925039" y="1723536"/>
                  </a:cubicBezTo>
                  <a:cubicBezTo>
                    <a:pt x="6928743" y="1734893"/>
                    <a:pt x="6925039" y="1746250"/>
                    <a:pt x="6913927" y="1742465"/>
                  </a:cubicBezTo>
                  <a:cubicBezTo>
                    <a:pt x="6902814" y="1742465"/>
                    <a:pt x="6887997" y="1731108"/>
                    <a:pt x="6887997" y="1719751"/>
                  </a:cubicBezTo>
                  <a:cubicBezTo>
                    <a:pt x="6884293" y="1708394"/>
                    <a:pt x="6887997" y="1697037"/>
                    <a:pt x="6899110" y="1700823"/>
                  </a:cubicBezTo>
                  <a:close/>
                  <a:moveTo>
                    <a:pt x="8872977" y="1697037"/>
                  </a:moveTo>
                  <a:cubicBezTo>
                    <a:pt x="8880688" y="1700874"/>
                    <a:pt x="8896110" y="1712383"/>
                    <a:pt x="8903820" y="1723893"/>
                  </a:cubicBezTo>
                  <a:cubicBezTo>
                    <a:pt x="8911531" y="1735402"/>
                    <a:pt x="8907676" y="1743075"/>
                    <a:pt x="8896110" y="1743075"/>
                  </a:cubicBezTo>
                  <a:cubicBezTo>
                    <a:pt x="8888399" y="1743075"/>
                    <a:pt x="8872977" y="1731566"/>
                    <a:pt x="8865267" y="1716220"/>
                  </a:cubicBezTo>
                  <a:cubicBezTo>
                    <a:pt x="8857556" y="1704710"/>
                    <a:pt x="8861411" y="1697037"/>
                    <a:pt x="8872977" y="1697037"/>
                  </a:cubicBezTo>
                  <a:close/>
                  <a:moveTo>
                    <a:pt x="7761448" y="1697037"/>
                  </a:moveTo>
                  <a:cubicBezTo>
                    <a:pt x="7772805" y="1700874"/>
                    <a:pt x="7784162" y="1708547"/>
                    <a:pt x="7791733" y="1723893"/>
                  </a:cubicBezTo>
                  <a:cubicBezTo>
                    <a:pt x="7795519" y="1735402"/>
                    <a:pt x="7791733" y="1743075"/>
                    <a:pt x="7780377" y="1743075"/>
                  </a:cubicBezTo>
                  <a:cubicBezTo>
                    <a:pt x="7769020" y="1743075"/>
                    <a:pt x="7757663" y="1731566"/>
                    <a:pt x="7750092" y="1720056"/>
                  </a:cubicBezTo>
                  <a:cubicBezTo>
                    <a:pt x="7746306" y="1704710"/>
                    <a:pt x="7750092" y="1697037"/>
                    <a:pt x="7761448" y="1697037"/>
                  </a:cubicBezTo>
                  <a:close/>
                  <a:moveTo>
                    <a:pt x="1967481" y="1697037"/>
                  </a:moveTo>
                  <a:cubicBezTo>
                    <a:pt x="1975051" y="1697037"/>
                    <a:pt x="1982618" y="1704710"/>
                    <a:pt x="1975051" y="1720056"/>
                  </a:cubicBezTo>
                  <a:cubicBezTo>
                    <a:pt x="1971267" y="1731566"/>
                    <a:pt x="1956122" y="1743075"/>
                    <a:pt x="1944763" y="1743075"/>
                  </a:cubicBezTo>
                  <a:cubicBezTo>
                    <a:pt x="1937191" y="1743075"/>
                    <a:pt x="1933405" y="1735402"/>
                    <a:pt x="1937191" y="1723893"/>
                  </a:cubicBezTo>
                  <a:cubicBezTo>
                    <a:pt x="1940977" y="1708547"/>
                    <a:pt x="1956122" y="1700874"/>
                    <a:pt x="1967481" y="1697037"/>
                  </a:cubicBezTo>
                  <a:close/>
                  <a:moveTo>
                    <a:pt x="1462551" y="1697037"/>
                  </a:moveTo>
                  <a:cubicBezTo>
                    <a:pt x="1473910" y="1697037"/>
                    <a:pt x="1477696" y="1704710"/>
                    <a:pt x="1470123" y="1720056"/>
                  </a:cubicBezTo>
                  <a:cubicBezTo>
                    <a:pt x="1462551" y="1731566"/>
                    <a:pt x="1451192" y="1743075"/>
                    <a:pt x="1439833" y="1743075"/>
                  </a:cubicBezTo>
                  <a:cubicBezTo>
                    <a:pt x="1428475" y="1743075"/>
                    <a:pt x="1428475" y="1735402"/>
                    <a:pt x="1432261" y="1723893"/>
                  </a:cubicBezTo>
                  <a:cubicBezTo>
                    <a:pt x="1439833" y="1712383"/>
                    <a:pt x="1451192" y="1700874"/>
                    <a:pt x="1462551" y="1697037"/>
                  </a:cubicBezTo>
                  <a:close/>
                  <a:moveTo>
                    <a:pt x="7701123" y="1693862"/>
                  </a:moveTo>
                  <a:cubicBezTo>
                    <a:pt x="7712480" y="1693862"/>
                    <a:pt x="7723837" y="1705372"/>
                    <a:pt x="7727623" y="1716881"/>
                  </a:cubicBezTo>
                  <a:cubicBezTo>
                    <a:pt x="7735194" y="1728391"/>
                    <a:pt x="7727623" y="1739900"/>
                    <a:pt x="7720052" y="1739900"/>
                  </a:cubicBezTo>
                  <a:cubicBezTo>
                    <a:pt x="7708695" y="1736064"/>
                    <a:pt x="7693552" y="1724554"/>
                    <a:pt x="7689767" y="1713045"/>
                  </a:cubicBezTo>
                  <a:cubicBezTo>
                    <a:pt x="7685981" y="1701535"/>
                    <a:pt x="7689767" y="1693862"/>
                    <a:pt x="7701123" y="1693862"/>
                  </a:cubicBezTo>
                  <a:close/>
                  <a:moveTo>
                    <a:pt x="8816525" y="1690687"/>
                  </a:moveTo>
                  <a:cubicBezTo>
                    <a:pt x="8824096" y="1694391"/>
                    <a:pt x="8839239" y="1701800"/>
                    <a:pt x="8846810" y="1716616"/>
                  </a:cubicBezTo>
                  <a:cubicBezTo>
                    <a:pt x="8854381" y="1727729"/>
                    <a:pt x="8850595" y="1735137"/>
                    <a:pt x="8839239" y="1735137"/>
                  </a:cubicBezTo>
                  <a:cubicBezTo>
                    <a:pt x="8831667" y="1735137"/>
                    <a:pt x="8816525" y="1724025"/>
                    <a:pt x="8808954" y="1709208"/>
                  </a:cubicBezTo>
                  <a:cubicBezTo>
                    <a:pt x="8805168" y="1698095"/>
                    <a:pt x="8805168" y="1690687"/>
                    <a:pt x="8816525" y="1690687"/>
                  </a:cubicBezTo>
                  <a:close/>
                  <a:moveTo>
                    <a:pt x="2027788" y="1690687"/>
                  </a:moveTo>
                  <a:cubicBezTo>
                    <a:pt x="2039147" y="1690687"/>
                    <a:pt x="2042930" y="1698095"/>
                    <a:pt x="2035361" y="1712912"/>
                  </a:cubicBezTo>
                  <a:cubicBezTo>
                    <a:pt x="2031576" y="1724025"/>
                    <a:pt x="2020220" y="1735137"/>
                    <a:pt x="2008864" y="1735137"/>
                  </a:cubicBezTo>
                  <a:cubicBezTo>
                    <a:pt x="1997506" y="1735137"/>
                    <a:pt x="1993724" y="1727729"/>
                    <a:pt x="1997506" y="1716616"/>
                  </a:cubicBezTo>
                  <a:cubicBezTo>
                    <a:pt x="2005078" y="1705504"/>
                    <a:pt x="2016435" y="1694391"/>
                    <a:pt x="2027788" y="1690687"/>
                  </a:cubicBezTo>
                  <a:close/>
                  <a:moveTo>
                    <a:pt x="1522275" y="1690687"/>
                  </a:moveTo>
                  <a:cubicBezTo>
                    <a:pt x="1529603" y="1690687"/>
                    <a:pt x="1533267" y="1698095"/>
                    <a:pt x="1529603" y="1709208"/>
                  </a:cubicBezTo>
                  <a:cubicBezTo>
                    <a:pt x="1522275" y="1724025"/>
                    <a:pt x="1507619" y="1735137"/>
                    <a:pt x="1500291" y="1735137"/>
                  </a:cubicBezTo>
                  <a:cubicBezTo>
                    <a:pt x="1489298" y="1735137"/>
                    <a:pt x="1485634" y="1727729"/>
                    <a:pt x="1492962" y="1716616"/>
                  </a:cubicBezTo>
                  <a:cubicBezTo>
                    <a:pt x="1496627" y="1701800"/>
                    <a:pt x="1511283" y="1694391"/>
                    <a:pt x="1522275" y="1690687"/>
                  </a:cubicBezTo>
                  <a:close/>
                  <a:moveTo>
                    <a:pt x="7637623" y="1685924"/>
                  </a:moveTo>
                  <a:cubicBezTo>
                    <a:pt x="7648980" y="1689761"/>
                    <a:pt x="7664123" y="1697434"/>
                    <a:pt x="7667908" y="1712780"/>
                  </a:cubicBezTo>
                  <a:cubicBezTo>
                    <a:pt x="7671694" y="1724289"/>
                    <a:pt x="7667908" y="1731962"/>
                    <a:pt x="7656552" y="1731962"/>
                  </a:cubicBezTo>
                  <a:cubicBezTo>
                    <a:pt x="7645195" y="1731962"/>
                    <a:pt x="7633838" y="1720453"/>
                    <a:pt x="7626267" y="1708943"/>
                  </a:cubicBezTo>
                  <a:cubicBezTo>
                    <a:pt x="7622481" y="1693597"/>
                    <a:pt x="7626267" y="1685924"/>
                    <a:pt x="7637623" y="1685924"/>
                  </a:cubicBezTo>
                  <a:close/>
                  <a:moveTo>
                    <a:pt x="8760596" y="1682749"/>
                  </a:moveTo>
                  <a:cubicBezTo>
                    <a:pt x="8767923" y="1682749"/>
                    <a:pt x="8782577" y="1693862"/>
                    <a:pt x="8789904" y="1708678"/>
                  </a:cubicBezTo>
                  <a:cubicBezTo>
                    <a:pt x="8797231" y="1719791"/>
                    <a:pt x="8793568" y="1727199"/>
                    <a:pt x="8782577" y="1727199"/>
                  </a:cubicBezTo>
                  <a:cubicBezTo>
                    <a:pt x="8775250" y="1723495"/>
                    <a:pt x="8760596" y="1716087"/>
                    <a:pt x="8753269" y="1701270"/>
                  </a:cubicBezTo>
                  <a:cubicBezTo>
                    <a:pt x="8749606" y="1690157"/>
                    <a:pt x="8749606" y="1682749"/>
                    <a:pt x="8760596" y="1682749"/>
                  </a:cubicBezTo>
                  <a:close/>
                  <a:moveTo>
                    <a:pt x="7577298" y="1682749"/>
                  </a:moveTo>
                  <a:cubicBezTo>
                    <a:pt x="7588655" y="1682749"/>
                    <a:pt x="7600012" y="1693862"/>
                    <a:pt x="7603798" y="1704974"/>
                  </a:cubicBezTo>
                  <a:cubicBezTo>
                    <a:pt x="7611369" y="1716087"/>
                    <a:pt x="7603798" y="1727199"/>
                    <a:pt x="7592441" y="1727199"/>
                  </a:cubicBezTo>
                  <a:cubicBezTo>
                    <a:pt x="7581084" y="1723495"/>
                    <a:pt x="7569727" y="1716087"/>
                    <a:pt x="7565942" y="1701270"/>
                  </a:cubicBezTo>
                  <a:cubicBezTo>
                    <a:pt x="7562156" y="1690157"/>
                    <a:pt x="7565942" y="1682749"/>
                    <a:pt x="7577298" y="1682749"/>
                  </a:cubicBezTo>
                  <a:close/>
                  <a:moveTo>
                    <a:pt x="2088103" y="1682749"/>
                  </a:moveTo>
                  <a:cubicBezTo>
                    <a:pt x="2099462" y="1682749"/>
                    <a:pt x="2103247" y="1694106"/>
                    <a:pt x="2099462" y="1705463"/>
                  </a:cubicBezTo>
                  <a:cubicBezTo>
                    <a:pt x="2091890" y="1716820"/>
                    <a:pt x="2080533" y="1728177"/>
                    <a:pt x="2069179" y="1728177"/>
                  </a:cubicBezTo>
                  <a:cubicBezTo>
                    <a:pt x="2057825" y="1731962"/>
                    <a:pt x="2054040" y="1720605"/>
                    <a:pt x="2057825" y="1709248"/>
                  </a:cubicBezTo>
                  <a:cubicBezTo>
                    <a:pt x="2065394" y="1697892"/>
                    <a:pt x="2076750" y="1686535"/>
                    <a:pt x="2088103" y="1682749"/>
                  </a:cubicBezTo>
                  <a:close/>
                  <a:moveTo>
                    <a:pt x="1578946" y="1682749"/>
                  </a:moveTo>
                  <a:cubicBezTo>
                    <a:pt x="1589938" y="1682749"/>
                    <a:pt x="1593602" y="1690157"/>
                    <a:pt x="1586274" y="1701270"/>
                  </a:cubicBezTo>
                  <a:cubicBezTo>
                    <a:pt x="1582610" y="1712382"/>
                    <a:pt x="1567954" y="1723495"/>
                    <a:pt x="1556961" y="1727199"/>
                  </a:cubicBezTo>
                  <a:cubicBezTo>
                    <a:pt x="1549633" y="1727199"/>
                    <a:pt x="1545969" y="1719791"/>
                    <a:pt x="1549633" y="1708678"/>
                  </a:cubicBezTo>
                  <a:cubicBezTo>
                    <a:pt x="1556961" y="1693862"/>
                    <a:pt x="1571618" y="1682749"/>
                    <a:pt x="1578946" y="1682749"/>
                  </a:cubicBezTo>
                  <a:close/>
                  <a:moveTo>
                    <a:pt x="429499" y="1682749"/>
                  </a:moveTo>
                  <a:cubicBezTo>
                    <a:pt x="440857" y="1682749"/>
                    <a:pt x="440857" y="1690157"/>
                    <a:pt x="433285" y="1701270"/>
                  </a:cubicBezTo>
                  <a:cubicBezTo>
                    <a:pt x="425712" y="1716087"/>
                    <a:pt x="410568" y="1723495"/>
                    <a:pt x="402996" y="1727199"/>
                  </a:cubicBezTo>
                  <a:cubicBezTo>
                    <a:pt x="391640" y="1727199"/>
                    <a:pt x="391640" y="1719791"/>
                    <a:pt x="399210" y="1708678"/>
                  </a:cubicBezTo>
                  <a:cubicBezTo>
                    <a:pt x="406782" y="1697566"/>
                    <a:pt x="421926" y="1686453"/>
                    <a:pt x="429499" y="1682749"/>
                  </a:cubicBezTo>
                  <a:close/>
                  <a:moveTo>
                    <a:pt x="8217060" y="1679574"/>
                  </a:moveTo>
                  <a:cubicBezTo>
                    <a:pt x="8224632" y="1683278"/>
                    <a:pt x="8239774" y="1690687"/>
                    <a:pt x="8243560" y="1705503"/>
                  </a:cubicBezTo>
                  <a:cubicBezTo>
                    <a:pt x="8251131" y="1716616"/>
                    <a:pt x="8247345" y="1724024"/>
                    <a:pt x="8235989" y="1724024"/>
                  </a:cubicBezTo>
                  <a:cubicBezTo>
                    <a:pt x="8228417" y="1724024"/>
                    <a:pt x="8213275" y="1712912"/>
                    <a:pt x="8205704" y="1701799"/>
                  </a:cubicBezTo>
                  <a:cubicBezTo>
                    <a:pt x="8201918" y="1686982"/>
                    <a:pt x="8205704" y="1679574"/>
                    <a:pt x="8217060" y="1679574"/>
                  </a:cubicBezTo>
                  <a:close/>
                  <a:moveTo>
                    <a:pt x="6506998" y="1679574"/>
                  </a:moveTo>
                  <a:cubicBezTo>
                    <a:pt x="6518110" y="1679574"/>
                    <a:pt x="6529223" y="1690687"/>
                    <a:pt x="6532927" y="1701799"/>
                  </a:cubicBezTo>
                  <a:cubicBezTo>
                    <a:pt x="6536631" y="1712912"/>
                    <a:pt x="6529223" y="1724024"/>
                    <a:pt x="6518110" y="1724024"/>
                  </a:cubicBezTo>
                  <a:cubicBezTo>
                    <a:pt x="6506998" y="1724024"/>
                    <a:pt x="6495885" y="1712912"/>
                    <a:pt x="6492181" y="1701799"/>
                  </a:cubicBezTo>
                  <a:cubicBezTo>
                    <a:pt x="6492181" y="1686982"/>
                    <a:pt x="6495885" y="1679574"/>
                    <a:pt x="6506998" y="1679574"/>
                  </a:cubicBezTo>
                  <a:close/>
                  <a:moveTo>
                    <a:pt x="2148425" y="1678598"/>
                  </a:moveTo>
                  <a:cubicBezTo>
                    <a:pt x="2159784" y="1674812"/>
                    <a:pt x="2163569" y="1686169"/>
                    <a:pt x="2159784" y="1697526"/>
                  </a:cubicBezTo>
                  <a:cubicBezTo>
                    <a:pt x="2155998" y="1708883"/>
                    <a:pt x="2140852" y="1720240"/>
                    <a:pt x="2129499" y="1720240"/>
                  </a:cubicBezTo>
                  <a:cubicBezTo>
                    <a:pt x="2121923" y="1724025"/>
                    <a:pt x="2114357" y="1712668"/>
                    <a:pt x="2121923" y="1701311"/>
                  </a:cubicBezTo>
                  <a:cubicBezTo>
                    <a:pt x="2125707" y="1689955"/>
                    <a:pt x="2140852" y="1678598"/>
                    <a:pt x="2148425" y="1678598"/>
                  </a:cubicBezTo>
                  <a:close/>
                  <a:moveTo>
                    <a:pt x="7513310" y="1674812"/>
                  </a:moveTo>
                  <a:cubicBezTo>
                    <a:pt x="7524300" y="1678649"/>
                    <a:pt x="7535291" y="1686322"/>
                    <a:pt x="7542618" y="1701668"/>
                  </a:cubicBezTo>
                  <a:cubicBezTo>
                    <a:pt x="7546281" y="1713177"/>
                    <a:pt x="7542618" y="1720850"/>
                    <a:pt x="7531627" y="1720850"/>
                  </a:cubicBezTo>
                  <a:cubicBezTo>
                    <a:pt x="7520637" y="1720850"/>
                    <a:pt x="7505983" y="1709341"/>
                    <a:pt x="7502319" y="1697831"/>
                  </a:cubicBezTo>
                  <a:cubicBezTo>
                    <a:pt x="7498656" y="1686322"/>
                    <a:pt x="7502319" y="1674812"/>
                    <a:pt x="7513310" y="1674812"/>
                  </a:cubicBezTo>
                  <a:close/>
                  <a:moveTo>
                    <a:pt x="6443101" y="1674812"/>
                  </a:moveTo>
                  <a:cubicBezTo>
                    <a:pt x="6454610" y="1674812"/>
                    <a:pt x="6466120" y="1686322"/>
                    <a:pt x="6469956" y="1697831"/>
                  </a:cubicBezTo>
                  <a:cubicBezTo>
                    <a:pt x="6469956" y="1713177"/>
                    <a:pt x="6466120" y="1720850"/>
                    <a:pt x="6454610" y="1720850"/>
                  </a:cubicBezTo>
                  <a:cubicBezTo>
                    <a:pt x="6443101" y="1720850"/>
                    <a:pt x="6427755" y="1709341"/>
                    <a:pt x="6427755" y="1697831"/>
                  </a:cubicBezTo>
                  <a:cubicBezTo>
                    <a:pt x="6423918" y="1686322"/>
                    <a:pt x="6431591" y="1674812"/>
                    <a:pt x="6443101" y="1674812"/>
                  </a:cubicBezTo>
                  <a:close/>
                  <a:moveTo>
                    <a:pt x="1639403" y="1674812"/>
                  </a:moveTo>
                  <a:cubicBezTo>
                    <a:pt x="1650761" y="1674812"/>
                    <a:pt x="1650761" y="1682485"/>
                    <a:pt x="1646976" y="1693995"/>
                  </a:cubicBezTo>
                  <a:cubicBezTo>
                    <a:pt x="1639403" y="1705504"/>
                    <a:pt x="1628044" y="1717014"/>
                    <a:pt x="1616686" y="1720850"/>
                  </a:cubicBezTo>
                  <a:cubicBezTo>
                    <a:pt x="1605326" y="1720850"/>
                    <a:pt x="1601541" y="1713177"/>
                    <a:pt x="1609113" y="1697831"/>
                  </a:cubicBezTo>
                  <a:cubicBezTo>
                    <a:pt x="1616686" y="1686322"/>
                    <a:pt x="1628044" y="1674812"/>
                    <a:pt x="1639403" y="1674812"/>
                  </a:cubicBezTo>
                  <a:close/>
                  <a:moveTo>
                    <a:pt x="8156735" y="1671637"/>
                  </a:moveTo>
                  <a:cubicBezTo>
                    <a:pt x="8164307" y="1675423"/>
                    <a:pt x="8179449" y="1686780"/>
                    <a:pt x="8187020" y="1698136"/>
                  </a:cubicBezTo>
                  <a:cubicBezTo>
                    <a:pt x="8190806" y="1709493"/>
                    <a:pt x="8187020" y="1720850"/>
                    <a:pt x="8175664" y="1717065"/>
                  </a:cubicBezTo>
                  <a:cubicBezTo>
                    <a:pt x="8168092" y="1717065"/>
                    <a:pt x="8152950" y="1705708"/>
                    <a:pt x="8149164" y="1694351"/>
                  </a:cubicBezTo>
                  <a:cubicBezTo>
                    <a:pt x="8141593" y="1682994"/>
                    <a:pt x="8145379" y="1671637"/>
                    <a:pt x="8156735" y="1671637"/>
                  </a:cubicBezTo>
                  <a:close/>
                  <a:moveTo>
                    <a:pt x="7452496" y="1671637"/>
                  </a:moveTo>
                  <a:cubicBezTo>
                    <a:pt x="7460067" y="1671637"/>
                    <a:pt x="7475210" y="1682750"/>
                    <a:pt x="7478995" y="1693862"/>
                  </a:cubicBezTo>
                  <a:cubicBezTo>
                    <a:pt x="7482781" y="1708679"/>
                    <a:pt x="7478995" y="1716087"/>
                    <a:pt x="7467639" y="1716087"/>
                  </a:cubicBezTo>
                  <a:cubicBezTo>
                    <a:pt x="7456282" y="1716087"/>
                    <a:pt x="7444925" y="1704975"/>
                    <a:pt x="7441139" y="1690158"/>
                  </a:cubicBezTo>
                  <a:cubicBezTo>
                    <a:pt x="7433568" y="1679045"/>
                    <a:pt x="7441139" y="1671637"/>
                    <a:pt x="7452496" y="1671637"/>
                  </a:cubicBezTo>
                  <a:close/>
                  <a:moveTo>
                    <a:pt x="6375235" y="1671637"/>
                  </a:moveTo>
                  <a:cubicBezTo>
                    <a:pt x="6390052" y="1675341"/>
                    <a:pt x="6401164" y="1682750"/>
                    <a:pt x="6401164" y="1697566"/>
                  </a:cubicBezTo>
                  <a:cubicBezTo>
                    <a:pt x="6404868" y="1708679"/>
                    <a:pt x="6397460" y="1716087"/>
                    <a:pt x="6386347" y="1716087"/>
                  </a:cubicBezTo>
                  <a:cubicBezTo>
                    <a:pt x="6375235" y="1716087"/>
                    <a:pt x="6364122" y="1704975"/>
                    <a:pt x="6360418" y="1693862"/>
                  </a:cubicBezTo>
                  <a:cubicBezTo>
                    <a:pt x="6360418" y="1682750"/>
                    <a:pt x="6364122" y="1671637"/>
                    <a:pt x="6375235" y="1671637"/>
                  </a:cubicBezTo>
                  <a:close/>
                  <a:moveTo>
                    <a:pt x="6311339" y="1671637"/>
                  </a:moveTo>
                  <a:cubicBezTo>
                    <a:pt x="6322848" y="1671637"/>
                    <a:pt x="6334358" y="1682750"/>
                    <a:pt x="6338194" y="1693862"/>
                  </a:cubicBezTo>
                  <a:cubicBezTo>
                    <a:pt x="6338194" y="1704975"/>
                    <a:pt x="6330521" y="1716087"/>
                    <a:pt x="6319012" y="1712383"/>
                  </a:cubicBezTo>
                  <a:cubicBezTo>
                    <a:pt x="6307502" y="1712383"/>
                    <a:pt x="6295993" y="1704975"/>
                    <a:pt x="6295993" y="1690158"/>
                  </a:cubicBezTo>
                  <a:cubicBezTo>
                    <a:pt x="6292156" y="1679045"/>
                    <a:pt x="6299829" y="1671637"/>
                    <a:pt x="6311339" y="1671637"/>
                  </a:cubicBezTo>
                  <a:close/>
                  <a:moveTo>
                    <a:pt x="2211912" y="1671637"/>
                  </a:moveTo>
                  <a:cubicBezTo>
                    <a:pt x="2223277" y="1671637"/>
                    <a:pt x="2227065" y="1679045"/>
                    <a:pt x="2219491" y="1690158"/>
                  </a:cubicBezTo>
                  <a:cubicBezTo>
                    <a:pt x="2215700" y="1701270"/>
                    <a:pt x="2204335" y="1712383"/>
                    <a:pt x="2192986" y="1716087"/>
                  </a:cubicBezTo>
                  <a:cubicBezTo>
                    <a:pt x="2181646" y="1716087"/>
                    <a:pt x="2177866" y="1708679"/>
                    <a:pt x="2181646" y="1693862"/>
                  </a:cubicBezTo>
                  <a:cubicBezTo>
                    <a:pt x="2185426" y="1682750"/>
                    <a:pt x="2200547" y="1671637"/>
                    <a:pt x="2211912" y="1671637"/>
                  </a:cubicBezTo>
                  <a:close/>
                  <a:moveTo>
                    <a:pt x="8096410" y="1667485"/>
                  </a:moveTo>
                  <a:cubicBezTo>
                    <a:pt x="8107767" y="1667485"/>
                    <a:pt x="8119124" y="1678842"/>
                    <a:pt x="8126695" y="1690198"/>
                  </a:cubicBezTo>
                  <a:cubicBezTo>
                    <a:pt x="8130481" y="1701555"/>
                    <a:pt x="8126695" y="1712912"/>
                    <a:pt x="8115339" y="1709127"/>
                  </a:cubicBezTo>
                  <a:cubicBezTo>
                    <a:pt x="8107767" y="1709127"/>
                    <a:pt x="8092625" y="1697770"/>
                    <a:pt x="8088839" y="1686413"/>
                  </a:cubicBezTo>
                  <a:cubicBezTo>
                    <a:pt x="8081268" y="1675056"/>
                    <a:pt x="8085054" y="1663699"/>
                    <a:pt x="8096410" y="1667485"/>
                  </a:cubicBezTo>
                  <a:close/>
                  <a:moveTo>
                    <a:pt x="7388589" y="1667485"/>
                  </a:moveTo>
                  <a:cubicBezTo>
                    <a:pt x="7400098" y="1667485"/>
                    <a:pt x="7411608" y="1678842"/>
                    <a:pt x="7415444" y="1690198"/>
                  </a:cubicBezTo>
                  <a:cubicBezTo>
                    <a:pt x="7419281" y="1701555"/>
                    <a:pt x="7415444" y="1712912"/>
                    <a:pt x="7403935" y="1709127"/>
                  </a:cubicBezTo>
                  <a:cubicBezTo>
                    <a:pt x="7392426" y="1709127"/>
                    <a:pt x="7380916" y="1697770"/>
                    <a:pt x="7377080" y="1686413"/>
                  </a:cubicBezTo>
                  <a:cubicBezTo>
                    <a:pt x="7373243" y="1675056"/>
                    <a:pt x="7377080" y="1663699"/>
                    <a:pt x="7388589" y="1667485"/>
                  </a:cubicBezTo>
                  <a:close/>
                  <a:moveTo>
                    <a:pt x="6242821" y="1666874"/>
                  </a:moveTo>
                  <a:cubicBezTo>
                    <a:pt x="6257964" y="1666874"/>
                    <a:pt x="6269321" y="1678384"/>
                    <a:pt x="6269321" y="1689893"/>
                  </a:cubicBezTo>
                  <a:cubicBezTo>
                    <a:pt x="6273106" y="1701403"/>
                    <a:pt x="6265535" y="1712912"/>
                    <a:pt x="6254178" y="1712912"/>
                  </a:cubicBezTo>
                  <a:cubicBezTo>
                    <a:pt x="6242821" y="1712912"/>
                    <a:pt x="6231464" y="1701403"/>
                    <a:pt x="6227679" y="1689893"/>
                  </a:cubicBezTo>
                  <a:cubicBezTo>
                    <a:pt x="6223893" y="1674547"/>
                    <a:pt x="6231464" y="1666874"/>
                    <a:pt x="6242821" y="1666874"/>
                  </a:cubicBezTo>
                  <a:close/>
                  <a:moveTo>
                    <a:pt x="2943540" y="1666874"/>
                  </a:moveTo>
                  <a:cubicBezTo>
                    <a:pt x="2955048" y="1666874"/>
                    <a:pt x="2958885" y="1674547"/>
                    <a:pt x="2955048" y="1689893"/>
                  </a:cubicBezTo>
                  <a:cubicBezTo>
                    <a:pt x="2951212" y="1701403"/>
                    <a:pt x="2939704" y="1712912"/>
                    <a:pt x="2928195" y="1712912"/>
                  </a:cubicBezTo>
                  <a:cubicBezTo>
                    <a:pt x="2916687" y="1712912"/>
                    <a:pt x="2912850" y="1705239"/>
                    <a:pt x="2916687" y="1693730"/>
                  </a:cubicBezTo>
                  <a:cubicBezTo>
                    <a:pt x="2920523" y="1678384"/>
                    <a:pt x="2932031" y="1666874"/>
                    <a:pt x="2943540" y="1666874"/>
                  </a:cubicBezTo>
                  <a:close/>
                  <a:moveTo>
                    <a:pt x="1699738" y="1666874"/>
                  </a:moveTo>
                  <a:cubicBezTo>
                    <a:pt x="1707310" y="1666874"/>
                    <a:pt x="1711096" y="1674547"/>
                    <a:pt x="1707310" y="1686057"/>
                  </a:cubicBezTo>
                  <a:cubicBezTo>
                    <a:pt x="1699738" y="1697566"/>
                    <a:pt x="1688379" y="1709076"/>
                    <a:pt x="1677020" y="1712912"/>
                  </a:cubicBezTo>
                  <a:cubicBezTo>
                    <a:pt x="1665661" y="1712912"/>
                    <a:pt x="1661875" y="1705239"/>
                    <a:pt x="1669448" y="1689893"/>
                  </a:cubicBezTo>
                  <a:cubicBezTo>
                    <a:pt x="1673234" y="1678384"/>
                    <a:pt x="1688379" y="1666874"/>
                    <a:pt x="1699738" y="1666874"/>
                  </a:cubicBezTo>
                  <a:close/>
                  <a:moveTo>
                    <a:pt x="6178914" y="1663699"/>
                  </a:moveTo>
                  <a:cubicBezTo>
                    <a:pt x="6190027" y="1663699"/>
                    <a:pt x="6201139" y="1675209"/>
                    <a:pt x="6204843" y="1686718"/>
                  </a:cubicBezTo>
                  <a:cubicBezTo>
                    <a:pt x="6204843" y="1702064"/>
                    <a:pt x="6197435" y="1709737"/>
                    <a:pt x="6186322" y="1709737"/>
                  </a:cubicBezTo>
                  <a:cubicBezTo>
                    <a:pt x="6175210" y="1709737"/>
                    <a:pt x="6164097" y="1698228"/>
                    <a:pt x="6160393" y="1686718"/>
                  </a:cubicBezTo>
                  <a:cubicBezTo>
                    <a:pt x="6160393" y="1675209"/>
                    <a:pt x="6167802" y="1663699"/>
                    <a:pt x="6178914" y="1663699"/>
                  </a:cubicBezTo>
                  <a:close/>
                  <a:moveTo>
                    <a:pt x="6111059" y="1663699"/>
                  </a:moveTo>
                  <a:cubicBezTo>
                    <a:pt x="6122416" y="1663699"/>
                    <a:pt x="6133773" y="1675209"/>
                    <a:pt x="6137559" y="1686718"/>
                  </a:cubicBezTo>
                  <a:cubicBezTo>
                    <a:pt x="6141344" y="1698228"/>
                    <a:pt x="6129987" y="1709737"/>
                    <a:pt x="6118631" y="1709737"/>
                  </a:cubicBezTo>
                  <a:cubicBezTo>
                    <a:pt x="6107274" y="1705901"/>
                    <a:pt x="6095917" y="1698228"/>
                    <a:pt x="6095917" y="1682882"/>
                  </a:cubicBezTo>
                  <a:cubicBezTo>
                    <a:pt x="6092131" y="1671372"/>
                    <a:pt x="6099702" y="1663699"/>
                    <a:pt x="6111059" y="1663699"/>
                  </a:cubicBezTo>
                  <a:close/>
                  <a:moveTo>
                    <a:pt x="3007035" y="1663699"/>
                  </a:moveTo>
                  <a:cubicBezTo>
                    <a:pt x="3018544" y="1663699"/>
                    <a:pt x="3022380" y="1671372"/>
                    <a:pt x="3022380" y="1682882"/>
                  </a:cubicBezTo>
                  <a:cubicBezTo>
                    <a:pt x="3018544" y="1698228"/>
                    <a:pt x="3003199" y="1705901"/>
                    <a:pt x="2991690" y="1709737"/>
                  </a:cubicBezTo>
                  <a:cubicBezTo>
                    <a:pt x="2980182" y="1709737"/>
                    <a:pt x="2976345" y="1698228"/>
                    <a:pt x="2980182" y="1686718"/>
                  </a:cubicBezTo>
                  <a:cubicBezTo>
                    <a:pt x="2984018" y="1675209"/>
                    <a:pt x="2995527" y="1663699"/>
                    <a:pt x="3007035" y="1663699"/>
                  </a:cubicBezTo>
                  <a:close/>
                  <a:moveTo>
                    <a:pt x="2272253" y="1663699"/>
                  </a:moveTo>
                  <a:cubicBezTo>
                    <a:pt x="2283604" y="1663699"/>
                    <a:pt x="2287389" y="1671372"/>
                    <a:pt x="2283604" y="1682882"/>
                  </a:cubicBezTo>
                  <a:cubicBezTo>
                    <a:pt x="2279821" y="1698228"/>
                    <a:pt x="2264677" y="1709737"/>
                    <a:pt x="2253321" y="1709737"/>
                  </a:cubicBezTo>
                  <a:cubicBezTo>
                    <a:pt x="2241970" y="1709737"/>
                    <a:pt x="2238188" y="1702064"/>
                    <a:pt x="2245753" y="1690555"/>
                  </a:cubicBezTo>
                  <a:cubicBezTo>
                    <a:pt x="2249535" y="1675209"/>
                    <a:pt x="2260890" y="1663699"/>
                    <a:pt x="2272253" y="1663699"/>
                  </a:cubicBezTo>
                  <a:close/>
                  <a:moveTo>
                    <a:pt x="1269802" y="1663699"/>
                  </a:moveTo>
                  <a:cubicBezTo>
                    <a:pt x="1277131" y="1663699"/>
                    <a:pt x="1280795" y="1671372"/>
                    <a:pt x="1273467" y="1682882"/>
                  </a:cubicBezTo>
                  <a:cubicBezTo>
                    <a:pt x="1269802" y="1694391"/>
                    <a:pt x="1255146" y="1705901"/>
                    <a:pt x="1244154" y="1709737"/>
                  </a:cubicBezTo>
                  <a:cubicBezTo>
                    <a:pt x="1236826" y="1709737"/>
                    <a:pt x="1233162" y="1702064"/>
                    <a:pt x="1240490" y="1686718"/>
                  </a:cubicBezTo>
                  <a:cubicBezTo>
                    <a:pt x="1247818" y="1675209"/>
                    <a:pt x="1258810" y="1663699"/>
                    <a:pt x="1269802" y="1663699"/>
                  </a:cubicBezTo>
                  <a:close/>
                  <a:moveTo>
                    <a:pt x="8036085" y="1660524"/>
                  </a:moveTo>
                  <a:cubicBezTo>
                    <a:pt x="8047442" y="1660524"/>
                    <a:pt x="8058799" y="1671637"/>
                    <a:pt x="8066370" y="1682749"/>
                  </a:cubicBezTo>
                  <a:cubicBezTo>
                    <a:pt x="8070156" y="1697566"/>
                    <a:pt x="8066370" y="1704974"/>
                    <a:pt x="8055014" y="1704974"/>
                  </a:cubicBezTo>
                  <a:cubicBezTo>
                    <a:pt x="8047442" y="1701270"/>
                    <a:pt x="8032300" y="1693862"/>
                    <a:pt x="8028514" y="1679045"/>
                  </a:cubicBezTo>
                  <a:cubicBezTo>
                    <a:pt x="8020943" y="1667932"/>
                    <a:pt x="8024729" y="1660524"/>
                    <a:pt x="8036085" y="1660524"/>
                  </a:cubicBezTo>
                  <a:close/>
                  <a:moveTo>
                    <a:pt x="7324885" y="1660524"/>
                  </a:moveTo>
                  <a:cubicBezTo>
                    <a:pt x="7336242" y="1664228"/>
                    <a:pt x="7347599" y="1671637"/>
                    <a:pt x="7355170" y="1686453"/>
                  </a:cubicBezTo>
                  <a:cubicBezTo>
                    <a:pt x="7358956" y="1697566"/>
                    <a:pt x="7351385" y="1704974"/>
                    <a:pt x="7340028" y="1704974"/>
                  </a:cubicBezTo>
                  <a:cubicBezTo>
                    <a:pt x="7328671" y="1704974"/>
                    <a:pt x="7317314" y="1693862"/>
                    <a:pt x="7313529" y="1682749"/>
                  </a:cubicBezTo>
                  <a:cubicBezTo>
                    <a:pt x="7309743" y="1671637"/>
                    <a:pt x="7313529" y="1660524"/>
                    <a:pt x="7324885" y="1660524"/>
                  </a:cubicBezTo>
                  <a:close/>
                  <a:moveTo>
                    <a:pt x="6047152" y="1660524"/>
                  </a:moveTo>
                  <a:cubicBezTo>
                    <a:pt x="6058265" y="1660524"/>
                    <a:pt x="6069377" y="1671637"/>
                    <a:pt x="6069377" y="1682749"/>
                  </a:cubicBezTo>
                  <a:cubicBezTo>
                    <a:pt x="6073081" y="1697566"/>
                    <a:pt x="6065673" y="1704974"/>
                    <a:pt x="6054560" y="1704974"/>
                  </a:cubicBezTo>
                  <a:cubicBezTo>
                    <a:pt x="6043448" y="1704974"/>
                    <a:pt x="6032335" y="1693862"/>
                    <a:pt x="6028631" y="1682749"/>
                  </a:cubicBezTo>
                  <a:cubicBezTo>
                    <a:pt x="6028631" y="1671637"/>
                    <a:pt x="6036040" y="1660524"/>
                    <a:pt x="6047152" y="1660524"/>
                  </a:cubicBezTo>
                  <a:close/>
                  <a:moveTo>
                    <a:pt x="5979551" y="1660524"/>
                  </a:moveTo>
                  <a:cubicBezTo>
                    <a:pt x="5991060" y="1660524"/>
                    <a:pt x="6002570" y="1667932"/>
                    <a:pt x="6006406" y="1682749"/>
                  </a:cubicBezTo>
                  <a:cubicBezTo>
                    <a:pt x="6006406" y="1693862"/>
                    <a:pt x="5998733" y="1704974"/>
                    <a:pt x="5987224" y="1701270"/>
                  </a:cubicBezTo>
                  <a:cubicBezTo>
                    <a:pt x="5975714" y="1701270"/>
                    <a:pt x="5964205" y="1693862"/>
                    <a:pt x="5964205" y="1679045"/>
                  </a:cubicBezTo>
                  <a:cubicBezTo>
                    <a:pt x="5960368" y="1667932"/>
                    <a:pt x="5968041" y="1660524"/>
                    <a:pt x="5979551" y="1660524"/>
                  </a:cubicBezTo>
                  <a:close/>
                  <a:moveTo>
                    <a:pt x="4374456" y="1660524"/>
                  </a:moveTo>
                  <a:cubicBezTo>
                    <a:pt x="4385569" y="1660524"/>
                    <a:pt x="4396681" y="1667932"/>
                    <a:pt x="4392977" y="1679045"/>
                  </a:cubicBezTo>
                  <a:cubicBezTo>
                    <a:pt x="4392977" y="1693862"/>
                    <a:pt x="4381865" y="1701270"/>
                    <a:pt x="4370752" y="1704974"/>
                  </a:cubicBezTo>
                  <a:cubicBezTo>
                    <a:pt x="4359640" y="1704974"/>
                    <a:pt x="4352231" y="1693862"/>
                    <a:pt x="4352231" y="1682749"/>
                  </a:cubicBezTo>
                  <a:cubicBezTo>
                    <a:pt x="4352231" y="1671637"/>
                    <a:pt x="4363344" y="1660524"/>
                    <a:pt x="4374456" y="1660524"/>
                  </a:cubicBezTo>
                  <a:close/>
                  <a:moveTo>
                    <a:pt x="4306987" y="1660524"/>
                  </a:moveTo>
                  <a:cubicBezTo>
                    <a:pt x="4318497" y="1660524"/>
                    <a:pt x="4330006" y="1671637"/>
                    <a:pt x="4326170" y="1682749"/>
                  </a:cubicBezTo>
                  <a:cubicBezTo>
                    <a:pt x="4326170" y="1693862"/>
                    <a:pt x="4314660" y="1704974"/>
                    <a:pt x="4303151" y="1704974"/>
                  </a:cubicBezTo>
                  <a:cubicBezTo>
                    <a:pt x="4291641" y="1704974"/>
                    <a:pt x="4283968" y="1697566"/>
                    <a:pt x="4283968" y="1682749"/>
                  </a:cubicBezTo>
                  <a:cubicBezTo>
                    <a:pt x="4287805" y="1671637"/>
                    <a:pt x="4295478" y="1660524"/>
                    <a:pt x="4306987" y="1660524"/>
                  </a:cubicBezTo>
                  <a:close/>
                  <a:moveTo>
                    <a:pt x="3071241" y="1659548"/>
                  </a:moveTo>
                  <a:cubicBezTo>
                    <a:pt x="3082598" y="1655762"/>
                    <a:pt x="3090169" y="1667119"/>
                    <a:pt x="3086383" y="1678476"/>
                  </a:cubicBezTo>
                  <a:cubicBezTo>
                    <a:pt x="3082598" y="1689833"/>
                    <a:pt x="3071241" y="1701190"/>
                    <a:pt x="3059884" y="1701190"/>
                  </a:cubicBezTo>
                  <a:cubicBezTo>
                    <a:pt x="3048527" y="1704975"/>
                    <a:pt x="3040956" y="1693618"/>
                    <a:pt x="3044741" y="1682261"/>
                  </a:cubicBezTo>
                  <a:cubicBezTo>
                    <a:pt x="3048527" y="1670905"/>
                    <a:pt x="3059884" y="1659548"/>
                    <a:pt x="3071241" y="1659548"/>
                  </a:cubicBezTo>
                  <a:close/>
                  <a:moveTo>
                    <a:pt x="1756286" y="1659548"/>
                  </a:moveTo>
                  <a:cubicBezTo>
                    <a:pt x="1767645" y="1655762"/>
                    <a:pt x="1771431" y="1667119"/>
                    <a:pt x="1763859" y="1678476"/>
                  </a:cubicBezTo>
                  <a:cubicBezTo>
                    <a:pt x="1760073" y="1689833"/>
                    <a:pt x="1744928" y="1701190"/>
                    <a:pt x="1737355" y="1704975"/>
                  </a:cubicBezTo>
                  <a:cubicBezTo>
                    <a:pt x="1725996" y="1704975"/>
                    <a:pt x="1722210" y="1697404"/>
                    <a:pt x="1729783" y="1682261"/>
                  </a:cubicBezTo>
                  <a:cubicBezTo>
                    <a:pt x="1733569" y="1670905"/>
                    <a:pt x="1748714" y="1659548"/>
                    <a:pt x="1756286" y="1659548"/>
                  </a:cubicBezTo>
                  <a:close/>
                  <a:moveTo>
                    <a:pt x="1326596" y="1656373"/>
                  </a:moveTo>
                  <a:cubicBezTo>
                    <a:pt x="1337954" y="1652587"/>
                    <a:pt x="1337954" y="1663944"/>
                    <a:pt x="1334168" y="1675301"/>
                  </a:cubicBezTo>
                  <a:cubicBezTo>
                    <a:pt x="1326596" y="1686658"/>
                    <a:pt x="1311451" y="1698015"/>
                    <a:pt x="1303878" y="1698015"/>
                  </a:cubicBezTo>
                  <a:cubicBezTo>
                    <a:pt x="1292520" y="1701800"/>
                    <a:pt x="1288734" y="1690443"/>
                    <a:pt x="1296307" y="1679086"/>
                  </a:cubicBezTo>
                  <a:cubicBezTo>
                    <a:pt x="1303878" y="1667730"/>
                    <a:pt x="1315238" y="1656373"/>
                    <a:pt x="1326596" y="1656373"/>
                  </a:cubicBezTo>
                  <a:close/>
                  <a:moveTo>
                    <a:pt x="7260897" y="1655762"/>
                  </a:moveTo>
                  <a:cubicBezTo>
                    <a:pt x="7271887" y="1655762"/>
                    <a:pt x="7286541" y="1667272"/>
                    <a:pt x="7290205" y="1678781"/>
                  </a:cubicBezTo>
                  <a:cubicBezTo>
                    <a:pt x="7293868" y="1694127"/>
                    <a:pt x="7286541" y="1701800"/>
                    <a:pt x="7275551" y="1701800"/>
                  </a:cubicBezTo>
                  <a:cubicBezTo>
                    <a:pt x="7268224" y="1701800"/>
                    <a:pt x="7253570" y="1690291"/>
                    <a:pt x="7249906" y="1678781"/>
                  </a:cubicBezTo>
                  <a:cubicBezTo>
                    <a:pt x="7246243" y="1663435"/>
                    <a:pt x="7249906" y="1655762"/>
                    <a:pt x="7260897" y="1655762"/>
                  </a:cubicBezTo>
                  <a:close/>
                  <a:moveTo>
                    <a:pt x="5915125" y="1655762"/>
                  </a:moveTo>
                  <a:cubicBezTo>
                    <a:pt x="5926635" y="1655762"/>
                    <a:pt x="5934308" y="1667272"/>
                    <a:pt x="5938144" y="1678781"/>
                  </a:cubicBezTo>
                  <a:cubicBezTo>
                    <a:pt x="5938144" y="1694127"/>
                    <a:pt x="5930471" y="1701800"/>
                    <a:pt x="5918962" y="1701800"/>
                  </a:cubicBezTo>
                  <a:cubicBezTo>
                    <a:pt x="5907452" y="1701800"/>
                    <a:pt x="5895943" y="1690291"/>
                    <a:pt x="5895943" y="1678781"/>
                  </a:cubicBezTo>
                  <a:cubicBezTo>
                    <a:pt x="5892106" y="1667272"/>
                    <a:pt x="5899779" y="1655762"/>
                    <a:pt x="5915125" y="1655762"/>
                  </a:cubicBezTo>
                  <a:close/>
                  <a:moveTo>
                    <a:pt x="5847789" y="1655762"/>
                  </a:moveTo>
                  <a:cubicBezTo>
                    <a:pt x="5859298" y="1655762"/>
                    <a:pt x="5870808" y="1667272"/>
                    <a:pt x="5870808" y="1678781"/>
                  </a:cubicBezTo>
                  <a:cubicBezTo>
                    <a:pt x="5874644" y="1690291"/>
                    <a:pt x="5866971" y="1701800"/>
                    <a:pt x="5851625" y="1701800"/>
                  </a:cubicBezTo>
                  <a:cubicBezTo>
                    <a:pt x="5840116" y="1701800"/>
                    <a:pt x="5832443" y="1690291"/>
                    <a:pt x="5828606" y="1678781"/>
                  </a:cubicBezTo>
                  <a:cubicBezTo>
                    <a:pt x="5828606" y="1663435"/>
                    <a:pt x="5836279" y="1655762"/>
                    <a:pt x="5847789" y="1655762"/>
                  </a:cubicBezTo>
                  <a:close/>
                  <a:moveTo>
                    <a:pt x="4509922" y="1655762"/>
                  </a:moveTo>
                  <a:cubicBezTo>
                    <a:pt x="4521035" y="1655762"/>
                    <a:pt x="4528443" y="1663435"/>
                    <a:pt x="4528443" y="1678781"/>
                  </a:cubicBezTo>
                  <a:cubicBezTo>
                    <a:pt x="4528443" y="1690291"/>
                    <a:pt x="4517331" y="1701800"/>
                    <a:pt x="4506218" y="1701800"/>
                  </a:cubicBezTo>
                  <a:cubicBezTo>
                    <a:pt x="4495106" y="1701800"/>
                    <a:pt x="4483993" y="1690291"/>
                    <a:pt x="4487697" y="1678781"/>
                  </a:cubicBezTo>
                  <a:cubicBezTo>
                    <a:pt x="4487697" y="1667272"/>
                    <a:pt x="4498810" y="1655762"/>
                    <a:pt x="4509922" y="1655762"/>
                  </a:cubicBezTo>
                  <a:close/>
                  <a:moveTo>
                    <a:pt x="4442286" y="1655762"/>
                  </a:moveTo>
                  <a:cubicBezTo>
                    <a:pt x="4453976" y="1655762"/>
                    <a:pt x="4461769" y="1667272"/>
                    <a:pt x="4461769" y="1678781"/>
                  </a:cubicBezTo>
                  <a:cubicBezTo>
                    <a:pt x="4461769" y="1690291"/>
                    <a:pt x="4450079" y="1701800"/>
                    <a:pt x="4438389" y="1701800"/>
                  </a:cubicBezTo>
                  <a:cubicBezTo>
                    <a:pt x="4426700" y="1701800"/>
                    <a:pt x="4418906" y="1694127"/>
                    <a:pt x="4418906" y="1678781"/>
                  </a:cubicBezTo>
                  <a:cubicBezTo>
                    <a:pt x="4418906" y="1667272"/>
                    <a:pt x="4430596" y="1655762"/>
                    <a:pt x="4442286" y="1655762"/>
                  </a:cubicBezTo>
                  <a:close/>
                  <a:moveTo>
                    <a:pt x="2336231" y="1655762"/>
                  </a:moveTo>
                  <a:cubicBezTo>
                    <a:pt x="2343561" y="1655762"/>
                    <a:pt x="2350885" y="1663435"/>
                    <a:pt x="2343561" y="1678781"/>
                  </a:cubicBezTo>
                  <a:cubicBezTo>
                    <a:pt x="2339894" y="1690291"/>
                    <a:pt x="2328907" y="1701800"/>
                    <a:pt x="2317917" y="1701800"/>
                  </a:cubicBezTo>
                  <a:cubicBezTo>
                    <a:pt x="2306928" y="1701800"/>
                    <a:pt x="2303265" y="1694127"/>
                    <a:pt x="2306928" y="1682618"/>
                  </a:cubicBezTo>
                  <a:cubicBezTo>
                    <a:pt x="2310590" y="1671108"/>
                    <a:pt x="2325247" y="1659599"/>
                    <a:pt x="2336231" y="1655762"/>
                  </a:cubicBezTo>
                  <a:close/>
                  <a:moveTo>
                    <a:pt x="2396544" y="1653076"/>
                  </a:moveTo>
                  <a:cubicBezTo>
                    <a:pt x="2407536" y="1649412"/>
                    <a:pt x="2411199" y="1660403"/>
                    <a:pt x="2407536" y="1671393"/>
                  </a:cubicBezTo>
                  <a:cubicBezTo>
                    <a:pt x="2403874" y="1682383"/>
                    <a:pt x="2389223" y="1693374"/>
                    <a:pt x="2378245" y="1693374"/>
                  </a:cubicBezTo>
                  <a:cubicBezTo>
                    <a:pt x="2370920" y="1697037"/>
                    <a:pt x="2363589" y="1686047"/>
                    <a:pt x="2370920" y="1675056"/>
                  </a:cubicBezTo>
                  <a:cubicBezTo>
                    <a:pt x="2374585" y="1664066"/>
                    <a:pt x="2385564" y="1653076"/>
                    <a:pt x="2396544" y="1653076"/>
                  </a:cubicBezTo>
                  <a:close/>
                  <a:moveTo>
                    <a:pt x="1816622" y="1653076"/>
                  </a:moveTo>
                  <a:cubicBezTo>
                    <a:pt x="1827980" y="1649412"/>
                    <a:pt x="1831766" y="1660403"/>
                    <a:pt x="1824193" y="1671393"/>
                  </a:cubicBezTo>
                  <a:cubicBezTo>
                    <a:pt x="1820408" y="1682383"/>
                    <a:pt x="1805263" y="1693374"/>
                    <a:pt x="1797690" y="1697037"/>
                  </a:cubicBezTo>
                  <a:cubicBezTo>
                    <a:pt x="1786332" y="1697037"/>
                    <a:pt x="1782545" y="1689710"/>
                    <a:pt x="1786332" y="1675056"/>
                  </a:cubicBezTo>
                  <a:cubicBezTo>
                    <a:pt x="1793904" y="1664066"/>
                    <a:pt x="1805263" y="1653076"/>
                    <a:pt x="1816622" y="1653076"/>
                  </a:cubicBezTo>
                  <a:close/>
                  <a:moveTo>
                    <a:pt x="8997500" y="1652587"/>
                  </a:moveTo>
                  <a:cubicBezTo>
                    <a:pt x="9005071" y="1656291"/>
                    <a:pt x="9020214" y="1667404"/>
                    <a:pt x="9027785" y="1678516"/>
                  </a:cubicBezTo>
                  <a:cubicBezTo>
                    <a:pt x="9035356" y="1689629"/>
                    <a:pt x="9031570" y="1697037"/>
                    <a:pt x="9023999" y="1697037"/>
                  </a:cubicBezTo>
                  <a:cubicBezTo>
                    <a:pt x="9012642" y="1697037"/>
                    <a:pt x="9001285" y="1685925"/>
                    <a:pt x="8993714" y="1674812"/>
                  </a:cubicBezTo>
                  <a:cubicBezTo>
                    <a:pt x="8986143" y="1659995"/>
                    <a:pt x="8986143" y="1652587"/>
                    <a:pt x="8997500" y="1652587"/>
                  </a:cubicBezTo>
                  <a:close/>
                  <a:moveTo>
                    <a:pt x="7976860" y="1652587"/>
                  </a:moveTo>
                  <a:cubicBezTo>
                    <a:pt x="7987850" y="1656291"/>
                    <a:pt x="7998841" y="1663700"/>
                    <a:pt x="8006168" y="1678516"/>
                  </a:cubicBezTo>
                  <a:cubicBezTo>
                    <a:pt x="8009831" y="1689629"/>
                    <a:pt x="8006168" y="1697037"/>
                    <a:pt x="7995177" y="1697037"/>
                  </a:cubicBezTo>
                  <a:cubicBezTo>
                    <a:pt x="7984187" y="1697037"/>
                    <a:pt x="7973196" y="1685925"/>
                    <a:pt x="7969533" y="1674812"/>
                  </a:cubicBezTo>
                  <a:cubicBezTo>
                    <a:pt x="7962206" y="1659995"/>
                    <a:pt x="7965869" y="1652587"/>
                    <a:pt x="7976860" y="1652587"/>
                  </a:cubicBezTo>
                  <a:close/>
                  <a:moveTo>
                    <a:pt x="7200084" y="1652587"/>
                  </a:moveTo>
                  <a:cubicBezTo>
                    <a:pt x="7211441" y="1652587"/>
                    <a:pt x="7222798" y="1663700"/>
                    <a:pt x="7226583" y="1674812"/>
                  </a:cubicBezTo>
                  <a:cubicBezTo>
                    <a:pt x="7230369" y="1685925"/>
                    <a:pt x="7226583" y="1697037"/>
                    <a:pt x="7215227" y="1697037"/>
                  </a:cubicBezTo>
                  <a:cubicBezTo>
                    <a:pt x="7203870" y="1693333"/>
                    <a:pt x="7188727" y="1685925"/>
                    <a:pt x="7184942" y="1671108"/>
                  </a:cubicBezTo>
                  <a:cubicBezTo>
                    <a:pt x="7181156" y="1659995"/>
                    <a:pt x="7188727" y="1652587"/>
                    <a:pt x="7200084" y="1652587"/>
                  </a:cubicBezTo>
                  <a:close/>
                  <a:moveTo>
                    <a:pt x="5779526" y="1652587"/>
                  </a:moveTo>
                  <a:cubicBezTo>
                    <a:pt x="5791035" y="1652587"/>
                    <a:pt x="5802545" y="1663700"/>
                    <a:pt x="5806381" y="1674812"/>
                  </a:cubicBezTo>
                  <a:cubicBezTo>
                    <a:pt x="5806381" y="1689629"/>
                    <a:pt x="5798708" y="1697037"/>
                    <a:pt x="5787199" y="1697037"/>
                  </a:cubicBezTo>
                  <a:cubicBezTo>
                    <a:pt x="5775689" y="1697037"/>
                    <a:pt x="5764180" y="1685925"/>
                    <a:pt x="5760343" y="1674812"/>
                  </a:cubicBezTo>
                  <a:cubicBezTo>
                    <a:pt x="5760343" y="1663700"/>
                    <a:pt x="5768016" y="1652587"/>
                    <a:pt x="5779526" y="1652587"/>
                  </a:cubicBezTo>
                  <a:close/>
                  <a:moveTo>
                    <a:pt x="5715893" y="1652587"/>
                  </a:moveTo>
                  <a:cubicBezTo>
                    <a:pt x="5727006" y="1652587"/>
                    <a:pt x="5734414" y="1663700"/>
                    <a:pt x="5738118" y="1674812"/>
                  </a:cubicBezTo>
                  <a:cubicBezTo>
                    <a:pt x="5738118" y="1685925"/>
                    <a:pt x="5730710" y="1697037"/>
                    <a:pt x="5719597" y="1697037"/>
                  </a:cubicBezTo>
                  <a:cubicBezTo>
                    <a:pt x="5708485" y="1697037"/>
                    <a:pt x="5697372" y="1685925"/>
                    <a:pt x="5697372" y="1674812"/>
                  </a:cubicBezTo>
                  <a:cubicBezTo>
                    <a:pt x="5693668" y="1663700"/>
                    <a:pt x="5701077" y="1652587"/>
                    <a:pt x="5715893" y="1652587"/>
                  </a:cubicBezTo>
                  <a:close/>
                  <a:moveTo>
                    <a:pt x="5647343" y="1652587"/>
                  </a:moveTo>
                  <a:cubicBezTo>
                    <a:pt x="5658599" y="1652587"/>
                    <a:pt x="5669856" y="1659995"/>
                    <a:pt x="5669856" y="1674812"/>
                  </a:cubicBezTo>
                  <a:cubicBezTo>
                    <a:pt x="5669856" y="1685925"/>
                    <a:pt x="5662352" y="1697037"/>
                    <a:pt x="5651095" y="1697037"/>
                  </a:cubicBezTo>
                  <a:cubicBezTo>
                    <a:pt x="5639838" y="1693333"/>
                    <a:pt x="5628581" y="1685925"/>
                    <a:pt x="5628581" y="1674812"/>
                  </a:cubicBezTo>
                  <a:cubicBezTo>
                    <a:pt x="5628581" y="1659995"/>
                    <a:pt x="5636086" y="1652587"/>
                    <a:pt x="5647343" y="1652587"/>
                  </a:cubicBezTo>
                  <a:close/>
                  <a:moveTo>
                    <a:pt x="4709418" y="1652587"/>
                  </a:moveTo>
                  <a:cubicBezTo>
                    <a:pt x="4720531" y="1652587"/>
                    <a:pt x="4731643" y="1659995"/>
                    <a:pt x="4727939" y="1674812"/>
                  </a:cubicBezTo>
                  <a:cubicBezTo>
                    <a:pt x="4727939" y="1685925"/>
                    <a:pt x="4720531" y="1697037"/>
                    <a:pt x="4709418" y="1697037"/>
                  </a:cubicBezTo>
                  <a:cubicBezTo>
                    <a:pt x="4694602" y="1697037"/>
                    <a:pt x="4687193" y="1685925"/>
                    <a:pt x="4687193" y="1674812"/>
                  </a:cubicBezTo>
                  <a:cubicBezTo>
                    <a:pt x="4687193" y="1659995"/>
                    <a:pt x="4698306" y="1652587"/>
                    <a:pt x="4709418" y="1652587"/>
                  </a:cubicBezTo>
                  <a:close/>
                  <a:moveTo>
                    <a:pt x="4641950" y="1652587"/>
                  </a:moveTo>
                  <a:cubicBezTo>
                    <a:pt x="4653460" y="1652587"/>
                    <a:pt x="4664969" y="1663700"/>
                    <a:pt x="4664969" y="1674812"/>
                  </a:cubicBezTo>
                  <a:cubicBezTo>
                    <a:pt x="4661133" y="1685925"/>
                    <a:pt x="4653460" y="1697037"/>
                    <a:pt x="4641950" y="1697037"/>
                  </a:cubicBezTo>
                  <a:cubicBezTo>
                    <a:pt x="4630441" y="1697037"/>
                    <a:pt x="4618931" y="1685925"/>
                    <a:pt x="4618931" y="1674812"/>
                  </a:cubicBezTo>
                  <a:cubicBezTo>
                    <a:pt x="4622768" y="1663700"/>
                    <a:pt x="4630441" y="1652587"/>
                    <a:pt x="4641950" y="1652587"/>
                  </a:cubicBezTo>
                  <a:close/>
                  <a:moveTo>
                    <a:pt x="4574481" y="1652587"/>
                  </a:moveTo>
                  <a:cubicBezTo>
                    <a:pt x="4589298" y="1652587"/>
                    <a:pt x="4596706" y="1663700"/>
                    <a:pt x="4596706" y="1674812"/>
                  </a:cubicBezTo>
                  <a:cubicBezTo>
                    <a:pt x="4596706" y="1685925"/>
                    <a:pt x="4585594" y="1697037"/>
                    <a:pt x="4574481" y="1697037"/>
                  </a:cubicBezTo>
                  <a:cubicBezTo>
                    <a:pt x="4563369" y="1697037"/>
                    <a:pt x="4552256" y="1689629"/>
                    <a:pt x="4555960" y="1674812"/>
                  </a:cubicBezTo>
                  <a:cubicBezTo>
                    <a:pt x="4555960" y="1663700"/>
                    <a:pt x="4563369" y="1652587"/>
                    <a:pt x="4574481" y="1652587"/>
                  </a:cubicBezTo>
                  <a:close/>
                  <a:moveTo>
                    <a:pt x="3134741" y="1652587"/>
                  </a:moveTo>
                  <a:cubicBezTo>
                    <a:pt x="3146098" y="1652587"/>
                    <a:pt x="3153669" y="1659995"/>
                    <a:pt x="3149883" y="1674812"/>
                  </a:cubicBezTo>
                  <a:cubicBezTo>
                    <a:pt x="3146098" y="1685925"/>
                    <a:pt x="3134741" y="1697037"/>
                    <a:pt x="3123384" y="1697037"/>
                  </a:cubicBezTo>
                  <a:cubicBezTo>
                    <a:pt x="3112027" y="1697037"/>
                    <a:pt x="3104456" y="1689629"/>
                    <a:pt x="3108241" y="1678516"/>
                  </a:cubicBezTo>
                  <a:cubicBezTo>
                    <a:pt x="3112027" y="1663700"/>
                    <a:pt x="3123384" y="1652587"/>
                    <a:pt x="3134741" y="1652587"/>
                  </a:cubicBezTo>
                  <a:close/>
                  <a:moveTo>
                    <a:pt x="5580427" y="1649412"/>
                  </a:moveTo>
                  <a:cubicBezTo>
                    <a:pt x="5591540" y="1649412"/>
                    <a:pt x="5602652" y="1660525"/>
                    <a:pt x="5602652" y="1671637"/>
                  </a:cubicBezTo>
                  <a:cubicBezTo>
                    <a:pt x="5606356" y="1686454"/>
                    <a:pt x="5595244" y="1693862"/>
                    <a:pt x="5584131" y="1693862"/>
                  </a:cubicBezTo>
                  <a:cubicBezTo>
                    <a:pt x="5573019" y="1693862"/>
                    <a:pt x="5561906" y="1686454"/>
                    <a:pt x="5561906" y="1671637"/>
                  </a:cubicBezTo>
                  <a:cubicBezTo>
                    <a:pt x="5561906" y="1660525"/>
                    <a:pt x="5569315" y="1649412"/>
                    <a:pt x="5580427" y="1649412"/>
                  </a:cubicBezTo>
                  <a:close/>
                  <a:moveTo>
                    <a:pt x="5512164" y="1649412"/>
                  </a:moveTo>
                  <a:cubicBezTo>
                    <a:pt x="5523277" y="1649412"/>
                    <a:pt x="5534389" y="1660525"/>
                    <a:pt x="5534389" y="1671637"/>
                  </a:cubicBezTo>
                  <a:cubicBezTo>
                    <a:pt x="5538093" y="1682750"/>
                    <a:pt x="5526981" y="1693862"/>
                    <a:pt x="5515868" y="1693862"/>
                  </a:cubicBezTo>
                  <a:cubicBezTo>
                    <a:pt x="5504756" y="1693862"/>
                    <a:pt x="5497347" y="1682750"/>
                    <a:pt x="5493643" y="1671637"/>
                  </a:cubicBezTo>
                  <a:cubicBezTo>
                    <a:pt x="5493643" y="1660525"/>
                    <a:pt x="5501052" y="1649412"/>
                    <a:pt x="5512164" y="1649412"/>
                  </a:cubicBezTo>
                  <a:close/>
                  <a:moveTo>
                    <a:pt x="5448400" y="1649412"/>
                  </a:moveTo>
                  <a:cubicBezTo>
                    <a:pt x="5459910" y="1649412"/>
                    <a:pt x="5467583" y="1660525"/>
                    <a:pt x="5471419" y="1671637"/>
                  </a:cubicBezTo>
                  <a:cubicBezTo>
                    <a:pt x="5471419" y="1682750"/>
                    <a:pt x="5463746" y="1693862"/>
                    <a:pt x="5452237" y="1693862"/>
                  </a:cubicBezTo>
                  <a:cubicBezTo>
                    <a:pt x="5436891" y="1693862"/>
                    <a:pt x="5429218" y="1682750"/>
                    <a:pt x="5425381" y="1671637"/>
                  </a:cubicBezTo>
                  <a:cubicBezTo>
                    <a:pt x="5425381" y="1660525"/>
                    <a:pt x="5436891" y="1649412"/>
                    <a:pt x="5448400" y="1649412"/>
                  </a:cubicBezTo>
                  <a:close/>
                  <a:moveTo>
                    <a:pt x="5380137" y="1649412"/>
                  </a:moveTo>
                  <a:cubicBezTo>
                    <a:pt x="5391647" y="1649412"/>
                    <a:pt x="5403156" y="1660525"/>
                    <a:pt x="5403156" y="1671637"/>
                  </a:cubicBezTo>
                  <a:cubicBezTo>
                    <a:pt x="5403156" y="1682750"/>
                    <a:pt x="5395483" y="1693862"/>
                    <a:pt x="5383974" y="1693862"/>
                  </a:cubicBezTo>
                  <a:cubicBezTo>
                    <a:pt x="5372464" y="1693862"/>
                    <a:pt x="5360955" y="1682750"/>
                    <a:pt x="5360955" y="1671637"/>
                  </a:cubicBezTo>
                  <a:cubicBezTo>
                    <a:pt x="5357118" y="1656820"/>
                    <a:pt x="5368628" y="1649412"/>
                    <a:pt x="5380137" y="1649412"/>
                  </a:cubicBezTo>
                  <a:close/>
                  <a:moveTo>
                    <a:pt x="5312380" y="1649412"/>
                  </a:moveTo>
                  <a:cubicBezTo>
                    <a:pt x="5323636" y="1649412"/>
                    <a:pt x="5334893" y="1656820"/>
                    <a:pt x="5334893" y="1671637"/>
                  </a:cubicBezTo>
                  <a:cubicBezTo>
                    <a:pt x="5334893" y="1682750"/>
                    <a:pt x="5327389" y="1693862"/>
                    <a:pt x="5316132" y="1693862"/>
                  </a:cubicBezTo>
                  <a:cubicBezTo>
                    <a:pt x="5304875" y="1693862"/>
                    <a:pt x="5293618" y="1682750"/>
                    <a:pt x="5293618" y="1671637"/>
                  </a:cubicBezTo>
                  <a:cubicBezTo>
                    <a:pt x="5293618" y="1656820"/>
                    <a:pt x="5301123" y="1649412"/>
                    <a:pt x="5312380" y="1649412"/>
                  </a:cubicBezTo>
                  <a:close/>
                  <a:moveTo>
                    <a:pt x="5244118" y="1649412"/>
                  </a:moveTo>
                  <a:cubicBezTo>
                    <a:pt x="5255374" y="1649412"/>
                    <a:pt x="5266631" y="1656820"/>
                    <a:pt x="5266631" y="1671637"/>
                  </a:cubicBezTo>
                  <a:cubicBezTo>
                    <a:pt x="5266631" y="1682750"/>
                    <a:pt x="5259127" y="1693862"/>
                    <a:pt x="5247870" y="1693862"/>
                  </a:cubicBezTo>
                  <a:cubicBezTo>
                    <a:pt x="5236613" y="1693862"/>
                    <a:pt x="5225356" y="1682750"/>
                    <a:pt x="5225356" y="1671637"/>
                  </a:cubicBezTo>
                  <a:cubicBezTo>
                    <a:pt x="5225356" y="1656820"/>
                    <a:pt x="5232861" y="1649412"/>
                    <a:pt x="5244118" y="1649412"/>
                  </a:cubicBezTo>
                  <a:close/>
                  <a:moveTo>
                    <a:pt x="5181195" y="1649412"/>
                  </a:moveTo>
                  <a:cubicBezTo>
                    <a:pt x="5192452" y="1649412"/>
                    <a:pt x="5199956" y="1656820"/>
                    <a:pt x="5199956" y="1671637"/>
                  </a:cubicBezTo>
                  <a:cubicBezTo>
                    <a:pt x="5199956" y="1682750"/>
                    <a:pt x="5192452" y="1693862"/>
                    <a:pt x="5181195" y="1693862"/>
                  </a:cubicBezTo>
                  <a:cubicBezTo>
                    <a:pt x="5169938" y="1693862"/>
                    <a:pt x="5158681" y="1682750"/>
                    <a:pt x="5158681" y="1671637"/>
                  </a:cubicBezTo>
                  <a:cubicBezTo>
                    <a:pt x="5158681" y="1656820"/>
                    <a:pt x="5166186" y="1649412"/>
                    <a:pt x="5181195" y="1649412"/>
                  </a:cubicBezTo>
                  <a:close/>
                  <a:moveTo>
                    <a:pt x="5112643" y="1649412"/>
                  </a:moveTo>
                  <a:cubicBezTo>
                    <a:pt x="5123756" y="1649412"/>
                    <a:pt x="5131164" y="1656820"/>
                    <a:pt x="5134868" y="1671637"/>
                  </a:cubicBezTo>
                  <a:cubicBezTo>
                    <a:pt x="5134868" y="1682750"/>
                    <a:pt x="5123756" y="1693862"/>
                    <a:pt x="5112643" y="1693862"/>
                  </a:cubicBezTo>
                  <a:cubicBezTo>
                    <a:pt x="5101531" y="1693862"/>
                    <a:pt x="5090418" y="1682750"/>
                    <a:pt x="5090418" y="1671637"/>
                  </a:cubicBezTo>
                  <a:cubicBezTo>
                    <a:pt x="5090418" y="1656820"/>
                    <a:pt x="5101531" y="1649412"/>
                    <a:pt x="5112643" y="1649412"/>
                  </a:cubicBezTo>
                  <a:close/>
                  <a:moveTo>
                    <a:pt x="5045175" y="1649412"/>
                  </a:moveTo>
                  <a:cubicBezTo>
                    <a:pt x="5056685" y="1649412"/>
                    <a:pt x="5068194" y="1656820"/>
                    <a:pt x="5068194" y="1671637"/>
                  </a:cubicBezTo>
                  <a:cubicBezTo>
                    <a:pt x="5068194" y="1682750"/>
                    <a:pt x="5056685" y="1693862"/>
                    <a:pt x="5045175" y="1693862"/>
                  </a:cubicBezTo>
                  <a:cubicBezTo>
                    <a:pt x="5033666" y="1693862"/>
                    <a:pt x="5025993" y="1682750"/>
                    <a:pt x="5022156" y="1671637"/>
                  </a:cubicBezTo>
                  <a:cubicBezTo>
                    <a:pt x="5022156" y="1656820"/>
                    <a:pt x="5033666" y="1649412"/>
                    <a:pt x="5045175" y="1649412"/>
                  </a:cubicBezTo>
                  <a:close/>
                  <a:moveTo>
                    <a:pt x="4977418" y="1649412"/>
                  </a:moveTo>
                  <a:cubicBezTo>
                    <a:pt x="4988674" y="1649412"/>
                    <a:pt x="4999931" y="1656820"/>
                    <a:pt x="4999931" y="1671637"/>
                  </a:cubicBezTo>
                  <a:cubicBezTo>
                    <a:pt x="4999931" y="1682750"/>
                    <a:pt x="4988674" y="1693862"/>
                    <a:pt x="4977418" y="1693862"/>
                  </a:cubicBezTo>
                  <a:cubicBezTo>
                    <a:pt x="4966161" y="1693862"/>
                    <a:pt x="4958656" y="1682750"/>
                    <a:pt x="4958656" y="1671637"/>
                  </a:cubicBezTo>
                  <a:cubicBezTo>
                    <a:pt x="4958656" y="1660525"/>
                    <a:pt x="4966161" y="1649412"/>
                    <a:pt x="4977418" y="1649412"/>
                  </a:cubicBezTo>
                  <a:close/>
                  <a:moveTo>
                    <a:pt x="4911031" y="1649412"/>
                  </a:moveTo>
                  <a:cubicBezTo>
                    <a:pt x="4922429" y="1649412"/>
                    <a:pt x="4931669" y="1659362"/>
                    <a:pt x="4931669" y="1671637"/>
                  </a:cubicBezTo>
                  <a:cubicBezTo>
                    <a:pt x="4931669" y="1683912"/>
                    <a:pt x="4922429" y="1693862"/>
                    <a:pt x="4911031" y="1693862"/>
                  </a:cubicBezTo>
                  <a:cubicBezTo>
                    <a:pt x="4899633" y="1693862"/>
                    <a:pt x="4890393" y="1683912"/>
                    <a:pt x="4890393" y="1671637"/>
                  </a:cubicBezTo>
                  <a:cubicBezTo>
                    <a:pt x="4890393" y="1659362"/>
                    <a:pt x="4899633" y="1649412"/>
                    <a:pt x="4911031" y="1649412"/>
                  </a:cubicBezTo>
                  <a:close/>
                  <a:moveTo>
                    <a:pt x="4845511" y="1649412"/>
                  </a:moveTo>
                  <a:cubicBezTo>
                    <a:pt x="4857201" y="1649412"/>
                    <a:pt x="4864994" y="1660525"/>
                    <a:pt x="4864994" y="1671637"/>
                  </a:cubicBezTo>
                  <a:cubicBezTo>
                    <a:pt x="4864994" y="1682750"/>
                    <a:pt x="4857201" y="1693862"/>
                    <a:pt x="4841614" y="1693862"/>
                  </a:cubicBezTo>
                  <a:cubicBezTo>
                    <a:pt x="4829925" y="1693862"/>
                    <a:pt x="4822131" y="1682750"/>
                    <a:pt x="4822131" y="1671637"/>
                  </a:cubicBezTo>
                  <a:cubicBezTo>
                    <a:pt x="4822131" y="1660525"/>
                    <a:pt x="4833821" y="1649412"/>
                    <a:pt x="4845511" y="1649412"/>
                  </a:cubicBezTo>
                  <a:close/>
                  <a:moveTo>
                    <a:pt x="4777970" y="1649412"/>
                  </a:moveTo>
                  <a:cubicBezTo>
                    <a:pt x="4789227" y="1649412"/>
                    <a:pt x="4796731" y="1660525"/>
                    <a:pt x="4796731" y="1671637"/>
                  </a:cubicBezTo>
                  <a:cubicBezTo>
                    <a:pt x="4796731" y="1686454"/>
                    <a:pt x="4789227" y="1693862"/>
                    <a:pt x="4777970" y="1693862"/>
                  </a:cubicBezTo>
                  <a:cubicBezTo>
                    <a:pt x="4762961" y="1693862"/>
                    <a:pt x="4755456" y="1686454"/>
                    <a:pt x="4755456" y="1671637"/>
                  </a:cubicBezTo>
                  <a:cubicBezTo>
                    <a:pt x="4755456" y="1660525"/>
                    <a:pt x="4766713" y="1653116"/>
                    <a:pt x="4777970" y="1649412"/>
                  </a:cubicBezTo>
                  <a:close/>
                  <a:moveTo>
                    <a:pt x="7916535" y="1648435"/>
                  </a:moveTo>
                  <a:cubicBezTo>
                    <a:pt x="7927525" y="1648435"/>
                    <a:pt x="7938516" y="1659792"/>
                    <a:pt x="7945843" y="1671148"/>
                  </a:cubicBezTo>
                  <a:cubicBezTo>
                    <a:pt x="7949506" y="1682505"/>
                    <a:pt x="7945843" y="1693862"/>
                    <a:pt x="7934852" y="1690077"/>
                  </a:cubicBezTo>
                  <a:cubicBezTo>
                    <a:pt x="7923862" y="1690077"/>
                    <a:pt x="7912871" y="1678720"/>
                    <a:pt x="7905544" y="1667363"/>
                  </a:cubicBezTo>
                  <a:cubicBezTo>
                    <a:pt x="7901881" y="1656006"/>
                    <a:pt x="7905544" y="1644649"/>
                    <a:pt x="7916535" y="1648435"/>
                  </a:cubicBezTo>
                  <a:close/>
                  <a:moveTo>
                    <a:pt x="7136584" y="1648435"/>
                  </a:moveTo>
                  <a:cubicBezTo>
                    <a:pt x="7147941" y="1648435"/>
                    <a:pt x="7159298" y="1659792"/>
                    <a:pt x="7163084" y="1671148"/>
                  </a:cubicBezTo>
                  <a:cubicBezTo>
                    <a:pt x="7166869" y="1682505"/>
                    <a:pt x="7163084" y="1693862"/>
                    <a:pt x="7151727" y="1690077"/>
                  </a:cubicBezTo>
                  <a:cubicBezTo>
                    <a:pt x="7140370" y="1690077"/>
                    <a:pt x="7125227" y="1678720"/>
                    <a:pt x="7121442" y="1667363"/>
                  </a:cubicBezTo>
                  <a:cubicBezTo>
                    <a:pt x="7117656" y="1656006"/>
                    <a:pt x="7125227" y="1644649"/>
                    <a:pt x="7136584" y="1648435"/>
                  </a:cubicBezTo>
                  <a:close/>
                  <a:moveTo>
                    <a:pt x="1876957" y="1645260"/>
                  </a:moveTo>
                  <a:cubicBezTo>
                    <a:pt x="1888315" y="1641474"/>
                    <a:pt x="1892102" y="1652831"/>
                    <a:pt x="1884529" y="1664188"/>
                  </a:cubicBezTo>
                  <a:cubicBezTo>
                    <a:pt x="1880742" y="1675545"/>
                    <a:pt x="1865597" y="1686902"/>
                    <a:pt x="1858025" y="1690687"/>
                  </a:cubicBezTo>
                  <a:cubicBezTo>
                    <a:pt x="1846667" y="1690687"/>
                    <a:pt x="1842881" y="1683116"/>
                    <a:pt x="1846667" y="1667973"/>
                  </a:cubicBezTo>
                  <a:cubicBezTo>
                    <a:pt x="1854239" y="1656617"/>
                    <a:pt x="1865597" y="1645260"/>
                    <a:pt x="1876957" y="1645260"/>
                  </a:cubicBezTo>
                  <a:close/>
                  <a:moveTo>
                    <a:pt x="8940350" y="1644649"/>
                  </a:moveTo>
                  <a:cubicBezTo>
                    <a:pt x="8951707" y="1648486"/>
                    <a:pt x="8966849" y="1659995"/>
                    <a:pt x="8970635" y="1671505"/>
                  </a:cubicBezTo>
                  <a:cubicBezTo>
                    <a:pt x="8978206" y="1683014"/>
                    <a:pt x="8978206" y="1690687"/>
                    <a:pt x="8966849" y="1690687"/>
                  </a:cubicBezTo>
                  <a:cubicBezTo>
                    <a:pt x="8959278" y="1690687"/>
                    <a:pt x="8944135" y="1679178"/>
                    <a:pt x="8936564" y="1663832"/>
                  </a:cubicBezTo>
                  <a:cubicBezTo>
                    <a:pt x="8928993" y="1652322"/>
                    <a:pt x="8932779" y="1644649"/>
                    <a:pt x="8940350" y="1644649"/>
                  </a:cubicBezTo>
                  <a:close/>
                  <a:moveTo>
                    <a:pt x="8473625" y="1644649"/>
                  </a:moveTo>
                  <a:cubicBezTo>
                    <a:pt x="8484982" y="1648486"/>
                    <a:pt x="8496339" y="1656159"/>
                    <a:pt x="8503910" y="1671505"/>
                  </a:cubicBezTo>
                  <a:cubicBezTo>
                    <a:pt x="8511481" y="1683014"/>
                    <a:pt x="8507695" y="1690687"/>
                    <a:pt x="8496339" y="1690687"/>
                  </a:cubicBezTo>
                  <a:cubicBezTo>
                    <a:pt x="8488767" y="1690687"/>
                    <a:pt x="8473625" y="1679178"/>
                    <a:pt x="8466054" y="1663832"/>
                  </a:cubicBezTo>
                  <a:cubicBezTo>
                    <a:pt x="8462268" y="1652322"/>
                    <a:pt x="8462268" y="1644649"/>
                    <a:pt x="8473625" y="1644649"/>
                  </a:cubicBezTo>
                  <a:close/>
                  <a:moveTo>
                    <a:pt x="1383755" y="1644649"/>
                  </a:moveTo>
                  <a:cubicBezTo>
                    <a:pt x="1395114" y="1644649"/>
                    <a:pt x="1395114" y="1652220"/>
                    <a:pt x="1391327" y="1667363"/>
                  </a:cubicBezTo>
                  <a:cubicBezTo>
                    <a:pt x="1383755" y="1678720"/>
                    <a:pt x="1372396" y="1690077"/>
                    <a:pt x="1361038" y="1690077"/>
                  </a:cubicBezTo>
                  <a:cubicBezTo>
                    <a:pt x="1349679" y="1693862"/>
                    <a:pt x="1345893" y="1682505"/>
                    <a:pt x="1353465" y="1671148"/>
                  </a:cubicBezTo>
                  <a:cubicBezTo>
                    <a:pt x="1361038" y="1659792"/>
                    <a:pt x="1372396" y="1648435"/>
                    <a:pt x="1383755" y="1644649"/>
                  </a:cubicBezTo>
                  <a:close/>
                  <a:moveTo>
                    <a:pt x="7856210" y="1641474"/>
                  </a:moveTo>
                  <a:cubicBezTo>
                    <a:pt x="7867200" y="1641474"/>
                    <a:pt x="7878191" y="1652587"/>
                    <a:pt x="7881854" y="1663699"/>
                  </a:cubicBezTo>
                  <a:cubicBezTo>
                    <a:pt x="7889181" y="1678516"/>
                    <a:pt x="7885518" y="1685924"/>
                    <a:pt x="7874527" y="1685924"/>
                  </a:cubicBezTo>
                  <a:cubicBezTo>
                    <a:pt x="7863537" y="1685924"/>
                    <a:pt x="7852546" y="1674812"/>
                    <a:pt x="7845219" y="1659995"/>
                  </a:cubicBezTo>
                  <a:cubicBezTo>
                    <a:pt x="7841556" y="1648882"/>
                    <a:pt x="7845219" y="1641474"/>
                    <a:pt x="7856210" y="1641474"/>
                  </a:cubicBezTo>
                  <a:close/>
                  <a:moveTo>
                    <a:pt x="7072474" y="1641474"/>
                  </a:moveTo>
                  <a:cubicBezTo>
                    <a:pt x="7083464" y="1645178"/>
                    <a:pt x="7094454" y="1652587"/>
                    <a:pt x="7098118" y="1667403"/>
                  </a:cubicBezTo>
                  <a:cubicBezTo>
                    <a:pt x="7101781" y="1678516"/>
                    <a:pt x="7098118" y="1685924"/>
                    <a:pt x="7087127" y="1685924"/>
                  </a:cubicBezTo>
                  <a:cubicBezTo>
                    <a:pt x="7076137" y="1685924"/>
                    <a:pt x="7061483" y="1674812"/>
                    <a:pt x="7057820" y="1663699"/>
                  </a:cubicBezTo>
                  <a:cubicBezTo>
                    <a:pt x="7054156" y="1652587"/>
                    <a:pt x="7061483" y="1641474"/>
                    <a:pt x="7072474" y="1641474"/>
                  </a:cubicBezTo>
                  <a:close/>
                  <a:moveTo>
                    <a:pt x="8887963" y="1636712"/>
                  </a:moveTo>
                  <a:cubicBezTo>
                    <a:pt x="8895534" y="1640549"/>
                    <a:pt x="8910677" y="1648222"/>
                    <a:pt x="8918248" y="1663568"/>
                  </a:cubicBezTo>
                  <a:cubicBezTo>
                    <a:pt x="8925819" y="1675077"/>
                    <a:pt x="8922033" y="1682750"/>
                    <a:pt x="8914462" y="1682750"/>
                  </a:cubicBezTo>
                  <a:cubicBezTo>
                    <a:pt x="8903105" y="1678914"/>
                    <a:pt x="8887963" y="1671241"/>
                    <a:pt x="8884177" y="1655895"/>
                  </a:cubicBezTo>
                  <a:cubicBezTo>
                    <a:pt x="8876606" y="1644385"/>
                    <a:pt x="8876606" y="1636712"/>
                    <a:pt x="8887963" y="1636712"/>
                  </a:cubicBezTo>
                  <a:close/>
                  <a:moveTo>
                    <a:pt x="7007996" y="1636712"/>
                  </a:moveTo>
                  <a:cubicBezTo>
                    <a:pt x="7019353" y="1636712"/>
                    <a:pt x="7030710" y="1648222"/>
                    <a:pt x="7034496" y="1663568"/>
                  </a:cubicBezTo>
                  <a:cubicBezTo>
                    <a:pt x="7038281" y="1675077"/>
                    <a:pt x="7034496" y="1682750"/>
                    <a:pt x="7023139" y="1682750"/>
                  </a:cubicBezTo>
                  <a:cubicBezTo>
                    <a:pt x="7011782" y="1682750"/>
                    <a:pt x="6996639" y="1671241"/>
                    <a:pt x="6992854" y="1659731"/>
                  </a:cubicBezTo>
                  <a:cubicBezTo>
                    <a:pt x="6989068" y="1648222"/>
                    <a:pt x="6996639" y="1636712"/>
                    <a:pt x="7007996" y="1636712"/>
                  </a:cubicBezTo>
                  <a:close/>
                  <a:moveTo>
                    <a:pt x="1937291" y="1636712"/>
                  </a:moveTo>
                  <a:cubicBezTo>
                    <a:pt x="1948651" y="1636712"/>
                    <a:pt x="1952436" y="1644385"/>
                    <a:pt x="1944864" y="1655895"/>
                  </a:cubicBezTo>
                  <a:cubicBezTo>
                    <a:pt x="1941078" y="1667404"/>
                    <a:pt x="1925933" y="1678914"/>
                    <a:pt x="1918360" y="1682750"/>
                  </a:cubicBezTo>
                  <a:cubicBezTo>
                    <a:pt x="1907001" y="1682750"/>
                    <a:pt x="1903216" y="1675077"/>
                    <a:pt x="1907001" y="1659731"/>
                  </a:cubicBezTo>
                  <a:cubicBezTo>
                    <a:pt x="1914574" y="1648222"/>
                    <a:pt x="1925933" y="1636712"/>
                    <a:pt x="1937291" y="1636712"/>
                  </a:cubicBezTo>
                  <a:close/>
                  <a:moveTo>
                    <a:pt x="1440303" y="1636712"/>
                  </a:moveTo>
                  <a:cubicBezTo>
                    <a:pt x="1451662" y="1636712"/>
                    <a:pt x="1455448" y="1644385"/>
                    <a:pt x="1447875" y="1655895"/>
                  </a:cubicBezTo>
                  <a:cubicBezTo>
                    <a:pt x="1440303" y="1671241"/>
                    <a:pt x="1428944" y="1682750"/>
                    <a:pt x="1417586" y="1682750"/>
                  </a:cubicBezTo>
                  <a:cubicBezTo>
                    <a:pt x="1410014" y="1682750"/>
                    <a:pt x="1406228" y="1675077"/>
                    <a:pt x="1410014" y="1663568"/>
                  </a:cubicBezTo>
                  <a:cubicBezTo>
                    <a:pt x="1417586" y="1652058"/>
                    <a:pt x="1432731" y="1640549"/>
                    <a:pt x="1440303" y="1636712"/>
                  </a:cubicBezTo>
                  <a:close/>
                  <a:moveTo>
                    <a:pt x="7795885" y="1633537"/>
                  </a:moveTo>
                  <a:cubicBezTo>
                    <a:pt x="7803212" y="1637323"/>
                    <a:pt x="7817866" y="1648680"/>
                    <a:pt x="7821529" y="1660036"/>
                  </a:cubicBezTo>
                  <a:cubicBezTo>
                    <a:pt x="7828856" y="1671393"/>
                    <a:pt x="7825193" y="1682750"/>
                    <a:pt x="7814202" y="1678965"/>
                  </a:cubicBezTo>
                  <a:cubicBezTo>
                    <a:pt x="7803212" y="1678965"/>
                    <a:pt x="7788558" y="1667608"/>
                    <a:pt x="7784894" y="1656251"/>
                  </a:cubicBezTo>
                  <a:cubicBezTo>
                    <a:pt x="7781231" y="1644894"/>
                    <a:pt x="7784894" y="1633537"/>
                    <a:pt x="7795885" y="1633537"/>
                  </a:cubicBezTo>
                  <a:close/>
                  <a:moveTo>
                    <a:pt x="6944496" y="1633537"/>
                  </a:moveTo>
                  <a:cubicBezTo>
                    <a:pt x="6955853" y="1633537"/>
                    <a:pt x="6967210" y="1645047"/>
                    <a:pt x="6970996" y="1656556"/>
                  </a:cubicBezTo>
                  <a:cubicBezTo>
                    <a:pt x="6974781" y="1671902"/>
                    <a:pt x="6967210" y="1679575"/>
                    <a:pt x="6955853" y="1679575"/>
                  </a:cubicBezTo>
                  <a:cubicBezTo>
                    <a:pt x="6948282" y="1679575"/>
                    <a:pt x="6933139" y="1668066"/>
                    <a:pt x="6929354" y="1656556"/>
                  </a:cubicBezTo>
                  <a:cubicBezTo>
                    <a:pt x="6925568" y="1641210"/>
                    <a:pt x="6933139" y="1633537"/>
                    <a:pt x="6944496" y="1633537"/>
                  </a:cubicBezTo>
                  <a:close/>
                  <a:moveTo>
                    <a:pt x="8832400" y="1630362"/>
                  </a:moveTo>
                  <a:cubicBezTo>
                    <a:pt x="8843757" y="1630362"/>
                    <a:pt x="8855114" y="1641475"/>
                    <a:pt x="8862685" y="1656291"/>
                  </a:cubicBezTo>
                  <a:cubicBezTo>
                    <a:pt x="8870256" y="1667404"/>
                    <a:pt x="8866470" y="1674812"/>
                    <a:pt x="8858899" y="1674812"/>
                  </a:cubicBezTo>
                  <a:cubicBezTo>
                    <a:pt x="8847542" y="1671108"/>
                    <a:pt x="8836185" y="1659995"/>
                    <a:pt x="8828614" y="1648883"/>
                  </a:cubicBezTo>
                  <a:cubicBezTo>
                    <a:pt x="8821043" y="1637770"/>
                    <a:pt x="8824829" y="1630362"/>
                    <a:pt x="8832400" y="1630362"/>
                  </a:cubicBezTo>
                  <a:close/>
                  <a:moveTo>
                    <a:pt x="7731285" y="1630362"/>
                  </a:moveTo>
                  <a:cubicBezTo>
                    <a:pt x="7742642" y="1630362"/>
                    <a:pt x="7757785" y="1641475"/>
                    <a:pt x="7761570" y="1652587"/>
                  </a:cubicBezTo>
                  <a:cubicBezTo>
                    <a:pt x="7765356" y="1667404"/>
                    <a:pt x="7761570" y="1674812"/>
                    <a:pt x="7750214" y="1674812"/>
                  </a:cubicBezTo>
                  <a:cubicBezTo>
                    <a:pt x="7742642" y="1671108"/>
                    <a:pt x="7727500" y="1663700"/>
                    <a:pt x="7723714" y="1648883"/>
                  </a:cubicBezTo>
                  <a:cubicBezTo>
                    <a:pt x="7716143" y="1637770"/>
                    <a:pt x="7723714" y="1630362"/>
                    <a:pt x="7731285" y="1630362"/>
                  </a:cubicBezTo>
                  <a:close/>
                  <a:moveTo>
                    <a:pt x="6879409" y="1630362"/>
                  </a:moveTo>
                  <a:cubicBezTo>
                    <a:pt x="6890766" y="1630362"/>
                    <a:pt x="6902123" y="1641475"/>
                    <a:pt x="6905909" y="1652587"/>
                  </a:cubicBezTo>
                  <a:cubicBezTo>
                    <a:pt x="6909694" y="1667404"/>
                    <a:pt x="6902123" y="1674812"/>
                    <a:pt x="6890766" y="1674812"/>
                  </a:cubicBezTo>
                  <a:cubicBezTo>
                    <a:pt x="6879409" y="1674812"/>
                    <a:pt x="6868052" y="1663700"/>
                    <a:pt x="6864267" y="1652587"/>
                  </a:cubicBezTo>
                  <a:cubicBezTo>
                    <a:pt x="6860481" y="1637770"/>
                    <a:pt x="6868052" y="1630362"/>
                    <a:pt x="6879409" y="1630362"/>
                  </a:cubicBezTo>
                  <a:close/>
                  <a:moveTo>
                    <a:pt x="1997608" y="1630362"/>
                  </a:moveTo>
                  <a:cubicBezTo>
                    <a:pt x="2008966" y="1630362"/>
                    <a:pt x="2012753" y="1637770"/>
                    <a:pt x="2005180" y="1648883"/>
                  </a:cubicBezTo>
                  <a:cubicBezTo>
                    <a:pt x="2001397" y="1659995"/>
                    <a:pt x="1986255" y="1671108"/>
                    <a:pt x="1978689" y="1674812"/>
                  </a:cubicBezTo>
                  <a:cubicBezTo>
                    <a:pt x="1967336" y="1674812"/>
                    <a:pt x="1963550" y="1667404"/>
                    <a:pt x="1967336" y="1652587"/>
                  </a:cubicBezTo>
                  <a:cubicBezTo>
                    <a:pt x="1974907" y="1641475"/>
                    <a:pt x="1986255" y="1630362"/>
                    <a:pt x="1997608" y="1630362"/>
                  </a:cubicBezTo>
                  <a:close/>
                  <a:moveTo>
                    <a:pt x="1499660" y="1630362"/>
                  </a:moveTo>
                  <a:cubicBezTo>
                    <a:pt x="1507233" y="1630362"/>
                    <a:pt x="1511018" y="1637770"/>
                    <a:pt x="1503447" y="1648883"/>
                  </a:cubicBezTo>
                  <a:cubicBezTo>
                    <a:pt x="1499660" y="1659995"/>
                    <a:pt x="1484515" y="1671108"/>
                    <a:pt x="1476943" y="1674812"/>
                  </a:cubicBezTo>
                  <a:cubicBezTo>
                    <a:pt x="1465584" y="1674812"/>
                    <a:pt x="1461798" y="1667404"/>
                    <a:pt x="1469371" y="1656291"/>
                  </a:cubicBezTo>
                  <a:cubicBezTo>
                    <a:pt x="1473157" y="1641475"/>
                    <a:pt x="1488302" y="1630362"/>
                    <a:pt x="1499660" y="1630362"/>
                  </a:cubicBezTo>
                  <a:close/>
                  <a:moveTo>
                    <a:pt x="8775250" y="1622424"/>
                  </a:moveTo>
                  <a:cubicBezTo>
                    <a:pt x="8786607" y="1622424"/>
                    <a:pt x="8797964" y="1633537"/>
                    <a:pt x="8805535" y="1644649"/>
                  </a:cubicBezTo>
                  <a:cubicBezTo>
                    <a:pt x="8813106" y="1659466"/>
                    <a:pt x="8813106" y="1666874"/>
                    <a:pt x="8801749" y="1666874"/>
                  </a:cubicBezTo>
                  <a:cubicBezTo>
                    <a:pt x="8790392" y="1663170"/>
                    <a:pt x="8779035" y="1652057"/>
                    <a:pt x="8771464" y="1640945"/>
                  </a:cubicBezTo>
                  <a:cubicBezTo>
                    <a:pt x="8763893" y="1629832"/>
                    <a:pt x="8767679" y="1622424"/>
                    <a:pt x="8775250" y="1622424"/>
                  </a:cubicBezTo>
                  <a:close/>
                  <a:moveTo>
                    <a:pt x="7670960" y="1622424"/>
                  </a:moveTo>
                  <a:cubicBezTo>
                    <a:pt x="7682317" y="1626128"/>
                    <a:pt x="7693674" y="1633537"/>
                    <a:pt x="7701245" y="1648353"/>
                  </a:cubicBezTo>
                  <a:cubicBezTo>
                    <a:pt x="7705031" y="1659466"/>
                    <a:pt x="7701245" y="1666874"/>
                    <a:pt x="7689889" y="1666874"/>
                  </a:cubicBezTo>
                  <a:cubicBezTo>
                    <a:pt x="7678532" y="1666874"/>
                    <a:pt x="7667175" y="1655762"/>
                    <a:pt x="7659604" y="1644649"/>
                  </a:cubicBezTo>
                  <a:cubicBezTo>
                    <a:pt x="7655818" y="1633537"/>
                    <a:pt x="7659604" y="1622424"/>
                    <a:pt x="7670960" y="1622424"/>
                  </a:cubicBezTo>
                  <a:close/>
                  <a:moveTo>
                    <a:pt x="2057925" y="1622424"/>
                  </a:moveTo>
                  <a:cubicBezTo>
                    <a:pt x="2069281" y="1622424"/>
                    <a:pt x="2073066" y="1629832"/>
                    <a:pt x="2065496" y="1640945"/>
                  </a:cubicBezTo>
                  <a:cubicBezTo>
                    <a:pt x="2061712" y="1655762"/>
                    <a:pt x="2050357" y="1663170"/>
                    <a:pt x="2039002" y="1666874"/>
                  </a:cubicBezTo>
                  <a:cubicBezTo>
                    <a:pt x="2027648" y="1666874"/>
                    <a:pt x="2023862" y="1659466"/>
                    <a:pt x="2027648" y="1644649"/>
                  </a:cubicBezTo>
                  <a:cubicBezTo>
                    <a:pt x="2035215" y="1633537"/>
                    <a:pt x="2046571" y="1622424"/>
                    <a:pt x="2057925" y="1622424"/>
                  </a:cubicBezTo>
                  <a:close/>
                  <a:moveTo>
                    <a:pt x="1556208" y="1622424"/>
                  </a:moveTo>
                  <a:cubicBezTo>
                    <a:pt x="1567567" y="1622424"/>
                    <a:pt x="1571353" y="1629832"/>
                    <a:pt x="1563781" y="1640945"/>
                  </a:cubicBezTo>
                  <a:cubicBezTo>
                    <a:pt x="1556208" y="1652057"/>
                    <a:pt x="1544850" y="1663170"/>
                    <a:pt x="1533491" y="1666874"/>
                  </a:cubicBezTo>
                  <a:cubicBezTo>
                    <a:pt x="1522132" y="1666874"/>
                    <a:pt x="1522132" y="1659466"/>
                    <a:pt x="1525919" y="1644649"/>
                  </a:cubicBezTo>
                  <a:cubicBezTo>
                    <a:pt x="1533491" y="1633537"/>
                    <a:pt x="1544850" y="1622424"/>
                    <a:pt x="1556208" y="1622424"/>
                  </a:cubicBezTo>
                  <a:close/>
                  <a:moveTo>
                    <a:pt x="7610635" y="1617662"/>
                  </a:moveTo>
                  <a:cubicBezTo>
                    <a:pt x="7621992" y="1617662"/>
                    <a:pt x="7633349" y="1629172"/>
                    <a:pt x="7637135" y="1640681"/>
                  </a:cubicBezTo>
                  <a:cubicBezTo>
                    <a:pt x="7644706" y="1652191"/>
                    <a:pt x="7637135" y="1663700"/>
                    <a:pt x="7629564" y="1663700"/>
                  </a:cubicBezTo>
                  <a:cubicBezTo>
                    <a:pt x="7618207" y="1659864"/>
                    <a:pt x="7603064" y="1652191"/>
                    <a:pt x="7599279" y="1636845"/>
                  </a:cubicBezTo>
                  <a:cubicBezTo>
                    <a:pt x="7595493" y="1625335"/>
                    <a:pt x="7599279" y="1617662"/>
                    <a:pt x="7610635" y="1617662"/>
                  </a:cubicBezTo>
                  <a:close/>
                  <a:moveTo>
                    <a:pt x="3655186" y="1617662"/>
                  </a:moveTo>
                  <a:cubicBezTo>
                    <a:pt x="3666696" y="1617662"/>
                    <a:pt x="3674369" y="1629172"/>
                    <a:pt x="3674369" y="1640681"/>
                  </a:cubicBezTo>
                  <a:cubicBezTo>
                    <a:pt x="3670532" y="1652191"/>
                    <a:pt x="3659023" y="1663700"/>
                    <a:pt x="3647513" y="1663700"/>
                  </a:cubicBezTo>
                  <a:cubicBezTo>
                    <a:pt x="3636004" y="1663700"/>
                    <a:pt x="3628331" y="1656027"/>
                    <a:pt x="3632167" y="1644518"/>
                  </a:cubicBezTo>
                  <a:cubicBezTo>
                    <a:pt x="3632167" y="1629172"/>
                    <a:pt x="3643677" y="1621499"/>
                    <a:pt x="3655186" y="1617662"/>
                  </a:cubicBezTo>
                  <a:close/>
                  <a:moveTo>
                    <a:pt x="8721885" y="1615098"/>
                  </a:moveTo>
                  <a:cubicBezTo>
                    <a:pt x="8729457" y="1615098"/>
                    <a:pt x="8744599" y="1626455"/>
                    <a:pt x="8748385" y="1637811"/>
                  </a:cubicBezTo>
                  <a:cubicBezTo>
                    <a:pt x="8755956" y="1652954"/>
                    <a:pt x="8755956" y="1660525"/>
                    <a:pt x="8744599" y="1660525"/>
                  </a:cubicBezTo>
                  <a:cubicBezTo>
                    <a:pt x="8737028" y="1656740"/>
                    <a:pt x="8721885" y="1645383"/>
                    <a:pt x="8714314" y="1634026"/>
                  </a:cubicBezTo>
                  <a:cubicBezTo>
                    <a:pt x="8706743" y="1622669"/>
                    <a:pt x="8710529" y="1611312"/>
                    <a:pt x="8721885" y="1615098"/>
                  </a:cubicBezTo>
                  <a:close/>
                  <a:moveTo>
                    <a:pt x="1613368" y="1615098"/>
                  </a:moveTo>
                  <a:cubicBezTo>
                    <a:pt x="1624726" y="1611312"/>
                    <a:pt x="1628512" y="1622669"/>
                    <a:pt x="1620940" y="1634026"/>
                  </a:cubicBezTo>
                  <a:cubicBezTo>
                    <a:pt x="1617154" y="1645383"/>
                    <a:pt x="1602009" y="1656740"/>
                    <a:pt x="1594437" y="1656740"/>
                  </a:cubicBezTo>
                  <a:cubicBezTo>
                    <a:pt x="1583078" y="1660525"/>
                    <a:pt x="1579292" y="1652954"/>
                    <a:pt x="1586864" y="1637811"/>
                  </a:cubicBezTo>
                  <a:cubicBezTo>
                    <a:pt x="1590650" y="1626455"/>
                    <a:pt x="1605795" y="1615098"/>
                    <a:pt x="1613368" y="1615098"/>
                  </a:cubicBezTo>
                  <a:close/>
                  <a:moveTo>
                    <a:pt x="3722522" y="1614487"/>
                  </a:moveTo>
                  <a:cubicBezTo>
                    <a:pt x="3733634" y="1614487"/>
                    <a:pt x="3741043" y="1625997"/>
                    <a:pt x="3737339" y="1637506"/>
                  </a:cubicBezTo>
                  <a:cubicBezTo>
                    <a:pt x="3737339" y="1649016"/>
                    <a:pt x="3726226" y="1660525"/>
                    <a:pt x="3715114" y="1660525"/>
                  </a:cubicBezTo>
                  <a:cubicBezTo>
                    <a:pt x="3704001" y="1660525"/>
                    <a:pt x="3696593" y="1652852"/>
                    <a:pt x="3696593" y="1641343"/>
                  </a:cubicBezTo>
                  <a:cubicBezTo>
                    <a:pt x="3700297" y="1625997"/>
                    <a:pt x="3711409" y="1618324"/>
                    <a:pt x="3722522" y="1614487"/>
                  </a:cubicBezTo>
                  <a:close/>
                  <a:moveTo>
                    <a:pt x="2118242" y="1614487"/>
                  </a:moveTo>
                  <a:cubicBezTo>
                    <a:pt x="2129598" y="1614487"/>
                    <a:pt x="2133385" y="1622160"/>
                    <a:pt x="2129598" y="1633670"/>
                  </a:cubicBezTo>
                  <a:cubicBezTo>
                    <a:pt x="2122025" y="1649016"/>
                    <a:pt x="2110671" y="1660525"/>
                    <a:pt x="2099317" y="1660525"/>
                  </a:cubicBezTo>
                  <a:cubicBezTo>
                    <a:pt x="2087960" y="1660525"/>
                    <a:pt x="2084175" y="1652852"/>
                    <a:pt x="2087960" y="1641343"/>
                  </a:cubicBezTo>
                  <a:cubicBezTo>
                    <a:pt x="2095531" y="1625997"/>
                    <a:pt x="2106887" y="1614487"/>
                    <a:pt x="2118242" y="1614487"/>
                  </a:cubicBezTo>
                  <a:close/>
                  <a:moveTo>
                    <a:pt x="475533" y="1614487"/>
                  </a:moveTo>
                  <a:cubicBezTo>
                    <a:pt x="483104" y="1614487"/>
                    <a:pt x="486891" y="1622160"/>
                    <a:pt x="479319" y="1633670"/>
                  </a:cubicBezTo>
                  <a:cubicBezTo>
                    <a:pt x="467960" y="1645179"/>
                    <a:pt x="456602" y="1656689"/>
                    <a:pt x="449029" y="1660525"/>
                  </a:cubicBezTo>
                  <a:cubicBezTo>
                    <a:pt x="437671" y="1660525"/>
                    <a:pt x="437671" y="1652852"/>
                    <a:pt x="445244" y="1641343"/>
                  </a:cubicBezTo>
                  <a:cubicBezTo>
                    <a:pt x="452816" y="1629833"/>
                    <a:pt x="467960" y="1618324"/>
                    <a:pt x="475533" y="1614487"/>
                  </a:cubicBezTo>
                  <a:close/>
                  <a:moveTo>
                    <a:pt x="8183723" y="1611312"/>
                  </a:moveTo>
                  <a:cubicBezTo>
                    <a:pt x="8191295" y="1611312"/>
                    <a:pt x="8206437" y="1622425"/>
                    <a:pt x="8210223" y="1633537"/>
                  </a:cubicBezTo>
                  <a:cubicBezTo>
                    <a:pt x="8217794" y="1648354"/>
                    <a:pt x="8214008" y="1655762"/>
                    <a:pt x="8202652" y="1655762"/>
                  </a:cubicBezTo>
                  <a:cubicBezTo>
                    <a:pt x="8195080" y="1652058"/>
                    <a:pt x="8179938" y="1640945"/>
                    <a:pt x="8176152" y="1629833"/>
                  </a:cubicBezTo>
                  <a:cubicBezTo>
                    <a:pt x="8168581" y="1618720"/>
                    <a:pt x="8172367" y="1611312"/>
                    <a:pt x="8183723" y="1611312"/>
                  </a:cubicBezTo>
                  <a:close/>
                  <a:moveTo>
                    <a:pt x="7550921" y="1611312"/>
                  </a:moveTo>
                  <a:cubicBezTo>
                    <a:pt x="7558492" y="1615016"/>
                    <a:pt x="7573635" y="1626129"/>
                    <a:pt x="7577420" y="1637241"/>
                  </a:cubicBezTo>
                  <a:cubicBezTo>
                    <a:pt x="7581206" y="1648354"/>
                    <a:pt x="7577420" y="1655762"/>
                    <a:pt x="7566064" y="1655762"/>
                  </a:cubicBezTo>
                  <a:cubicBezTo>
                    <a:pt x="7554707" y="1655762"/>
                    <a:pt x="7543350" y="1644650"/>
                    <a:pt x="7539564" y="1633537"/>
                  </a:cubicBezTo>
                  <a:cubicBezTo>
                    <a:pt x="7531993" y="1622425"/>
                    <a:pt x="7539564" y="1611312"/>
                    <a:pt x="7550921" y="1611312"/>
                  </a:cubicBezTo>
                  <a:close/>
                  <a:moveTo>
                    <a:pt x="3854285" y="1611312"/>
                  </a:moveTo>
                  <a:cubicBezTo>
                    <a:pt x="3865398" y="1611312"/>
                    <a:pt x="3872806" y="1618720"/>
                    <a:pt x="3869102" y="1629833"/>
                  </a:cubicBezTo>
                  <a:cubicBezTo>
                    <a:pt x="3869102" y="1644650"/>
                    <a:pt x="3857990" y="1652058"/>
                    <a:pt x="3846877" y="1652058"/>
                  </a:cubicBezTo>
                  <a:cubicBezTo>
                    <a:pt x="3835765" y="1655762"/>
                    <a:pt x="3828356" y="1644650"/>
                    <a:pt x="3828356" y="1633537"/>
                  </a:cubicBezTo>
                  <a:cubicBezTo>
                    <a:pt x="3832060" y="1622425"/>
                    <a:pt x="3843173" y="1611312"/>
                    <a:pt x="3854285" y="1611312"/>
                  </a:cubicBezTo>
                  <a:close/>
                  <a:moveTo>
                    <a:pt x="6492059" y="1610386"/>
                  </a:moveTo>
                  <a:cubicBezTo>
                    <a:pt x="6503416" y="1610386"/>
                    <a:pt x="6514773" y="1618059"/>
                    <a:pt x="6518559" y="1633405"/>
                  </a:cubicBezTo>
                  <a:cubicBezTo>
                    <a:pt x="6522344" y="1644914"/>
                    <a:pt x="6514773" y="1652587"/>
                    <a:pt x="6503416" y="1652587"/>
                  </a:cubicBezTo>
                  <a:cubicBezTo>
                    <a:pt x="6492059" y="1652587"/>
                    <a:pt x="6480702" y="1641078"/>
                    <a:pt x="6476917" y="1629568"/>
                  </a:cubicBezTo>
                  <a:cubicBezTo>
                    <a:pt x="6473131" y="1618059"/>
                    <a:pt x="6480702" y="1606549"/>
                    <a:pt x="6492059" y="1610386"/>
                  </a:cubicBezTo>
                  <a:close/>
                  <a:moveTo>
                    <a:pt x="8666323" y="1607160"/>
                  </a:moveTo>
                  <a:cubicBezTo>
                    <a:pt x="8673895" y="1607160"/>
                    <a:pt x="8689037" y="1618517"/>
                    <a:pt x="8696608" y="1629873"/>
                  </a:cubicBezTo>
                  <a:cubicBezTo>
                    <a:pt x="8700394" y="1645016"/>
                    <a:pt x="8700394" y="1652587"/>
                    <a:pt x="8689037" y="1652587"/>
                  </a:cubicBezTo>
                  <a:cubicBezTo>
                    <a:pt x="8681466" y="1648802"/>
                    <a:pt x="8666323" y="1637445"/>
                    <a:pt x="8658752" y="1626088"/>
                  </a:cubicBezTo>
                  <a:cubicBezTo>
                    <a:pt x="8651181" y="1614731"/>
                    <a:pt x="8654967" y="1603374"/>
                    <a:pt x="8666323" y="1607160"/>
                  </a:cubicBezTo>
                  <a:close/>
                  <a:moveTo>
                    <a:pt x="1673702" y="1607160"/>
                  </a:moveTo>
                  <a:cubicBezTo>
                    <a:pt x="1685061" y="1603374"/>
                    <a:pt x="1688847" y="1614731"/>
                    <a:pt x="1681274" y="1626088"/>
                  </a:cubicBezTo>
                  <a:cubicBezTo>
                    <a:pt x="1673702" y="1637445"/>
                    <a:pt x="1662343" y="1648802"/>
                    <a:pt x="1650985" y="1648802"/>
                  </a:cubicBezTo>
                  <a:cubicBezTo>
                    <a:pt x="1639626" y="1652587"/>
                    <a:pt x="1639626" y="1641230"/>
                    <a:pt x="1643413" y="1629873"/>
                  </a:cubicBezTo>
                  <a:cubicBezTo>
                    <a:pt x="1650985" y="1618517"/>
                    <a:pt x="1662343" y="1607160"/>
                    <a:pt x="1673702" y="1607160"/>
                  </a:cubicBezTo>
                  <a:close/>
                  <a:moveTo>
                    <a:pt x="7486810" y="1606549"/>
                  </a:moveTo>
                  <a:cubicBezTo>
                    <a:pt x="7498167" y="1606549"/>
                    <a:pt x="7509524" y="1618059"/>
                    <a:pt x="7517095" y="1629568"/>
                  </a:cubicBezTo>
                  <a:cubicBezTo>
                    <a:pt x="7520881" y="1644914"/>
                    <a:pt x="7517095" y="1652587"/>
                    <a:pt x="7505739" y="1652587"/>
                  </a:cubicBezTo>
                  <a:cubicBezTo>
                    <a:pt x="7494382" y="1652587"/>
                    <a:pt x="7479239" y="1641078"/>
                    <a:pt x="7475454" y="1625732"/>
                  </a:cubicBezTo>
                  <a:cubicBezTo>
                    <a:pt x="7471668" y="1614222"/>
                    <a:pt x="7475454" y="1606549"/>
                    <a:pt x="7486810" y="1606549"/>
                  </a:cubicBezTo>
                  <a:close/>
                  <a:moveTo>
                    <a:pt x="6428152" y="1606549"/>
                  </a:moveTo>
                  <a:cubicBezTo>
                    <a:pt x="6439265" y="1606549"/>
                    <a:pt x="6450377" y="1618059"/>
                    <a:pt x="6454081" y="1629568"/>
                  </a:cubicBezTo>
                  <a:cubicBezTo>
                    <a:pt x="6454081" y="1641078"/>
                    <a:pt x="6446673" y="1652587"/>
                    <a:pt x="6435560" y="1652587"/>
                  </a:cubicBezTo>
                  <a:cubicBezTo>
                    <a:pt x="6424448" y="1648751"/>
                    <a:pt x="6413335" y="1641078"/>
                    <a:pt x="6413335" y="1625732"/>
                  </a:cubicBezTo>
                  <a:cubicBezTo>
                    <a:pt x="6409631" y="1614222"/>
                    <a:pt x="6417040" y="1606549"/>
                    <a:pt x="6428152" y="1606549"/>
                  </a:cubicBezTo>
                  <a:close/>
                  <a:moveTo>
                    <a:pt x="3918712" y="1606549"/>
                  </a:moveTo>
                  <a:cubicBezTo>
                    <a:pt x="3930221" y="1606549"/>
                    <a:pt x="3937894" y="1614222"/>
                    <a:pt x="3937894" y="1629568"/>
                  </a:cubicBezTo>
                  <a:cubicBezTo>
                    <a:pt x="3934058" y="1641078"/>
                    <a:pt x="3922548" y="1652587"/>
                    <a:pt x="3911039" y="1652587"/>
                  </a:cubicBezTo>
                  <a:cubicBezTo>
                    <a:pt x="3899529" y="1652587"/>
                    <a:pt x="3891856" y="1641078"/>
                    <a:pt x="3895693" y="1629568"/>
                  </a:cubicBezTo>
                  <a:cubicBezTo>
                    <a:pt x="3895693" y="1618059"/>
                    <a:pt x="3907202" y="1606549"/>
                    <a:pt x="3918712" y="1606549"/>
                  </a:cubicBezTo>
                  <a:close/>
                  <a:moveTo>
                    <a:pt x="2178573" y="1606549"/>
                  </a:moveTo>
                  <a:cubicBezTo>
                    <a:pt x="2189916" y="1606549"/>
                    <a:pt x="2193698" y="1614222"/>
                    <a:pt x="2189916" y="1629568"/>
                  </a:cubicBezTo>
                  <a:cubicBezTo>
                    <a:pt x="2182356" y="1641078"/>
                    <a:pt x="2171005" y="1652587"/>
                    <a:pt x="2159640" y="1652587"/>
                  </a:cubicBezTo>
                  <a:cubicBezTo>
                    <a:pt x="2148280" y="1652587"/>
                    <a:pt x="2144493" y="1644914"/>
                    <a:pt x="2152068" y="1633405"/>
                  </a:cubicBezTo>
                  <a:cubicBezTo>
                    <a:pt x="2155850" y="1621895"/>
                    <a:pt x="2167215" y="1610386"/>
                    <a:pt x="2178573" y="1606549"/>
                  </a:cubicBezTo>
                  <a:close/>
                  <a:moveTo>
                    <a:pt x="7426485" y="1603985"/>
                  </a:moveTo>
                  <a:cubicBezTo>
                    <a:pt x="7437476" y="1603985"/>
                    <a:pt x="7448466" y="1615342"/>
                    <a:pt x="7452130" y="1626698"/>
                  </a:cubicBezTo>
                  <a:cubicBezTo>
                    <a:pt x="7455793" y="1638055"/>
                    <a:pt x="7452130" y="1649412"/>
                    <a:pt x="7441139" y="1645627"/>
                  </a:cubicBezTo>
                  <a:cubicBezTo>
                    <a:pt x="7430149" y="1645627"/>
                    <a:pt x="7419158" y="1634270"/>
                    <a:pt x="7415495" y="1622913"/>
                  </a:cubicBezTo>
                  <a:cubicBezTo>
                    <a:pt x="7408168" y="1611556"/>
                    <a:pt x="7415495" y="1600199"/>
                    <a:pt x="7426485" y="1603985"/>
                  </a:cubicBezTo>
                  <a:close/>
                  <a:moveTo>
                    <a:pt x="2238896" y="1603985"/>
                  </a:moveTo>
                  <a:cubicBezTo>
                    <a:pt x="2250247" y="1600199"/>
                    <a:pt x="2254032" y="1611556"/>
                    <a:pt x="2250247" y="1622913"/>
                  </a:cubicBezTo>
                  <a:cubicBezTo>
                    <a:pt x="2246461" y="1634270"/>
                    <a:pt x="2231321" y="1645627"/>
                    <a:pt x="2219959" y="1645627"/>
                  </a:cubicBezTo>
                  <a:cubicBezTo>
                    <a:pt x="2212379" y="1649412"/>
                    <a:pt x="2204803" y="1638055"/>
                    <a:pt x="2212379" y="1626698"/>
                  </a:cubicBezTo>
                  <a:cubicBezTo>
                    <a:pt x="2216168" y="1615342"/>
                    <a:pt x="2227535" y="1603985"/>
                    <a:pt x="2238896" y="1603985"/>
                  </a:cubicBezTo>
                  <a:close/>
                  <a:moveTo>
                    <a:pt x="8123398" y="1603374"/>
                  </a:moveTo>
                  <a:cubicBezTo>
                    <a:pt x="8134755" y="1603374"/>
                    <a:pt x="8146112" y="1614884"/>
                    <a:pt x="8153683" y="1630230"/>
                  </a:cubicBezTo>
                  <a:cubicBezTo>
                    <a:pt x="8157469" y="1641739"/>
                    <a:pt x="8153683" y="1649412"/>
                    <a:pt x="8146112" y="1649412"/>
                  </a:cubicBezTo>
                  <a:cubicBezTo>
                    <a:pt x="8134755" y="1649412"/>
                    <a:pt x="8119613" y="1637903"/>
                    <a:pt x="8115827" y="1622557"/>
                  </a:cubicBezTo>
                  <a:cubicBezTo>
                    <a:pt x="8108256" y="1611047"/>
                    <a:pt x="8112042" y="1603374"/>
                    <a:pt x="8123398" y="1603374"/>
                  </a:cubicBezTo>
                  <a:close/>
                  <a:moveTo>
                    <a:pt x="6363726" y="1603374"/>
                  </a:moveTo>
                  <a:cubicBezTo>
                    <a:pt x="6375235" y="1603374"/>
                    <a:pt x="6386745" y="1614884"/>
                    <a:pt x="6386745" y="1626393"/>
                  </a:cubicBezTo>
                  <a:cubicBezTo>
                    <a:pt x="6390581" y="1637903"/>
                    <a:pt x="6382908" y="1649412"/>
                    <a:pt x="6371399" y="1649412"/>
                  </a:cubicBezTo>
                  <a:cubicBezTo>
                    <a:pt x="6359889" y="1649412"/>
                    <a:pt x="6348380" y="1637903"/>
                    <a:pt x="6344543" y="1626393"/>
                  </a:cubicBezTo>
                  <a:cubicBezTo>
                    <a:pt x="6344543" y="1611047"/>
                    <a:pt x="6352216" y="1603374"/>
                    <a:pt x="6363726" y="1603374"/>
                  </a:cubicBezTo>
                  <a:close/>
                  <a:moveTo>
                    <a:pt x="6296186" y="1600199"/>
                  </a:moveTo>
                  <a:cubicBezTo>
                    <a:pt x="6307176" y="1600199"/>
                    <a:pt x="6318166" y="1611312"/>
                    <a:pt x="6321830" y="1622424"/>
                  </a:cubicBezTo>
                  <a:cubicBezTo>
                    <a:pt x="6325493" y="1637241"/>
                    <a:pt x="6318166" y="1644649"/>
                    <a:pt x="6307176" y="1644649"/>
                  </a:cubicBezTo>
                  <a:cubicBezTo>
                    <a:pt x="6296186" y="1644649"/>
                    <a:pt x="6285195" y="1633537"/>
                    <a:pt x="6281532" y="1622424"/>
                  </a:cubicBezTo>
                  <a:cubicBezTo>
                    <a:pt x="6277868" y="1611312"/>
                    <a:pt x="6285195" y="1600199"/>
                    <a:pt x="6296186" y="1600199"/>
                  </a:cubicBezTo>
                  <a:close/>
                  <a:moveTo>
                    <a:pt x="2962163" y="1600199"/>
                  </a:moveTo>
                  <a:cubicBezTo>
                    <a:pt x="2973519" y="1600199"/>
                    <a:pt x="2981090" y="1607607"/>
                    <a:pt x="2977305" y="1618720"/>
                  </a:cubicBezTo>
                  <a:cubicBezTo>
                    <a:pt x="2973519" y="1633537"/>
                    <a:pt x="2962163" y="1640945"/>
                    <a:pt x="2950807" y="1644649"/>
                  </a:cubicBezTo>
                  <a:cubicBezTo>
                    <a:pt x="2939451" y="1644649"/>
                    <a:pt x="2931880" y="1633537"/>
                    <a:pt x="2935666" y="1622424"/>
                  </a:cubicBezTo>
                  <a:cubicBezTo>
                    <a:pt x="2939451" y="1611312"/>
                    <a:pt x="2950807" y="1600199"/>
                    <a:pt x="2962163" y="1600199"/>
                  </a:cubicBezTo>
                  <a:close/>
                  <a:moveTo>
                    <a:pt x="6231964" y="1599274"/>
                  </a:moveTo>
                  <a:cubicBezTo>
                    <a:pt x="6243473" y="1599274"/>
                    <a:pt x="6254983" y="1606947"/>
                    <a:pt x="6258819" y="1622293"/>
                  </a:cubicBezTo>
                  <a:cubicBezTo>
                    <a:pt x="6258819" y="1633802"/>
                    <a:pt x="6251146" y="1641475"/>
                    <a:pt x="6239637" y="1641475"/>
                  </a:cubicBezTo>
                  <a:cubicBezTo>
                    <a:pt x="6228127" y="1641475"/>
                    <a:pt x="6216618" y="1633802"/>
                    <a:pt x="6216618" y="1618456"/>
                  </a:cubicBezTo>
                  <a:cubicBezTo>
                    <a:pt x="6212781" y="1606947"/>
                    <a:pt x="6220454" y="1595437"/>
                    <a:pt x="6231964" y="1599274"/>
                  </a:cubicBezTo>
                  <a:close/>
                  <a:moveTo>
                    <a:pt x="8609173" y="1599223"/>
                  </a:moveTo>
                  <a:cubicBezTo>
                    <a:pt x="8616745" y="1599223"/>
                    <a:pt x="8631887" y="1610580"/>
                    <a:pt x="8639458" y="1621936"/>
                  </a:cubicBezTo>
                  <a:cubicBezTo>
                    <a:pt x="8643244" y="1637079"/>
                    <a:pt x="8643244" y="1644650"/>
                    <a:pt x="8631887" y="1640865"/>
                  </a:cubicBezTo>
                  <a:cubicBezTo>
                    <a:pt x="8620530" y="1640865"/>
                    <a:pt x="8609173" y="1629508"/>
                    <a:pt x="8601602" y="1618151"/>
                  </a:cubicBezTo>
                  <a:cubicBezTo>
                    <a:pt x="8594031" y="1606794"/>
                    <a:pt x="8597817" y="1595437"/>
                    <a:pt x="8609173" y="1599223"/>
                  </a:cubicBezTo>
                  <a:close/>
                  <a:moveTo>
                    <a:pt x="1733060" y="1599223"/>
                  </a:moveTo>
                  <a:cubicBezTo>
                    <a:pt x="1740632" y="1595437"/>
                    <a:pt x="1744419" y="1606794"/>
                    <a:pt x="1740632" y="1618151"/>
                  </a:cubicBezTo>
                  <a:cubicBezTo>
                    <a:pt x="1733060" y="1629508"/>
                    <a:pt x="1717916" y="1640865"/>
                    <a:pt x="1710343" y="1640865"/>
                  </a:cubicBezTo>
                  <a:cubicBezTo>
                    <a:pt x="1698984" y="1644650"/>
                    <a:pt x="1695198" y="1633293"/>
                    <a:pt x="1702771" y="1621936"/>
                  </a:cubicBezTo>
                  <a:cubicBezTo>
                    <a:pt x="1706556" y="1610580"/>
                    <a:pt x="1721702" y="1599223"/>
                    <a:pt x="1733060" y="1599223"/>
                  </a:cubicBezTo>
                  <a:close/>
                  <a:moveTo>
                    <a:pt x="2302391" y="1596048"/>
                  </a:moveTo>
                  <a:cubicBezTo>
                    <a:pt x="2309960" y="1592262"/>
                    <a:pt x="2317531" y="1603619"/>
                    <a:pt x="2309960" y="1614976"/>
                  </a:cubicBezTo>
                  <a:cubicBezTo>
                    <a:pt x="2306175" y="1626333"/>
                    <a:pt x="2294822" y="1637690"/>
                    <a:pt x="2283462" y="1637690"/>
                  </a:cubicBezTo>
                  <a:cubicBezTo>
                    <a:pt x="2272113" y="1641475"/>
                    <a:pt x="2268320" y="1630118"/>
                    <a:pt x="2272113" y="1618761"/>
                  </a:cubicBezTo>
                  <a:cubicBezTo>
                    <a:pt x="2275897" y="1607405"/>
                    <a:pt x="2291036" y="1596048"/>
                    <a:pt x="2302391" y="1596048"/>
                  </a:cubicBezTo>
                  <a:close/>
                  <a:moveTo>
                    <a:pt x="1307525" y="1596048"/>
                  </a:moveTo>
                  <a:cubicBezTo>
                    <a:pt x="1315097" y="1592262"/>
                    <a:pt x="1318883" y="1603619"/>
                    <a:pt x="1311312" y="1614976"/>
                  </a:cubicBezTo>
                  <a:cubicBezTo>
                    <a:pt x="1307525" y="1626333"/>
                    <a:pt x="1292381" y="1637690"/>
                    <a:pt x="1281022" y="1637690"/>
                  </a:cubicBezTo>
                  <a:cubicBezTo>
                    <a:pt x="1273449" y="1641475"/>
                    <a:pt x="1269663" y="1630118"/>
                    <a:pt x="1277236" y="1618761"/>
                  </a:cubicBezTo>
                  <a:cubicBezTo>
                    <a:pt x="1284808" y="1607405"/>
                    <a:pt x="1296167" y="1596048"/>
                    <a:pt x="1307525" y="1596048"/>
                  </a:cubicBezTo>
                  <a:close/>
                  <a:moveTo>
                    <a:pt x="8062463" y="1595437"/>
                  </a:moveTo>
                  <a:cubicBezTo>
                    <a:pt x="8073820" y="1599274"/>
                    <a:pt x="8085177" y="1610783"/>
                    <a:pt x="8092748" y="1622293"/>
                  </a:cubicBezTo>
                  <a:cubicBezTo>
                    <a:pt x="8100319" y="1633802"/>
                    <a:pt x="8096533" y="1641475"/>
                    <a:pt x="8085177" y="1641475"/>
                  </a:cubicBezTo>
                  <a:cubicBezTo>
                    <a:pt x="8073820" y="1641475"/>
                    <a:pt x="8062463" y="1629966"/>
                    <a:pt x="8054892" y="1618456"/>
                  </a:cubicBezTo>
                  <a:cubicBezTo>
                    <a:pt x="8051106" y="1603110"/>
                    <a:pt x="8051106" y="1595437"/>
                    <a:pt x="8062463" y="1595437"/>
                  </a:cubicBezTo>
                  <a:close/>
                  <a:moveTo>
                    <a:pt x="7362497" y="1595437"/>
                  </a:moveTo>
                  <a:cubicBezTo>
                    <a:pt x="7373487" y="1599274"/>
                    <a:pt x="7384478" y="1606947"/>
                    <a:pt x="7391805" y="1622293"/>
                  </a:cubicBezTo>
                  <a:cubicBezTo>
                    <a:pt x="7395468" y="1633802"/>
                    <a:pt x="7388141" y="1641475"/>
                    <a:pt x="7377151" y="1641475"/>
                  </a:cubicBezTo>
                  <a:cubicBezTo>
                    <a:pt x="7369824" y="1641475"/>
                    <a:pt x="7355170" y="1629966"/>
                    <a:pt x="7351506" y="1618456"/>
                  </a:cubicBezTo>
                  <a:cubicBezTo>
                    <a:pt x="7347843" y="1603110"/>
                    <a:pt x="7351506" y="1595437"/>
                    <a:pt x="7362497" y="1595437"/>
                  </a:cubicBezTo>
                  <a:close/>
                  <a:moveTo>
                    <a:pt x="6167802" y="1595437"/>
                  </a:moveTo>
                  <a:cubicBezTo>
                    <a:pt x="6178915" y="1595437"/>
                    <a:pt x="6190027" y="1606947"/>
                    <a:pt x="6190027" y="1618456"/>
                  </a:cubicBezTo>
                  <a:cubicBezTo>
                    <a:pt x="6193731" y="1629966"/>
                    <a:pt x="6186323" y="1641475"/>
                    <a:pt x="6175210" y="1641475"/>
                  </a:cubicBezTo>
                  <a:cubicBezTo>
                    <a:pt x="6164098" y="1641475"/>
                    <a:pt x="6152985" y="1629966"/>
                    <a:pt x="6149281" y="1618456"/>
                  </a:cubicBezTo>
                  <a:cubicBezTo>
                    <a:pt x="6149281" y="1603110"/>
                    <a:pt x="6156690" y="1595437"/>
                    <a:pt x="6167802" y="1595437"/>
                  </a:cubicBezTo>
                  <a:close/>
                  <a:moveTo>
                    <a:pt x="9009426" y="1592262"/>
                  </a:moveTo>
                  <a:cubicBezTo>
                    <a:pt x="9020539" y="1595966"/>
                    <a:pt x="9035356" y="1607079"/>
                    <a:pt x="9042764" y="1618191"/>
                  </a:cubicBezTo>
                  <a:cubicBezTo>
                    <a:pt x="9046468" y="1629304"/>
                    <a:pt x="9046468" y="1636712"/>
                    <a:pt x="9039060" y="1636712"/>
                  </a:cubicBezTo>
                  <a:cubicBezTo>
                    <a:pt x="9027947" y="1636712"/>
                    <a:pt x="9013130" y="1625600"/>
                    <a:pt x="9005722" y="1614487"/>
                  </a:cubicBezTo>
                  <a:cubicBezTo>
                    <a:pt x="9002018" y="1599670"/>
                    <a:pt x="9002018" y="1592262"/>
                    <a:pt x="9009426" y="1592262"/>
                  </a:cubicBezTo>
                  <a:close/>
                  <a:moveTo>
                    <a:pt x="7301684" y="1592262"/>
                  </a:moveTo>
                  <a:cubicBezTo>
                    <a:pt x="7309255" y="1592262"/>
                    <a:pt x="7324398" y="1603375"/>
                    <a:pt x="7328183" y="1614487"/>
                  </a:cubicBezTo>
                  <a:cubicBezTo>
                    <a:pt x="7331969" y="1625600"/>
                    <a:pt x="7328183" y="1636712"/>
                    <a:pt x="7316827" y="1636712"/>
                  </a:cubicBezTo>
                  <a:cubicBezTo>
                    <a:pt x="7305470" y="1636712"/>
                    <a:pt x="7294113" y="1625600"/>
                    <a:pt x="7286542" y="1610783"/>
                  </a:cubicBezTo>
                  <a:cubicBezTo>
                    <a:pt x="7282756" y="1599670"/>
                    <a:pt x="7290327" y="1592262"/>
                    <a:pt x="7301684" y="1592262"/>
                  </a:cubicBezTo>
                  <a:close/>
                  <a:moveTo>
                    <a:pt x="6100201" y="1592262"/>
                  </a:moveTo>
                  <a:cubicBezTo>
                    <a:pt x="6111710" y="1592262"/>
                    <a:pt x="6123220" y="1603375"/>
                    <a:pt x="6127056" y="1614487"/>
                  </a:cubicBezTo>
                  <a:cubicBezTo>
                    <a:pt x="6127056" y="1629304"/>
                    <a:pt x="6119383" y="1636712"/>
                    <a:pt x="6107874" y="1636712"/>
                  </a:cubicBezTo>
                  <a:cubicBezTo>
                    <a:pt x="6096364" y="1636712"/>
                    <a:pt x="6084855" y="1625600"/>
                    <a:pt x="6084855" y="1614487"/>
                  </a:cubicBezTo>
                  <a:cubicBezTo>
                    <a:pt x="6081018" y="1603375"/>
                    <a:pt x="6088691" y="1592262"/>
                    <a:pt x="6100201" y="1592262"/>
                  </a:cubicBezTo>
                  <a:close/>
                  <a:moveTo>
                    <a:pt x="6036039" y="1592262"/>
                  </a:moveTo>
                  <a:cubicBezTo>
                    <a:pt x="6047152" y="1592262"/>
                    <a:pt x="6058264" y="1603375"/>
                    <a:pt x="6058264" y="1614487"/>
                  </a:cubicBezTo>
                  <a:cubicBezTo>
                    <a:pt x="6061968" y="1625600"/>
                    <a:pt x="6054560" y="1636712"/>
                    <a:pt x="6043447" y="1636712"/>
                  </a:cubicBezTo>
                  <a:cubicBezTo>
                    <a:pt x="6032335" y="1633008"/>
                    <a:pt x="6021222" y="1625600"/>
                    <a:pt x="6017518" y="1614487"/>
                  </a:cubicBezTo>
                  <a:cubicBezTo>
                    <a:pt x="6017518" y="1599670"/>
                    <a:pt x="6024927" y="1592262"/>
                    <a:pt x="6036039" y="1592262"/>
                  </a:cubicBezTo>
                  <a:close/>
                  <a:moveTo>
                    <a:pt x="4314420" y="1592262"/>
                  </a:moveTo>
                  <a:cubicBezTo>
                    <a:pt x="4325677" y="1592262"/>
                    <a:pt x="4333181" y="1599670"/>
                    <a:pt x="4333181" y="1614487"/>
                  </a:cubicBezTo>
                  <a:cubicBezTo>
                    <a:pt x="4333181" y="1625600"/>
                    <a:pt x="4321924" y="1636712"/>
                    <a:pt x="4310668" y="1636712"/>
                  </a:cubicBezTo>
                  <a:cubicBezTo>
                    <a:pt x="4299411" y="1636712"/>
                    <a:pt x="4291906" y="1625600"/>
                    <a:pt x="4291906" y="1614487"/>
                  </a:cubicBezTo>
                  <a:cubicBezTo>
                    <a:pt x="4291906" y="1603375"/>
                    <a:pt x="4303163" y="1592262"/>
                    <a:pt x="4314420" y="1592262"/>
                  </a:cubicBezTo>
                  <a:close/>
                  <a:moveTo>
                    <a:pt x="8553610" y="1591285"/>
                  </a:moveTo>
                  <a:cubicBezTo>
                    <a:pt x="8561182" y="1591285"/>
                    <a:pt x="8576324" y="1602642"/>
                    <a:pt x="8583895" y="1613998"/>
                  </a:cubicBezTo>
                  <a:cubicBezTo>
                    <a:pt x="8587681" y="1629141"/>
                    <a:pt x="8587681" y="1636712"/>
                    <a:pt x="8576324" y="1636712"/>
                  </a:cubicBezTo>
                  <a:cubicBezTo>
                    <a:pt x="8564967" y="1632927"/>
                    <a:pt x="8553610" y="1621570"/>
                    <a:pt x="8546039" y="1610213"/>
                  </a:cubicBezTo>
                  <a:cubicBezTo>
                    <a:pt x="8538468" y="1598856"/>
                    <a:pt x="8542254" y="1587499"/>
                    <a:pt x="8553610" y="1591285"/>
                  </a:cubicBezTo>
                  <a:close/>
                  <a:moveTo>
                    <a:pt x="8002138" y="1591285"/>
                  </a:moveTo>
                  <a:cubicBezTo>
                    <a:pt x="8013495" y="1591285"/>
                    <a:pt x="8028637" y="1602642"/>
                    <a:pt x="8032423" y="1613998"/>
                  </a:cubicBezTo>
                  <a:cubicBezTo>
                    <a:pt x="8039994" y="1625355"/>
                    <a:pt x="8036208" y="1636712"/>
                    <a:pt x="8024852" y="1632927"/>
                  </a:cubicBezTo>
                  <a:cubicBezTo>
                    <a:pt x="8013495" y="1632927"/>
                    <a:pt x="8002138" y="1621570"/>
                    <a:pt x="7994567" y="1610213"/>
                  </a:cubicBezTo>
                  <a:cubicBezTo>
                    <a:pt x="7990781" y="1598856"/>
                    <a:pt x="7994567" y="1587499"/>
                    <a:pt x="8002138" y="1591285"/>
                  </a:cubicBezTo>
                  <a:close/>
                  <a:moveTo>
                    <a:pt x="1789608" y="1591285"/>
                  </a:moveTo>
                  <a:cubicBezTo>
                    <a:pt x="1800967" y="1587499"/>
                    <a:pt x="1804753" y="1598856"/>
                    <a:pt x="1797181" y="1610213"/>
                  </a:cubicBezTo>
                  <a:cubicBezTo>
                    <a:pt x="1793395" y="1621570"/>
                    <a:pt x="1778250" y="1632927"/>
                    <a:pt x="1766891" y="1632927"/>
                  </a:cubicBezTo>
                  <a:cubicBezTo>
                    <a:pt x="1759319" y="1636712"/>
                    <a:pt x="1755533" y="1625355"/>
                    <a:pt x="1759319" y="1613998"/>
                  </a:cubicBezTo>
                  <a:cubicBezTo>
                    <a:pt x="1766891" y="1602642"/>
                    <a:pt x="1778250" y="1591285"/>
                    <a:pt x="1789608" y="1591285"/>
                  </a:cubicBezTo>
                  <a:close/>
                  <a:moveTo>
                    <a:pt x="7237777" y="1588110"/>
                  </a:moveTo>
                  <a:cubicBezTo>
                    <a:pt x="7249286" y="1588110"/>
                    <a:pt x="7260796" y="1599467"/>
                    <a:pt x="7264632" y="1610823"/>
                  </a:cubicBezTo>
                  <a:cubicBezTo>
                    <a:pt x="7268469" y="1622180"/>
                    <a:pt x="7264632" y="1633537"/>
                    <a:pt x="7253123" y="1629752"/>
                  </a:cubicBezTo>
                  <a:cubicBezTo>
                    <a:pt x="7241614" y="1629752"/>
                    <a:pt x="7230104" y="1618395"/>
                    <a:pt x="7226268" y="1607038"/>
                  </a:cubicBezTo>
                  <a:cubicBezTo>
                    <a:pt x="7222431" y="1595681"/>
                    <a:pt x="7226268" y="1584324"/>
                    <a:pt x="7237777" y="1588110"/>
                  </a:cubicBezTo>
                  <a:close/>
                  <a:moveTo>
                    <a:pt x="5968439" y="1587499"/>
                  </a:moveTo>
                  <a:cubicBezTo>
                    <a:pt x="5979948" y="1587499"/>
                    <a:pt x="5991458" y="1599009"/>
                    <a:pt x="5995294" y="1610518"/>
                  </a:cubicBezTo>
                  <a:cubicBezTo>
                    <a:pt x="5995294" y="1625864"/>
                    <a:pt x="5987621" y="1633537"/>
                    <a:pt x="5976112" y="1633537"/>
                  </a:cubicBezTo>
                  <a:cubicBezTo>
                    <a:pt x="5964602" y="1633537"/>
                    <a:pt x="5953093" y="1622028"/>
                    <a:pt x="5953093" y="1610518"/>
                  </a:cubicBezTo>
                  <a:cubicBezTo>
                    <a:pt x="5949256" y="1599009"/>
                    <a:pt x="5956929" y="1587499"/>
                    <a:pt x="5968439" y="1587499"/>
                  </a:cubicBezTo>
                  <a:close/>
                  <a:moveTo>
                    <a:pt x="5904277" y="1587499"/>
                  </a:moveTo>
                  <a:cubicBezTo>
                    <a:pt x="5915390" y="1587499"/>
                    <a:pt x="5926502" y="1599009"/>
                    <a:pt x="5926502" y="1610518"/>
                  </a:cubicBezTo>
                  <a:cubicBezTo>
                    <a:pt x="5930206" y="1622028"/>
                    <a:pt x="5922798" y="1633537"/>
                    <a:pt x="5911685" y="1633537"/>
                  </a:cubicBezTo>
                  <a:cubicBezTo>
                    <a:pt x="5900573" y="1629701"/>
                    <a:pt x="5889460" y="1622028"/>
                    <a:pt x="5885756" y="1610518"/>
                  </a:cubicBezTo>
                  <a:cubicBezTo>
                    <a:pt x="5885756" y="1595172"/>
                    <a:pt x="5893165" y="1587499"/>
                    <a:pt x="5904277" y="1587499"/>
                  </a:cubicBezTo>
                  <a:close/>
                  <a:moveTo>
                    <a:pt x="4445893" y="1587499"/>
                  </a:moveTo>
                  <a:cubicBezTo>
                    <a:pt x="4457006" y="1587499"/>
                    <a:pt x="4468118" y="1595172"/>
                    <a:pt x="4464414" y="1610518"/>
                  </a:cubicBezTo>
                  <a:cubicBezTo>
                    <a:pt x="4464414" y="1622028"/>
                    <a:pt x="4457006" y="1633537"/>
                    <a:pt x="4442189" y="1633537"/>
                  </a:cubicBezTo>
                  <a:cubicBezTo>
                    <a:pt x="4431077" y="1633537"/>
                    <a:pt x="4423668" y="1622028"/>
                    <a:pt x="4423668" y="1610518"/>
                  </a:cubicBezTo>
                  <a:cubicBezTo>
                    <a:pt x="4427372" y="1599009"/>
                    <a:pt x="4434781" y="1587499"/>
                    <a:pt x="4445893" y="1587499"/>
                  </a:cubicBezTo>
                  <a:close/>
                  <a:moveTo>
                    <a:pt x="4382262" y="1587499"/>
                  </a:moveTo>
                  <a:cubicBezTo>
                    <a:pt x="4393771" y="1587499"/>
                    <a:pt x="4401444" y="1599009"/>
                    <a:pt x="4401444" y="1610518"/>
                  </a:cubicBezTo>
                  <a:cubicBezTo>
                    <a:pt x="4401444" y="1622028"/>
                    <a:pt x="4389935" y="1633537"/>
                    <a:pt x="4378425" y="1633537"/>
                  </a:cubicBezTo>
                  <a:cubicBezTo>
                    <a:pt x="4366916" y="1633537"/>
                    <a:pt x="4355406" y="1625864"/>
                    <a:pt x="4359243" y="1610518"/>
                  </a:cubicBezTo>
                  <a:cubicBezTo>
                    <a:pt x="4359243" y="1599009"/>
                    <a:pt x="4370752" y="1587499"/>
                    <a:pt x="4382262" y="1587499"/>
                  </a:cubicBezTo>
                  <a:close/>
                  <a:moveTo>
                    <a:pt x="3090291" y="1587499"/>
                  </a:moveTo>
                  <a:cubicBezTo>
                    <a:pt x="3101648" y="1587499"/>
                    <a:pt x="3109219" y="1595172"/>
                    <a:pt x="3105433" y="1610518"/>
                  </a:cubicBezTo>
                  <a:cubicBezTo>
                    <a:pt x="3101648" y="1622028"/>
                    <a:pt x="3090291" y="1633537"/>
                    <a:pt x="3078934" y="1633537"/>
                  </a:cubicBezTo>
                  <a:cubicBezTo>
                    <a:pt x="3067577" y="1633537"/>
                    <a:pt x="3060006" y="1625864"/>
                    <a:pt x="3063791" y="1610518"/>
                  </a:cubicBezTo>
                  <a:cubicBezTo>
                    <a:pt x="3067577" y="1599009"/>
                    <a:pt x="3078934" y="1587499"/>
                    <a:pt x="3090291" y="1587499"/>
                  </a:cubicBezTo>
                  <a:close/>
                  <a:moveTo>
                    <a:pt x="2362713" y="1587499"/>
                  </a:moveTo>
                  <a:cubicBezTo>
                    <a:pt x="2374077" y="1587499"/>
                    <a:pt x="2377860" y="1595172"/>
                    <a:pt x="2374077" y="1606682"/>
                  </a:cubicBezTo>
                  <a:cubicBezTo>
                    <a:pt x="2366501" y="1622028"/>
                    <a:pt x="2355138" y="1629701"/>
                    <a:pt x="2343785" y="1633537"/>
                  </a:cubicBezTo>
                  <a:cubicBezTo>
                    <a:pt x="2332427" y="1633537"/>
                    <a:pt x="2328643" y="1625864"/>
                    <a:pt x="2332427" y="1610518"/>
                  </a:cubicBezTo>
                  <a:cubicBezTo>
                    <a:pt x="2339998" y="1599009"/>
                    <a:pt x="2351354" y="1587499"/>
                    <a:pt x="2362713" y="1587499"/>
                  </a:cubicBezTo>
                  <a:close/>
                  <a:moveTo>
                    <a:pt x="8496460" y="1584935"/>
                  </a:moveTo>
                  <a:cubicBezTo>
                    <a:pt x="8504032" y="1584935"/>
                    <a:pt x="8519174" y="1596292"/>
                    <a:pt x="8522960" y="1607648"/>
                  </a:cubicBezTo>
                  <a:cubicBezTo>
                    <a:pt x="8530531" y="1622791"/>
                    <a:pt x="8526745" y="1630362"/>
                    <a:pt x="8519174" y="1630362"/>
                  </a:cubicBezTo>
                  <a:cubicBezTo>
                    <a:pt x="8507817" y="1626577"/>
                    <a:pt x="8496460" y="1615220"/>
                    <a:pt x="8488889" y="1603863"/>
                  </a:cubicBezTo>
                  <a:cubicBezTo>
                    <a:pt x="8481318" y="1592506"/>
                    <a:pt x="8485104" y="1581149"/>
                    <a:pt x="8496460" y="1584935"/>
                  </a:cubicBezTo>
                  <a:close/>
                  <a:moveTo>
                    <a:pt x="1850401" y="1584935"/>
                  </a:moveTo>
                  <a:cubicBezTo>
                    <a:pt x="1861913" y="1581149"/>
                    <a:pt x="1861913" y="1592506"/>
                    <a:pt x="1858075" y="1603863"/>
                  </a:cubicBezTo>
                  <a:cubicBezTo>
                    <a:pt x="1850401" y="1615220"/>
                    <a:pt x="1838890" y="1626577"/>
                    <a:pt x="1827379" y="1626577"/>
                  </a:cubicBezTo>
                  <a:cubicBezTo>
                    <a:pt x="1815867" y="1630362"/>
                    <a:pt x="1815867" y="1619005"/>
                    <a:pt x="1819705" y="1607648"/>
                  </a:cubicBezTo>
                  <a:cubicBezTo>
                    <a:pt x="1827379" y="1596292"/>
                    <a:pt x="1838890" y="1584935"/>
                    <a:pt x="1850401" y="1584935"/>
                  </a:cubicBezTo>
                  <a:close/>
                  <a:moveTo>
                    <a:pt x="8956225" y="1584324"/>
                  </a:moveTo>
                  <a:cubicBezTo>
                    <a:pt x="8967582" y="1588161"/>
                    <a:pt x="8978939" y="1599670"/>
                    <a:pt x="8986510" y="1611180"/>
                  </a:cubicBezTo>
                  <a:cubicBezTo>
                    <a:pt x="8994081" y="1622689"/>
                    <a:pt x="8994081" y="1630362"/>
                    <a:pt x="8982724" y="1630362"/>
                  </a:cubicBezTo>
                  <a:cubicBezTo>
                    <a:pt x="8975153" y="1630362"/>
                    <a:pt x="8960010" y="1618853"/>
                    <a:pt x="8952439" y="1603507"/>
                  </a:cubicBezTo>
                  <a:cubicBezTo>
                    <a:pt x="8944868" y="1591997"/>
                    <a:pt x="8948654" y="1584324"/>
                    <a:pt x="8956225" y="1584324"/>
                  </a:cubicBezTo>
                  <a:close/>
                  <a:moveTo>
                    <a:pt x="7946697" y="1584324"/>
                  </a:moveTo>
                  <a:cubicBezTo>
                    <a:pt x="7954024" y="1584324"/>
                    <a:pt x="7968678" y="1595834"/>
                    <a:pt x="7972341" y="1607343"/>
                  </a:cubicBezTo>
                  <a:cubicBezTo>
                    <a:pt x="7979668" y="1622689"/>
                    <a:pt x="7976005" y="1630362"/>
                    <a:pt x="7965014" y="1630362"/>
                  </a:cubicBezTo>
                  <a:cubicBezTo>
                    <a:pt x="7954024" y="1626526"/>
                    <a:pt x="7943033" y="1618853"/>
                    <a:pt x="7935706" y="1603507"/>
                  </a:cubicBezTo>
                  <a:cubicBezTo>
                    <a:pt x="7932043" y="1591997"/>
                    <a:pt x="7935706" y="1584324"/>
                    <a:pt x="7946697" y="1584324"/>
                  </a:cubicBezTo>
                  <a:close/>
                  <a:moveTo>
                    <a:pt x="5836014" y="1584324"/>
                  </a:moveTo>
                  <a:cubicBezTo>
                    <a:pt x="5847127" y="1584324"/>
                    <a:pt x="5858239" y="1595834"/>
                    <a:pt x="5861943" y="1607343"/>
                  </a:cubicBezTo>
                  <a:cubicBezTo>
                    <a:pt x="5861943" y="1622689"/>
                    <a:pt x="5854535" y="1630362"/>
                    <a:pt x="5843422" y="1630362"/>
                  </a:cubicBezTo>
                  <a:cubicBezTo>
                    <a:pt x="5832310" y="1630362"/>
                    <a:pt x="5821197" y="1618853"/>
                    <a:pt x="5821197" y="1607343"/>
                  </a:cubicBezTo>
                  <a:cubicBezTo>
                    <a:pt x="5817493" y="1595834"/>
                    <a:pt x="5824902" y="1584324"/>
                    <a:pt x="5836014" y="1584324"/>
                  </a:cubicBezTo>
                  <a:close/>
                  <a:moveTo>
                    <a:pt x="5772514" y="1584324"/>
                  </a:moveTo>
                  <a:cubicBezTo>
                    <a:pt x="5783627" y="1584324"/>
                    <a:pt x="5794739" y="1595834"/>
                    <a:pt x="5794739" y="1607343"/>
                  </a:cubicBezTo>
                  <a:cubicBezTo>
                    <a:pt x="5798443" y="1618853"/>
                    <a:pt x="5787331" y="1630362"/>
                    <a:pt x="5776218" y="1630362"/>
                  </a:cubicBezTo>
                  <a:cubicBezTo>
                    <a:pt x="5765106" y="1630362"/>
                    <a:pt x="5757697" y="1618853"/>
                    <a:pt x="5753993" y="1607343"/>
                  </a:cubicBezTo>
                  <a:cubicBezTo>
                    <a:pt x="5753993" y="1591997"/>
                    <a:pt x="5761402" y="1584324"/>
                    <a:pt x="5772514" y="1584324"/>
                  </a:cubicBezTo>
                  <a:close/>
                  <a:moveTo>
                    <a:pt x="5704252" y="1584324"/>
                  </a:moveTo>
                  <a:cubicBezTo>
                    <a:pt x="5715365" y="1584324"/>
                    <a:pt x="5726477" y="1591829"/>
                    <a:pt x="5730181" y="1606838"/>
                  </a:cubicBezTo>
                  <a:cubicBezTo>
                    <a:pt x="5730181" y="1618095"/>
                    <a:pt x="5722773" y="1625599"/>
                    <a:pt x="5711660" y="1625599"/>
                  </a:cubicBezTo>
                  <a:cubicBezTo>
                    <a:pt x="5700548" y="1625599"/>
                    <a:pt x="5689435" y="1618095"/>
                    <a:pt x="5689435" y="1603085"/>
                  </a:cubicBezTo>
                  <a:cubicBezTo>
                    <a:pt x="5685731" y="1591829"/>
                    <a:pt x="5693140" y="1584324"/>
                    <a:pt x="5704252" y="1584324"/>
                  </a:cubicBezTo>
                  <a:close/>
                  <a:moveTo>
                    <a:pt x="4645918" y="1584324"/>
                  </a:moveTo>
                  <a:cubicBezTo>
                    <a:pt x="4657031" y="1584324"/>
                    <a:pt x="4668143" y="1591829"/>
                    <a:pt x="4664439" y="1603085"/>
                  </a:cubicBezTo>
                  <a:cubicBezTo>
                    <a:pt x="4664439" y="1618095"/>
                    <a:pt x="4657031" y="1625599"/>
                    <a:pt x="4645918" y="1625599"/>
                  </a:cubicBezTo>
                  <a:cubicBezTo>
                    <a:pt x="4631102" y="1625599"/>
                    <a:pt x="4623693" y="1618095"/>
                    <a:pt x="4623693" y="1606838"/>
                  </a:cubicBezTo>
                  <a:cubicBezTo>
                    <a:pt x="4623693" y="1591829"/>
                    <a:pt x="4634806" y="1584324"/>
                    <a:pt x="4645918" y="1584324"/>
                  </a:cubicBezTo>
                  <a:close/>
                  <a:moveTo>
                    <a:pt x="4581360" y="1584324"/>
                  </a:moveTo>
                  <a:cubicBezTo>
                    <a:pt x="4592473" y="1584324"/>
                    <a:pt x="4599881" y="1595834"/>
                    <a:pt x="4599881" y="1607343"/>
                  </a:cubicBezTo>
                  <a:cubicBezTo>
                    <a:pt x="4599881" y="1618853"/>
                    <a:pt x="4588769" y="1630362"/>
                    <a:pt x="4577656" y="1630362"/>
                  </a:cubicBezTo>
                  <a:cubicBezTo>
                    <a:pt x="4566544" y="1630362"/>
                    <a:pt x="4555431" y="1618853"/>
                    <a:pt x="4559135" y="1607343"/>
                  </a:cubicBezTo>
                  <a:cubicBezTo>
                    <a:pt x="4559135" y="1595834"/>
                    <a:pt x="4566544" y="1584324"/>
                    <a:pt x="4581360" y="1584324"/>
                  </a:cubicBezTo>
                  <a:close/>
                  <a:moveTo>
                    <a:pt x="4514445" y="1584324"/>
                  </a:moveTo>
                  <a:cubicBezTo>
                    <a:pt x="4525702" y="1584324"/>
                    <a:pt x="4533206" y="1595834"/>
                    <a:pt x="4533206" y="1607343"/>
                  </a:cubicBezTo>
                  <a:cubicBezTo>
                    <a:pt x="4533206" y="1618853"/>
                    <a:pt x="4521949" y="1630362"/>
                    <a:pt x="4510693" y="1630362"/>
                  </a:cubicBezTo>
                  <a:cubicBezTo>
                    <a:pt x="4499436" y="1630362"/>
                    <a:pt x="4491931" y="1622689"/>
                    <a:pt x="4491931" y="1607343"/>
                  </a:cubicBezTo>
                  <a:cubicBezTo>
                    <a:pt x="4491931" y="1595834"/>
                    <a:pt x="4503188" y="1584324"/>
                    <a:pt x="4514445" y="1584324"/>
                  </a:cubicBezTo>
                  <a:close/>
                  <a:moveTo>
                    <a:pt x="3153791" y="1584324"/>
                  </a:moveTo>
                  <a:cubicBezTo>
                    <a:pt x="3165148" y="1584324"/>
                    <a:pt x="3172719" y="1591997"/>
                    <a:pt x="3168933" y="1603507"/>
                  </a:cubicBezTo>
                  <a:cubicBezTo>
                    <a:pt x="3165148" y="1618853"/>
                    <a:pt x="3153791" y="1626526"/>
                    <a:pt x="3142434" y="1630362"/>
                  </a:cubicBezTo>
                  <a:cubicBezTo>
                    <a:pt x="3131077" y="1630362"/>
                    <a:pt x="3123506" y="1618853"/>
                    <a:pt x="3127291" y="1607343"/>
                  </a:cubicBezTo>
                  <a:cubicBezTo>
                    <a:pt x="3131077" y="1595834"/>
                    <a:pt x="3142434" y="1584324"/>
                    <a:pt x="3153791" y="1584324"/>
                  </a:cubicBezTo>
                  <a:close/>
                  <a:moveTo>
                    <a:pt x="1364684" y="1584324"/>
                  </a:moveTo>
                  <a:cubicBezTo>
                    <a:pt x="1372256" y="1584324"/>
                    <a:pt x="1376042" y="1591895"/>
                    <a:pt x="1368469" y="1607038"/>
                  </a:cubicBezTo>
                  <a:cubicBezTo>
                    <a:pt x="1364684" y="1618395"/>
                    <a:pt x="1349539" y="1629752"/>
                    <a:pt x="1338180" y="1629752"/>
                  </a:cubicBezTo>
                  <a:cubicBezTo>
                    <a:pt x="1330608" y="1633537"/>
                    <a:pt x="1326822" y="1622180"/>
                    <a:pt x="1334394" y="1610823"/>
                  </a:cubicBezTo>
                  <a:cubicBezTo>
                    <a:pt x="1341967" y="1599467"/>
                    <a:pt x="1353325" y="1588110"/>
                    <a:pt x="1364684" y="1584324"/>
                  </a:cubicBezTo>
                  <a:close/>
                  <a:moveTo>
                    <a:pt x="7174074" y="1581149"/>
                  </a:moveTo>
                  <a:cubicBezTo>
                    <a:pt x="7185431" y="1584853"/>
                    <a:pt x="7196787" y="1592262"/>
                    <a:pt x="7204359" y="1607078"/>
                  </a:cubicBezTo>
                  <a:cubicBezTo>
                    <a:pt x="7208144" y="1618191"/>
                    <a:pt x="7200573" y="1625599"/>
                    <a:pt x="7189216" y="1625599"/>
                  </a:cubicBezTo>
                  <a:cubicBezTo>
                    <a:pt x="7177859" y="1625599"/>
                    <a:pt x="7166502" y="1614487"/>
                    <a:pt x="7162717" y="1603374"/>
                  </a:cubicBezTo>
                  <a:cubicBezTo>
                    <a:pt x="7158931" y="1592262"/>
                    <a:pt x="7162717" y="1581149"/>
                    <a:pt x="7174074" y="1581149"/>
                  </a:cubicBezTo>
                  <a:close/>
                  <a:moveTo>
                    <a:pt x="5640993" y="1581149"/>
                  </a:moveTo>
                  <a:cubicBezTo>
                    <a:pt x="5652249" y="1581149"/>
                    <a:pt x="5663506" y="1592262"/>
                    <a:pt x="5663506" y="1603374"/>
                  </a:cubicBezTo>
                  <a:cubicBezTo>
                    <a:pt x="5663506" y="1618191"/>
                    <a:pt x="5656002" y="1625599"/>
                    <a:pt x="5644745" y="1625599"/>
                  </a:cubicBezTo>
                  <a:cubicBezTo>
                    <a:pt x="5633488" y="1625599"/>
                    <a:pt x="5622231" y="1614487"/>
                    <a:pt x="5622231" y="1603374"/>
                  </a:cubicBezTo>
                  <a:cubicBezTo>
                    <a:pt x="5622231" y="1592262"/>
                    <a:pt x="5629736" y="1581149"/>
                    <a:pt x="5640993" y="1581149"/>
                  </a:cubicBezTo>
                  <a:close/>
                  <a:moveTo>
                    <a:pt x="5572489" y="1581149"/>
                  </a:moveTo>
                  <a:cubicBezTo>
                    <a:pt x="5583602" y="1581149"/>
                    <a:pt x="5594714" y="1592262"/>
                    <a:pt x="5594714" y="1603374"/>
                  </a:cubicBezTo>
                  <a:cubicBezTo>
                    <a:pt x="5598418" y="1614487"/>
                    <a:pt x="5591010" y="1625599"/>
                    <a:pt x="5576193" y="1625599"/>
                  </a:cubicBezTo>
                  <a:cubicBezTo>
                    <a:pt x="5565081" y="1625599"/>
                    <a:pt x="5557672" y="1614487"/>
                    <a:pt x="5553968" y="1603374"/>
                  </a:cubicBezTo>
                  <a:cubicBezTo>
                    <a:pt x="5553968" y="1592262"/>
                    <a:pt x="5561377" y="1581149"/>
                    <a:pt x="5572489" y="1581149"/>
                  </a:cubicBezTo>
                  <a:close/>
                  <a:moveTo>
                    <a:pt x="5509230" y="1581149"/>
                  </a:moveTo>
                  <a:cubicBezTo>
                    <a:pt x="5520486" y="1581149"/>
                    <a:pt x="5531743" y="1592262"/>
                    <a:pt x="5531743" y="1603374"/>
                  </a:cubicBezTo>
                  <a:cubicBezTo>
                    <a:pt x="5531743" y="1614487"/>
                    <a:pt x="5524239" y="1625599"/>
                    <a:pt x="5512982" y="1625599"/>
                  </a:cubicBezTo>
                  <a:cubicBezTo>
                    <a:pt x="5501725" y="1625599"/>
                    <a:pt x="5490468" y="1614487"/>
                    <a:pt x="5490468" y="1603374"/>
                  </a:cubicBezTo>
                  <a:cubicBezTo>
                    <a:pt x="5490468" y="1588557"/>
                    <a:pt x="5497973" y="1581149"/>
                    <a:pt x="5509230" y="1581149"/>
                  </a:cubicBezTo>
                  <a:close/>
                  <a:moveTo>
                    <a:pt x="5440727" y="1581149"/>
                  </a:moveTo>
                  <a:cubicBezTo>
                    <a:pt x="5451840" y="1581149"/>
                    <a:pt x="5462952" y="1588654"/>
                    <a:pt x="5462952" y="1603663"/>
                  </a:cubicBezTo>
                  <a:cubicBezTo>
                    <a:pt x="5466656" y="1614920"/>
                    <a:pt x="5455544" y="1622424"/>
                    <a:pt x="5444431" y="1622424"/>
                  </a:cubicBezTo>
                  <a:cubicBezTo>
                    <a:pt x="5433319" y="1622424"/>
                    <a:pt x="5422206" y="1614920"/>
                    <a:pt x="5422206" y="1599910"/>
                  </a:cubicBezTo>
                  <a:cubicBezTo>
                    <a:pt x="5422206" y="1588654"/>
                    <a:pt x="5429615" y="1581149"/>
                    <a:pt x="5440727" y="1581149"/>
                  </a:cubicBezTo>
                  <a:close/>
                  <a:moveTo>
                    <a:pt x="4912907" y="1581149"/>
                  </a:moveTo>
                  <a:cubicBezTo>
                    <a:pt x="4924164" y="1581149"/>
                    <a:pt x="4931668" y="1588654"/>
                    <a:pt x="4931668" y="1599910"/>
                  </a:cubicBezTo>
                  <a:cubicBezTo>
                    <a:pt x="4931668" y="1614920"/>
                    <a:pt x="4924164" y="1622424"/>
                    <a:pt x="4909155" y="1622424"/>
                  </a:cubicBezTo>
                  <a:cubicBezTo>
                    <a:pt x="4897898" y="1622424"/>
                    <a:pt x="4890393" y="1614920"/>
                    <a:pt x="4890393" y="1603663"/>
                  </a:cubicBezTo>
                  <a:cubicBezTo>
                    <a:pt x="4890393" y="1588654"/>
                    <a:pt x="4897898" y="1581149"/>
                    <a:pt x="4912907" y="1581149"/>
                  </a:cubicBezTo>
                  <a:close/>
                  <a:moveTo>
                    <a:pt x="4845511" y="1581149"/>
                  </a:moveTo>
                  <a:cubicBezTo>
                    <a:pt x="4857201" y="1581149"/>
                    <a:pt x="4864994" y="1588557"/>
                    <a:pt x="4864994" y="1603374"/>
                  </a:cubicBezTo>
                  <a:cubicBezTo>
                    <a:pt x="4864994" y="1614487"/>
                    <a:pt x="4857201" y="1625599"/>
                    <a:pt x="4845511" y="1625599"/>
                  </a:cubicBezTo>
                  <a:cubicBezTo>
                    <a:pt x="4833821" y="1625599"/>
                    <a:pt x="4822131" y="1614487"/>
                    <a:pt x="4822131" y="1603374"/>
                  </a:cubicBezTo>
                  <a:cubicBezTo>
                    <a:pt x="4822131" y="1592262"/>
                    <a:pt x="4833821" y="1581149"/>
                    <a:pt x="4845511" y="1581149"/>
                  </a:cubicBezTo>
                  <a:close/>
                  <a:moveTo>
                    <a:pt x="4779269" y="1581149"/>
                  </a:moveTo>
                  <a:cubicBezTo>
                    <a:pt x="4790667" y="1581149"/>
                    <a:pt x="4799907" y="1591099"/>
                    <a:pt x="4799907" y="1603374"/>
                  </a:cubicBezTo>
                  <a:cubicBezTo>
                    <a:pt x="4799907" y="1615649"/>
                    <a:pt x="4790667" y="1625599"/>
                    <a:pt x="4779269" y="1625599"/>
                  </a:cubicBezTo>
                  <a:cubicBezTo>
                    <a:pt x="4767871" y="1625599"/>
                    <a:pt x="4758631" y="1615649"/>
                    <a:pt x="4758631" y="1603374"/>
                  </a:cubicBezTo>
                  <a:cubicBezTo>
                    <a:pt x="4758631" y="1591099"/>
                    <a:pt x="4767871" y="1581149"/>
                    <a:pt x="4779269" y="1581149"/>
                  </a:cubicBezTo>
                  <a:close/>
                  <a:moveTo>
                    <a:pt x="4712882" y="1581149"/>
                  </a:moveTo>
                  <a:cubicBezTo>
                    <a:pt x="4724139" y="1581149"/>
                    <a:pt x="4731643" y="1592262"/>
                    <a:pt x="4731643" y="1603374"/>
                  </a:cubicBezTo>
                  <a:cubicBezTo>
                    <a:pt x="4731643" y="1614487"/>
                    <a:pt x="4720386" y="1625599"/>
                    <a:pt x="4709130" y="1625599"/>
                  </a:cubicBezTo>
                  <a:cubicBezTo>
                    <a:pt x="4697873" y="1625599"/>
                    <a:pt x="4690368" y="1618191"/>
                    <a:pt x="4690368" y="1603374"/>
                  </a:cubicBezTo>
                  <a:cubicBezTo>
                    <a:pt x="4690368" y="1592262"/>
                    <a:pt x="4701625" y="1581149"/>
                    <a:pt x="4712882" y="1581149"/>
                  </a:cubicBezTo>
                  <a:close/>
                  <a:moveTo>
                    <a:pt x="2423022" y="1581149"/>
                  </a:moveTo>
                  <a:cubicBezTo>
                    <a:pt x="2434383" y="1581149"/>
                    <a:pt x="2438168" y="1588557"/>
                    <a:pt x="2434383" y="1603374"/>
                  </a:cubicBezTo>
                  <a:cubicBezTo>
                    <a:pt x="2430590" y="1614487"/>
                    <a:pt x="2415457" y="1625599"/>
                    <a:pt x="2407878" y="1625599"/>
                  </a:cubicBezTo>
                  <a:cubicBezTo>
                    <a:pt x="2396525" y="1625599"/>
                    <a:pt x="2388960" y="1618191"/>
                    <a:pt x="2396525" y="1607078"/>
                  </a:cubicBezTo>
                  <a:cubicBezTo>
                    <a:pt x="2400303" y="1592262"/>
                    <a:pt x="2411671" y="1584853"/>
                    <a:pt x="2423022" y="1581149"/>
                  </a:cubicBezTo>
                  <a:close/>
                  <a:moveTo>
                    <a:pt x="2487008" y="1576998"/>
                  </a:moveTo>
                  <a:cubicBezTo>
                    <a:pt x="2494336" y="1573212"/>
                    <a:pt x="2501664" y="1584569"/>
                    <a:pt x="2494336" y="1595926"/>
                  </a:cubicBezTo>
                  <a:cubicBezTo>
                    <a:pt x="2490672" y="1607283"/>
                    <a:pt x="2479678" y="1618640"/>
                    <a:pt x="2468690" y="1618640"/>
                  </a:cubicBezTo>
                  <a:cubicBezTo>
                    <a:pt x="2457701" y="1622425"/>
                    <a:pt x="2454041" y="1611068"/>
                    <a:pt x="2457701" y="1599711"/>
                  </a:cubicBezTo>
                  <a:cubicBezTo>
                    <a:pt x="2461362" y="1588355"/>
                    <a:pt x="2476018" y="1576998"/>
                    <a:pt x="2487008" y="1576998"/>
                  </a:cubicBezTo>
                  <a:close/>
                  <a:moveTo>
                    <a:pt x="1910888" y="1576998"/>
                  </a:moveTo>
                  <a:cubicBezTo>
                    <a:pt x="1918461" y="1573212"/>
                    <a:pt x="1922247" y="1584569"/>
                    <a:pt x="1918461" y="1595926"/>
                  </a:cubicBezTo>
                  <a:cubicBezTo>
                    <a:pt x="1910888" y="1607283"/>
                    <a:pt x="1899530" y="1618640"/>
                    <a:pt x="1888171" y="1618640"/>
                  </a:cubicBezTo>
                  <a:cubicBezTo>
                    <a:pt x="1876812" y="1622425"/>
                    <a:pt x="1873027" y="1611068"/>
                    <a:pt x="1880599" y="1599711"/>
                  </a:cubicBezTo>
                  <a:cubicBezTo>
                    <a:pt x="1884385" y="1588355"/>
                    <a:pt x="1899530" y="1576998"/>
                    <a:pt x="1910888" y="1576998"/>
                  </a:cubicBezTo>
                  <a:close/>
                  <a:moveTo>
                    <a:pt x="8903838" y="1576387"/>
                  </a:moveTo>
                  <a:cubicBezTo>
                    <a:pt x="8911409" y="1576387"/>
                    <a:pt x="8926552" y="1587897"/>
                    <a:pt x="8934123" y="1603243"/>
                  </a:cubicBezTo>
                  <a:cubicBezTo>
                    <a:pt x="8941694" y="1614752"/>
                    <a:pt x="8937908" y="1622425"/>
                    <a:pt x="8930337" y="1622425"/>
                  </a:cubicBezTo>
                  <a:cubicBezTo>
                    <a:pt x="8918980" y="1618589"/>
                    <a:pt x="8903838" y="1607079"/>
                    <a:pt x="8900052" y="1595570"/>
                  </a:cubicBezTo>
                  <a:cubicBezTo>
                    <a:pt x="8892481" y="1584060"/>
                    <a:pt x="8892481" y="1576387"/>
                    <a:pt x="8903838" y="1576387"/>
                  </a:cubicBezTo>
                  <a:close/>
                  <a:moveTo>
                    <a:pt x="8435525" y="1576387"/>
                  </a:moveTo>
                  <a:cubicBezTo>
                    <a:pt x="8446882" y="1576387"/>
                    <a:pt x="8462024" y="1587897"/>
                    <a:pt x="8465810" y="1599406"/>
                  </a:cubicBezTo>
                  <a:cubicBezTo>
                    <a:pt x="8473381" y="1614752"/>
                    <a:pt x="8469595" y="1622425"/>
                    <a:pt x="8462024" y="1622425"/>
                  </a:cubicBezTo>
                  <a:cubicBezTo>
                    <a:pt x="8450667" y="1618589"/>
                    <a:pt x="8435525" y="1607079"/>
                    <a:pt x="8431739" y="1595570"/>
                  </a:cubicBezTo>
                  <a:cubicBezTo>
                    <a:pt x="8424168" y="1584060"/>
                    <a:pt x="8427954" y="1576387"/>
                    <a:pt x="8435525" y="1576387"/>
                  </a:cubicBezTo>
                  <a:close/>
                  <a:moveTo>
                    <a:pt x="7886372" y="1576387"/>
                  </a:moveTo>
                  <a:cubicBezTo>
                    <a:pt x="7893699" y="1580224"/>
                    <a:pt x="7908353" y="1587897"/>
                    <a:pt x="7912016" y="1603243"/>
                  </a:cubicBezTo>
                  <a:cubicBezTo>
                    <a:pt x="7919343" y="1614752"/>
                    <a:pt x="7915680" y="1622425"/>
                    <a:pt x="7904689" y="1622425"/>
                  </a:cubicBezTo>
                  <a:cubicBezTo>
                    <a:pt x="7893699" y="1622425"/>
                    <a:pt x="7882708" y="1610916"/>
                    <a:pt x="7875381" y="1599406"/>
                  </a:cubicBezTo>
                  <a:cubicBezTo>
                    <a:pt x="7871718" y="1584060"/>
                    <a:pt x="7875381" y="1576387"/>
                    <a:pt x="7886372" y="1576387"/>
                  </a:cubicBezTo>
                  <a:close/>
                  <a:moveTo>
                    <a:pt x="7113749" y="1576387"/>
                  </a:moveTo>
                  <a:cubicBezTo>
                    <a:pt x="7124739" y="1576387"/>
                    <a:pt x="7135729" y="1587897"/>
                    <a:pt x="7139393" y="1599406"/>
                  </a:cubicBezTo>
                  <a:cubicBezTo>
                    <a:pt x="7143056" y="1614752"/>
                    <a:pt x="7135729" y="1622425"/>
                    <a:pt x="7128402" y="1622425"/>
                  </a:cubicBezTo>
                  <a:cubicBezTo>
                    <a:pt x="7117412" y="1622425"/>
                    <a:pt x="7102758" y="1610916"/>
                    <a:pt x="7099095" y="1599406"/>
                  </a:cubicBezTo>
                  <a:cubicBezTo>
                    <a:pt x="7095431" y="1584060"/>
                    <a:pt x="7102758" y="1576387"/>
                    <a:pt x="7113749" y="1576387"/>
                  </a:cubicBezTo>
                  <a:close/>
                  <a:moveTo>
                    <a:pt x="5376962" y="1576387"/>
                  </a:moveTo>
                  <a:cubicBezTo>
                    <a:pt x="5388472" y="1576387"/>
                    <a:pt x="5396145" y="1587897"/>
                    <a:pt x="5399981" y="1599406"/>
                  </a:cubicBezTo>
                  <a:cubicBezTo>
                    <a:pt x="5399981" y="1614752"/>
                    <a:pt x="5392308" y="1622425"/>
                    <a:pt x="5376962" y="1622425"/>
                  </a:cubicBezTo>
                  <a:cubicBezTo>
                    <a:pt x="5365453" y="1622425"/>
                    <a:pt x="5357780" y="1614752"/>
                    <a:pt x="5357780" y="1599406"/>
                  </a:cubicBezTo>
                  <a:cubicBezTo>
                    <a:pt x="5353943" y="1587897"/>
                    <a:pt x="5365453" y="1576387"/>
                    <a:pt x="5376962" y="1576387"/>
                  </a:cubicBezTo>
                  <a:close/>
                  <a:moveTo>
                    <a:pt x="5309205" y="1576387"/>
                  </a:moveTo>
                  <a:cubicBezTo>
                    <a:pt x="5320461" y="1576387"/>
                    <a:pt x="5331718" y="1587897"/>
                    <a:pt x="5331718" y="1599406"/>
                  </a:cubicBezTo>
                  <a:cubicBezTo>
                    <a:pt x="5331718" y="1614752"/>
                    <a:pt x="5324214" y="1622425"/>
                    <a:pt x="5312957" y="1622425"/>
                  </a:cubicBezTo>
                  <a:cubicBezTo>
                    <a:pt x="5301700" y="1622425"/>
                    <a:pt x="5290443" y="1610916"/>
                    <a:pt x="5290443" y="1599406"/>
                  </a:cubicBezTo>
                  <a:cubicBezTo>
                    <a:pt x="5290443" y="1587897"/>
                    <a:pt x="5297948" y="1576387"/>
                    <a:pt x="5309205" y="1576387"/>
                  </a:cubicBezTo>
                  <a:close/>
                  <a:moveTo>
                    <a:pt x="5244695" y="1576387"/>
                  </a:moveTo>
                  <a:cubicBezTo>
                    <a:pt x="5255952" y="1576387"/>
                    <a:pt x="5263456" y="1587897"/>
                    <a:pt x="5263456" y="1599406"/>
                  </a:cubicBezTo>
                  <a:cubicBezTo>
                    <a:pt x="5263456" y="1610916"/>
                    <a:pt x="5255952" y="1622425"/>
                    <a:pt x="5244695" y="1622425"/>
                  </a:cubicBezTo>
                  <a:cubicBezTo>
                    <a:pt x="5233438" y="1622425"/>
                    <a:pt x="5222181" y="1610916"/>
                    <a:pt x="5222181" y="1599406"/>
                  </a:cubicBezTo>
                  <a:cubicBezTo>
                    <a:pt x="5222181" y="1587897"/>
                    <a:pt x="5229686" y="1576387"/>
                    <a:pt x="5244695" y="1576387"/>
                  </a:cubicBezTo>
                  <a:close/>
                  <a:moveTo>
                    <a:pt x="5179319" y="1576387"/>
                  </a:moveTo>
                  <a:cubicBezTo>
                    <a:pt x="5190717" y="1576387"/>
                    <a:pt x="5199957" y="1586693"/>
                    <a:pt x="5199957" y="1599406"/>
                  </a:cubicBezTo>
                  <a:cubicBezTo>
                    <a:pt x="5199957" y="1612119"/>
                    <a:pt x="5190717" y="1622425"/>
                    <a:pt x="5179319" y="1622425"/>
                  </a:cubicBezTo>
                  <a:cubicBezTo>
                    <a:pt x="5167921" y="1622425"/>
                    <a:pt x="5158681" y="1612119"/>
                    <a:pt x="5158681" y="1599406"/>
                  </a:cubicBezTo>
                  <a:cubicBezTo>
                    <a:pt x="5158681" y="1586693"/>
                    <a:pt x="5167921" y="1576387"/>
                    <a:pt x="5179319" y="1576387"/>
                  </a:cubicBezTo>
                  <a:close/>
                  <a:moveTo>
                    <a:pt x="5109180" y="1576387"/>
                  </a:moveTo>
                  <a:cubicBezTo>
                    <a:pt x="5120436" y="1576387"/>
                    <a:pt x="5131693" y="1587897"/>
                    <a:pt x="5131693" y="1599406"/>
                  </a:cubicBezTo>
                  <a:cubicBezTo>
                    <a:pt x="5131693" y="1610916"/>
                    <a:pt x="5124189" y="1622425"/>
                    <a:pt x="5112932" y="1622425"/>
                  </a:cubicBezTo>
                  <a:cubicBezTo>
                    <a:pt x="5101675" y="1622425"/>
                    <a:pt x="5090418" y="1610916"/>
                    <a:pt x="5090418" y="1599406"/>
                  </a:cubicBezTo>
                  <a:cubicBezTo>
                    <a:pt x="5090418" y="1587897"/>
                    <a:pt x="5097923" y="1576387"/>
                    <a:pt x="5109180" y="1576387"/>
                  </a:cubicBezTo>
                  <a:close/>
                  <a:moveTo>
                    <a:pt x="5044670" y="1576387"/>
                  </a:moveTo>
                  <a:cubicBezTo>
                    <a:pt x="5055927" y="1576387"/>
                    <a:pt x="5063431" y="1587897"/>
                    <a:pt x="5063431" y="1599406"/>
                  </a:cubicBezTo>
                  <a:cubicBezTo>
                    <a:pt x="5063431" y="1610916"/>
                    <a:pt x="5055927" y="1622425"/>
                    <a:pt x="5044670" y="1622425"/>
                  </a:cubicBezTo>
                  <a:cubicBezTo>
                    <a:pt x="5033413" y="1622425"/>
                    <a:pt x="5022156" y="1614752"/>
                    <a:pt x="5022156" y="1599406"/>
                  </a:cubicBezTo>
                  <a:cubicBezTo>
                    <a:pt x="5022156" y="1587897"/>
                    <a:pt x="5033413" y="1576387"/>
                    <a:pt x="5044670" y="1576387"/>
                  </a:cubicBezTo>
                  <a:close/>
                  <a:moveTo>
                    <a:pt x="4977418" y="1576387"/>
                  </a:moveTo>
                  <a:cubicBezTo>
                    <a:pt x="4988674" y="1576387"/>
                    <a:pt x="4999931" y="1587897"/>
                    <a:pt x="4999931" y="1599406"/>
                  </a:cubicBezTo>
                  <a:cubicBezTo>
                    <a:pt x="4999931" y="1614752"/>
                    <a:pt x="4988674" y="1622425"/>
                    <a:pt x="4977418" y="1622425"/>
                  </a:cubicBezTo>
                  <a:cubicBezTo>
                    <a:pt x="4966161" y="1622425"/>
                    <a:pt x="4958656" y="1614752"/>
                    <a:pt x="4958656" y="1599406"/>
                  </a:cubicBezTo>
                  <a:cubicBezTo>
                    <a:pt x="4958656" y="1587897"/>
                    <a:pt x="4966161" y="1580224"/>
                    <a:pt x="4977418" y="1576387"/>
                  </a:cubicBezTo>
                  <a:close/>
                  <a:moveTo>
                    <a:pt x="1420254" y="1576387"/>
                  </a:moveTo>
                  <a:cubicBezTo>
                    <a:pt x="1431613" y="1576387"/>
                    <a:pt x="1431613" y="1584060"/>
                    <a:pt x="1427827" y="1595570"/>
                  </a:cubicBezTo>
                  <a:cubicBezTo>
                    <a:pt x="1420254" y="1610916"/>
                    <a:pt x="1405109" y="1618589"/>
                    <a:pt x="1397537" y="1622425"/>
                  </a:cubicBezTo>
                  <a:cubicBezTo>
                    <a:pt x="1386178" y="1622425"/>
                    <a:pt x="1382393" y="1614752"/>
                    <a:pt x="1389964" y="1603243"/>
                  </a:cubicBezTo>
                  <a:cubicBezTo>
                    <a:pt x="1397537" y="1591733"/>
                    <a:pt x="1408895" y="1580224"/>
                    <a:pt x="1420254" y="1576387"/>
                  </a:cubicBezTo>
                  <a:close/>
                  <a:moveTo>
                    <a:pt x="365977" y="1576387"/>
                  </a:moveTo>
                  <a:cubicBezTo>
                    <a:pt x="377333" y="1576387"/>
                    <a:pt x="377333" y="1584060"/>
                    <a:pt x="369762" y="1595570"/>
                  </a:cubicBezTo>
                  <a:cubicBezTo>
                    <a:pt x="362191" y="1607079"/>
                    <a:pt x="347050" y="1618589"/>
                    <a:pt x="339479" y="1622425"/>
                  </a:cubicBezTo>
                  <a:cubicBezTo>
                    <a:pt x="331908" y="1622425"/>
                    <a:pt x="328123" y="1614752"/>
                    <a:pt x="339479" y="1603243"/>
                  </a:cubicBezTo>
                  <a:cubicBezTo>
                    <a:pt x="347050" y="1591733"/>
                    <a:pt x="358406" y="1580224"/>
                    <a:pt x="365977" y="1576387"/>
                  </a:cubicBezTo>
                  <a:close/>
                  <a:moveTo>
                    <a:pt x="7826047" y="1573701"/>
                  </a:moveTo>
                  <a:cubicBezTo>
                    <a:pt x="7837037" y="1573701"/>
                    <a:pt x="7848028" y="1584691"/>
                    <a:pt x="7851691" y="1595681"/>
                  </a:cubicBezTo>
                  <a:cubicBezTo>
                    <a:pt x="7859018" y="1606672"/>
                    <a:pt x="7855355" y="1617662"/>
                    <a:pt x="7844364" y="1613999"/>
                  </a:cubicBezTo>
                  <a:cubicBezTo>
                    <a:pt x="7833374" y="1613999"/>
                    <a:pt x="7822383" y="1603008"/>
                    <a:pt x="7815056" y="1592018"/>
                  </a:cubicBezTo>
                  <a:cubicBezTo>
                    <a:pt x="7811393" y="1581028"/>
                    <a:pt x="7815056" y="1570037"/>
                    <a:pt x="7826047" y="1573701"/>
                  </a:cubicBezTo>
                  <a:close/>
                  <a:moveTo>
                    <a:pt x="7049923" y="1573212"/>
                  </a:moveTo>
                  <a:cubicBezTo>
                    <a:pt x="7061035" y="1573212"/>
                    <a:pt x="7072148" y="1584325"/>
                    <a:pt x="7075852" y="1595437"/>
                  </a:cubicBezTo>
                  <a:cubicBezTo>
                    <a:pt x="7079556" y="1610254"/>
                    <a:pt x="7075852" y="1617662"/>
                    <a:pt x="7064740" y="1617662"/>
                  </a:cubicBezTo>
                  <a:cubicBezTo>
                    <a:pt x="7053627" y="1617662"/>
                    <a:pt x="7042515" y="1606550"/>
                    <a:pt x="7038810" y="1595437"/>
                  </a:cubicBezTo>
                  <a:cubicBezTo>
                    <a:pt x="7035106" y="1580620"/>
                    <a:pt x="7038810" y="1573212"/>
                    <a:pt x="7049923" y="1573212"/>
                  </a:cubicBezTo>
                  <a:close/>
                  <a:moveTo>
                    <a:pt x="8846688" y="1570037"/>
                  </a:moveTo>
                  <a:cubicBezTo>
                    <a:pt x="8858045" y="1570037"/>
                    <a:pt x="8869402" y="1581150"/>
                    <a:pt x="8876973" y="1592262"/>
                  </a:cubicBezTo>
                  <a:cubicBezTo>
                    <a:pt x="8884544" y="1607079"/>
                    <a:pt x="8884544" y="1614487"/>
                    <a:pt x="8873187" y="1614487"/>
                  </a:cubicBezTo>
                  <a:cubicBezTo>
                    <a:pt x="8861830" y="1610783"/>
                    <a:pt x="8850473" y="1599670"/>
                    <a:pt x="8842902" y="1588558"/>
                  </a:cubicBezTo>
                  <a:cubicBezTo>
                    <a:pt x="8835331" y="1577445"/>
                    <a:pt x="8839117" y="1570037"/>
                    <a:pt x="8846688" y="1570037"/>
                  </a:cubicBezTo>
                  <a:close/>
                  <a:moveTo>
                    <a:pt x="6985364" y="1570037"/>
                  </a:moveTo>
                  <a:cubicBezTo>
                    <a:pt x="6996874" y="1570037"/>
                    <a:pt x="7008383" y="1581150"/>
                    <a:pt x="7012220" y="1592262"/>
                  </a:cubicBezTo>
                  <a:cubicBezTo>
                    <a:pt x="7016056" y="1603375"/>
                    <a:pt x="7012220" y="1614487"/>
                    <a:pt x="7000710" y="1614487"/>
                  </a:cubicBezTo>
                  <a:cubicBezTo>
                    <a:pt x="6989201" y="1610783"/>
                    <a:pt x="6977691" y="1603375"/>
                    <a:pt x="6973855" y="1588558"/>
                  </a:cubicBezTo>
                  <a:cubicBezTo>
                    <a:pt x="6970018" y="1577445"/>
                    <a:pt x="6973855" y="1570037"/>
                    <a:pt x="6985364" y="1570037"/>
                  </a:cubicBezTo>
                  <a:close/>
                  <a:moveTo>
                    <a:pt x="1477413" y="1570037"/>
                  </a:moveTo>
                  <a:cubicBezTo>
                    <a:pt x="1488771" y="1570037"/>
                    <a:pt x="1488771" y="1577445"/>
                    <a:pt x="1484985" y="1588558"/>
                  </a:cubicBezTo>
                  <a:cubicBezTo>
                    <a:pt x="1477413" y="1599670"/>
                    <a:pt x="1462268" y="1610783"/>
                    <a:pt x="1454695" y="1614487"/>
                  </a:cubicBezTo>
                  <a:cubicBezTo>
                    <a:pt x="1443337" y="1614487"/>
                    <a:pt x="1439551" y="1607079"/>
                    <a:pt x="1447123" y="1595966"/>
                  </a:cubicBezTo>
                  <a:cubicBezTo>
                    <a:pt x="1454695" y="1581150"/>
                    <a:pt x="1466054" y="1570037"/>
                    <a:pt x="1477413" y="1570037"/>
                  </a:cubicBezTo>
                  <a:close/>
                  <a:moveTo>
                    <a:pt x="1967436" y="1569060"/>
                  </a:moveTo>
                  <a:cubicBezTo>
                    <a:pt x="1978790" y="1565274"/>
                    <a:pt x="1982573" y="1576631"/>
                    <a:pt x="1978790" y="1587988"/>
                  </a:cubicBezTo>
                  <a:cubicBezTo>
                    <a:pt x="1971223" y="1599345"/>
                    <a:pt x="1959864" y="1610702"/>
                    <a:pt x="1948505" y="1610702"/>
                  </a:cubicBezTo>
                  <a:cubicBezTo>
                    <a:pt x="1937147" y="1614487"/>
                    <a:pt x="1933360" y="1603130"/>
                    <a:pt x="1940932" y="1591773"/>
                  </a:cubicBezTo>
                  <a:cubicBezTo>
                    <a:pt x="1944720" y="1580417"/>
                    <a:pt x="1959864" y="1569060"/>
                    <a:pt x="1967436" y="1569060"/>
                  </a:cubicBezTo>
                  <a:close/>
                  <a:moveTo>
                    <a:pt x="7765722" y="1565274"/>
                  </a:moveTo>
                  <a:cubicBezTo>
                    <a:pt x="7776712" y="1565274"/>
                    <a:pt x="7787703" y="1576784"/>
                    <a:pt x="7791366" y="1588293"/>
                  </a:cubicBezTo>
                  <a:cubicBezTo>
                    <a:pt x="7798693" y="1603639"/>
                    <a:pt x="7795030" y="1611312"/>
                    <a:pt x="7784039" y="1611312"/>
                  </a:cubicBezTo>
                  <a:cubicBezTo>
                    <a:pt x="7773049" y="1611312"/>
                    <a:pt x="7762058" y="1599803"/>
                    <a:pt x="7754731" y="1588293"/>
                  </a:cubicBezTo>
                  <a:cubicBezTo>
                    <a:pt x="7751068" y="1572947"/>
                    <a:pt x="7754731" y="1565274"/>
                    <a:pt x="7765722" y="1565274"/>
                  </a:cubicBezTo>
                  <a:close/>
                  <a:moveTo>
                    <a:pt x="6921335" y="1565274"/>
                  </a:moveTo>
                  <a:cubicBezTo>
                    <a:pt x="6932447" y="1565274"/>
                    <a:pt x="6943560" y="1576784"/>
                    <a:pt x="6947264" y="1588293"/>
                  </a:cubicBezTo>
                  <a:cubicBezTo>
                    <a:pt x="6950968" y="1599803"/>
                    <a:pt x="6947264" y="1611312"/>
                    <a:pt x="6936152" y="1611312"/>
                  </a:cubicBezTo>
                  <a:cubicBezTo>
                    <a:pt x="6925039" y="1607476"/>
                    <a:pt x="6913927" y="1599803"/>
                    <a:pt x="6910222" y="1584457"/>
                  </a:cubicBezTo>
                  <a:cubicBezTo>
                    <a:pt x="6906518" y="1572947"/>
                    <a:pt x="6910222" y="1565274"/>
                    <a:pt x="6921335" y="1565274"/>
                  </a:cubicBezTo>
                  <a:close/>
                  <a:moveTo>
                    <a:pt x="6861336" y="1562099"/>
                  </a:moveTo>
                  <a:cubicBezTo>
                    <a:pt x="6868662" y="1562099"/>
                    <a:pt x="6883316" y="1573212"/>
                    <a:pt x="6886980" y="1584324"/>
                  </a:cubicBezTo>
                  <a:cubicBezTo>
                    <a:pt x="6890643" y="1595437"/>
                    <a:pt x="6883316" y="1606549"/>
                    <a:pt x="6872326" y="1602845"/>
                  </a:cubicBezTo>
                  <a:cubicBezTo>
                    <a:pt x="6861336" y="1602845"/>
                    <a:pt x="6850345" y="1595437"/>
                    <a:pt x="6846682" y="1580620"/>
                  </a:cubicBezTo>
                  <a:cubicBezTo>
                    <a:pt x="6843018" y="1569507"/>
                    <a:pt x="6850345" y="1562099"/>
                    <a:pt x="6861336" y="1562099"/>
                  </a:cubicBezTo>
                  <a:close/>
                  <a:moveTo>
                    <a:pt x="7705397" y="1561123"/>
                  </a:moveTo>
                  <a:cubicBezTo>
                    <a:pt x="7712724" y="1561123"/>
                    <a:pt x="7727378" y="1572480"/>
                    <a:pt x="7731041" y="1583836"/>
                  </a:cubicBezTo>
                  <a:cubicBezTo>
                    <a:pt x="7738368" y="1595193"/>
                    <a:pt x="7731041" y="1606550"/>
                    <a:pt x="7723714" y="1602765"/>
                  </a:cubicBezTo>
                  <a:cubicBezTo>
                    <a:pt x="7712724" y="1602765"/>
                    <a:pt x="7698070" y="1591408"/>
                    <a:pt x="7694406" y="1580051"/>
                  </a:cubicBezTo>
                  <a:cubicBezTo>
                    <a:pt x="7690743" y="1568694"/>
                    <a:pt x="7694406" y="1557337"/>
                    <a:pt x="7705397" y="1561123"/>
                  </a:cubicBezTo>
                  <a:close/>
                  <a:moveTo>
                    <a:pt x="2027744" y="1561123"/>
                  </a:moveTo>
                  <a:cubicBezTo>
                    <a:pt x="2039103" y="1557337"/>
                    <a:pt x="2042887" y="1568694"/>
                    <a:pt x="2035317" y="1580051"/>
                  </a:cubicBezTo>
                  <a:cubicBezTo>
                    <a:pt x="2031533" y="1591408"/>
                    <a:pt x="2020176" y="1602765"/>
                    <a:pt x="2008823" y="1602765"/>
                  </a:cubicBezTo>
                  <a:cubicBezTo>
                    <a:pt x="1997464" y="1606550"/>
                    <a:pt x="1993679" y="1595193"/>
                    <a:pt x="2001252" y="1583836"/>
                  </a:cubicBezTo>
                  <a:cubicBezTo>
                    <a:pt x="2005034" y="1572480"/>
                    <a:pt x="2016392" y="1561123"/>
                    <a:pt x="2027744" y="1561123"/>
                  </a:cubicBezTo>
                  <a:close/>
                  <a:moveTo>
                    <a:pt x="1533960" y="1561123"/>
                  </a:moveTo>
                  <a:cubicBezTo>
                    <a:pt x="1545319" y="1557337"/>
                    <a:pt x="1549105" y="1568694"/>
                    <a:pt x="1541533" y="1580051"/>
                  </a:cubicBezTo>
                  <a:cubicBezTo>
                    <a:pt x="1533960" y="1591408"/>
                    <a:pt x="1522602" y="1602765"/>
                    <a:pt x="1511244" y="1602765"/>
                  </a:cubicBezTo>
                  <a:cubicBezTo>
                    <a:pt x="1499885" y="1606550"/>
                    <a:pt x="1499885" y="1598979"/>
                    <a:pt x="1503671" y="1583836"/>
                  </a:cubicBezTo>
                  <a:cubicBezTo>
                    <a:pt x="1511244" y="1572480"/>
                    <a:pt x="1526388" y="1561123"/>
                    <a:pt x="1533960" y="1561123"/>
                  </a:cubicBezTo>
                  <a:close/>
                  <a:moveTo>
                    <a:pt x="6796859" y="1557337"/>
                  </a:moveTo>
                  <a:cubicBezTo>
                    <a:pt x="6808216" y="1557337"/>
                    <a:pt x="6819573" y="1568847"/>
                    <a:pt x="6823359" y="1580356"/>
                  </a:cubicBezTo>
                  <a:cubicBezTo>
                    <a:pt x="6827144" y="1591866"/>
                    <a:pt x="6819573" y="1603375"/>
                    <a:pt x="6808216" y="1599539"/>
                  </a:cubicBezTo>
                  <a:cubicBezTo>
                    <a:pt x="6796859" y="1599539"/>
                    <a:pt x="6785502" y="1591866"/>
                    <a:pt x="6781717" y="1576520"/>
                  </a:cubicBezTo>
                  <a:cubicBezTo>
                    <a:pt x="6777931" y="1565010"/>
                    <a:pt x="6785502" y="1557337"/>
                    <a:pt x="6796859" y="1557337"/>
                  </a:cubicBezTo>
                  <a:close/>
                  <a:moveTo>
                    <a:pt x="8737150" y="1554773"/>
                  </a:moveTo>
                  <a:cubicBezTo>
                    <a:pt x="8744721" y="1554773"/>
                    <a:pt x="8759864" y="1566130"/>
                    <a:pt x="8767435" y="1577486"/>
                  </a:cubicBezTo>
                  <a:cubicBezTo>
                    <a:pt x="8775006" y="1588843"/>
                    <a:pt x="8771220" y="1600200"/>
                    <a:pt x="8763649" y="1596415"/>
                  </a:cubicBezTo>
                  <a:cubicBezTo>
                    <a:pt x="8752292" y="1596415"/>
                    <a:pt x="8737150" y="1585058"/>
                    <a:pt x="8733364" y="1573701"/>
                  </a:cubicBezTo>
                  <a:cubicBezTo>
                    <a:pt x="8725793" y="1562344"/>
                    <a:pt x="8725793" y="1550987"/>
                    <a:pt x="8737150" y="1554773"/>
                  </a:cubicBezTo>
                  <a:close/>
                  <a:moveTo>
                    <a:pt x="2088061" y="1554773"/>
                  </a:moveTo>
                  <a:cubicBezTo>
                    <a:pt x="2099419" y="1550987"/>
                    <a:pt x="2103205" y="1562344"/>
                    <a:pt x="2095633" y="1573701"/>
                  </a:cubicBezTo>
                  <a:cubicBezTo>
                    <a:pt x="2091847" y="1585058"/>
                    <a:pt x="2080492" y="1596415"/>
                    <a:pt x="2069137" y="1596415"/>
                  </a:cubicBezTo>
                  <a:cubicBezTo>
                    <a:pt x="2057783" y="1600200"/>
                    <a:pt x="2053998" y="1588843"/>
                    <a:pt x="2057783" y="1577486"/>
                  </a:cubicBezTo>
                  <a:cubicBezTo>
                    <a:pt x="2065352" y="1566130"/>
                    <a:pt x="2076706" y="1554773"/>
                    <a:pt x="2088061" y="1554773"/>
                  </a:cubicBezTo>
                  <a:close/>
                  <a:moveTo>
                    <a:pt x="1591119" y="1554773"/>
                  </a:moveTo>
                  <a:cubicBezTo>
                    <a:pt x="1602478" y="1550987"/>
                    <a:pt x="1606264" y="1562344"/>
                    <a:pt x="1598691" y="1573701"/>
                  </a:cubicBezTo>
                  <a:cubicBezTo>
                    <a:pt x="1594906" y="1585058"/>
                    <a:pt x="1579761" y="1596415"/>
                    <a:pt x="1568402" y="1596415"/>
                  </a:cubicBezTo>
                  <a:cubicBezTo>
                    <a:pt x="1560830" y="1600200"/>
                    <a:pt x="1557044" y="1588843"/>
                    <a:pt x="1564616" y="1577486"/>
                  </a:cubicBezTo>
                  <a:cubicBezTo>
                    <a:pt x="1568402" y="1566130"/>
                    <a:pt x="1583546" y="1554773"/>
                    <a:pt x="1591119" y="1554773"/>
                  </a:cubicBezTo>
                  <a:close/>
                  <a:moveTo>
                    <a:pt x="7645235" y="1554162"/>
                  </a:moveTo>
                  <a:cubicBezTo>
                    <a:pt x="7652643" y="1554162"/>
                    <a:pt x="7667460" y="1565672"/>
                    <a:pt x="7671164" y="1577181"/>
                  </a:cubicBezTo>
                  <a:cubicBezTo>
                    <a:pt x="7674868" y="1592527"/>
                    <a:pt x="7671164" y="1600200"/>
                    <a:pt x="7660051" y="1600200"/>
                  </a:cubicBezTo>
                  <a:cubicBezTo>
                    <a:pt x="7652643" y="1600200"/>
                    <a:pt x="7637826" y="1588691"/>
                    <a:pt x="7634122" y="1573345"/>
                  </a:cubicBezTo>
                  <a:cubicBezTo>
                    <a:pt x="7630418" y="1561835"/>
                    <a:pt x="7634122" y="1554162"/>
                    <a:pt x="7645235" y="1554162"/>
                  </a:cubicBezTo>
                  <a:close/>
                  <a:moveTo>
                    <a:pt x="6733359" y="1554162"/>
                  </a:moveTo>
                  <a:cubicBezTo>
                    <a:pt x="6744716" y="1554162"/>
                    <a:pt x="6756073" y="1565672"/>
                    <a:pt x="6759859" y="1577181"/>
                  </a:cubicBezTo>
                  <a:cubicBezTo>
                    <a:pt x="6763644" y="1588691"/>
                    <a:pt x="6756073" y="1600200"/>
                    <a:pt x="6744716" y="1596364"/>
                  </a:cubicBezTo>
                  <a:cubicBezTo>
                    <a:pt x="6733359" y="1596364"/>
                    <a:pt x="6722002" y="1588691"/>
                    <a:pt x="6718217" y="1573345"/>
                  </a:cubicBezTo>
                  <a:cubicBezTo>
                    <a:pt x="6714431" y="1561835"/>
                    <a:pt x="6722002" y="1554162"/>
                    <a:pt x="6733359" y="1554162"/>
                  </a:cubicBezTo>
                  <a:close/>
                  <a:moveTo>
                    <a:pt x="9129263" y="1550987"/>
                  </a:moveTo>
                  <a:cubicBezTo>
                    <a:pt x="9136834" y="1550987"/>
                    <a:pt x="9151977" y="1562100"/>
                    <a:pt x="9159548" y="1573212"/>
                  </a:cubicBezTo>
                  <a:cubicBezTo>
                    <a:pt x="9167119" y="1588029"/>
                    <a:pt x="9167119" y="1595437"/>
                    <a:pt x="9155762" y="1595437"/>
                  </a:cubicBezTo>
                  <a:cubicBezTo>
                    <a:pt x="9148191" y="1591733"/>
                    <a:pt x="9133048" y="1580620"/>
                    <a:pt x="9125477" y="1569508"/>
                  </a:cubicBezTo>
                  <a:cubicBezTo>
                    <a:pt x="9117906" y="1558395"/>
                    <a:pt x="9117906" y="1550987"/>
                    <a:pt x="9129263" y="1550987"/>
                  </a:cubicBezTo>
                  <a:close/>
                  <a:moveTo>
                    <a:pt x="7580473" y="1550010"/>
                  </a:moveTo>
                  <a:cubicBezTo>
                    <a:pt x="7591830" y="1550010"/>
                    <a:pt x="7606973" y="1561367"/>
                    <a:pt x="7610758" y="1572723"/>
                  </a:cubicBezTo>
                  <a:cubicBezTo>
                    <a:pt x="7614544" y="1584080"/>
                    <a:pt x="7610758" y="1595437"/>
                    <a:pt x="7599402" y="1591652"/>
                  </a:cubicBezTo>
                  <a:cubicBezTo>
                    <a:pt x="7588045" y="1591652"/>
                    <a:pt x="7576688" y="1580295"/>
                    <a:pt x="7572902" y="1568938"/>
                  </a:cubicBezTo>
                  <a:cubicBezTo>
                    <a:pt x="7565331" y="1557581"/>
                    <a:pt x="7572902" y="1546224"/>
                    <a:pt x="7580473" y="1550010"/>
                  </a:cubicBezTo>
                  <a:close/>
                  <a:moveTo>
                    <a:pt x="1650477" y="1546835"/>
                  </a:moveTo>
                  <a:cubicBezTo>
                    <a:pt x="1658049" y="1543049"/>
                    <a:pt x="1661835" y="1550620"/>
                    <a:pt x="1658049" y="1565763"/>
                  </a:cubicBezTo>
                  <a:cubicBezTo>
                    <a:pt x="1650477" y="1577120"/>
                    <a:pt x="1639118" y="1588477"/>
                    <a:pt x="1627760" y="1588477"/>
                  </a:cubicBezTo>
                  <a:cubicBezTo>
                    <a:pt x="1616401" y="1592262"/>
                    <a:pt x="1612615" y="1580905"/>
                    <a:pt x="1620187" y="1569548"/>
                  </a:cubicBezTo>
                  <a:cubicBezTo>
                    <a:pt x="1627760" y="1558192"/>
                    <a:pt x="1639118" y="1546835"/>
                    <a:pt x="1650477" y="1546835"/>
                  </a:cubicBezTo>
                  <a:close/>
                  <a:moveTo>
                    <a:pt x="520486" y="1546225"/>
                  </a:moveTo>
                  <a:cubicBezTo>
                    <a:pt x="528160" y="1546225"/>
                    <a:pt x="528160" y="1553898"/>
                    <a:pt x="520486" y="1565408"/>
                  </a:cubicBezTo>
                  <a:cubicBezTo>
                    <a:pt x="512812" y="1576917"/>
                    <a:pt x="501301" y="1588427"/>
                    <a:pt x="489790" y="1592263"/>
                  </a:cubicBezTo>
                  <a:cubicBezTo>
                    <a:pt x="482116" y="1592263"/>
                    <a:pt x="482116" y="1584590"/>
                    <a:pt x="489790" y="1573081"/>
                  </a:cubicBezTo>
                  <a:cubicBezTo>
                    <a:pt x="497464" y="1561571"/>
                    <a:pt x="508975" y="1550062"/>
                    <a:pt x="520486" y="1546225"/>
                  </a:cubicBezTo>
                  <a:close/>
                  <a:moveTo>
                    <a:pt x="2148381" y="1546224"/>
                  </a:moveTo>
                  <a:cubicBezTo>
                    <a:pt x="2159741" y="1546224"/>
                    <a:pt x="2163526" y="1553897"/>
                    <a:pt x="2155955" y="1565407"/>
                  </a:cubicBezTo>
                  <a:cubicBezTo>
                    <a:pt x="2152168" y="1576916"/>
                    <a:pt x="2140811" y="1588426"/>
                    <a:pt x="2129459" y="1592262"/>
                  </a:cubicBezTo>
                  <a:cubicBezTo>
                    <a:pt x="2118100" y="1592262"/>
                    <a:pt x="2114313" y="1584589"/>
                    <a:pt x="2118100" y="1569243"/>
                  </a:cubicBezTo>
                  <a:cubicBezTo>
                    <a:pt x="2125667" y="1557734"/>
                    <a:pt x="2137026" y="1546224"/>
                    <a:pt x="2148381" y="1546224"/>
                  </a:cubicBezTo>
                  <a:close/>
                  <a:moveTo>
                    <a:pt x="8150385" y="1543538"/>
                  </a:moveTo>
                  <a:cubicBezTo>
                    <a:pt x="8157957" y="1543538"/>
                    <a:pt x="8173099" y="1554528"/>
                    <a:pt x="8176885" y="1565518"/>
                  </a:cubicBezTo>
                  <a:cubicBezTo>
                    <a:pt x="8184456" y="1576509"/>
                    <a:pt x="8180670" y="1587499"/>
                    <a:pt x="8169314" y="1583836"/>
                  </a:cubicBezTo>
                  <a:cubicBezTo>
                    <a:pt x="8161742" y="1583836"/>
                    <a:pt x="8146600" y="1572845"/>
                    <a:pt x="8142814" y="1561855"/>
                  </a:cubicBezTo>
                  <a:cubicBezTo>
                    <a:pt x="8135243" y="1550865"/>
                    <a:pt x="8139029" y="1539874"/>
                    <a:pt x="8150385" y="1543538"/>
                  </a:cubicBezTo>
                  <a:close/>
                  <a:moveTo>
                    <a:pt x="7520148" y="1543049"/>
                  </a:moveTo>
                  <a:cubicBezTo>
                    <a:pt x="7531505" y="1543049"/>
                    <a:pt x="7542862" y="1554162"/>
                    <a:pt x="7550433" y="1565274"/>
                  </a:cubicBezTo>
                  <a:cubicBezTo>
                    <a:pt x="7554219" y="1580091"/>
                    <a:pt x="7550433" y="1587499"/>
                    <a:pt x="7539077" y="1587499"/>
                  </a:cubicBezTo>
                  <a:cubicBezTo>
                    <a:pt x="7527720" y="1587499"/>
                    <a:pt x="7516363" y="1576387"/>
                    <a:pt x="7508792" y="1565274"/>
                  </a:cubicBezTo>
                  <a:cubicBezTo>
                    <a:pt x="7505006" y="1550457"/>
                    <a:pt x="7508792" y="1543049"/>
                    <a:pt x="7520148" y="1543049"/>
                  </a:cubicBezTo>
                  <a:close/>
                  <a:moveTo>
                    <a:pt x="2208691" y="1539874"/>
                  </a:moveTo>
                  <a:cubicBezTo>
                    <a:pt x="2220059" y="1539874"/>
                    <a:pt x="2223847" y="1547282"/>
                    <a:pt x="2216272" y="1558395"/>
                  </a:cubicBezTo>
                  <a:cubicBezTo>
                    <a:pt x="2212481" y="1573212"/>
                    <a:pt x="2201117" y="1580620"/>
                    <a:pt x="2189774" y="1584324"/>
                  </a:cubicBezTo>
                  <a:cubicBezTo>
                    <a:pt x="2178429" y="1584324"/>
                    <a:pt x="2174649" y="1576916"/>
                    <a:pt x="2178429" y="1562099"/>
                  </a:cubicBezTo>
                  <a:cubicBezTo>
                    <a:pt x="2185994" y="1550987"/>
                    <a:pt x="2197335" y="1539874"/>
                    <a:pt x="2208691" y="1539874"/>
                  </a:cubicBezTo>
                  <a:close/>
                  <a:moveTo>
                    <a:pt x="8624438" y="1538898"/>
                  </a:moveTo>
                  <a:cubicBezTo>
                    <a:pt x="8635795" y="1538898"/>
                    <a:pt x="8650937" y="1550255"/>
                    <a:pt x="8654723" y="1561611"/>
                  </a:cubicBezTo>
                  <a:cubicBezTo>
                    <a:pt x="8662294" y="1572968"/>
                    <a:pt x="8662294" y="1584325"/>
                    <a:pt x="8650937" y="1580540"/>
                  </a:cubicBezTo>
                  <a:cubicBezTo>
                    <a:pt x="8639580" y="1580540"/>
                    <a:pt x="8628223" y="1569183"/>
                    <a:pt x="8620652" y="1557826"/>
                  </a:cubicBezTo>
                  <a:cubicBezTo>
                    <a:pt x="8613081" y="1546469"/>
                    <a:pt x="8616867" y="1535112"/>
                    <a:pt x="8624438" y="1538898"/>
                  </a:cubicBezTo>
                  <a:close/>
                  <a:moveTo>
                    <a:pt x="7459823" y="1538898"/>
                  </a:moveTo>
                  <a:cubicBezTo>
                    <a:pt x="7471180" y="1538898"/>
                    <a:pt x="7482537" y="1550255"/>
                    <a:pt x="7486323" y="1561611"/>
                  </a:cubicBezTo>
                  <a:cubicBezTo>
                    <a:pt x="7493894" y="1572968"/>
                    <a:pt x="7486323" y="1584325"/>
                    <a:pt x="7478752" y="1580540"/>
                  </a:cubicBezTo>
                  <a:cubicBezTo>
                    <a:pt x="7467395" y="1580540"/>
                    <a:pt x="7452252" y="1569183"/>
                    <a:pt x="7448467" y="1557826"/>
                  </a:cubicBezTo>
                  <a:cubicBezTo>
                    <a:pt x="7444681" y="1546469"/>
                    <a:pt x="7448467" y="1535112"/>
                    <a:pt x="7459823" y="1538898"/>
                  </a:cubicBezTo>
                  <a:close/>
                  <a:moveTo>
                    <a:pt x="6348777" y="1535641"/>
                  </a:moveTo>
                  <a:cubicBezTo>
                    <a:pt x="6359890" y="1535641"/>
                    <a:pt x="6371002" y="1543050"/>
                    <a:pt x="6371002" y="1557866"/>
                  </a:cubicBezTo>
                  <a:cubicBezTo>
                    <a:pt x="6374706" y="1568979"/>
                    <a:pt x="6367298" y="1576387"/>
                    <a:pt x="6356185" y="1576387"/>
                  </a:cubicBezTo>
                  <a:cubicBezTo>
                    <a:pt x="6345073" y="1576387"/>
                    <a:pt x="6333960" y="1565275"/>
                    <a:pt x="6330256" y="1554162"/>
                  </a:cubicBezTo>
                  <a:cubicBezTo>
                    <a:pt x="6330256" y="1543050"/>
                    <a:pt x="6337665" y="1531937"/>
                    <a:pt x="6348777" y="1535641"/>
                  </a:cubicBezTo>
                  <a:close/>
                  <a:moveTo>
                    <a:pt x="8090060" y="1535112"/>
                  </a:moveTo>
                  <a:cubicBezTo>
                    <a:pt x="8101417" y="1535112"/>
                    <a:pt x="8112774" y="1546622"/>
                    <a:pt x="8120345" y="1558131"/>
                  </a:cubicBezTo>
                  <a:cubicBezTo>
                    <a:pt x="8124131" y="1569641"/>
                    <a:pt x="8120345" y="1581150"/>
                    <a:pt x="8112774" y="1581150"/>
                  </a:cubicBezTo>
                  <a:cubicBezTo>
                    <a:pt x="8101417" y="1577314"/>
                    <a:pt x="8090060" y="1565804"/>
                    <a:pt x="8082489" y="1554295"/>
                  </a:cubicBezTo>
                  <a:cubicBezTo>
                    <a:pt x="8074918" y="1542785"/>
                    <a:pt x="8078704" y="1535112"/>
                    <a:pt x="8090060" y="1535112"/>
                  </a:cubicBezTo>
                  <a:close/>
                  <a:moveTo>
                    <a:pt x="6412939" y="1535112"/>
                  </a:moveTo>
                  <a:cubicBezTo>
                    <a:pt x="6424448" y="1535112"/>
                    <a:pt x="6435958" y="1546622"/>
                    <a:pt x="6435958" y="1558131"/>
                  </a:cubicBezTo>
                  <a:cubicBezTo>
                    <a:pt x="6439794" y="1573477"/>
                    <a:pt x="6432121" y="1581150"/>
                    <a:pt x="6420612" y="1581150"/>
                  </a:cubicBezTo>
                  <a:cubicBezTo>
                    <a:pt x="6409102" y="1581150"/>
                    <a:pt x="6397593" y="1569641"/>
                    <a:pt x="6397593" y="1558131"/>
                  </a:cubicBezTo>
                  <a:cubicBezTo>
                    <a:pt x="6393756" y="1546622"/>
                    <a:pt x="6401429" y="1535112"/>
                    <a:pt x="6412939" y="1535112"/>
                  </a:cubicBezTo>
                  <a:close/>
                  <a:moveTo>
                    <a:pt x="1707024" y="1535112"/>
                  </a:moveTo>
                  <a:cubicBezTo>
                    <a:pt x="1718384" y="1535112"/>
                    <a:pt x="1722169" y="1542785"/>
                    <a:pt x="1714597" y="1558131"/>
                  </a:cubicBezTo>
                  <a:cubicBezTo>
                    <a:pt x="1707024" y="1569641"/>
                    <a:pt x="1695666" y="1581150"/>
                    <a:pt x="1684308" y="1581150"/>
                  </a:cubicBezTo>
                  <a:cubicBezTo>
                    <a:pt x="1676735" y="1581150"/>
                    <a:pt x="1672949" y="1573477"/>
                    <a:pt x="1676735" y="1561968"/>
                  </a:cubicBezTo>
                  <a:cubicBezTo>
                    <a:pt x="1684308" y="1550458"/>
                    <a:pt x="1695666" y="1538949"/>
                    <a:pt x="1707024" y="1535112"/>
                  </a:cubicBezTo>
                  <a:close/>
                  <a:moveTo>
                    <a:pt x="7399702" y="1531937"/>
                  </a:moveTo>
                  <a:cubicBezTo>
                    <a:pt x="7411212" y="1535641"/>
                    <a:pt x="7422721" y="1543050"/>
                    <a:pt x="7426558" y="1557866"/>
                  </a:cubicBezTo>
                  <a:cubicBezTo>
                    <a:pt x="7430394" y="1568979"/>
                    <a:pt x="7426558" y="1576387"/>
                    <a:pt x="7415048" y="1576387"/>
                  </a:cubicBezTo>
                  <a:cubicBezTo>
                    <a:pt x="7403538" y="1576387"/>
                    <a:pt x="7392029" y="1565275"/>
                    <a:pt x="7388192" y="1554162"/>
                  </a:cubicBezTo>
                  <a:cubicBezTo>
                    <a:pt x="7384356" y="1539345"/>
                    <a:pt x="7388192" y="1531937"/>
                    <a:pt x="7399702" y="1531937"/>
                  </a:cubicBezTo>
                  <a:close/>
                  <a:moveTo>
                    <a:pt x="6280514" y="1531937"/>
                  </a:moveTo>
                  <a:cubicBezTo>
                    <a:pt x="6292024" y="1531937"/>
                    <a:pt x="6303533" y="1543050"/>
                    <a:pt x="6307370" y="1554162"/>
                  </a:cubicBezTo>
                  <a:cubicBezTo>
                    <a:pt x="6311206" y="1565275"/>
                    <a:pt x="6303533" y="1576387"/>
                    <a:pt x="6292024" y="1576387"/>
                  </a:cubicBezTo>
                  <a:cubicBezTo>
                    <a:pt x="6280514" y="1576387"/>
                    <a:pt x="6269005" y="1565275"/>
                    <a:pt x="6265168" y="1554162"/>
                  </a:cubicBezTo>
                  <a:cubicBezTo>
                    <a:pt x="6265168" y="1539345"/>
                    <a:pt x="6269005" y="1531937"/>
                    <a:pt x="6280514" y="1531937"/>
                  </a:cubicBezTo>
                  <a:close/>
                  <a:moveTo>
                    <a:pt x="2269035" y="1531937"/>
                  </a:moveTo>
                  <a:cubicBezTo>
                    <a:pt x="2280389" y="1531937"/>
                    <a:pt x="2284171" y="1539345"/>
                    <a:pt x="2280389" y="1554162"/>
                  </a:cubicBezTo>
                  <a:cubicBezTo>
                    <a:pt x="2272819" y="1565275"/>
                    <a:pt x="2261459" y="1576387"/>
                    <a:pt x="2250104" y="1576387"/>
                  </a:cubicBezTo>
                  <a:cubicBezTo>
                    <a:pt x="2238753" y="1576387"/>
                    <a:pt x="2234965" y="1568979"/>
                    <a:pt x="2238753" y="1557866"/>
                  </a:cubicBezTo>
                  <a:cubicBezTo>
                    <a:pt x="2246321" y="1543050"/>
                    <a:pt x="2257671" y="1535641"/>
                    <a:pt x="2269035" y="1531937"/>
                  </a:cubicBezTo>
                  <a:close/>
                  <a:moveTo>
                    <a:pt x="8572172" y="1530960"/>
                  </a:moveTo>
                  <a:cubicBezTo>
                    <a:pt x="8579499" y="1530960"/>
                    <a:pt x="8594153" y="1542317"/>
                    <a:pt x="8597816" y="1553673"/>
                  </a:cubicBezTo>
                  <a:cubicBezTo>
                    <a:pt x="8605143" y="1565030"/>
                    <a:pt x="8605143" y="1576387"/>
                    <a:pt x="8594153" y="1572602"/>
                  </a:cubicBezTo>
                  <a:cubicBezTo>
                    <a:pt x="8583162" y="1572602"/>
                    <a:pt x="8572172" y="1561245"/>
                    <a:pt x="8564845" y="1549888"/>
                  </a:cubicBezTo>
                  <a:cubicBezTo>
                    <a:pt x="8557518" y="1538531"/>
                    <a:pt x="8561181" y="1527174"/>
                    <a:pt x="8572172" y="1530960"/>
                  </a:cubicBezTo>
                  <a:close/>
                  <a:moveTo>
                    <a:pt x="6152589" y="1527836"/>
                  </a:moveTo>
                  <a:cubicBezTo>
                    <a:pt x="6164098" y="1527836"/>
                    <a:pt x="6175608" y="1535509"/>
                    <a:pt x="6179444" y="1550855"/>
                  </a:cubicBezTo>
                  <a:cubicBezTo>
                    <a:pt x="6179444" y="1562364"/>
                    <a:pt x="6171771" y="1570037"/>
                    <a:pt x="6160262" y="1570037"/>
                  </a:cubicBezTo>
                  <a:cubicBezTo>
                    <a:pt x="6148752" y="1570037"/>
                    <a:pt x="6137243" y="1558528"/>
                    <a:pt x="6137243" y="1547018"/>
                  </a:cubicBezTo>
                  <a:cubicBezTo>
                    <a:pt x="6133406" y="1535509"/>
                    <a:pt x="6141079" y="1523999"/>
                    <a:pt x="6152589" y="1527836"/>
                  </a:cubicBezTo>
                  <a:close/>
                  <a:moveTo>
                    <a:pt x="621590" y="1527175"/>
                  </a:moveTo>
                  <a:cubicBezTo>
                    <a:pt x="629162" y="1527175"/>
                    <a:pt x="632948" y="1534848"/>
                    <a:pt x="621590" y="1546358"/>
                  </a:cubicBezTo>
                  <a:cubicBezTo>
                    <a:pt x="614018" y="1557867"/>
                    <a:pt x="602660" y="1569377"/>
                    <a:pt x="591301" y="1573213"/>
                  </a:cubicBezTo>
                  <a:cubicBezTo>
                    <a:pt x="583729" y="1573213"/>
                    <a:pt x="583729" y="1565540"/>
                    <a:pt x="591301" y="1554031"/>
                  </a:cubicBezTo>
                  <a:cubicBezTo>
                    <a:pt x="598874" y="1538685"/>
                    <a:pt x="614018" y="1527175"/>
                    <a:pt x="621590" y="1527175"/>
                  </a:cubicBezTo>
                  <a:close/>
                  <a:moveTo>
                    <a:pt x="8029125" y="1527174"/>
                  </a:moveTo>
                  <a:cubicBezTo>
                    <a:pt x="8040482" y="1527174"/>
                    <a:pt x="8055624" y="1538684"/>
                    <a:pt x="8059410" y="1550193"/>
                  </a:cubicBezTo>
                  <a:cubicBezTo>
                    <a:pt x="8066981" y="1565539"/>
                    <a:pt x="8063195" y="1573212"/>
                    <a:pt x="8051839" y="1573212"/>
                  </a:cubicBezTo>
                  <a:cubicBezTo>
                    <a:pt x="8040482" y="1569376"/>
                    <a:pt x="8029125" y="1561703"/>
                    <a:pt x="8021554" y="1546357"/>
                  </a:cubicBezTo>
                  <a:cubicBezTo>
                    <a:pt x="8017768" y="1534847"/>
                    <a:pt x="8021554" y="1527174"/>
                    <a:pt x="8029125" y="1527174"/>
                  </a:cubicBezTo>
                  <a:close/>
                  <a:moveTo>
                    <a:pt x="7335998" y="1527174"/>
                  </a:moveTo>
                  <a:cubicBezTo>
                    <a:pt x="7347355" y="1527174"/>
                    <a:pt x="7358712" y="1538684"/>
                    <a:pt x="7366283" y="1550193"/>
                  </a:cubicBezTo>
                  <a:cubicBezTo>
                    <a:pt x="7370069" y="1561703"/>
                    <a:pt x="7366283" y="1573212"/>
                    <a:pt x="7354927" y="1573212"/>
                  </a:cubicBezTo>
                  <a:cubicBezTo>
                    <a:pt x="7343570" y="1569376"/>
                    <a:pt x="7332213" y="1561703"/>
                    <a:pt x="7324642" y="1546357"/>
                  </a:cubicBezTo>
                  <a:cubicBezTo>
                    <a:pt x="7320856" y="1534847"/>
                    <a:pt x="7324642" y="1527174"/>
                    <a:pt x="7335998" y="1527174"/>
                  </a:cubicBezTo>
                  <a:close/>
                  <a:moveTo>
                    <a:pt x="6217421" y="1527174"/>
                  </a:moveTo>
                  <a:cubicBezTo>
                    <a:pt x="6228778" y="1527174"/>
                    <a:pt x="6240135" y="1538684"/>
                    <a:pt x="6243921" y="1550193"/>
                  </a:cubicBezTo>
                  <a:cubicBezTo>
                    <a:pt x="6247706" y="1565539"/>
                    <a:pt x="6240135" y="1573212"/>
                    <a:pt x="6228778" y="1573212"/>
                  </a:cubicBezTo>
                  <a:cubicBezTo>
                    <a:pt x="6217421" y="1573212"/>
                    <a:pt x="6206064" y="1561703"/>
                    <a:pt x="6202279" y="1550193"/>
                  </a:cubicBezTo>
                  <a:cubicBezTo>
                    <a:pt x="6198493" y="1538684"/>
                    <a:pt x="6206064" y="1527174"/>
                    <a:pt x="6217421" y="1527174"/>
                  </a:cubicBezTo>
                  <a:close/>
                  <a:moveTo>
                    <a:pt x="1767970" y="1527174"/>
                  </a:moveTo>
                  <a:cubicBezTo>
                    <a:pt x="1775542" y="1527174"/>
                    <a:pt x="1779328" y="1534847"/>
                    <a:pt x="1775542" y="1550193"/>
                  </a:cubicBezTo>
                  <a:cubicBezTo>
                    <a:pt x="1767970" y="1561703"/>
                    <a:pt x="1752825" y="1573212"/>
                    <a:pt x="1745252" y="1573212"/>
                  </a:cubicBezTo>
                  <a:cubicBezTo>
                    <a:pt x="1733894" y="1573212"/>
                    <a:pt x="1730108" y="1565539"/>
                    <a:pt x="1737680" y="1554030"/>
                  </a:cubicBezTo>
                  <a:cubicBezTo>
                    <a:pt x="1741466" y="1542520"/>
                    <a:pt x="1756611" y="1531011"/>
                    <a:pt x="1767970" y="1527174"/>
                  </a:cubicBezTo>
                  <a:close/>
                  <a:moveTo>
                    <a:pt x="7275877" y="1524610"/>
                  </a:moveTo>
                  <a:cubicBezTo>
                    <a:pt x="7287386" y="1524610"/>
                    <a:pt x="7298896" y="1535967"/>
                    <a:pt x="7302732" y="1547323"/>
                  </a:cubicBezTo>
                  <a:cubicBezTo>
                    <a:pt x="7306569" y="1558680"/>
                    <a:pt x="7302732" y="1570037"/>
                    <a:pt x="7291223" y="1566252"/>
                  </a:cubicBezTo>
                  <a:cubicBezTo>
                    <a:pt x="7279714" y="1566252"/>
                    <a:pt x="7268204" y="1554895"/>
                    <a:pt x="7264368" y="1543538"/>
                  </a:cubicBezTo>
                  <a:cubicBezTo>
                    <a:pt x="7260531" y="1532181"/>
                    <a:pt x="7264368" y="1520824"/>
                    <a:pt x="7275877" y="1524610"/>
                  </a:cubicBezTo>
                  <a:close/>
                  <a:moveTo>
                    <a:pt x="6089089" y="1523999"/>
                  </a:moveTo>
                  <a:cubicBezTo>
                    <a:pt x="6100598" y="1523999"/>
                    <a:pt x="6112108" y="1535509"/>
                    <a:pt x="6112108" y="1547018"/>
                  </a:cubicBezTo>
                  <a:cubicBezTo>
                    <a:pt x="6115944" y="1558528"/>
                    <a:pt x="6108271" y="1570037"/>
                    <a:pt x="6096762" y="1570037"/>
                  </a:cubicBezTo>
                  <a:cubicBezTo>
                    <a:pt x="6085252" y="1570037"/>
                    <a:pt x="6073743" y="1558528"/>
                    <a:pt x="6073743" y="1547018"/>
                  </a:cubicBezTo>
                  <a:cubicBezTo>
                    <a:pt x="6069906" y="1531672"/>
                    <a:pt x="6077579" y="1523999"/>
                    <a:pt x="6089089" y="1523999"/>
                  </a:cubicBezTo>
                  <a:close/>
                  <a:moveTo>
                    <a:pt x="2329356" y="1523999"/>
                  </a:moveTo>
                  <a:cubicBezTo>
                    <a:pt x="2340712" y="1523999"/>
                    <a:pt x="2344495" y="1535509"/>
                    <a:pt x="2340712" y="1547018"/>
                  </a:cubicBezTo>
                  <a:cubicBezTo>
                    <a:pt x="2333140" y="1558528"/>
                    <a:pt x="2321788" y="1570037"/>
                    <a:pt x="2310427" y="1570037"/>
                  </a:cubicBezTo>
                  <a:cubicBezTo>
                    <a:pt x="2299071" y="1570037"/>
                    <a:pt x="2295289" y="1562364"/>
                    <a:pt x="2302859" y="1550855"/>
                  </a:cubicBezTo>
                  <a:cubicBezTo>
                    <a:pt x="2306643" y="1539345"/>
                    <a:pt x="2317997" y="1527836"/>
                    <a:pt x="2329356" y="1523999"/>
                  </a:cubicBezTo>
                  <a:close/>
                  <a:moveTo>
                    <a:pt x="7972585" y="1520824"/>
                  </a:moveTo>
                  <a:cubicBezTo>
                    <a:pt x="7983942" y="1524528"/>
                    <a:pt x="7995299" y="1535641"/>
                    <a:pt x="8002870" y="1546753"/>
                  </a:cubicBezTo>
                  <a:cubicBezTo>
                    <a:pt x="8006656" y="1557866"/>
                    <a:pt x="8002870" y="1565274"/>
                    <a:pt x="7991514" y="1565274"/>
                  </a:cubicBezTo>
                  <a:cubicBezTo>
                    <a:pt x="7983942" y="1565274"/>
                    <a:pt x="7968800" y="1554162"/>
                    <a:pt x="7965014" y="1543049"/>
                  </a:cubicBezTo>
                  <a:cubicBezTo>
                    <a:pt x="7957443" y="1528232"/>
                    <a:pt x="7961229" y="1520824"/>
                    <a:pt x="7972585" y="1520824"/>
                  </a:cubicBezTo>
                  <a:close/>
                  <a:moveTo>
                    <a:pt x="6024927" y="1520824"/>
                  </a:moveTo>
                  <a:cubicBezTo>
                    <a:pt x="6036040" y="1524528"/>
                    <a:pt x="6047152" y="1531937"/>
                    <a:pt x="6047152" y="1543049"/>
                  </a:cubicBezTo>
                  <a:cubicBezTo>
                    <a:pt x="6050856" y="1557866"/>
                    <a:pt x="6043448" y="1565274"/>
                    <a:pt x="6032335" y="1565274"/>
                  </a:cubicBezTo>
                  <a:cubicBezTo>
                    <a:pt x="6021223" y="1565274"/>
                    <a:pt x="6010110" y="1554162"/>
                    <a:pt x="6006406" y="1543049"/>
                  </a:cubicBezTo>
                  <a:cubicBezTo>
                    <a:pt x="6006406" y="1531937"/>
                    <a:pt x="6013815" y="1520824"/>
                    <a:pt x="6024927" y="1520824"/>
                  </a:cubicBezTo>
                  <a:close/>
                  <a:moveTo>
                    <a:pt x="5956664" y="1520824"/>
                  </a:moveTo>
                  <a:cubicBezTo>
                    <a:pt x="5967777" y="1520824"/>
                    <a:pt x="5978889" y="1531937"/>
                    <a:pt x="5982593" y="1543049"/>
                  </a:cubicBezTo>
                  <a:cubicBezTo>
                    <a:pt x="5982593" y="1554162"/>
                    <a:pt x="5975185" y="1565274"/>
                    <a:pt x="5964072" y="1565274"/>
                  </a:cubicBezTo>
                  <a:cubicBezTo>
                    <a:pt x="5952960" y="1565274"/>
                    <a:pt x="5941847" y="1554162"/>
                    <a:pt x="5941847" y="1543049"/>
                  </a:cubicBezTo>
                  <a:cubicBezTo>
                    <a:pt x="5938143" y="1528232"/>
                    <a:pt x="5945552" y="1520824"/>
                    <a:pt x="5956664" y="1520824"/>
                  </a:cubicBezTo>
                  <a:close/>
                  <a:moveTo>
                    <a:pt x="4385568" y="1520824"/>
                  </a:moveTo>
                  <a:cubicBezTo>
                    <a:pt x="4396681" y="1520824"/>
                    <a:pt x="4407793" y="1528232"/>
                    <a:pt x="4404089" y="1543049"/>
                  </a:cubicBezTo>
                  <a:cubicBezTo>
                    <a:pt x="4404089" y="1554162"/>
                    <a:pt x="4392977" y="1565274"/>
                    <a:pt x="4381864" y="1565274"/>
                  </a:cubicBezTo>
                  <a:cubicBezTo>
                    <a:pt x="4370752" y="1565274"/>
                    <a:pt x="4363343" y="1554162"/>
                    <a:pt x="4363343" y="1543049"/>
                  </a:cubicBezTo>
                  <a:cubicBezTo>
                    <a:pt x="4367047" y="1531937"/>
                    <a:pt x="4374456" y="1520824"/>
                    <a:pt x="4385568" y="1520824"/>
                  </a:cubicBezTo>
                  <a:close/>
                  <a:moveTo>
                    <a:pt x="1824517" y="1520824"/>
                  </a:moveTo>
                  <a:cubicBezTo>
                    <a:pt x="1835876" y="1520824"/>
                    <a:pt x="1839662" y="1528232"/>
                    <a:pt x="1832090" y="1539345"/>
                  </a:cubicBezTo>
                  <a:cubicBezTo>
                    <a:pt x="1828304" y="1554162"/>
                    <a:pt x="1813159" y="1565274"/>
                    <a:pt x="1801800" y="1565274"/>
                  </a:cubicBezTo>
                  <a:cubicBezTo>
                    <a:pt x="1794228" y="1565274"/>
                    <a:pt x="1790442" y="1557866"/>
                    <a:pt x="1794228" y="1546753"/>
                  </a:cubicBezTo>
                  <a:cubicBezTo>
                    <a:pt x="1801800" y="1535641"/>
                    <a:pt x="1813159" y="1524528"/>
                    <a:pt x="1824517" y="1520824"/>
                  </a:cubicBezTo>
                  <a:close/>
                  <a:moveTo>
                    <a:pt x="2389669" y="1519848"/>
                  </a:moveTo>
                  <a:cubicBezTo>
                    <a:pt x="2401019" y="1516062"/>
                    <a:pt x="2404812" y="1527419"/>
                    <a:pt x="2401019" y="1538776"/>
                  </a:cubicBezTo>
                  <a:cubicBezTo>
                    <a:pt x="2397239" y="1550133"/>
                    <a:pt x="2382109" y="1561490"/>
                    <a:pt x="2370757" y="1561490"/>
                  </a:cubicBezTo>
                  <a:cubicBezTo>
                    <a:pt x="2363182" y="1565275"/>
                    <a:pt x="2355606" y="1553918"/>
                    <a:pt x="2363182" y="1542561"/>
                  </a:cubicBezTo>
                  <a:cubicBezTo>
                    <a:pt x="2366969" y="1531205"/>
                    <a:pt x="2378326" y="1519848"/>
                    <a:pt x="2389669" y="1519848"/>
                  </a:cubicBezTo>
                  <a:close/>
                  <a:moveTo>
                    <a:pt x="361568" y="1519848"/>
                  </a:moveTo>
                  <a:cubicBezTo>
                    <a:pt x="368894" y="1516062"/>
                    <a:pt x="372557" y="1527419"/>
                    <a:pt x="361568" y="1538776"/>
                  </a:cubicBezTo>
                  <a:cubicBezTo>
                    <a:pt x="354241" y="1550133"/>
                    <a:pt x="343251" y="1561490"/>
                    <a:pt x="335924" y="1561490"/>
                  </a:cubicBezTo>
                  <a:cubicBezTo>
                    <a:pt x="324934" y="1565275"/>
                    <a:pt x="324934" y="1557704"/>
                    <a:pt x="332261" y="1546347"/>
                  </a:cubicBezTo>
                  <a:cubicBezTo>
                    <a:pt x="339588" y="1531205"/>
                    <a:pt x="354241" y="1519848"/>
                    <a:pt x="361568" y="1519848"/>
                  </a:cubicBezTo>
                  <a:close/>
                  <a:moveTo>
                    <a:pt x="8458360" y="1516673"/>
                  </a:moveTo>
                  <a:cubicBezTo>
                    <a:pt x="8465932" y="1516673"/>
                    <a:pt x="8481074" y="1528030"/>
                    <a:pt x="8488645" y="1539386"/>
                  </a:cubicBezTo>
                  <a:cubicBezTo>
                    <a:pt x="8492431" y="1550743"/>
                    <a:pt x="8492431" y="1562100"/>
                    <a:pt x="8481074" y="1558315"/>
                  </a:cubicBezTo>
                  <a:cubicBezTo>
                    <a:pt x="8469717" y="1558315"/>
                    <a:pt x="8458360" y="1546958"/>
                    <a:pt x="8450789" y="1535601"/>
                  </a:cubicBezTo>
                  <a:cubicBezTo>
                    <a:pt x="8443218" y="1524244"/>
                    <a:pt x="8447004" y="1512887"/>
                    <a:pt x="8458360" y="1516673"/>
                  </a:cubicBezTo>
                  <a:close/>
                  <a:moveTo>
                    <a:pt x="7912260" y="1516673"/>
                  </a:moveTo>
                  <a:cubicBezTo>
                    <a:pt x="7923617" y="1516673"/>
                    <a:pt x="7934974" y="1528030"/>
                    <a:pt x="7942545" y="1539386"/>
                  </a:cubicBezTo>
                  <a:cubicBezTo>
                    <a:pt x="7946331" y="1550743"/>
                    <a:pt x="7942545" y="1562100"/>
                    <a:pt x="7934974" y="1558315"/>
                  </a:cubicBezTo>
                  <a:cubicBezTo>
                    <a:pt x="7923617" y="1558315"/>
                    <a:pt x="7908475" y="1546958"/>
                    <a:pt x="7904689" y="1535601"/>
                  </a:cubicBezTo>
                  <a:cubicBezTo>
                    <a:pt x="7897118" y="1524244"/>
                    <a:pt x="7900904" y="1512887"/>
                    <a:pt x="7912260" y="1516673"/>
                  </a:cubicBezTo>
                  <a:close/>
                  <a:moveTo>
                    <a:pt x="7215959" y="1516062"/>
                  </a:moveTo>
                  <a:cubicBezTo>
                    <a:pt x="7223530" y="1519899"/>
                    <a:pt x="7238673" y="1527572"/>
                    <a:pt x="7242458" y="1542918"/>
                  </a:cubicBezTo>
                  <a:cubicBezTo>
                    <a:pt x="7246244" y="1554427"/>
                    <a:pt x="7242458" y="1562100"/>
                    <a:pt x="7231102" y="1562100"/>
                  </a:cubicBezTo>
                  <a:cubicBezTo>
                    <a:pt x="7219745" y="1562100"/>
                    <a:pt x="7208388" y="1550591"/>
                    <a:pt x="7200817" y="1539081"/>
                  </a:cubicBezTo>
                  <a:cubicBezTo>
                    <a:pt x="7197031" y="1527572"/>
                    <a:pt x="7204602" y="1516062"/>
                    <a:pt x="7215959" y="1516062"/>
                  </a:cubicBezTo>
                  <a:close/>
                  <a:moveTo>
                    <a:pt x="5893164" y="1516062"/>
                  </a:moveTo>
                  <a:cubicBezTo>
                    <a:pt x="5904277" y="1516062"/>
                    <a:pt x="5915389" y="1527572"/>
                    <a:pt x="5919093" y="1539081"/>
                  </a:cubicBezTo>
                  <a:cubicBezTo>
                    <a:pt x="5919093" y="1554427"/>
                    <a:pt x="5911685" y="1562100"/>
                    <a:pt x="5900572" y="1562100"/>
                  </a:cubicBezTo>
                  <a:cubicBezTo>
                    <a:pt x="5889460" y="1562100"/>
                    <a:pt x="5878347" y="1550591"/>
                    <a:pt x="5878347" y="1539081"/>
                  </a:cubicBezTo>
                  <a:cubicBezTo>
                    <a:pt x="5874643" y="1527572"/>
                    <a:pt x="5882052" y="1516062"/>
                    <a:pt x="5893164" y="1516062"/>
                  </a:cubicBezTo>
                  <a:close/>
                  <a:moveTo>
                    <a:pt x="5828739" y="1516062"/>
                  </a:moveTo>
                  <a:cubicBezTo>
                    <a:pt x="5840248" y="1516062"/>
                    <a:pt x="5851758" y="1527572"/>
                    <a:pt x="5851758" y="1539081"/>
                  </a:cubicBezTo>
                  <a:cubicBezTo>
                    <a:pt x="5855594" y="1550591"/>
                    <a:pt x="5847921" y="1562100"/>
                    <a:pt x="5836412" y="1562100"/>
                  </a:cubicBezTo>
                  <a:cubicBezTo>
                    <a:pt x="5824902" y="1562100"/>
                    <a:pt x="5813393" y="1550591"/>
                    <a:pt x="5809556" y="1539081"/>
                  </a:cubicBezTo>
                  <a:cubicBezTo>
                    <a:pt x="5809556" y="1523735"/>
                    <a:pt x="5817229" y="1516062"/>
                    <a:pt x="5828739" y="1516062"/>
                  </a:cubicBezTo>
                  <a:close/>
                  <a:moveTo>
                    <a:pt x="5764818" y="1516062"/>
                  </a:moveTo>
                  <a:cubicBezTo>
                    <a:pt x="5776074" y="1516062"/>
                    <a:pt x="5783579" y="1523567"/>
                    <a:pt x="5787331" y="1538576"/>
                  </a:cubicBezTo>
                  <a:cubicBezTo>
                    <a:pt x="5787331" y="1549833"/>
                    <a:pt x="5779827" y="1557337"/>
                    <a:pt x="5768570" y="1557337"/>
                  </a:cubicBezTo>
                  <a:cubicBezTo>
                    <a:pt x="5757313" y="1557337"/>
                    <a:pt x="5746056" y="1549833"/>
                    <a:pt x="5746056" y="1534823"/>
                  </a:cubicBezTo>
                  <a:cubicBezTo>
                    <a:pt x="5746056" y="1523567"/>
                    <a:pt x="5753561" y="1516062"/>
                    <a:pt x="5764818" y="1516062"/>
                  </a:cubicBezTo>
                  <a:close/>
                  <a:moveTo>
                    <a:pt x="4585882" y="1516062"/>
                  </a:moveTo>
                  <a:cubicBezTo>
                    <a:pt x="4597139" y="1516062"/>
                    <a:pt x="4604643" y="1523567"/>
                    <a:pt x="4604643" y="1534823"/>
                  </a:cubicBezTo>
                  <a:cubicBezTo>
                    <a:pt x="4604643" y="1549833"/>
                    <a:pt x="4593386" y="1557337"/>
                    <a:pt x="4582130" y="1557337"/>
                  </a:cubicBezTo>
                  <a:cubicBezTo>
                    <a:pt x="4570873" y="1557337"/>
                    <a:pt x="4563368" y="1549833"/>
                    <a:pt x="4563368" y="1538576"/>
                  </a:cubicBezTo>
                  <a:cubicBezTo>
                    <a:pt x="4563368" y="1523567"/>
                    <a:pt x="4574625" y="1516062"/>
                    <a:pt x="4585882" y="1516062"/>
                  </a:cubicBezTo>
                  <a:close/>
                  <a:moveTo>
                    <a:pt x="4517620" y="1516062"/>
                  </a:moveTo>
                  <a:cubicBezTo>
                    <a:pt x="4528877" y="1516062"/>
                    <a:pt x="4536381" y="1527572"/>
                    <a:pt x="4536381" y="1539081"/>
                  </a:cubicBezTo>
                  <a:cubicBezTo>
                    <a:pt x="4536381" y="1550591"/>
                    <a:pt x="4525124" y="1562100"/>
                    <a:pt x="4513868" y="1562100"/>
                  </a:cubicBezTo>
                  <a:cubicBezTo>
                    <a:pt x="4502611" y="1562100"/>
                    <a:pt x="4495106" y="1550591"/>
                    <a:pt x="4495106" y="1539081"/>
                  </a:cubicBezTo>
                  <a:cubicBezTo>
                    <a:pt x="4498859" y="1527572"/>
                    <a:pt x="4506363" y="1516062"/>
                    <a:pt x="4517620" y="1516062"/>
                  </a:cubicBezTo>
                  <a:close/>
                  <a:moveTo>
                    <a:pt x="4454120" y="1516062"/>
                  </a:moveTo>
                  <a:cubicBezTo>
                    <a:pt x="4465377" y="1516062"/>
                    <a:pt x="4472881" y="1527572"/>
                    <a:pt x="4472881" y="1539081"/>
                  </a:cubicBezTo>
                  <a:cubicBezTo>
                    <a:pt x="4472881" y="1550591"/>
                    <a:pt x="4461624" y="1562100"/>
                    <a:pt x="4450368" y="1562100"/>
                  </a:cubicBezTo>
                  <a:cubicBezTo>
                    <a:pt x="4439111" y="1562100"/>
                    <a:pt x="4431606" y="1554427"/>
                    <a:pt x="4431606" y="1542918"/>
                  </a:cubicBezTo>
                  <a:cubicBezTo>
                    <a:pt x="4431606" y="1527572"/>
                    <a:pt x="4442863" y="1519899"/>
                    <a:pt x="4454120" y="1516062"/>
                  </a:cubicBezTo>
                  <a:close/>
                  <a:moveTo>
                    <a:pt x="1401553" y="1516062"/>
                  </a:moveTo>
                  <a:cubicBezTo>
                    <a:pt x="1408880" y="1516062"/>
                    <a:pt x="1412544" y="1523735"/>
                    <a:pt x="1405217" y="1535245"/>
                  </a:cubicBezTo>
                  <a:cubicBezTo>
                    <a:pt x="1401553" y="1550591"/>
                    <a:pt x="1386896" y="1558264"/>
                    <a:pt x="1375905" y="1562100"/>
                  </a:cubicBezTo>
                  <a:cubicBezTo>
                    <a:pt x="1368577" y="1562100"/>
                    <a:pt x="1364913" y="1554427"/>
                    <a:pt x="1372241" y="1542918"/>
                  </a:cubicBezTo>
                  <a:cubicBezTo>
                    <a:pt x="1379568" y="1531408"/>
                    <a:pt x="1390561" y="1519899"/>
                    <a:pt x="1401553" y="1516062"/>
                  </a:cubicBezTo>
                  <a:close/>
                  <a:moveTo>
                    <a:pt x="7151523" y="1512887"/>
                  </a:moveTo>
                  <a:cubicBezTo>
                    <a:pt x="7162635" y="1512887"/>
                    <a:pt x="7173748" y="1524000"/>
                    <a:pt x="7177452" y="1535112"/>
                  </a:cubicBezTo>
                  <a:cubicBezTo>
                    <a:pt x="7181156" y="1549929"/>
                    <a:pt x="7177452" y="1557337"/>
                    <a:pt x="7166340" y="1557337"/>
                  </a:cubicBezTo>
                  <a:cubicBezTo>
                    <a:pt x="7155227" y="1557337"/>
                    <a:pt x="7144115" y="1546225"/>
                    <a:pt x="7140410" y="1535112"/>
                  </a:cubicBezTo>
                  <a:cubicBezTo>
                    <a:pt x="7136706" y="1520295"/>
                    <a:pt x="7140410" y="1512887"/>
                    <a:pt x="7151523" y="1512887"/>
                  </a:cubicBezTo>
                  <a:close/>
                  <a:moveTo>
                    <a:pt x="5696976" y="1512887"/>
                  </a:moveTo>
                  <a:cubicBezTo>
                    <a:pt x="5708485" y="1512887"/>
                    <a:pt x="5719995" y="1524000"/>
                    <a:pt x="5719995" y="1535112"/>
                  </a:cubicBezTo>
                  <a:cubicBezTo>
                    <a:pt x="5723831" y="1546225"/>
                    <a:pt x="5716158" y="1557337"/>
                    <a:pt x="5704649" y="1557337"/>
                  </a:cubicBezTo>
                  <a:cubicBezTo>
                    <a:pt x="5693139" y="1557337"/>
                    <a:pt x="5681630" y="1546225"/>
                    <a:pt x="5681630" y="1535112"/>
                  </a:cubicBezTo>
                  <a:cubicBezTo>
                    <a:pt x="5677793" y="1524000"/>
                    <a:pt x="5685466" y="1512887"/>
                    <a:pt x="5696976" y="1512887"/>
                  </a:cubicBezTo>
                  <a:close/>
                  <a:moveTo>
                    <a:pt x="5633055" y="1512887"/>
                  </a:moveTo>
                  <a:cubicBezTo>
                    <a:pt x="5644311" y="1512887"/>
                    <a:pt x="5655568" y="1524000"/>
                    <a:pt x="5655568" y="1535112"/>
                  </a:cubicBezTo>
                  <a:cubicBezTo>
                    <a:pt x="5655568" y="1546225"/>
                    <a:pt x="5648064" y="1557337"/>
                    <a:pt x="5636807" y="1557337"/>
                  </a:cubicBezTo>
                  <a:cubicBezTo>
                    <a:pt x="5625550" y="1557337"/>
                    <a:pt x="5614293" y="1546225"/>
                    <a:pt x="5614293" y="1535112"/>
                  </a:cubicBezTo>
                  <a:cubicBezTo>
                    <a:pt x="5614293" y="1520295"/>
                    <a:pt x="5621798" y="1512887"/>
                    <a:pt x="5633055" y="1512887"/>
                  </a:cubicBezTo>
                  <a:close/>
                  <a:moveTo>
                    <a:pt x="5569050" y="1512887"/>
                  </a:moveTo>
                  <a:cubicBezTo>
                    <a:pt x="5580560" y="1512887"/>
                    <a:pt x="5588233" y="1520392"/>
                    <a:pt x="5592069" y="1535401"/>
                  </a:cubicBezTo>
                  <a:cubicBezTo>
                    <a:pt x="5592069" y="1546658"/>
                    <a:pt x="5584396" y="1554162"/>
                    <a:pt x="5572887" y="1554162"/>
                  </a:cubicBezTo>
                  <a:cubicBezTo>
                    <a:pt x="5561377" y="1554162"/>
                    <a:pt x="5549868" y="1546658"/>
                    <a:pt x="5549868" y="1531648"/>
                  </a:cubicBezTo>
                  <a:cubicBezTo>
                    <a:pt x="5546031" y="1520392"/>
                    <a:pt x="5557541" y="1512887"/>
                    <a:pt x="5569050" y="1512887"/>
                  </a:cubicBezTo>
                  <a:close/>
                  <a:moveTo>
                    <a:pt x="4781145" y="1512887"/>
                  </a:moveTo>
                  <a:cubicBezTo>
                    <a:pt x="4792402" y="1512887"/>
                    <a:pt x="4799906" y="1520392"/>
                    <a:pt x="4799906" y="1531648"/>
                  </a:cubicBezTo>
                  <a:cubicBezTo>
                    <a:pt x="4799906" y="1546658"/>
                    <a:pt x="4792402" y="1554162"/>
                    <a:pt x="4781145" y="1554162"/>
                  </a:cubicBezTo>
                  <a:cubicBezTo>
                    <a:pt x="4766136" y="1554162"/>
                    <a:pt x="4758631" y="1546658"/>
                    <a:pt x="4758631" y="1535401"/>
                  </a:cubicBezTo>
                  <a:cubicBezTo>
                    <a:pt x="4758631" y="1520392"/>
                    <a:pt x="4769888" y="1512887"/>
                    <a:pt x="4781145" y="1512887"/>
                  </a:cubicBezTo>
                  <a:close/>
                  <a:moveTo>
                    <a:pt x="4715769" y="1512887"/>
                  </a:moveTo>
                  <a:cubicBezTo>
                    <a:pt x="4727167" y="1512887"/>
                    <a:pt x="4736407" y="1522837"/>
                    <a:pt x="4736407" y="1535112"/>
                  </a:cubicBezTo>
                  <a:cubicBezTo>
                    <a:pt x="4736407" y="1547387"/>
                    <a:pt x="4727167" y="1557337"/>
                    <a:pt x="4715769" y="1557337"/>
                  </a:cubicBezTo>
                  <a:cubicBezTo>
                    <a:pt x="4704371" y="1557337"/>
                    <a:pt x="4695131" y="1547387"/>
                    <a:pt x="4695131" y="1535112"/>
                  </a:cubicBezTo>
                  <a:cubicBezTo>
                    <a:pt x="4695131" y="1522837"/>
                    <a:pt x="4704371" y="1512887"/>
                    <a:pt x="4715769" y="1512887"/>
                  </a:cubicBezTo>
                  <a:close/>
                  <a:moveTo>
                    <a:pt x="4649382" y="1512887"/>
                  </a:moveTo>
                  <a:cubicBezTo>
                    <a:pt x="4660639" y="1512887"/>
                    <a:pt x="4668143" y="1524000"/>
                    <a:pt x="4668143" y="1535112"/>
                  </a:cubicBezTo>
                  <a:cubicBezTo>
                    <a:pt x="4668143" y="1546225"/>
                    <a:pt x="4656886" y="1557337"/>
                    <a:pt x="4645630" y="1557337"/>
                  </a:cubicBezTo>
                  <a:cubicBezTo>
                    <a:pt x="4634373" y="1557337"/>
                    <a:pt x="4626868" y="1549929"/>
                    <a:pt x="4626868" y="1535112"/>
                  </a:cubicBezTo>
                  <a:cubicBezTo>
                    <a:pt x="4626868" y="1524000"/>
                    <a:pt x="4638125" y="1512887"/>
                    <a:pt x="4649382" y="1512887"/>
                  </a:cubicBezTo>
                  <a:close/>
                  <a:moveTo>
                    <a:pt x="2449791" y="1512887"/>
                  </a:moveTo>
                  <a:cubicBezTo>
                    <a:pt x="2461294" y="1512887"/>
                    <a:pt x="2465128" y="1520295"/>
                    <a:pt x="2461294" y="1531408"/>
                  </a:cubicBezTo>
                  <a:cubicBezTo>
                    <a:pt x="2457456" y="1546225"/>
                    <a:pt x="2445953" y="1553633"/>
                    <a:pt x="2434442" y="1557337"/>
                  </a:cubicBezTo>
                  <a:cubicBezTo>
                    <a:pt x="2422930" y="1557337"/>
                    <a:pt x="2419099" y="1549929"/>
                    <a:pt x="2422930" y="1535112"/>
                  </a:cubicBezTo>
                  <a:cubicBezTo>
                    <a:pt x="2426768" y="1524000"/>
                    <a:pt x="2442116" y="1512887"/>
                    <a:pt x="2449791" y="1512887"/>
                  </a:cubicBezTo>
                  <a:close/>
                  <a:moveTo>
                    <a:pt x="1883874" y="1512887"/>
                  </a:moveTo>
                  <a:cubicBezTo>
                    <a:pt x="1891446" y="1512887"/>
                    <a:pt x="1895233" y="1520295"/>
                    <a:pt x="1891446" y="1531408"/>
                  </a:cubicBezTo>
                  <a:cubicBezTo>
                    <a:pt x="1883874" y="1546225"/>
                    <a:pt x="1872515" y="1557337"/>
                    <a:pt x="1861157" y="1557337"/>
                  </a:cubicBezTo>
                  <a:cubicBezTo>
                    <a:pt x="1849799" y="1557337"/>
                    <a:pt x="1846012" y="1549929"/>
                    <a:pt x="1853584" y="1538816"/>
                  </a:cubicBezTo>
                  <a:cubicBezTo>
                    <a:pt x="1857371" y="1527704"/>
                    <a:pt x="1872515" y="1516591"/>
                    <a:pt x="1883874" y="1512887"/>
                  </a:cubicBezTo>
                  <a:close/>
                  <a:moveTo>
                    <a:pt x="7852546" y="1509712"/>
                  </a:moveTo>
                  <a:cubicBezTo>
                    <a:pt x="7863537" y="1509712"/>
                    <a:pt x="7878191" y="1520825"/>
                    <a:pt x="7881854" y="1531937"/>
                  </a:cubicBezTo>
                  <a:cubicBezTo>
                    <a:pt x="7889181" y="1546754"/>
                    <a:pt x="7881854" y="1554162"/>
                    <a:pt x="7874527" y="1554162"/>
                  </a:cubicBezTo>
                  <a:cubicBezTo>
                    <a:pt x="7863537" y="1550458"/>
                    <a:pt x="7852546" y="1543050"/>
                    <a:pt x="7845219" y="1528233"/>
                  </a:cubicBezTo>
                  <a:cubicBezTo>
                    <a:pt x="7841556" y="1517120"/>
                    <a:pt x="7845219" y="1509712"/>
                    <a:pt x="7852546" y="1509712"/>
                  </a:cubicBezTo>
                  <a:close/>
                  <a:moveTo>
                    <a:pt x="7090546" y="1509712"/>
                  </a:moveTo>
                  <a:cubicBezTo>
                    <a:pt x="7098118" y="1509712"/>
                    <a:pt x="7113260" y="1520825"/>
                    <a:pt x="7117046" y="1531937"/>
                  </a:cubicBezTo>
                  <a:cubicBezTo>
                    <a:pt x="7120831" y="1543050"/>
                    <a:pt x="7113260" y="1554162"/>
                    <a:pt x="7101903" y="1554162"/>
                  </a:cubicBezTo>
                  <a:cubicBezTo>
                    <a:pt x="7094332" y="1550458"/>
                    <a:pt x="7079189" y="1543050"/>
                    <a:pt x="7075404" y="1528233"/>
                  </a:cubicBezTo>
                  <a:cubicBezTo>
                    <a:pt x="7071618" y="1517120"/>
                    <a:pt x="7079189" y="1509712"/>
                    <a:pt x="7090546" y="1509712"/>
                  </a:cubicBezTo>
                  <a:close/>
                  <a:moveTo>
                    <a:pt x="5501052" y="1509712"/>
                  </a:moveTo>
                  <a:cubicBezTo>
                    <a:pt x="5512165" y="1509712"/>
                    <a:pt x="5523277" y="1520825"/>
                    <a:pt x="5523277" y="1531937"/>
                  </a:cubicBezTo>
                  <a:cubicBezTo>
                    <a:pt x="5526981" y="1546754"/>
                    <a:pt x="5515869" y="1554162"/>
                    <a:pt x="5504756" y="1554162"/>
                  </a:cubicBezTo>
                  <a:cubicBezTo>
                    <a:pt x="5493644" y="1554162"/>
                    <a:pt x="5486235" y="1543050"/>
                    <a:pt x="5482531" y="1531937"/>
                  </a:cubicBezTo>
                  <a:cubicBezTo>
                    <a:pt x="5482531" y="1520825"/>
                    <a:pt x="5489940" y="1509712"/>
                    <a:pt x="5501052" y="1509712"/>
                  </a:cubicBezTo>
                  <a:close/>
                  <a:moveTo>
                    <a:pt x="5436926" y="1509712"/>
                  </a:moveTo>
                  <a:cubicBezTo>
                    <a:pt x="5448616" y="1509712"/>
                    <a:pt x="5460306" y="1520825"/>
                    <a:pt x="5460306" y="1531937"/>
                  </a:cubicBezTo>
                  <a:cubicBezTo>
                    <a:pt x="5460306" y="1543050"/>
                    <a:pt x="5452513" y="1554162"/>
                    <a:pt x="5440823" y="1554162"/>
                  </a:cubicBezTo>
                  <a:cubicBezTo>
                    <a:pt x="5429133" y="1554162"/>
                    <a:pt x="5417443" y="1543050"/>
                    <a:pt x="5417443" y="1531937"/>
                  </a:cubicBezTo>
                  <a:cubicBezTo>
                    <a:pt x="5417443" y="1520825"/>
                    <a:pt x="5425237" y="1509712"/>
                    <a:pt x="5436926" y="1509712"/>
                  </a:cubicBezTo>
                  <a:close/>
                  <a:moveTo>
                    <a:pt x="5372993" y="1509712"/>
                  </a:moveTo>
                  <a:cubicBezTo>
                    <a:pt x="5384106" y="1509712"/>
                    <a:pt x="5391514" y="1520825"/>
                    <a:pt x="5391514" y="1531937"/>
                  </a:cubicBezTo>
                  <a:cubicBezTo>
                    <a:pt x="5395218" y="1543050"/>
                    <a:pt x="5384106" y="1554162"/>
                    <a:pt x="5372993" y="1554162"/>
                  </a:cubicBezTo>
                  <a:cubicBezTo>
                    <a:pt x="5361881" y="1554162"/>
                    <a:pt x="5354472" y="1543050"/>
                    <a:pt x="5350768" y="1531937"/>
                  </a:cubicBezTo>
                  <a:cubicBezTo>
                    <a:pt x="5350768" y="1520825"/>
                    <a:pt x="5361881" y="1509712"/>
                    <a:pt x="5372993" y="1509712"/>
                  </a:cubicBezTo>
                  <a:close/>
                  <a:moveTo>
                    <a:pt x="5304443" y="1509712"/>
                  </a:moveTo>
                  <a:cubicBezTo>
                    <a:pt x="5315699" y="1509712"/>
                    <a:pt x="5326956" y="1520825"/>
                    <a:pt x="5326956" y="1531937"/>
                  </a:cubicBezTo>
                  <a:cubicBezTo>
                    <a:pt x="5326956" y="1543050"/>
                    <a:pt x="5319452" y="1554162"/>
                    <a:pt x="5308195" y="1554162"/>
                  </a:cubicBezTo>
                  <a:cubicBezTo>
                    <a:pt x="5296938" y="1554162"/>
                    <a:pt x="5285681" y="1543050"/>
                    <a:pt x="5285681" y="1531937"/>
                  </a:cubicBezTo>
                  <a:cubicBezTo>
                    <a:pt x="5285681" y="1520825"/>
                    <a:pt x="5293186" y="1509712"/>
                    <a:pt x="5304443" y="1509712"/>
                  </a:cubicBezTo>
                  <a:close/>
                  <a:moveTo>
                    <a:pt x="5241231" y="1509712"/>
                  </a:moveTo>
                  <a:cubicBezTo>
                    <a:pt x="5252344" y="1509712"/>
                    <a:pt x="5259752" y="1520825"/>
                    <a:pt x="5259752" y="1531937"/>
                  </a:cubicBezTo>
                  <a:cubicBezTo>
                    <a:pt x="5263456" y="1543050"/>
                    <a:pt x="5252344" y="1554162"/>
                    <a:pt x="5241231" y="1554162"/>
                  </a:cubicBezTo>
                  <a:cubicBezTo>
                    <a:pt x="5230119" y="1554162"/>
                    <a:pt x="5222710" y="1543050"/>
                    <a:pt x="5222710" y="1531937"/>
                  </a:cubicBezTo>
                  <a:cubicBezTo>
                    <a:pt x="5219006" y="1520825"/>
                    <a:pt x="5230119" y="1509712"/>
                    <a:pt x="5241231" y="1509712"/>
                  </a:cubicBezTo>
                  <a:close/>
                  <a:moveTo>
                    <a:pt x="5172680" y="1509712"/>
                  </a:moveTo>
                  <a:cubicBezTo>
                    <a:pt x="5183936" y="1509712"/>
                    <a:pt x="5195193" y="1520825"/>
                    <a:pt x="5195193" y="1531937"/>
                  </a:cubicBezTo>
                  <a:cubicBezTo>
                    <a:pt x="5195193" y="1543050"/>
                    <a:pt x="5187689" y="1554162"/>
                    <a:pt x="5176432" y="1554162"/>
                  </a:cubicBezTo>
                  <a:cubicBezTo>
                    <a:pt x="5165175" y="1554162"/>
                    <a:pt x="5153918" y="1543050"/>
                    <a:pt x="5153918" y="1531937"/>
                  </a:cubicBezTo>
                  <a:cubicBezTo>
                    <a:pt x="5153918" y="1520825"/>
                    <a:pt x="5161423" y="1509712"/>
                    <a:pt x="5172680" y="1509712"/>
                  </a:cubicBezTo>
                  <a:close/>
                  <a:moveTo>
                    <a:pt x="5109180" y="1509712"/>
                  </a:moveTo>
                  <a:cubicBezTo>
                    <a:pt x="5120436" y="1509712"/>
                    <a:pt x="5127941" y="1520825"/>
                    <a:pt x="5131693" y="1531937"/>
                  </a:cubicBezTo>
                  <a:cubicBezTo>
                    <a:pt x="5131693" y="1543050"/>
                    <a:pt x="5120436" y="1554162"/>
                    <a:pt x="5109180" y="1554162"/>
                  </a:cubicBezTo>
                  <a:cubicBezTo>
                    <a:pt x="5097923" y="1554162"/>
                    <a:pt x="5090418" y="1543050"/>
                    <a:pt x="5090418" y="1531937"/>
                  </a:cubicBezTo>
                  <a:cubicBezTo>
                    <a:pt x="5090418" y="1520825"/>
                    <a:pt x="5097923" y="1509712"/>
                    <a:pt x="5109180" y="1509712"/>
                  </a:cubicBezTo>
                  <a:close/>
                  <a:moveTo>
                    <a:pt x="5044670" y="1509712"/>
                  </a:moveTo>
                  <a:cubicBezTo>
                    <a:pt x="5055927" y="1509712"/>
                    <a:pt x="5063431" y="1520825"/>
                    <a:pt x="5063431" y="1531937"/>
                  </a:cubicBezTo>
                  <a:cubicBezTo>
                    <a:pt x="5063431" y="1543050"/>
                    <a:pt x="5055927" y="1554162"/>
                    <a:pt x="5044670" y="1554162"/>
                  </a:cubicBezTo>
                  <a:cubicBezTo>
                    <a:pt x="5033413" y="1554162"/>
                    <a:pt x="5022156" y="1543050"/>
                    <a:pt x="5022156" y="1531937"/>
                  </a:cubicBezTo>
                  <a:cubicBezTo>
                    <a:pt x="5022156" y="1520825"/>
                    <a:pt x="5029661" y="1509712"/>
                    <a:pt x="5044670" y="1509712"/>
                  </a:cubicBezTo>
                  <a:close/>
                  <a:moveTo>
                    <a:pt x="4979294" y="1509712"/>
                  </a:moveTo>
                  <a:cubicBezTo>
                    <a:pt x="4990692" y="1509712"/>
                    <a:pt x="4999932" y="1519662"/>
                    <a:pt x="4999932" y="1531937"/>
                  </a:cubicBezTo>
                  <a:cubicBezTo>
                    <a:pt x="4999932" y="1544212"/>
                    <a:pt x="4990692" y="1554162"/>
                    <a:pt x="4979294" y="1554162"/>
                  </a:cubicBezTo>
                  <a:cubicBezTo>
                    <a:pt x="4967896" y="1554162"/>
                    <a:pt x="4958656" y="1544212"/>
                    <a:pt x="4958656" y="1531937"/>
                  </a:cubicBezTo>
                  <a:cubicBezTo>
                    <a:pt x="4958656" y="1519662"/>
                    <a:pt x="4967896" y="1509712"/>
                    <a:pt x="4979294" y="1509712"/>
                  </a:cubicBezTo>
                  <a:close/>
                  <a:moveTo>
                    <a:pt x="4911031" y="1509712"/>
                  </a:moveTo>
                  <a:cubicBezTo>
                    <a:pt x="4922429" y="1509712"/>
                    <a:pt x="4931669" y="1519662"/>
                    <a:pt x="4931669" y="1531937"/>
                  </a:cubicBezTo>
                  <a:cubicBezTo>
                    <a:pt x="4931669" y="1544212"/>
                    <a:pt x="4922429" y="1554162"/>
                    <a:pt x="4911031" y="1554162"/>
                  </a:cubicBezTo>
                  <a:cubicBezTo>
                    <a:pt x="4899633" y="1554162"/>
                    <a:pt x="4890393" y="1544212"/>
                    <a:pt x="4890393" y="1531937"/>
                  </a:cubicBezTo>
                  <a:cubicBezTo>
                    <a:pt x="4890393" y="1519662"/>
                    <a:pt x="4899633" y="1509712"/>
                    <a:pt x="4911031" y="1509712"/>
                  </a:cubicBezTo>
                  <a:close/>
                  <a:moveTo>
                    <a:pt x="4845655" y="1509712"/>
                  </a:moveTo>
                  <a:cubicBezTo>
                    <a:pt x="4856911" y="1509712"/>
                    <a:pt x="4868168" y="1520825"/>
                    <a:pt x="4868168" y="1531937"/>
                  </a:cubicBezTo>
                  <a:cubicBezTo>
                    <a:pt x="4868168" y="1546754"/>
                    <a:pt x="4856911" y="1554162"/>
                    <a:pt x="4845655" y="1554162"/>
                  </a:cubicBezTo>
                  <a:cubicBezTo>
                    <a:pt x="4834398" y="1554162"/>
                    <a:pt x="4826893" y="1546754"/>
                    <a:pt x="4826893" y="1531937"/>
                  </a:cubicBezTo>
                  <a:cubicBezTo>
                    <a:pt x="4826893" y="1520825"/>
                    <a:pt x="4834398" y="1513416"/>
                    <a:pt x="4845655" y="1509712"/>
                  </a:cubicBezTo>
                  <a:close/>
                  <a:moveTo>
                    <a:pt x="1458344" y="1509712"/>
                  </a:moveTo>
                  <a:cubicBezTo>
                    <a:pt x="1465917" y="1509712"/>
                    <a:pt x="1469703" y="1517120"/>
                    <a:pt x="1462130" y="1528233"/>
                  </a:cubicBezTo>
                  <a:cubicBezTo>
                    <a:pt x="1458344" y="1539345"/>
                    <a:pt x="1443199" y="1550458"/>
                    <a:pt x="1431841" y="1554162"/>
                  </a:cubicBezTo>
                  <a:cubicBezTo>
                    <a:pt x="1424269" y="1554162"/>
                    <a:pt x="1420483" y="1546754"/>
                    <a:pt x="1428055" y="1535641"/>
                  </a:cubicBezTo>
                  <a:cubicBezTo>
                    <a:pt x="1435628" y="1520825"/>
                    <a:pt x="1446986" y="1509712"/>
                    <a:pt x="1458344" y="1509712"/>
                  </a:cubicBezTo>
                  <a:close/>
                  <a:moveTo>
                    <a:pt x="410412" y="1509712"/>
                  </a:moveTo>
                  <a:cubicBezTo>
                    <a:pt x="421770" y="1509712"/>
                    <a:pt x="421770" y="1517120"/>
                    <a:pt x="414198" y="1528233"/>
                  </a:cubicBezTo>
                  <a:cubicBezTo>
                    <a:pt x="406626" y="1539345"/>
                    <a:pt x="391484" y="1550458"/>
                    <a:pt x="383914" y="1554162"/>
                  </a:cubicBezTo>
                  <a:cubicBezTo>
                    <a:pt x="372557" y="1554162"/>
                    <a:pt x="372557" y="1546754"/>
                    <a:pt x="380128" y="1535641"/>
                  </a:cubicBezTo>
                  <a:cubicBezTo>
                    <a:pt x="387699" y="1524529"/>
                    <a:pt x="402840" y="1513416"/>
                    <a:pt x="410412" y="1509712"/>
                  </a:cubicBezTo>
                  <a:close/>
                  <a:moveTo>
                    <a:pt x="7026639" y="1504949"/>
                  </a:moveTo>
                  <a:cubicBezTo>
                    <a:pt x="7038149" y="1504949"/>
                    <a:pt x="7049658" y="1516459"/>
                    <a:pt x="7053495" y="1527968"/>
                  </a:cubicBezTo>
                  <a:cubicBezTo>
                    <a:pt x="7057331" y="1539478"/>
                    <a:pt x="7053495" y="1550987"/>
                    <a:pt x="7041985" y="1547151"/>
                  </a:cubicBezTo>
                  <a:cubicBezTo>
                    <a:pt x="7030476" y="1547151"/>
                    <a:pt x="7018966" y="1535641"/>
                    <a:pt x="7015130" y="1524132"/>
                  </a:cubicBezTo>
                  <a:cubicBezTo>
                    <a:pt x="7011293" y="1512622"/>
                    <a:pt x="7015130" y="1504949"/>
                    <a:pt x="7026639" y="1504949"/>
                  </a:cubicBezTo>
                  <a:close/>
                  <a:moveTo>
                    <a:pt x="2513488" y="1504949"/>
                  </a:moveTo>
                  <a:cubicBezTo>
                    <a:pt x="2521055" y="1504949"/>
                    <a:pt x="2528628" y="1512622"/>
                    <a:pt x="2521055" y="1527968"/>
                  </a:cubicBezTo>
                  <a:cubicBezTo>
                    <a:pt x="2517270" y="1539478"/>
                    <a:pt x="2505921" y="1550987"/>
                    <a:pt x="2494558" y="1550987"/>
                  </a:cubicBezTo>
                  <a:cubicBezTo>
                    <a:pt x="2483200" y="1550987"/>
                    <a:pt x="2479413" y="1543314"/>
                    <a:pt x="2483200" y="1531805"/>
                  </a:cubicBezTo>
                  <a:cubicBezTo>
                    <a:pt x="2486988" y="1516459"/>
                    <a:pt x="2502135" y="1508786"/>
                    <a:pt x="2513488" y="1504949"/>
                  </a:cubicBezTo>
                  <a:close/>
                  <a:moveTo>
                    <a:pt x="1940422" y="1504949"/>
                  </a:moveTo>
                  <a:cubicBezTo>
                    <a:pt x="1951780" y="1504949"/>
                    <a:pt x="1955566" y="1512622"/>
                    <a:pt x="1947993" y="1524132"/>
                  </a:cubicBezTo>
                  <a:cubicBezTo>
                    <a:pt x="1944208" y="1539478"/>
                    <a:pt x="1929063" y="1550987"/>
                    <a:pt x="1921490" y="1550987"/>
                  </a:cubicBezTo>
                  <a:cubicBezTo>
                    <a:pt x="1910133" y="1550987"/>
                    <a:pt x="1906347" y="1543314"/>
                    <a:pt x="1910133" y="1531805"/>
                  </a:cubicBezTo>
                  <a:cubicBezTo>
                    <a:pt x="1917705" y="1520295"/>
                    <a:pt x="1929063" y="1508786"/>
                    <a:pt x="1940422" y="1504949"/>
                  </a:cubicBezTo>
                  <a:close/>
                  <a:moveTo>
                    <a:pt x="7795885" y="1501774"/>
                  </a:moveTo>
                  <a:cubicBezTo>
                    <a:pt x="7803212" y="1505478"/>
                    <a:pt x="7817866" y="1516591"/>
                    <a:pt x="7821529" y="1527703"/>
                  </a:cubicBezTo>
                  <a:cubicBezTo>
                    <a:pt x="7828856" y="1538816"/>
                    <a:pt x="7825193" y="1546224"/>
                    <a:pt x="7814202" y="1546224"/>
                  </a:cubicBezTo>
                  <a:cubicBezTo>
                    <a:pt x="7803212" y="1546224"/>
                    <a:pt x="7792221" y="1535112"/>
                    <a:pt x="7784894" y="1523999"/>
                  </a:cubicBezTo>
                  <a:cubicBezTo>
                    <a:pt x="7781231" y="1512887"/>
                    <a:pt x="7784894" y="1501774"/>
                    <a:pt x="7795885" y="1501774"/>
                  </a:cubicBezTo>
                  <a:close/>
                  <a:moveTo>
                    <a:pt x="6962936" y="1500849"/>
                  </a:moveTo>
                  <a:cubicBezTo>
                    <a:pt x="6974293" y="1500849"/>
                    <a:pt x="6985649" y="1512358"/>
                    <a:pt x="6989435" y="1523868"/>
                  </a:cubicBezTo>
                  <a:cubicBezTo>
                    <a:pt x="6997006" y="1535377"/>
                    <a:pt x="6989435" y="1543050"/>
                    <a:pt x="6978078" y="1543050"/>
                  </a:cubicBezTo>
                  <a:cubicBezTo>
                    <a:pt x="6966721" y="1543050"/>
                    <a:pt x="6955364" y="1531541"/>
                    <a:pt x="6951579" y="1520031"/>
                  </a:cubicBezTo>
                  <a:cubicBezTo>
                    <a:pt x="6947793" y="1508522"/>
                    <a:pt x="6951579" y="1497012"/>
                    <a:pt x="6962936" y="1500849"/>
                  </a:cubicBezTo>
                  <a:close/>
                  <a:moveTo>
                    <a:pt x="8345648" y="1500798"/>
                  </a:moveTo>
                  <a:cubicBezTo>
                    <a:pt x="8353220" y="1500798"/>
                    <a:pt x="8368362" y="1512155"/>
                    <a:pt x="8372148" y="1523511"/>
                  </a:cubicBezTo>
                  <a:cubicBezTo>
                    <a:pt x="8379719" y="1534868"/>
                    <a:pt x="8375933" y="1546225"/>
                    <a:pt x="8368362" y="1542440"/>
                  </a:cubicBezTo>
                  <a:cubicBezTo>
                    <a:pt x="8357005" y="1542440"/>
                    <a:pt x="8345648" y="1531083"/>
                    <a:pt x="8338077" y="1519726"/>
                  </a:cubicBezTo>
                  <a:cubicBezTo>
                    <a:pt x="8330506" y="1508369"/>
                    <a:pt x="8334292" y="1497012"/>
                    <a:pt x="8345648" y="1500798"/>
                  </a:cubicBezTo>
                  <a:close/>
                  <a:moveTo>
                    <a:pt x="2573820" y="1500798"/>
                  </a:moveTo>
                  <a:cubicBezTo>
                    <a:pt x="2585163" y="1497012"/>
                    <a:pt x="2588943" y="1508369"/>
                    <a:pt x="2585163" y="1519726"/>
                  </a:cubicBezTo>
                  <a:cubicBezTo>
                    <a:pt x="2581383" y="1531083"/>
                    <a:pt x="2566242" y="1542440"/>
                    <a:pt x="2554881" y="1542440"/>
                  </a:cubicBezTo>
                  <a:cubicBezTo>
                    <a:pt x="2547310" y="1546225"/>
                    <a:pt x="2539739" y="1534868"/>
                    <a:pt x="2543525" y="1523511"/>
                  </a:cubicBezTo>
                  <a:cubicBezTo>
                    <a:pt x="2551094" y="1512155"/>
                    <a:pt x="2562453" y="1500798"/>
                    <a:pt x="2573820" y="1500798"/>
                  </a:cubicBezTo>
                  <a:close/>
                  <a:moveTo>
                    <a:pt x="1515502" y="1500798"/>
                  </a:moveTo>
                  <a:cubicBezTo>
                    <a:pt x="1523075" y="1497012"/>
                    <a:pt x="1526861" y="1508369"/>
                    <a:pt x="1519289" y="1519726"/>
                  </a:cubicBezTo>
                  <a:cubicBezTo>
                    <a:pt x="1515502" y="1531083"/>
                    <a:pt x="1500358" y="1542440"/>
                    <a:pt x="1492786" y="1542440"/>
                  </a:cubicBezTo>
                  <a:cubicBezTo>
                    <a:pt x="1481427" y="1546225"/>
                    <a:pt x="1477641" y="1538654"/>
                    <a:pt x="1485213" y="1523511"/>
                  </a:cubicBezTo>
                  <a:cubicBezTo>
                    <a:pt x="1492786" y="1512155"/>
                    <a:pt x="1504144" y="1500798"/>
                    <a:pt x="1515502" y="1500798"/>
                  </a:cubicBezTo>
                  <a:close/>
                  <a:moveTo>
                    <a:pt x="463579" y="1500798"/>
                  </a:moveTo>
                  <a:cubicBezTo>
                    <a:pt x="470989" y="1497012"/>
                    <a:pt x="470989" y="1504583"/>
                    <a:pt x="463579" y="1515940"/>
                  </a:cubicBezTo>
                  <a:cubicBezTo>
                    <a:pt x="456170" y="1531083"/>
                    <a:pt x="441352" y="1542440"/>
                    <a:pt x="433942" y="1542440"/>
                  </a:cubicBezTo>
                  <a:cubicBezTo>
                    <a:pt x="426533" y="1546225"/>
                    <a:pt x="426533" y="1534868"/>
                    <a:pt x="433942" y="1523511"/>
                  </a:cubicBezTo>
                  <a:cubicBezTo>
                    <a:pt x="441352" y="1512155"/>
                    <a:pt x="452465" y="1500798"/>
                    <a:pt x="463579" y="1500798"/>
                  </a:cubicBezTo>
                  <a:close/>
                  <a:moveTo>
                    <a:pt x="7735560" y="1497012"/>
                  </a:moveTo>
                  <a:cubicBezTo>
                    <a:pt x="7746550" y="1497012"/>
                    <a:pt x="7757541" y="1508522"/>
                    <a:pt x="7761204" y="1520031"/>
                  </a:cubicBezTo>
                  <a:cubicBezTo>
                    <a:pt x="7768531" y="1531541"/>
                    <a:pt x="7764868" y="1543050"/>
                    <a:pt x="7753877" y="1543050"/>
                  </a:cubicBezTo>
                  <a:cubicBezTo>
                    <a:pt x="7742887" y="1539214"/>
                    <a:pt x="7731896" y="1527704"/>
                    <a:pt x="7724569" y="1516195"/>
                  </a:cubicBezTo>
                  <a:cubicBezTo>
                    <a:pt x="7720906" y="1504685"/>
                    <a:pt x="7724569" y="1497012"/>
                    <a:pt x="7735560" y="1497012"/>
                  </a:cubicBezTo>
                  <a:close/>
                  <a:moveTo>
                    <a:pt x="2000740" y="1497012"/>
                  </a:moveTo>
                  <a:cubicBezTo>
                    <a:pt x="2012098" y="1497012"/>
                    <a:pt x="2015880" y="1504685"/>
                    <a:pt x="2008310" y="1520031"/>
                  </a:cubicBezTo>
                  <a:cubicBezTo>
                    <a:pt x="2004524" y="1531541"/>
                    <a:pt x="1989386" y="1543050"/>
                    <a:pt x="1978033" y="1543050"/>
                  </a:cubicBezTo>
                  <a:cubicBezTo>
                    <a:pt x="1970466" y="1543050"/>
                    <a:pt x="1966680" y="1535377"/>
                    <a:pt x="1970466" y="1523868"/>
                  </a:cubicBezTo>
                  <a:cubicBezTo>
                    <a:pt x="1978033" y="1512358"/>
                    <a:pt x="1989386" y="1500849"/>
                    <a:pt x="2000740" y="1497012"/>
                  </a:cubicBezTo>
                  <a:close/>
                  <a:moveTo>
                    <a:pt x="1571074" y="1494448"/>
                  </a:moveTo>
                  <a:cubicBezTo>
                    <a:pt x="1578646" y="1490662"/>
                    <a:pt x="1582432" y="1502019"/>
                    <a:pt x="1578646" y="1513376"/>
                  </a:cubicBezTo>
                  <a:cubicBezTo>
                    <a:pt x="1571074" y="1524733"/>
                    <a:pt x="1555929" y="1536090"/>
                    <a:pt x="1548357" y="1536090"/>
                  </a:cubicBezTo>
                  <a:cubicBezTo>
                    <a:pt x="1536998" y="1539875"/>
                    <a:pt x="1533212" y="1528518"/>
                    <a:pt x="1540785" y="1517161"/>
                  </a:cubicBezTo>
                  <a:cubicBezTo>
                    <a:pt x="1548357" y="1505805"/>
                    <a:pt x="1559715" y="1494448"/>
                    <a:pt x="1571074" y="1494448"/>
                  </a:cubicBezTo>
                  <a:close/>
                  <a:moveTo>
                    <a:pt x="8285933" y="1493837"/>
                  </a:moveTo>
                  <a:cubicBezTo>
                    <a:pt x="8296924" y="1493837"/>
                    <a:pt x="8307914" y="1505347"/>
                    <a:pt x="8315241" y="1516856"/>
                  </a:cubicBezTo>
                  <a:cubicBezTo>
                    <a:pt x="8322568" y="1528366"/>
                    <a:pt x="8318905" y="1539875"/>
                    <a:pt x="8307914" y="1539875"/>
                  </a:cubicBezTo>
                  <a:cubicBezTo>
                    <a:pt x="8300587" y="1536039"/>
                    <a:pt x="8285933" y="1524529"/>
                    <a:pt x="8282270" y="1513020"/>
                  </a:cubicBezTo>
                  <a:cubicBezTo>
                    <a:pt x="8274943" y="1501510"/>
                    <a:pt x="8278606" y="1493837"/>
                    <a:pt x="8285933" y="1493837"/>
                  </a:cubicBezTo>
                  <a:close/>
                  <a:moveTo>
                    <a:pt x="6903221" y="1493837"/>
                  </a:moveTo>
                  <a:cubicBezTo>
                    <a:pt x="6914578" y="1497674"/>
                    <a:pt x="6925935" y="1505347"/>
                    <a:pt x="6929721" y="1520693"/>
                  </a:cubicBezTo>
                  <a:cubicBezTo>
                    <a:pt x="6933506" y="1532202"/>
                    <a:pt x="6925935" y="1539875"/>
                    <a:pt x="6914578" y="1539875"/>
                  </a:cubicBezTo>
                  <a:cubicBezTo>
                    <a:pt x="6903221" y="1539875"/>
                    <a:pt x="6891864" y="1528366"/>
                    <a:pt x="6888079" y="1516856"/>
                  </a:cubicBezTo>
                  <a:cubicBezTo>
                    <a:pt x="6884293" y="1505347"/>
                    <a:pt x="6891864" y="1493837"/>
                    <a:pt x="6903221" y="1493837"/>
                  </a:cubicBezTo>
                  <a:close/>
                  <a:moveTo>
                    <a:pt x="7675235" y="1490662"/>
                  </a:moveTo>
                  <a:cubicBezTo>
                    <a:pt x="7686225" y="1494366"/>
                    <a:pt x="7697216" y="1501775"/>
                    <a:pt x="7700879" y="1516591"/>
                  </a:cubicBezTo>
                  <a:cubicBezTo>
                    <a:pt x="7708206" y="1527704"/>
                    <a:pt x="7704543" y="1535112"/>
                    <a:pt x="7693552" y="1535112"/>
                  </a:cubicBezTo>
                  <a:cubicBezTo>
                    <a:pt x="7682562" y="1535112"/>
                    <a:pt x="7671571" y="1524000"/>
                    <a:pt x="7664244" y="1512887"/>
                  </a:cubicBezTo>
                  <a:cubicBezTo>
                    <a:pt x="7660581" y="1498070"/>
                    <a:pt x="7664244" y="1490662"/>
                    <a:pt x="7675235" y="1490662"/>
                  </a:cubicBezTo>
                  <a:close/>
                  <a:moveTo>
                    <a:pt x="6838785" y="1490662"/>
                  </a:moveTo>
                  <a:cubicBezTo>
                    <a:pt x="6849897" y="1494366"/>
                    <a:pt x="6861010" y="1501775"/>
                    <a:pt x="6864714" y="1516591"/>
                  </a:cubicBezTo>
                  <a:cubicBezTo>
                    <a:pt x="6868418" y="1527704"/>
                    <a:pt x="6861010" y="1535112"/>
                    <a:pt x="6853602" y="1535112"/>
                  </a:cubicBezTo>
                  <a:cubicBezTo>
                    <a:pt x="6842489" y="1535112"/>
                    <a:pt x="6831377" y="1524000"/>
                    <a:pt x="6827672" y="1512887"/>
                  </a:cubicBezTo>
                  <a:cubicBezTo>
                    <a:pt x="6823968" y="1501775"/>
                    <a:pt x="6827672" y="1490662"/>
                    <a:pt x="6838785" y="1490662"/>
                  </a:cubicBezTo>
                  <a:close/>
                  <a:moveTo>
                    <a:pt x="2057882" y="1490662"/>
                  </a:moveTo>
                  <a:cubicBezTo>
                    <a:pt x="2069237" y="1490662"/>
                    <a:pt x="2073022" y="1498070"/>
                    <a:pt x="2069237" y="1512887"/>
                  </a:cubicBezTo>
                  <a:cubicBezTo>
                    <a:pt x="2061668" y="1524000"/>
                    <a:pt x="2050312" y="1535112"/>
                    <a:pt x="2038958" y="1535112"/>
                  </a:cubicBezTo>
                  <a:cubicBezTo>
                    <a:pt x="2027602" y="1535112"/>
                    <a:pt x="2023819" y="1527704"/>
                    <a:pt x="2031385" y="1516591"/>
                  </a:cubicBezTo>
                  <a:cubicBezTo>
                    <a:pt x="2035173" y="1505479"/>
                    <a:pt x="2050312" y="1494366"/>
                    <a:pt x="2057882" y="1490662"/>
                  </a:cubicBezTo>
                  <a:close/>
                  <a:moveTo>
                    <a:pt x="512025" y="1489686"/>
                  </a:moveTo>
                  <a:cubicBezTo>
                    <a:pt x="519597" y="1485900"/>
                    <a:pt x="523382" y="1497257"/>
                    <a:pt x="512025" y="1508614"/>
                  </a:cubicBezTo>
                  <a:cubicBezTo>
                    <a:pt x="504452" y="1519971"/>
                    <a:pt x="493094" y="1531328"/>
                    <a:pt x="481736" y="1531328"/>
                  </a:cubicBezTo>
                  <a:cubicBezTo>
                    <a:pt x="474164" y="1535113"/>
                    <a:pt x="474164" y="1527542"/>
                    <a:pt x="481736" y="1512399"/>
                  </a:cubicBezTo>
                  <a:cubicBezTo>
                    <a:pt x="489308" y="1501043"/>
                    <a:pt x="504452" y="1489686"/>
                    <a:pt x="512025" y="1489686"/>
                  </a:cubicBezTo>
                  <a:close/>
                  <a:moveTo>
                    <a:pt x="7615398" y="1486510"/>
                  </a:moveTo>
                  <a:cubicBezTo>
                    <a:pt x="7626755" y="1486510"/>
                    <a:pt x="7638112" y="1497867"/>
                    <a:pt x="7641898" y="1509223"/>
                  </a:cubicBezTo>
                  <a:cubicBezTo>
                    <a:pt x="7649469" y="1520580"/>
                    <a:pt x="7645683" y="1531937"/>
                    <a:pt x="7634327" y="1528152"/>
                  </a:cubicBezTo>
                  <a:cubicBezTo>
                    <a:pt x="7622970" y="1528152"/>
                    <a:pt x="7611613" y="1516795"/>
                    <a:pt x="7604042" y="1505438"/>
                  </a:cubicBezTo>
                  <a:cubicBezTo>
                    <a:pt x="7600256" y="1494081"/>
                    <a:pt x="7604042" y="1482724"/>
                    <a:pt x="7615398" y="1486510"/>
                  </a:cubicBezTo>
                  <a:close/>
                  <a:moveTo>
                    <a:pt x="6774227" y="1485899"/>
                  </a:moveTo>
                  <a:cubicBezTo>
                    <a:pt x="6785737" y="1489736"/>
                    <a:pt x="6797246" y="1497409"/>
                    <a:pt x="6801083" y="1512755"/>
                  </a:cubicBezTo>
                  <a:cubicBezTo>
                    <a:pt x="6804919" y="1524264"/>
                    <a:pt x="6801083" y="1531937"/>
                    <a:pt x="6789573" y="1531937"/>
                  </a:cubicBezTo>
                  <a:cubicBezTo>
                    <a:pt x="6778064" y="1531937"/>
                    <a:pt x="6766554" y="1520428"/>
                    <a:pt x="6762718" y="1508918"/>
                  </a:cubicBezTo>
                  <a:cubicBezTo>
                    <a:pt x="6758881" y="1497409"/>
                    <a:pt x="6762718" y="1485899"/>
                    <a:pt x="6774227" y="1485899"/>
                  </a:cubicBezTo>
                  <a:close/>
                  <a:moveTo>
                    <a:pt x="6714564" y="1482724"/>
                  </a:moveTo>
                  <a:cubicBezTo>
                    <a:pt x="6726073" y="1486428"/>
                    <a:pt x="6737583" y="1493837"/>
                    <a:pt x="6741419" y="1508653"/>
                  </a:cubicBezTo>
                  <a:cubicBezTo>
                    <a:pt x="6741419" y="1519766"/>
                    <a:pt x="6737583" y="1527174"/>
                    <a:pt x="6726073" y="1527174"/>
                  </a:cubicBezTo>
                  <a:cubicBezTo>
                    <a:pt x="6714564" y="1527174"/>
                    <a:pt x="6703054" y="1516062"/>
                    <a:pt x="6699218" y="1504949"/>
                  </a:cubicBezTo>
                  <a:cubicBezTo>
                    <a:pt x="6695381" y="1493837"/>
                    <a:pt x="6703054" y="1482724"/>
                    <a:pt x="6714564" y="1482724"/>
                  </a:cubicBezTo>
                  <a:close/>
                  <a:moveTo>
                    <a:pt x="2118199" y="1482724"/>
                  </a:moveTo>
                  <a:cubicBezTo>
                    <a:pt x="2129558" y="1482724"/>
                    <a:pt x="2133342" y="1493837"/>
                    <a:pt x="2129558" y="1504949"/>
                  </a:cubicBezTo>
                  <a:cubicBezTo>
                    <a:pt x="2121984" y="1516062"/>
                    <a:pt x="2110628" y="1527174"/>
                    <a:pt x="2099274" y="1527174"/>
                  </a:cubicBezTo>
                  <a:cubicBezTo>
                    <a:pt x="2087917" y="1527174"/>
                    <a:pt x="2084132" y="1519766"/>
                    <a:pt x="2091702" y="1508653"/>
                  </a:cubicBezTo>
                  <a:cubicBezTo>
                    <a:pt x="2095488" y="1497541"/>
                    <a:pt x="2110628" y="1486428"/>
                    <a:pt x="2118199" y="1482724"/>
                  </a:cubicBezTo>
                  <a:close/>
                  <a:moveTo>
                    <a:pt x="1628232" y="1482724"/>
                  </a:moveTo>
                  <a:cubicBezTo>
                    <a:pt x="1639590" y="1482724"/>
                    <a:pt x="1639590" y="1490132"/>
                    <a:pt x="1635804" y="1504949"/>
                  </a:cubicBezTo>
                  <a:cubicBezTo>
                    <a:pt x="1628232" y="1516062"/>
                    <a:pt x="1616873" y="1527174"/>
                    <a:pt x="1605515" y="1527174"/>
                  </a:cubicBezTo>
                  <a:cubicBezTo>
                    <a:pt x="1594157" y="1527174"/>
                    <a:pt x="1590371" y="1519766"/>
                    <a:pt x="1597942" y="1508653"/>
                  </a:cubicBezTo>
                  <a:cubicBezTo>
                    <a:pt x="1605515" y="1497541"/>
                    <a:pt x="1616873" y="1486428"/>
                    <a:pt x="1628232" y="1482724"/>
                  </a:cubicBezTo>
                  <a:close/>
                  <a:moveTo>
                    <a:pt x="561243" y="1479550"/>
                  </a:moveTo>
                  <a:cubicBezTo>
                    <a:pt x="572602" y="1479550"/>
                    <a:pt x="572602" y="1486958"/>
                    <a:pt x="565030" y="1498071"/>
                  </a:cubicBezTo>
                  <a:cubicBezTo>
                    <a:pt x="557457" y="1509183"/>
                    <a:pt x="542313" y="1520296"/>
                    <a:pt x="534741" y="1524000"/>
                  </a:cubicBezTo>
                  <a:cubicBezTo>
                    <a:pt x="527169" y="1524000"/>
                    <a:pt x="523383" y="1516592"/>
                    <a:pt x="530955" y="1505479"/>
                  </a:cubicBezTo>
                  <a:cubicBezTo>
                    <a:pt x="542313" y="1494367"/>
                    <a:pt x="553672" y="1483254"/>
                    <a:pt x="561243" y="1479550"/>
                  </a:cubicBezTo>
                  <a:close/>
                  <a:moveTo>
                    <a:pt x="8172610" y="1479549"/>
                  </a:moveTo>
                  <a:cubicBezTo>
                    <a:pt x="8183967" y="1479549"/>
                    <a:pt x="8195324" y="1490662"/>
                    <a:pt x="8202895" y="1505478"/>
                  </a:cubicBezTo>
                  <a:cubicBezTo>
                    <a:pt x="8206681" y="1516591"/>
                    <a:pt x="8202895" y="1523999"/>
                    <a:pt x="8195324" y="1523999"/>
                  </a:cubicBezTo>
                  <a:cubicBezTo>
                    <a:pt x="8183967" y="1523999"/>
                    <a:pt x="8172610" y="1512887"/>
                    <a:pt x="8165039" y="1498070"/>
                  </a:cubicBezTo>
                  <a:cubicBezTo>
                    <a:pt x="8157468" y="1486957"/>
                    <a:pt x="8161254" y="1479549"/>
                    <a:pt x="8172610" y="1479549"/>
                  </a:cubicBezTo>
                  <a:close/>
                  <a:moveTo>
                    <a:pt x="7555073" y="1479549"/>
                  </a:moveTo>
                  <a:cubicBezTo>
                    <a:pt x="7566430" y="1483253"/>
                    <a:pt x="7577787" y="1490662"/>
                    <a:pt x="7581573" y="1505478"/>
                  </a:cubicBezTo>
                  <a:cubicBezTo>
                    <a:pt x="7589144" y="1516591"/>
                    <a:pt x="7585358" y="1523999"/>
                    <a:pt x="7574002" y="1523999"/>
                  </a:cubicBezTo>
                  <a:cubicBezTo>
                    <a:pt x="7562645" y="1523999"/>
                    <a:pt x="7551288" y="1512887"/>
                    <a:pt x="7543717" y="1501774"/>
                  </a:cubicBezTo>
                  <a:cubicBezTo>
                    <a:pt x="7539931" y="1486957"/>
                    <a:pt x="7543717" y="1479549"/>
                    <a:pt x="7555073" y="1479549"/>
                  </a:cubicBezTo>
                  <a:close/>
                  <a:moveTo>
                    <a:pt x="6650809" y="1479549"/>
                  </a:moveTo>
                  <a:cubicBezTo>
                    <a:pt x="6662166" y="1483253"/>
                    <a:pt x="6673523" y="1490662"/>
                    <a:pt x="6677309" y="1505478"/>
                  </a:cubicBezTo>
                  <a:cubicBezTo>
                    <a:pt x="6681094" y="1516591"/>
                    <a:pt x="6673523" y="1523999"/>
                    <a:pt x="6662166" y="1523999"/>
                  </a:cubicBezTo>
                  <a:cubicBezTo>
                    <a:pt x="6650809" y="1523999"/>
                    <a:pt x="6639452" y="1512887"/>
                    <a:pt x="6635667" y="1501774"/>
                  </a:cubicBezTo>
                  <a:cubicBezTo>
                    <a:pt x="6631881" y="1490662"/>
                    <a:pt x="6639452" y="1479549"/>
                    <a:pt x="6650809" y="1479549"/>
                  </a:cubicBezTo>
                  <a:close/>
                  <a:moveTo>
                    <a:pt x="6585721" y="1478624"/>
                  </a:moveTo>
                  <a:cubicBezTo>
                    <a:pt x="6597078" y="1478624"/>
                    <a:pt x="6608435" y="1486297"/>
                    <a:pt x="6612221" y="1501643"/>
                  </a:cubicBezTo>
                  <a:cubicBezTo>
                    <a:pt x="6616006" y="1513152"/>
                    <a:pt x="6608435" y="1520825"/>
                    <a:pt x="6597078" y="1520825"/>
                  </a:cubicBezTo>
                  <a:cubicBezTo>
                    <a:pt x="6585721" y="1520825"/>
                    <a:pt x="6574364" y="1509316"/>
                    <a:pt x="6570579" y="1497806"/>
                  </a:cubicBezTo>
                  <a:cubicBezTo>
                    <a:pt x="6566793" y="1486297"/>
                    <a:pt x="6574364" y="1474787"/>
                    <a:pt x="6585721" y="1478624"/>
                  </a:cubicBezTo>
                  <a:close/>
                  <a:moveTo>
                    <a:pt x="2178533" y="1478573"/>
                  </a:moveTo>
                  <a:cubicBezTo>
                    <a:pt x="2189873" y="1474787"/>
                    <a:pt x="2193656" y="1486144"/>
                    <a:pt x="2186093" y="1497501"/>
                  </a:cubicBezTo>
                  <a:cubicBezTo>
                    <a:pt x="2182313" y="1508858"/>
                    <a:pt x="2170958" y="1520215"/>
                    <a:pt x="2159598" y="1520215"/>
                  </a:cubicBezTo>
                  <a:cubicBezTo>
                    <a:pt x="2148239" y="1524000"/>
                    <a:pt x="2144454" y="1512643"/>
                    <a:pt x="2148239" y="1501286"/>
                  </a:cubicBezTo>
                  <a:cubicBezTo>
                    <a:pt x="2155810" y="1489930"/>
                    <a:pt x="2167173" y="1478573"/>
                    <a:pt x="2178533" y="1478573"/>
                  </a:cubicBezTo>
                  <a:close/>
                  <a:moveTo>
                    <a:pt x="8643488" y="1474787"/>
                  </a:moveTo>
                  <a:cubicBezTo>
                    <a:pt x="8651059" y="1478624"/>
                    <a:pt x="8666202" y="1490133"/>
                    <a:pt x="8673773" y="1501643"/>
                  </a:cubicBezTo>
                  <a:cubicBezTo>
                    <a:pt x="8681344" y="1513152"/>
                    <a:pt x="8677558" y="1520825"/>
                    <a:pt x="8666202" y="1520825"/>
                  </a:cubicBezTo>
                  <a:cubicBezTo>
                    <a:pt x="8658630" y="1520825"/>
                    <a:pt x="8643488" y="1509316"/>
                    <a:pt x="8635917" y="1497806"/>
                  </a:cubicBezTo>
                  <a:cubicBezTo>
                    <a:pt x="8632131" y="1482460"/>
                    <a:pt x="8632131" y="1474787"/>
                    <a:pt x="8643488" y="1474787"/>
                  </a:cubicBezTo>
                  <a:close/>
                  <a:moveTo>
                    <a:pt x="7494748" y="1474787"/>
                  </a:moveTo>
                  <a:cubicBezTo>
                    <a:pt x="7506105" y="1474787"/>
                    <a:pt x="7517462" y="1486297"/>
                    <a:pt x="7521248" y="1497806"/>
                  </a:cubicBezTo>
                  <a:cubicBezTo>
                    <a:pt x="7528819" y="1509316"/>
                    <a:pt x="7521248" y="1520825"/>
                    <a:pt x="7513677" y="1520825"/>
                  </a:cubicBezTo>
                  <a:cubicBezTo>
                    <a:pt x="7502320" y="1516989"/>
                    <a:pt x="7487177" y="1505479"/>
                    <a:pt x="7483392" y="1493970"/>
                  </a:cubicBezTo>
                  <a:cubicBezTo>
                    <a:pt x="7479606" y="1482460"/>
                    <a:pt x="7483392" y="1474787"/>
                    <a:pt x="7494748" y="1474787"/>
                  </a:cubicBezTo>
                  <a:close/>
                  <a:moveTo>
                    <a:pt x="6521814" y="1474787"/>
                  </a:moveTo>
                  <a:cubicBezTo>
                    <a:pt x="6533324" y="1474787"/>
                    <a:pt x="6544833" y="1486297"/>
                    <a:pt x="6548670" y="1497806"/>
                  </a:cubicBezTo>
                  <a:cubicBezTo>
                    <a:pt x="6552506" y="1509316"/>
                    <a:pt x="6544833" y="1520825"/>
                    <a:pt x="6533324" y="1516989"/>
                  </a:cubicBezTo>
                  <a:cubicBezTo>
                    <a:pt x="6521814" y="1516989"/>
                    <a:pt x="6510305" y="1505479"/>
                    <a:pt x="6506468" y="1493970"/>
                  </a:cubicBezTo>
                  <a:cubicBezTo>
                    <a:pt x="6506468" y="1482460"/>
                    <a:pt x="6510305" y="1474787"/>
                    <a:pt x="6521814" y="1474787"/>
                  </a:cubicBezTo>
                  <a:close/>
                  <a:moveTo>
                    <a:pt x="1684780" y="1474787"/>
                  </a:moveTo>
                  <a:cubicBezTo>
                    <a:pt x="1696138" y="1474787"/>
                    <a:pt x="1699924" y="1482460"/>
                    <a:pt x="1692351" y="1493970"/>
                  </a:cubicBezTo>
                  <a:cubicBezTo>
                    <a:pt x="1684780" y="1509316"/>
                    <a:pt x="1673421" y="1520825"/>
                    <a:pt x="1662062" y="1520825"/>
                  </a:cubicBezTo>
                  <a:cubicBezTo>
                    <a:pt x="1654490" y="1520825"/>
                    <a:pt x="1650704" y="1513152"/>
                    <a:pt x="1654490" y="1501643"/>
                  </a:cubicBezTo>
                  <a:cubicBezTo>
                    <a:pt x="1662062" y="1490133"/>
                    <a:pt x="1677207" y="1478624"/>
                    <a:pt x="1684780" y="1474787"/>
                  </a:cubicBezTo>
                  <a:close/>
                  <a:moveTo>
                    <a:pt x="8115460" y="1471612"/>
                  </a:moveTo>
                  <a:cubicBezTo>
                    <a:pt x="8123032" y="1475316"/>
                    <a:pt x="8138174" y="1486429"/>
                    <a:pt x="8141960" y="1497541"/>
                  </a:cubicBezTo>
                  <a:cubicBezTo>
                    <a:pt x="8149531" y="1508654"/>
                    <a:pt x="8145745" y="1516062"/>
                    <a:pt x="8134389" y="1516062"/>
                  </a:cubicBezTo>
                  <a:cubicBezTo>
                    <a:pt x="8126817" y="1516062"/>
                    <a:pt x="8111675" y="1504950"/>
                    <a:pt x="8107889" y="1493837"/>
                  </a:cubicBezTo>
                  <a:cubicBezTo>
                    <a:pt x="8100318" y="1479020"/>
                    <a:pt x="8104104" y="1471612"/>
                    <a:pt x="8115460" y="1471612"/>
                  </a:cubicBezTo>
                  <a:close/>
                  <a:moveTo>
                    <a:pt x="6457785" y="1471612"/>
                  </a:moveTo>
                  <a:cubicBezTo>
                    <a:pt x="6468897" y="1471612"/>
                    <a:pt x="6480010" y="1482725"/>
                    <a:pt x="6483714" y="1493837"/>
                  </a:cubicBezTo>
                  <a:cubicBezTo>
                    <a:pt x="6487418" y="1504950"/>
                    <a:pt x="6480010" y="1516062"/>
                    <a:pt x="6468897" y="1516062"/>
                  </a:cubicBezTo>
                  <a:cubicBezTo>
                    <a:pt x="6457785" y="1512358"/>
                    <a:pt x="6446672" y="1504950"/>
                    <a:pt x="6442968" y="1490133"/>
                  </a:cubicBezTo>
                  <a:cubicBezTo>
                    <a:pt x="6442968" y="1479020"/>
                    <a:pt x="6446672" y="1471612"/>
                    <a:pt x="6457785" y="1471612"/>
                  </a:cubicBezTo>
                  <a:close/>
                  <a:moveTo>
                    <a:pt x="614003" y="1470636"/>
                  </a:moveTo>
                  <a:cubicBezTo>
                    <a:pt x="621331" y="1466850"/>
                    <a:pt x="624995" y="1474421"/>
                    <a:pt x="614003" y="1489564"/>
                  </a:cubicBezTo>
                  <a:cubicBezTo>
                    <a:pt x="606676" y="1500921"/>
                    <a:pt x="595684" y="1512278"/>
                    <a:pt x="584692" y="1512278"/>
                  </a:cubicBezTo>
                  <a:cubicBezTo>
                    <a:pt x="577364" y="1516063"/>
                    <a:pt x="577364" y="1504706"/>
                    <a:pt x="584692" y="1493349"/>
                  </a:cubicBezTo>
                  <a:cubicBezTo>
                    <a:pt x="592020" y="1481993"/>
                    <a:pt x="606676" y="1470636"/>
                    <a:pt x="614003" y="1470636"/>
                  </a:cubicBezTo>
                  <a:close/>
                  <a:moveTo>
                    <a:pt x="2238855" y="1470635"/>
                  </a:moveTo>
                  <a:cubicBezTo>
                    <a:pt x="2250205" y="1466849"/>
                    <a:pt x="2253989" y="1478206"/>
                    <a:pt x="2246421" y="1489563"/>
                  </a:cubicBezTo>
                  <a:cubicBezTo>
                    <a:pt x="2242635" y="1500920"/>
                    <a:pt x="2231277" y="1512277"/>
                    <a:pt x="2219913" y="1512277"/>
                  </a:cubicBezTo>
                  <a:cubicBezTo>
                    <a:pt x="2208549" y="1516062"/>
                    <a:pt x="2204763" y="1504705"/>
                    <a:pt x="2208549" y="1493348"/>
                  </a:cubicBezTo>
                  <a:cubicBezTo>
                    <a:pt x="2216127" y="1481992"/>
                    <a:pt x="2227493" y="1470635"/>
                    <a:pt x="2238855" y="1470635"/>
                  </a:cubicBezTo>
                  <a:close/>
                  <a:moveTo>
                    <a:pt x="8055868" y="1467460"/>
                  </a:moveTo>
                  <a:cubicBezTo>
                    <a:pt x="8066981" y="1467460"/>
                    <a:pt x="8078094" y="1478817"/>
                    <a:pt x="8085502" y="1490173"/>
                  </a:cubicBezTo>
                  <a:cubicBezTo>
                    <a:pt x="8089206" y="1501530"/>
                    <a:pt x="8089206" y="1512887"/>
                    <a:pt x="8078094" y="1509102"/>
                  </a:cubicBezTo>
                  <a:cubicBezTo>
                    <a:pt x="8066981" y="1509102"/>
                    <a:pt x="8055868" y="1497745"/>
                    <a:pt x="8048460" y="1486388"/>
                  </a:cubicBezTo>
                  <a:cubicBezTo>
                    <a:pt x="8044756" y="1475031"/>
                    <a:pt x="8044756" y="1463674"/>
                    <a:pt x="8055868" y="1467460"/>
                  </a:cubicBezTo>
                  <a:close/>
                  <a:moveTo>
                    <a:pt x="1326424" y="1467460"/>
                  </a:moveTo>
                  <a:cubicBezTo>
                    <a:pt x="1337416" y="1463674"/>
                    <a:pt x="1341080" y="1475031"/>
                    <a:pt x="1333752" y="1486388"/>
                  </a:cubicBezTo>
                  <a:cubicBezTo>
                    <a:pt x="1326424" y="1497745"/>
                    <a:pt x="1311769" y="1509102"/>
                    <a:pt x="1304441" y="1509102"/>
                  </a:cubicBezTo>
                  <a:cubicBezTo>
                    <a:pt x="1293448" y="1512887"/>
                    <a:pt x="1293448" y="1501530"/>
                    <a:pt x="1300776" y="1490173"/>
                  </a:cubicBezTo>
                  <a:cubicBezTo>
                    <a:pt x="1304441" y="1478817"/>
                    <a:pt x="1319096" y="1467460"/>
                    <a:pt x="1326424" y="1467460"/>
                  </a:cubicBezTo>
                  <a:close/>
                  <a:moveTo>
                    <a:pt x="7434098" y="1466849"/>
                  </a:moveTo>
                  <a:cubicBezTo>
                    <a:pt x="7445210" y="1470686"/>
                    <a:pt x="7456323" y="1478359"/>
                    <a:pt x="7460027" y="1493705"/>
                  </a:cubicBezTo>
                  <a:cubicBezTo>
                    <a:pt x="7463731" y="1505214"/>
                    <a:pt x="7460027" y="1512887"/>
                    <a:pt x="7448914" y="1512887"/>
                  </a:cubicBezTo>
                  <a:cubicBezTo>
                    <a:pt x="7441506" y="1512887"/>
                    <a:pt x="7426689" y="1501378"/>
                    <a:pt x="7422985" y="1489868"/>
                  </a:cubicBezTo>
                  <a:cubicBezTo>
                    <a:pt x="7419281" y="1478359"/>
                    <a:pt x="7422985" y="1466849"/>
                    <a:pt x="7434098" y="1466849"/>
                  </a:cubicBezTo>
                  <a:close/>
                  <a:moveTo>
                    <a:pt x="6394285" y="1466849"/>
                  </a:moveTo>
                  <a:cubicBezTo>
                    <a:pt x="6405397" y="1466849"/>
                    <a:pt x="6416510" y="1478359"/>
                    <a:pt x="6420214" y="1489868"/>
                  </a:cubicBezTo>
                  <a:cubicBezTo>
                    <a:pt x="6423918" y="1501378"/>
                    <a:pt x="6416510" y="1512887"/>
                    <a:pt x="6405397" y="1512887"/>
                  </a:cubicBezTo>
                  <a:cubicBezTo>
                    <a:pt x="6394285" y="1512887"/>
                    <a:pt x="6383172" y="1501378"/>
                    <a:pt x="6383172" y="1489868"/>
                  </a:cubicBezTo>
                  <a:cubicBezTo>
                    <a:pt x="6379468" y="1474522"/>
                    <a:pt x="6386877" y="1466849"/>
                    <a:pt x="6394285" y="1466849"/>
                  </a:cubicBezTo>
                  <a:close/>
                  <a:moveTo>
                    <a:pt x="1740838" y="1466849"/>
                  </a:moveTo>
                  <a:cubicBezTo>
                    <a:pt x="1751831" y="1466849"/>
                    <a:pt x="1755495" y="1474522"/>
                    <a:pt x="1748166" y="1486032"/>
                  </a:cubicBezTo>
                  <a:cubicBezTo>
                    <a:pt x="1744502" y="1501378"/>
                    <a:pt x="1729846" y="1509051"/>
                    <a:pt x="1718855" y="1512887"/>
                  </a:cubicBezTo>
                  <a:cubicBezTo>
                    <a:pt x="1711527" y="1512887"/>
                    <a:pt x="1707863" y="1505214"/>
                    <a:pt x="1715191" y="1493705"/>
                  </a:cubicBezTo>
                  <a:cubicBezTo>
                    <a:pt x="1718855" y="1478359"/>
                    <a:pt x="1733510" y="1470686"/>
                    <a:pt x="1740838" y="1466849"/>
                  </a:cubicBezTo>
                  <a:close/>
                  <a:moveTo>
                    <a:pt x="358521" y="1464285"/>
                  </a:moveTo>
                  <a:cubicBezTo>
                    <a:pt x="366193" y="1460499"/>
                    <a:pt x="366193" y="1468070"/>
                    <a:pt x="358521" y="1483213"/>
                  </a:cubicBezTo>
                  <a:cubicBezTo>
                    <a:pt x="350848" y="1494570"/>
                    <a:pt x="339340" y="1505927"/>
                    <a:pt x="327831" y="1505927"/>
                  </a:cubicBezTo>
                  <a:cubicBezTo>
                    <a:pt x="320158" y="1509712"/>
                    <a:pt x="320158" y="1498355"/>
                    <a:pt x="327831" y="1486998"/>
                  </a:cubicBezTo>
                  <a:cubicBezTo>
                    <a:pt x="335503" y="1475642"/>
                    <a:pt x="350848" y="1464285"/>
                    <a:pt x="358521" y="1464285"/>
                  </a:cubicBezTo>
                  <a:close/>
                  <a:moveTo>
                    <a:pt x="7373773" y="1463674"/>
                  </a:moveTo>
                  <a:cubicBezTo>
                    <a:pt x="7381181" y="1463674"/>
                    <a:pt x="7395998" y="1475184"/>
                    <a:pt x="7399702" y="1486693"/>
                  </a:cubicBezTo>
                  <a:cubicBezTo>
                    <a:pt x="7403406" y="1502039"/>
                    <a:pt x="7399702" y="1509712"/>
                    <a:pt x="7388589" y="1509712"/>
                  </a:cubicBezTo>
                  <a:cubicBezTo>
                    <a:pt x="7377477" y="1505876"/>
                    <a:pt x="7366364" y="1498203"/>
                    <a:pt x="7362660" y="1482857"/>
                  </a:cubicBezTo>
                  <a:cubicBezTo>
                    <a:pt x="7358956" y="1471347"/>
                    <a:pt x="7362660" y="1463674"/>
                    <a:pt x="7373773" y="1463674"/>
                  </a:cubicBezTo>
                  <a:close/>
                  <a:moveTo>
                    <a:pt x="2299173" y="1463674"/>
                  </a:moveTo>
                  <a:cubicBezTo>
                    <a:pt x="2306744" y="1463674"/>
                    <a:pt x="2314315" y="1471347"/>
                    <a:pt x="2306744" y="1482857"/>
                  </a:cubicBezTo>
                  <a:cubicBezTo>
                    <a:pt x="2302961" y="1494366"/>
                    <a:pt x="2291604" y="1505876"/>
                    <a:pt x="2280245" y="1509712"/>
                  </a:cubicBezTo>
                  <a:cubicBezTo>
                    <a:pt x="2268889" y="1509712"/>
                    <a:pt x="2265101" y="1502039"/>
                    <a:pt x="2268889" y="1486693"/>
                  </a:cubicBezTo>
                  <a:cubicBezTo>
                    <a:pt x="2276465" y="1475184"/>
                    <a:pt x="2287807" y="1463674"/>
                    <a:pt x="2299173" y="1463674"/>
                  </a:cubicBezTo>
                  <a:close/>
                  <a:moveTo>
                    <a:pt x="7999573" y="1460499"/>
                  </a:moveTo>
                  <a:cubicBezTo>
                    <a:pt x="8007145" y="1460499"/>
                    <a:pt x="8022287" y="1471612"/>
                    <a:pt x="8026073" y="1482724"/>
                  </a:cubicBezTo>
                  <a:cubicBezTo>
                    <a:pt x="8033644" y="1493837"/>
                    <a:pt x="8029858" y="1504949"/>
                    <a:pt x="8018502" y="1504949"/>
                  </a:cubicBezTo>
                  <a:cubicBezTo>
                    <a:pt x="8010930" y="1501245"/>
                    <a:pt x="7995788" y="1490132"/>
                    <a:pt x="7992002" y="1479020"/>
                  </a:cubicBezTo>
                  <a:cubicBezTo>
                    <a:pt x="7984431" y="1467907"/>
                    <a:pt x="7988217" y="1460499"/>
                    <a:pt x="7999573" y="1460499"/>
                  </a:cubicBezTo>
                  <a:close/>
                  <a:moveTo>
                    <a:pt x="6205902" y="1460499"/>
                  </a:moveTo>
                  <a:cubicBezTo>
                    <a:pt x="6217015" y="1460499"/>
                    <a:pt x="6228127" y="1471612"/>
                    <a:pt x="6228127" y="1482724"/>
                  </a:cubicBezTo>
                  <a:cubicBezTo>
                    <a:pt x="6231831" y="1493837"/>
                    <a:pt x="6224423" y="1504949"/>
                    <a:pt x="6213310" y="1504949"/>
                  </a:cubicBezTo>
                  <a:cubicBezTo>
                    <a:pt x="6202198" y="1501245"/>
                    <a:pt x="6191085" y="1493837"/>
                    <a:pt x="6187381" y="1482724"/>
                  </a:cubicBezTo>
                  <a:cubicBezTo>
                    <a:pt x="6187381" y="1467907"/>
                    <a:pt x="6194790" y="1460499"/>
                    <a:pt x="6205902" y="1460499"/>
                  </a:cubicBezTo>
                  <a:close/>
                  <a:moveTo>
                    <a:pt x="1801294" y="1460499"/>
                  </a:moveTo>
                  <a:cubicBezTo>
                    <a:pt x="1808867" y="1460499"/>
                    <a:pt x="1812652" y="1467907"/>
                    <a:pt x="1808867" y="1479020"/>
                  </a:cubicBezTo>
                  <a:cubicBezTo>
                    <a:pt x="1801294" y="1493837"/>
                    <a:pt x="1789936" y="1501245"/>
                    <a:pt x="1778577" y="1504949"/>
                  </a:cubicBezTo>
                  <a:cubicBezTo>
                    <a:pt x="1767218" y="1504949"/>
                    <a:pt x="1763432" y="1497541"/>
                    <a:pt x="1771005" y="1486428"/>
                  </a:cubicBezTo>
                  <a:cubicBezTo>
                    <a:pt x="1778577" y="1471612"/>
                    <a:pt x="1789936" y="1460499"/>
                    <a:pt x="1801294" y="1460499"/>
                  </a:cubicBezTo>
                  <a:close/>
                  <a:moveTo>
                    <a:pt x="7309010" y="1459523"/>
                  </a:moveTo>
                  <a:cubicBezTo>
                    <a:pt x="7320367" y="1459523"/>
                    <a:pt x="7335510" y="1470880"/>
                    <a:pt x="7339295" y="1482236"/>
                  </a:cubicBezTo>
                  <a:cubicBezTo>
                    <a:pt x="7343081" y="1493593"/>
                    <a:pt x="7339295" y="1504950"/>
                    <a:pt x="7327939" y="1501165"/>
                  </a:cubicBezTo>
                  <a:cubicBezTo>
                    <a:pt x="7316582" y="1501165"/>
                    <a:pt x="7305225" y="1489808"/>
                    <a:pt x="7301439" y="1478451"/>
                  </a:cubicBezTo>
                  <a:cubicBezTo>
                    <a:pt x="7293868" y="1467094"/>
                    <a:pt x="7301439" y="1455737"/>
                    <a:pt x="7309010" y="1459523"/>
                  </a:cubicBezTo>
                  <a:close/>
                  <a:moveTo>
                    <a:pt x="662856" y="1459523"/>
                  </a:moveTo>
                  <a:cubicBezTo>
                    <a:pt x="674214" y="1455737"/>
                    <a:pt x="674214" y="1467094"/>
                    <a:pt x="666642" y="1478451"/>
                  </a:cubicBezTo>
                  <a:cubicBezTo>
                    <a:pt x="659069" y="1489808"/>
                    <a:pt x="643925" y="1501165"/>
                    <a:pt x="636354" y="1501165"/>
                  </a:cubicBezTo>
                  <a:cubicBezTo>
                    <a:pt x="628781" y="1504950"/>
                    <a:pt x="624995" y="1497379"/>
                    <a:pt x="632568" y="1486022"/>
                  </a:cubicBezTo>
                  <a:cubicBezTo>
                    <a:pt x="643925" y="1470880"/>
                    <a:pt x="655284" y="1459523"/>
                    <a:pt x="662856" y="1459523"/>
                  </a:cubicBezTo>
                  <a:close/>
                  <a:moveTo>
                    <a:pt x="6141476" y="1455737"/>
                  </a:moveTo>
                  <a:cubicBezTo>
                    <a:pt x="6152985" y="1455737"/>
                    <a:pt x="6164495" y="1467247"/>
                    <a:pt x="6164495" y="1478756"/>
                  </a:cubicBezTo>
                  <a:cubicBezTo>
                    <a:pt x="6168331" y="1494102"/>
                    <a:pt x="6160658" y="1501775"/>
                    <a:pt x="6149149" y="1501775"/>
                  </a:cubicBezTo>
                  <a:cubicBezTo>
                    <a:pt x="6137639" y="1501775"/>
                    <a:pt x="6126130" y="1490266"/>
                    <a:pt x="6122293" y="1478756"/>
                  </a:cubicBezTo>
                  <a:cubicBezTo>
                    <a:pt x="6122293" y="1467247"/>
                    <a:pt x="6129966" y="1455737"/>
                    <a:pt x="6141476" y="1455737"/>
                  </a:cubicBezTo>
                  <a:close/>
                  <a:moveTo>
                    <a:pt x="6077314" y="1455737"/>
                  </a:moveTo>
                  <a:cubicBezTo>
                    <a:pt x="6088427" y="1455737"/>
                    <a:pt x="6095835" y="1463242"/>
                    <a:pt x="6099539" y="1478251"/>
                  </a:cubicBezTo>
                  <a:cubicBezTo>
                    <a:pt x="6103243" y="1489508"/>
                    <a:pt x="6095835" y="1497012"/>
                    <a:pt x="6084722" y="1497012"/>
                  </a:cubicBezTo>
                  <a:cubicBezTo>
                    <a:pt x="6073610" y="1497012"/>
                    <a:pt x="6062497" y="1489508"/>
                    <a:pt x="6058793" y="1474498"/>
                  </a:cubicBezTo>
                  <a:cubicBezTo>
                    <a:pt x="6058793" y="1463242"/>
                    <a:pt x="6066202" y="1455737"/>
                    <a:pt x="6077314" y="1455737"/>
                  </a:cubicBezTo>
                  <a:close/>
                  <a:moveTo>
                    <a:pt x="2359497" y="1455737"/>
                  </a:moveTo>
                  <a:cubicBezTo>
                    <a:pt x="2367070" y="1455737"/>
                    <a:pt x="2374643" y="1463410"/>
                    <a:pt x="2367070" y="1474920"/>
                  </a:cubicBezTo>
                  <a:cubicBezTo>
                    <a:pt x="2363283" y="1490266"/>
                    <a:pt x="2351923" y="1501775"/>
                    <a:pt x="2340568" y="1501775"/>
                  </a:cubicBezTo>
                  <a:cubicBezTo>
                    <a:pt x="2329211" y="1501775"/>
                    <a:pt x="2325426" y="1494102"/>
                    <a:pt x="2329211" y="1482593"/>
                  </a:cubicBezTo>
                  <a:cubicBezTo>
                    <a:pt x="2336782" y="1467247"/>
                    <a:pt x="2348137" y="1459574"/>
                    <a:pt x="2359497" y="1455737"/>
                  </a:cubicBezTo>
                  <a:close/>
                  <a:moveTo>
                    <a:pt x="1383705" y="1455737"/>
                  </a:moveTo>
                  <a:cubicBezTo>
                    <a:pt x="1395064" y="1455737"/>
                    <a:pt x="1395064" y="1463410"/>
                    <a:pt x="1391277" y="1474920"/>
                  </a:cubicBezTo>
                  <a:cubicBezTo>
                    <a:pt x="1383705" y="1490266"/>
                    <a:pt x="1368560" y="1501775"/>
                    <a:pt x="1360989" y="1501775"/>
                  </a:cubicBezTo>
                  <a:cubicBezTo>
                    <a:pt x="1349629" y="1501775"/>
                    <a:pt x="1345844" y="1494102"/>
                    <a:pt x="1353416" y="1482593"/>
                  </a:cubicBezTo>
                  <a:cubicBezTo>
                    <a:pt x="1360989" y="1471083"/>
                    <a:pt x="1376133" y="1459574"/>
                    <a:pt x="1383705" y="1455737"/>
                  </a:cubicBezTo>
                  <a:close/>
                  <a:moveTo>
                    <a:pt x="5948968" y="1453091"/>
                  </a:moveTo>
                  <a:cubicBezTo>
                    <a:pt x="5960224" y="1453091"/>
                    <a:pt x="5967729" y="1460500"/>
                    <a:pt x="5971481" y="1475316"/>
                  </a:cubicBezTo>
                  <a:cubicBezTo>
                    <a:pt x="5971481" y="1486429"/>
                    <a:pt x="5963977" y="1493837"/>
                    <a:pt x="5952720" y="1493837"/>
                  </a:cubicBezTo>
                  <a:cubicBezTo>
                    <a:pt x="5941463" y="1493837"/>
                    <a:pt x="5933959" y="1486429"/>
                    <a:pt x="5930206" y="1471612"/>
                  </a:cubicBezTo>
                  <a:cubicBezTo>
                    <a:pt x="5930206" y="1460500"/>
                    <a:pt x="5937711" y="1449387"/>
                    <a:pt x="5948968" y="1453091"/>
                  </a:cubicBezTo>
                  <a:close/>
                  <a:moveTo>
                    <a:pt x="7938790" y="1452562"/>
                  </a:moveTo>
                  <a:cubicBezTo>
                    <a:pt x="7950300" y="1452562"/>
                    <a:pt x="7961810" y="1463675"/>
                    <a:pt x="7969482" y="1474787"/>
                  </a:cubicBezTo>
                  <a:cubicBezTo>
                    <a:pt x="7973319" y="1489604"/>
                    <a:pt x="7969482" y="1497012"/>
                    <a:pt x="7961810" y="1497012"/>
                  </a:cubicBezTo>
                  <a:cubicBezTo>
                    <a:pt x="7950300" y="1497012"/>
                    <a:pt x="7938790" y="1485900"/>
                    <a:pt x="7931118" y="1471083"/>
                  </a:cubicBezTo>
                  <a:cubicBezTo>
                    <a:pt x="7927281" y="1459970"/>
                    <a:pt x="7931118" y="1452562"/>
                    <a:pt x="7938790" y="1452562"/>
                  </a:cubicBezTo>
                  <a:close/>
                  <a:moveTo>
                    <a:pt x="7248685" y="1452562"/>
                  </a:moveTo>
                  <a:cubicBezTo>
                    <a:pt x="7260042" y="1456266"/>
                    <a:pt x="7271399" y="1463675"/>
                    <a:pt x="7278970" y="1478491"/>
                  </a:cubicBezTo>
                  <a:cubicBezTo>
                    <a:pt x="7282756" y="1489604"/>
                    <a:pt x="7275185" y="1497012"/>
                    <a:pt x="7267614" y="1497012"/>
                  </a:cubicBezTo>
                  <a:cubicBezTo>
                    <a:pt x="7256257" y="1497012"/>
                    <a:pt x="7241114" y="1485900"/>
                    <a:pt x="7237329" y="1474787"/>
                  </a:cubicBezTo>
                  <a:cubicBezTo>
                    <a:pt x="7233543" y="1463675"/>
                    <a:pt x="7237329" y="1452562"/>
                    <a:pt x="7248685" y="1452562"/>
                  </a:cubicBezTo>
                  <a:close/>
                  <a:moveTo>
                    <a:pt x="6013814" y="1452562"/>
                  </a:moveTo>
                  <a:cubicBezTo>
                    <a:pt x="6024927" y="1452562"/>
                    <a:pt x="6032335" y="1463675"/>
                    <a:pt x="6036039" y="1474787"/>
                  </a:cubicBezTo>
                  <a:cubicBezTo>
                    <a:pt x="6039743" y="1485900"/>
                    <a:pt x="6032335" y="1497012"/>
                    <a:pt x="6021222" y="1497012"/>
                  </a:cubicBezTo>
                  <a:cubicBezTo>
                    <a:pt x="6010110" y="1497012"/>
                    <a:pt x="5998997" y="1485900"/>
                    <a:pt x="5995293" y="1474787"/>
                  </a:cubicBezTo>
                  <a:cubicBezTo>
                    <a:pt x="5995293" y="1463675"/>
                    <a:pt x="6002702" y="1452562"/>
                    <a:pt x="6013814" y="1452562"/>
                  </a:cubicBezTo>
                  <a:close/>
                  <a:moveTo>
                    <a:pt x="1857841" y="1452562"/>
                  </a:moveTo>
                  <a:cubicBezTo>
                    <a:pt x="1869201" y="1452562"/>
                    <a:pt x="1872986" y="1459970"/>
                    <a:pt x="1865414" y="1471083"/>
                  </a:cubicBezTo>
                  <a:cubicBezTo>
                    <a:pt x="1857841" y="1482195"/>
                    <a:pt x="1846483" y="1493308"/>
                    <a:pt x="1835125" y="1497012"/>
                  </a:cubicBezTo>
                  <a:cubicBezTo>
                    <a:pt x="1827552" y="1497012"/>
                    <a:pt x="1823766" y="1489604"/>
                    <a:pt x="1827552" y="1478491"/>
                  </a:cubicBezTo>
                  <a:cubicBezTo>
                    <a:pt x="1835125" y="1463675"/>
                    <a:pt x="1846483" y="1452562"/>
                    <a:pt x="1857841" y="1452562"/>
                  </a:cubicBezTo>
                  <a:close/>
                  <a:moveTo>
                    <a:pt x="7188564" y="1449387"/>
                  </a:moveTo>
                  <a:cubicBezTo>
                    <a:pt x="7200074" y="1449387"/>
                    <a:pt x="7211583" y="1460500"/>
                    <a:pt x="7215420" y="1471612"/>
                  </a:cubicBezTo>
                  <a:cubicBezTo>
                    <a:pt x="7219256" y="1486429"/>
                    <a:pt x="7215420" y="1493837"/>
                    <a:pt x="7203910" y="1493837"/>
                  </a:cubicBezTo>
                  <a:cubicBezTo>
                    <a:pt x="7192401" y="1493837"/>
                    <a:pt x="7180891" y="1482725"/>
                    <a:pt x="7177055" y="1471612"/>
                  </a:cubicBezTo>
                  <a:cubicBezTo>
                    <a:pt x="7173218" y="1456795"/>
                    <a:pt x="7177055" y="1449387"/>
                    <a:pt x="7188564" y="1449387"/>
                  </a:cubicBezTo>
                  <a:close/>
                  <a:moveTo>
                    <a:pt x="5881126" y="1449387"/>
                  </a:moveTo>
                  <a:cubicBezTo>
                    <a:pt x="5892635" y="1449387"/>
                    <a:pt x="5904145" y="1460500"/>
                    <a:pt x="5907981" y="1471612"/>
                  </a:cubicBezTo>
                  <a:cubicBezTo>
                    <a:pt x="5907981" y="1482725"/>
                    <a:pt x="5900308" y="1493837"/>
                    <a:pt x="5888799" y="1493837"/>
                  </a:cubicBezTo>
                  <a:cubicBezTo>
                    <a:pt x="5877289" y="1493837"/>
                    <a:pt x="5865780" y="1482725"/>
                    <a:pt x="5865780" y="1471612"/>
                  </a:cubicBezTo>
                  <a:cubicBezTo>
                    <a:pt x="5861943" y="1460500"/>
                    <a:pt x="5873453" y="1449387"/>
                    <a:pt x="5881126" y="1449387"/>
                  </a:cubicBezTo>
                  <a:close/>
                  <a:moveTo>
                    <a:pt x="5817626" y="1449387"/>
                  </a:moveTo>
                  <a:cubicBezTo>
                    <a:pt x="5829135" y="1449387"/>
                    <a:pt x="5840645" y="1456892"/>
                    <a:pt x="5844481" y="1471901"/>
                  </a:cubicBezTo>
                  <a:cubicBezTo>
                    <a:pt x="5844481" y="1483158"/>
                    <a:pt x="5836808" y="1490662"/>
                    <a:pt x="5825299" y="1490662"/>
                  </a:cubicBezTo>
                  <a:cubicBezTo>
                    <a:pt x="5813789" y="1490662"/>
                    <a:pt x="5802280" y="1483158"/>
                    <a:pt x="5802280" y="1468148"/>
                  </a:cubicBezTo>
                  <a:cubicBezTo>
                    <a:pt x="5798443" y="1456892"/>
                    <a:pt x="5806116" y="1449387"/>
                    <a:pt x="5817626" y="1449387"/>
                  </a:cubicBezTo>
                  <a:close/>
                  <a:moveTo>
                    <a:pt x="4521300" y="1449387"/>
                  </a:moveTo>
                  <a:cubicBezTo>
                    <a:pt x="4532810" y="1449387"/>
                    <a:pt x="4544319" y="1456795"/>
                    <a:pt x="4540483" y="1467908"/>
                  </a:cubicBezTo>
                  <a:cubicBezTo>
                    <a:pt x="4540483" y="1482725"/>
                    <a:pt x="4532810" y="1490133"/>
                    <a:pt x="4521300" y="1490133"/>
                  </a:cubicBezTo>
                  <a:cubicBezTo>
                    <a:pt x="4509791" y="1493837"/>
                    <a:pt x="4498281" y="1482725"/>
                    <a:pt x="4502118" y="1471612"/>
                  </a:cubicBezTo>
                  <a:cubicBezTo>
                    <a:pt x="4502118" y="1460500"/>
                    <a:pt x="4509791" y="1449387"/>
                    <a:pt x="4521300" y="1449387"/>
                  </a:cubicBezTo>
                  <a:close/>
                  <a:moveTo>
                    <a:pt x="4457295" y="1449387"/>
                  </a:moveTo>
                  <a:cubicBezTo>
                    <a:pt x="4468552" y="1449387"/>
                    <a:pt x="4476056" y="1460500"/>
                    <a:pt x="4476056" y="1471612"/>
                  </a:cubicBezTo>
                  <a:cubicBezTo>
                    <a:pt x="4476056" y="1482725"/>
                    <a:pt x="4464799" y="1493837"/>
                    <a:pt x="4453543" y="1493837"/>
                  </a:cubicBezTo>
                  <a:cubicBezTo>
                    <a:pt x="4442286" y="1493837"/>
                    <a:pt x="4434781" y="1482725"/>
                    <a:pt x="4434781" y="1471612"/>
                  </a:cubicBezTo>
                  <a:cubicBezTo>
                    <a:pt x="4438534" y="1460500"/>
                    <a:pt x="4446038" y="1449387"/>
                    <a:pt x="4457295" y="1449387"/>
                  </a:cubicBezTo>
                  <a:close/>
                  <a:moveTo>
                    <a:pt x="2419811" y="1449387"/>
                  </a:moveTo>
                  <a:cubicBezTo>
                    <a:pt x="2427380" y="1449387"/>
                    <a:pt x="2434950" y="1460500"/>
                    <a:pt x="2427380" y="1471612"/>
                  </a:cubicBezTo>
                  <a:cubicBezTo>
                    <a:pt x="2423595" y="1482725"/>
                    <a:pt x="2412241" y="1493837"/>
                    <a:pt x="2400876" y="1493837"/>
                  </a:cubicBezTo>
                  <a:cubicBezTo>
                    <a:pt x="2389528" y="1493837"/>
                    <a:pt x="2385748" y="1486429"/>
                    <a:pt x="2389528" y="1475316"/>
                  </a:cubicBezTo>
                  <a:cubicBezTo>
                    <a:pt x="2397093" y="1464204"/>
                    <a:pt x="2408451" y="1453091"/>
                    <a:pt x="2419811" y="1449387"/>
                  </a:cubicBezTo>
                  <a:close/>
                  <a:moveTo>
                    <a:pt x="1439275" y="1449387"/>
                  </a:moveTo>
                  <a:cubicBezTo>
                    <a:pt x="1446847" y="1449387"/>
                    <a:pt x="1450633" y="1456795"/>
                    <a:pt x="1443061" y="1467908"/>
                  </a:cubicBezTo>
                  <a:cubicBezTo>
                    <a:pt x="1439275" y="1479020"/>
                    <a:pt x="1424130" y="1490133"/>
                    <a:pt x="1412772" y="1493837"/>
                  </a:cubicBezTo>
                  <a:cubicBezTo>
                    <a:pt x="1405199" y="1493837"/>
                    <a:pt x="1401413" y="1486429"/>
                    <a:pt x="1408986" y="1475316"/>
                  </a:cubicBezTo>
                  <a:cubicBezTo>
                    <a:pt x="1416558" y="1460500"/>
                    <a:pt x="1427916" y="1449387"/>
                    <a:pt x="1439275" y="1449387"/>
                  </a:cubicBezTo>
                  <a:close/>
                  <a:moveTo>
                    <a:pt x="2480126" y="1445235"/>
                  </a:moveTo>
                  <a:cubicBezTo>
                    <a:pt x="2487700" y="1441449"/>
                    <a:pt x="2495271" y="1452806"/>
                    <a:pt x="2487700" y="1464163"/>
                  </a:cubicBezTo>
                  <a:cubicBezTo>
                    <a:pt x="2483914" y="1475520"/>
                    <a:pt x="2472554" y="1486877"/>
                    <a:pt x="2461202" y="1486877"/>
                  </a:cubicBezTo>
                  <a:cubicBezTo>
                    <a:pt x="2449849" y="1490662"/>
                    <a:pt x="2446062" y="1479305"/>
                    <a:pt x="2449849" y="1467948"/>
                  </a:cubicBezTo>
                  <a:cubicBezTo>
                    <a:pt x="2457417" y="1456592"/>
                    <a:pt x="2468770" y="1445235"/>
                    <a:pt x="2480126" y="1445235"/>
                  </a:cubicBezTo>
                  <a:close/>
                  <a:moveTo>
                    <a:pt x="7882098" y="1444624"/>
                  </a:moveTo>
                  <a:cubicBezTo>
                    <a:pt x="7889670" y="1448461"/>
                    <a:pt x="7904812" y="1459970"/>
                    <a:pt x="7908598" y="1471480"/>
                  </a:cubicBezTo>
                  <a:cubicBezTo>
                    <a:pt x="7916169" y="1482989"/>
                    <a:pt x="7912383" y="1490662"/>
                    <a:pt x="7901027" y="1490662"/>
                  </a:cubicBezTo>
                  <a:cubicBezTo>
                    <a:pt x="7889670" y="1490662"/>
                    <a:pt x="7878313" y="1479153"/>
                    <a:pt x="7870742" y="1467643"/>
                  </a:cubicBezTo>
                  <a:cubicBezTo>
                    <a:pt x="7866956" y="1456134"/>
                    <a:pt x="7870742" y="1444624"/>
                    <a:pt x="7882098" y="1444624"/>
                  </a:cubicBezTo>
                  <a:close/>
                  <a:moveTo>
                    <a:pt x="7128646" y="1444624"/>
                  </a:moveTo>
                  <a:cubicBezTo>
                    <a:pt x="7140003" y="1444624"/>
                    <a:pt x="7151360" y="1456134"/>
                    <a:pt x="7155146" y="1467643"/>
                  </a:cubicBezTo>
                  <a:cubicBezTo>
                    <a:pt x="7158931" y="1479153"/>
                    <a:pt x="7155146" y="1490662"/>
                    <a:pt x="7143789" y="1490662"/>
                  </a:cubicBezTo>
                  <a:cubicBezTo>
                    <a:pt x="7132432" y="1486826"/>
                    <a:pt x="7121075" y="1479153"/>
                    <a:pt x="7117289" y="1463807"/>
                  </a:cubicBezTo>
                  <a:cubicBezTo>
                    <a:pt x="7109718" y="1452297"/>
                    <a:pt x="7117289" y="1444624"/>
                    <a:pt x="7128646" y="1444624"/>
                  </a:cubicBezTo>
                  <a:close/>
                  <a:moveTo>
                    <a:pt x="5753464" y="1444624"/>
                  </a:moveTo>
                  <a:cubicBezTo>
                    <a:pt x="5764577" y="1444624"/>
                    <a:pt x="5775689" y="1456134"/>
                    <a:pt x="5775689" y="1467643"/>
                  </a:cubicBezTo>
                  <a:cubicBezTo>
                    <a:pt x="5779393" y="1479153"/>
                    <a:pt x="5771985" y="1490662"/>
                    <a:pt x="5760872" y="1490662"/>
                  </a:cubicBezTo>
                  <a:cubicBezTo>
                    <a:pt x="5749760" y="1490662"/>
                    <a:pt x="5738647" y="1479153"/>
                    <a:pt x="5738647" y="1467643"/>
                  </a:cubicBezTo>
                  <a:cubicBezTo>
                    <a:pt x="5734943" y="1456134"/>
                    <a:pt x="5742352" y="1444624"/>
                    <a:pt x="5753464" y="1444624"/>
                  </a:cubicBezTo>
                  <a:close/>
                  <a:moveTo>
                    <a:pt x="5689039" y="1444624"/>
                  </a:moveTo>
                  <a:cubicBezTo>
                    <a:pt x="5700548" y="1444624"/>
                    <a:pt x="5712058" y="1456134"/>
                    <a:pt x="5712058" y="1467643"/>
                  </a:cubicBezTo>
                  <a:cubicBezTo>
                    <a:pt x="5715894" y="1479153"/>
                    <a:pt x="5708221" y="1490662"/>
                    <a:pt x="5696712" y="1490662"/>
                  </a:cubicBezTo>
                  <a:cubicBezTo>
                    <a:pt x="5685202" y="1490662"/>
                    <a:pt x="5673693" y="1479153"/>
                    <a:pt x="5669856" y="1467643"/>
                  </a:cubicBezTo>
                  <a:cubicBezTo>
                    <a:pt x="5669856" y="1452297"/>
                    <a:pt x="5677529" y="1444624"/>
                    <a:pt x="5689039" y="1444624"/>
                  </a:cubicBezTo>
                  <a:close/>
                  <a:moveTo>
                    <a:pt x="5625118" y="1444624"/>
                  </a:moveTo>
                  <a:cubicBezTo>
                    <a:pt x="5636374" y="1444624"/>
                    <a:pt x="5647631" y="1452129"/>
                    <a:pt x="5647631" y="1467138"/>
                  </a:cubicBezTo>
                  <a:cubicBezTo>
                    <a:pt x="5647631" y="1478395"/>
                    <a:pt x="5640127" y="1485899"/>
                    <a:pt x="5628870" y="1485899"/>
                  </a:cubicBezTo>
                  <a:cubicBezTo>
                    <a:pt x="5617613" y="1485899"/>
                    <a:pt x="5610109" y="1478395"/>
                    <a:pt x="5606356" y="1463385"/>
                  </a:cubicBezTo>
                  <a:cubicBezTo>
                    <a:pt x="5606356" y="1452129"/>
                    <a:pt x="5613861" y="1444624"/>
                    <a:pt x="5625118" y="1444624"/>
                  </a:cubicBezTo>
                  <a:close/>
                  <a:moveTo>
                    <a:pt x="4717645" y="1444624"/>
                  </a:moveTo>
                  <a:cubicBezTo>
                    <a:pt x="4728902" y="1444624"/>
                    <a:pt x="4736406" y="1452129"/>
                    <a:pt x="4736406" y="1463385"/>
                  </a:cubicBezTo>
                  <a:cubicBezTo>
                    <a:pt x="4736406" y="1478395"/>
                    <a:pt x="4728902" y="1485899"/>
                    <a:pt x="4717645" y="1485899"/>
                  </a:cubicBezTo>
                  <a:cubicBezTo>
                    <a:pt x="4706388" y="1485899"/>
                    <a:pt x="4695131" y="1478395"/>
                    <a:pt x="4695131" y="1467138"/>
                  </a:cubicBezTo>
                  <a:cubicBezTo>
                    <a:pt x="4698884" y="1452129"/>
                    <a:pt x="4706388" y="1444624"/>
                    <a:pt x="4717645" y="1444624"/>
                  </a:cubicBezTo>
                  <a:close/>
                  <a:moveTo>
                    <a:pt x="4652557" y="1444624"/>
                  </a:moveTo>
                  <a:cubicBezTo>
                    <a:pt x="4663814" y="1444624"/>
                    <a:pt x="4671318" y="1456134"/>
                    <a:pt x="4671318" y="1467643"/>
                  </a:cubicBezTo>
                  <a:cubicBezTo>
                    <a:pt x="4671318" y="1479153"/>
                    <a:pt x="4660061" y="1490662"/>
                    <a:pt x="4648805" y="1490662"/>
                  </a:cubicBezTo>
                  <a:cubicBezTo>
                    <a:pt x="4637548" y="1490662"/>
                    <a:pt x="4630043" y="1479153"/>
                    <a:pt x="4630043" y="1467643"/>
                  </a:cubicBezTo>
                  <a:cubicBezTo>
                    <a:pt x="4630043" y="1456134"/>
                    <a:pt x="4641300" y="1444624"/>
                    <a:pt x="4652557" y="1444624"/>
                  </a:cubicBezTo>
                  <a:close/>
                  <a:moveTo>
                    <a:pt x="4589057" y="1444624"/>
                  </a:moveTo>
                  <a:cubicBezTo>
                    <a:pt x="4600314" y="1444624"/>
                    <a:pt x="4607818" y="1456134"/>
                    <a:pt x="4607818" y="1467643"/>
                  </a:cubicBezTo>
                  <a:cubicBezTo>
                    <a:pt x="4607818" y="1479153"/>
                    <a:pt x="4596561" y="1490662"/>
                    <a:pt x="4585305" y="1490662"/>
                  </a:cubicBezTo>
                  <a:cubicBezTo>
                    <a:pt x="4574048" y="1490662"/>
                    <a:pt x="4566543" y="1482989"/>
                    <a:pt x="4566543" y="1467643"/>
                  </a:cubicBezTo>
                  <a:cubicBezTo>
                    <a:pt x="4566543" y="1456134"/>
                    <a:pt x="4577800" y="1444624"/>
                    <a:pt x="4589057" y="1444624"/>
                  </a:cubicBezTo>
                  <a:close/>
                  <a:moveTo>
                    <a:pt x="1915000" y="1444624"/>
                  </a:moveTo>
                  <a:cubicBezTo>
                    <a:pt x="1926358" y="1444624"/>
                    <a:pt x="1930144" y="1452297"/>
                    <a:pt x="1922572" y="1463807"/>
                  </a:cubicBezTo>
                  <a:cubicBezTo>
                    <a:pt x="1918786" y="1475316"/>
                    <a:pt x="1903642" y="1486826"/>
                    <a:pt x="1896069" y="1490662"/>
                  </a:cubicBezTo>
                  <a:cubicBezTo>
                    <a:pt x="1884711" y="1490662"/>
                    <a:pt x="1880924" y="1482989"/>
                    <a:pt x="1888497" y="1471480"/>
                  </a:cubicBezTo>
                  <a:cubicBezTo>
                    <a:pt x="1892283" y="1456134"/>
                    <a:pt x="1907428" y="1444624"/>
                    <a:pt x="1915000" y="1444624"/>
                  </a:cubicBezTo>
                  <a:close/>
                  <a:moveTo>
                    <a:pt x="7821773" y="1441449"/>
                  </a:moveTo>
                  <a:cubicBezTo>
                    <a:pt x="7833130" y="1441449"/>
                    <a:pt x="7844487" y="1452562"/>
                    <a:pt x="7852058" y="1463674"/>
                  </a:cubicBezTo>
                  <a:cubicBezTo>
                    <a:pt x="7855844" y="1474787"/>
                    <a:pt x="7852058" y="1485899"/>
                    <a:pt x="7840702" y="1482195"/>
                  </a:cubicBezTo>
                  <a:cubicBezTo>
                    <a:pt x="7833130" y="1482195"/>
                    <a:pt x="7817988" y="1471082"/>
                    <a:pt x="7814202" y="1459970"/>
                  </a:cubicBezTo>
                  <a:cubicBezTo>
                    <a:pt x="7806631" y="1448857"/>
                    <a:pt x="7810417" y="1441449"/>
                    <a:pt x="7821773" y="1441449"/>
                  </a:cubicBezTo>
                  <a:close/>
                  <a:moveTo>
                    <a:pt x="5561618" y="1441449"/>
                  </a:moveTo>
                  <a:cubicBezTo>
                    <a:pt x="5572874" y="1441449"/>
                    <a:pt x="5584131" y="1452562"/>
                    <a:pt x="5584131" y="1463674"/>
                  </a:cubicBezTo>
                  <a:cubicBezTo>
                    <a:pt x="5584131" y="1478491"/>
                    <a:pt x="5576627" y="1485899"/>
                    <a:pt x="5565370" y="1485899"/>
                  </a:cubicBezTo>
                  <a:cubicBezTo>
                    <a:pt x="5554113" y="1485899"/>
                    <a:pt x="5542856" y="1474787"/>
                    <a:pt x="5542856" y="1463674"/>
                  </a:cubicBezTo>
                  <a:cubicBezTo>
                    <a:pt x="5542856" y="1452562"/>
                    <a:pt x="5550361" y="1441449"/>
                    <a:pt x="5561618" y="1441449"/>
                  </a:cubicBezTo>
                  <a:close/>
                  <a:moveTo>
                    <a:pt x="5497251" y="1441449"/>
                  </a:moveTo>
                  <a:cubicBezTo>
                    <a:pt x="5508941" y="1441449"/>
                    <a:pt x="5516735" y="1452562"/>
                    <a:pt x="5520631" y="1463674"/>
                  </a:cubicBezTo>
                  <a:cubicBezTo>
                    <a:pt x="5520631" y="1474787"/>
                    <a:pt x="5512838" y="1485899"/>
                    <a:pt x="5501148" y="1485899"/>
                  </a:cubicBezTo>
                  <a:cubicBezTo>
                    <a:pt x="5489458" y="1485899"/>
                    <a:pt x="5477768" y="1474787"/>
                    <a:pt x="5477768" y="1463674"/>
                  </a:cubicBezTo>
                  <a:cubicBezTo>
                    <a:pt x="5477768" y="1452562"/>
                    <a:pt x="5485562" y="1441449"/>
                    <a:pt x="5497251" y="1441449"/>
                  </a:cubicBezTo>
                  <a:close/>
                  <a:moveTo>
                    <a:pt x="5433318" y="1441449"/>
                  </a:moveTo>
                  <a:cubicBezTo>
                    <a:pt x="5440727" y="1441449"/>
                    <a:pt x="5451839" y="1452562"/>
                    <a:pt x="5451839" y="1463674"/>
                  </a:cubicBezTo>
                  <a:cubicBezTo>
                    <a:pt x="5455543" y="1474787"/>
                    <a:pt x="5444431" y="1485899"/>
                    <a:pt x="5433318" y="1485899"/>
                  </a:cubicBezTo>
                  <a:cubicBezTo>
                    <a:pt x="5422206" y="1485899"/>
                    <a:pt x="5414797" y="1474787"/>
                    <a:pt x="5414797" y="1463674"/>
                  </a:cubicBezTo>
                  <a:cubicBezTo>
                    <a:pt x="5411093" y="1452562"/>
                    <a:pt x="5422206" y="1441449"/>
                    <a:pt x="5433318" y="1441449"/>
                  </a:cubicBezTo>
                  <a:close/>
                  <a:moveTo>
                    <a:pt x="5364768" y="1441449"/>
                  </a:moveTo>
                  <a:cubicBezTo>
                    <a:pt x="5376024" y="1441449"/>
                    <a:pt x="5387281" y="1448857"/>
                    <a:pt x="5387281" y="1463674"/>
                  </a:cubicBezTo>
                  <a:cubicBezTo>
                    <a:pt x="5387281" y="1474787"/>
                    <a:pt x="5379777" y="1485899"/>
                    <a:pt x="5368520" y="1485899"/>
                  </a:cubicBezTo>
                  <a:cubicBezTo>
                    <a:pt x="5357263" y="1485899"/>
                    <a:pt x="5346006" y="1474787"/>
                    <a:pt x="5346006" y="1463674"/>
                  </a:cubicBezTo>
                  <a:cubicBezTo>
                    <a:pt x="5346006" y="1448857"/>
                    <a:pt x="5353511" y="1441449"/>
                    <a:pt x="5364768" y="1441449"/>
                  </a:cubicBezTo>
                  <a:close/>
                  <a:moveTo>
                    <a:pt x="5301268" y="1441449"/>
                  </a:moveTo>
                  <a:cubicBezTo>
                    <a:pt x="5312524" y="1441449"/>
                    <a:pt x="5323781" y="1448954"/>
                    <a:pt x="5323781" y="1463963"/>
                  </a:cubicBezTo>
                  <a:cubicBezTo>
                    <a:pt x="5323781" y="1475220"/>
                    <a:pt x="5316277" y="1482724"/>
                    <a:pt x="5305020" y="1482724"/>
                  </a:cubicBezTo>
                  <a:cubicBezTo>
                    <a:pt x="5293763" y="1482724"/>
                    <a:pt x="5282506" y="1475220"/>
                    <a:pt x="5282506" y="1463963"/>
                  </a:cubicBezTo>
                  <a:cubicBezTo>
                    <a:pt x="5282506" y="1448954"/>
                    <a:pt x="5290011" y="1441449"/>
                    <a:pt x="5301268" y="1441449"/>
                  </a:cubicBezTo>
                  <a:close/>
                  <a:moveTo>
                    <a:pt x="5237768" y="1441449"/>
                  </a:moveTo>
                  <a:cubicBezTo>
                    <a:pt x="5249024" y="1441449"/>
                    <a:pt x="5256529" y="1448954"/>
                    <a:pt x="5260281" y="1463963"/>
                  </a:cubicBezTo>
                  <a:cubicBezTo>
                    <a:pt x="5260281" y="1475220"/>
                    <a:pt x="5249024" y="1482724"/>
                    <a:pt x="5237768" y="1482724"/>
                  </a:cubicBezTo>
                  <a:cubicBezTo>
                    <a:pt x="5226511" y="1482724"/>
                    <a:pt x="5219006" y="1475220"/>
                    <a:pt x="5219006" y="1460210"/>
                  </a:cubicBezTo>
                  <a:cubicBezTo>
                    <a:pt x="5219006" y="1448954"/>
                    <a:pt x="5226511" y="1441449"/>
                    <a:pt x="5237768" y="1441449"/>
                  </a:cubicBezTo>
                  <a:close/>
                  <a:moveTo>
                    <a:pt x="5173257" y="1441449"/>
                  </a:moveTo>
                  <a:cubicBezTo>
                    <a:pt x="5184514" y="1441449"/>
                    <a:pt x="5192018" y="1448954"/>
                    <a:pt x="5192018" y="1460210"/>
                  </a:cubicBezTo>
                  <a:cubicBezTo>
                    <a:pt x="5192018" y="1475220"/>
                    <a:pt x="5184514" y="1482724"/>
                    <a:pt x="5173257" y="1482724"/>
                  </a:cubicBezTo>
                  <a:cubicBezTo>
                    <a:pt x="5162000" y="1482724"/>
                    <a:pt x="5154496" y="1475220"/>
                    <a:pt x="5150743" y="1460210"/>
                  </a:cubicBezTo>
                  <a:cubicBezTo>
                    <a:pt x="5150743" y="1448954"/>
                    <a:pt x="5162000" y="1441449"/>
                    <a:pt x="5173257" y="1441449"/>
                  </a:cubicBezTo>
                  <a:close/>
                  <a:moveTo>
                    <a:pt x="5106005" y="1441449"/>
                  </a:moveTo>
                  <a:cubicBezTo>
                    <a:pt x="5117261" y="1441449"/>
                    <a:pt x="5128518" y="1448954"/>
                    <a:pt x="5128518" y="1460210"/>
                  </a:cubicBezTo>
                  <a:cubicBezTo>
                    <a:pt x="5128518" y="1475220"/>
                    <a:pt x="5121014" y="1482724"/>
                    <a:pt x="5109757" y="1482724"/>
                  </a:cubicBezTo>
                  <a:cubicBezTo>
                    <a:pt x="5098500" y="1482724"/>
                    <a:pt x="5087243" y="1475220"/>
                    <a:pt x="5087243" y="1463963"/>
                  </a:cubicBezTo>
                  <a:cubicBezTo>
                    <a:pt x="5087243" y="1448954"/>
                    <a:pt x="5094748" y="1441449"/>
                    <a:pt x="5106005" y="1441449"/>
                  </a:cubicBezTo>
                  <a:close/>
                  <a:moveTo>
                    <a:pt x="5042794" y="1441449"/>
                  </a:moveTo>
                  <a:cubicBezTo>
                    <a:pt x="5054192" y="1441449"/>
                    <a:pt x="5063432" y="1450689"/>
                    <a:pt x="5063432" y="1462087"/>
                  </a:cubicBezTo>
                  <a:cubicBezTo>
                    <a:pt x="5063432" y="1473485"/>
                    <a:pt x="5054192" y="1482725"/>
                    <a:pt x="5042794" y="1482725"/>
                  </a:cubicBezTo>
                  <a:cubicBezTo>
                    <a:pt x="5031396" y="1482725"/>
                    <a:pt x="5022156" y="1473485"/>
                    <a:pt x="5022156" y="1462087"/>
                  </a:cubicBezTo>
                  <a:cubicBezTo>
                    <a:pt x="5022156" y="1450689"/>
                    <a:pt x="5031396" y="1441449"/>
                    <a:pt x="5042794" y="1441449"/>
                  </a:cubicBezTo>
                  <a:close/>
                  <a:moveTo>
                    <a:pt x="4977418" y="1441449"/>
                  </a:moveTo>
                  <a:cubicBezTo>
                    <a:pt x="4988674" y="1441449"/>
                    <a:pt x="4996179" y="1448857"/>
                    <a:pt x="4996179" y="1463674"/>
                  </a:cubicBezTo>
                  <a:cubicBezTo>
                    <a:pt x="4999931" y="1474787"/>
                    <a:pt x="4988674" y="1485899"/>
                    <a:pt x="4977418" y="1485899"/>
                  </a:cubicBezTo>
                  <a:cubicBezTo>
                    <a:pt x="4966161" y="1485899"/>
                    <a:pt x="4958656" y="1474787"/>
                    <a:pt x="4958656" y="1463674"/>
                  </a:cubicBezTo>
                  <a:cubicBezTo>
                    <a:pt x="4958656" y="1448857"/>
                    <a:pt x="4966161" y="1441449"/>
                    <a:pt x="4977418" y="1441449"/>
                  </a:cubicBezTo>
                  <a:close/>
                  <a:moveTo>
                    <a:pt x="4911031" y="1441449"/>
                  </a:moveTo>
                  <a:cubicBezTo>
                    <a:pt x="4922429" y="1441449"/>
                    <a:pt x="4931669" y="1451399"/>
                    <a:pt x="4931669" y="1463674"/>
                  </a:cubicBezTo>
                  <a:cubicBezTo>
                    <a:pt x="4931669" y="1475949"/>
                    <a:pt x="4922429" y="1485899"/>
                    <a:pt x="4911031" y="1485899"/>
                  </a:cubicBezTo>
                  <a:cubicBezTo>
                    <a:pt x="4899633" y="1485899"/>
                    <a:pt x="4890393" y="1475949"/>
                    <a:pt x="4890393" y="1463674"/>
                  </a:cubicBezTo>
                  <a:cubicBezTo>
                    <a:pt x="4890393" y="1451399"/>
                    <a:pt x="4899633" y="1441449"/>
                    <a:pt x="4911031" y="1441449"/>
                  </a:cubicBezTo>
                  <a:close/>
                  <a:moveTo>
                    <a:pt x="4849407" y="1441449"/>
                  </a:moveTo>
                  <a:cubicBezTo>
                    <a:pt x="4860664" y="1441449"/>
                    <a:pt x="4868168" y="1452562"/>
                    <a:pt x="4868168" y="1463674"/>
                  </a:cubicBezTo>
                  <a:cubicBezTo>
                    <a:pt x="4868168" y="1474787"/>
                    <a:pt x="4856911" y="1485899"/>
                    <a:pt x="4845655" y="1485899"/>
                  </a:cubicBezTo>
                  <a:cubicBezTo>
                    <a:pt x="4834398" y="1485899"/>
                    <a:pt x="4826893" y="1474787"/>
                    <a:pt x="4826893" y="1463674"/>
                  </a:cubicBezTo>
                  <a:cubicBezTo>
                    <a:pt x="4826893" y="1452562"/>
                    <a:pt x="4838150" y="1441449"/>
                    <a:pt x="4849407" y="1441449"/>
                  </a:cubicBezTo>
                  <a:close/>
                  <a:moveTo>
                    <a:pt x="4781289" y="1441449"/>
                  </a:moveTo>
                  <a:cubicBezTo>
                    <a:pt x="4792979" y="1441449"/>
                    <a:pt x="4804669" y="1452562"/>
                    <a:pt x="4804669" y="1463674"/>
                  </a:cubicBezTo>
                  <a:cubicBezTo>
                    <a:pt x="4804669" y="1474787"/>
                    <a:pt x="4792979" y="1485899"/>
                    <a:pt x="4781289" y="1485899"/>
                  </a:cubicBezTo>
                  <a:cubicBezTo>
                    <a:pt x="4769600" y="1485899"/>
                    <a:pt x="4761806" y="1478491"/>
                    <a:pt x="4761806" y="1463674"/>
                  </a:cubicBezTo>
                  <a:cubicBezTo>
                    <a:pt x="4761806" y="1452562"/>
                    <a:pt x="4769600" y="1441449"/>
                    <a:pt x="4781289" y="1441449"/>
                  </a:cubicBezTo>
                  <a:close/>
                  <a:moveTo>
                    <a:pt x="456440" y="1441449"/>
                  </a:moveTo>
                  <a:cubicBezTo>
                    <a:pt x="467798" y="1441449"/>
                    <a:pt x="467798" y="1448857"/>
                    <a:pt x="460227" y="1459970"/>
                  </a:cubicBezTo>
                  <a:cubicBezTo>
                    <a:pt x="448868" y="1471082"/>
                    <a:pt x="437510" y="1482195"/>
                    <a:pt x="429938" y="1485899"/>
                  </a:cubicBezTo>
                  <a:cubicBezTo>
                    <a:pt x="418580" y="1485899"/>
                    <a:pt x="418580" y="1478491"/>
                    <a:pt x="426153" y="1467378"/>
                  </a:cubicBezTo>
                  <a:cubicBezTo>
                    <a:pt x="433724" y="1456266"/>
                    <a:pt x="448868" y="1445153"/>
                    <a:pt x="456440" y="1441449"/>
                  </a:cubicBezTo>
                  <a:close/>
                  <a:moveTo>
                    <a:pt x="8820921" y="1440473"/>
                  </a:moveTo>
                  <a:cubicBezTo>
                    <a:pt x="8828248" y="1440473"/>
                    <a:pt x="8842902" y="1451830"/>
                    <a:pt x="8850229" y="1463186"/>
                  </a:cubicBezTo>
                  <a:cubicBezTo>
                    <a:pt x="8857556" y="1474543"/>
                    <a:pt x="8853893" y="1485900"/>
                    <a:pt x="8846566" y="1482115"/>
                  </a:cubicBezTo>
                  <a:cubicBezTo>
                    <a:pt x="8835575" y="1482115"/>
                    <a:pt x="8824585" y="1470758"/>
                    <a:pt x="8817258" y="1459401"/>
                  </a:cubicBezTo>
                  <a:cubicBezTo>
                    <a:pt x="8809931" y="1448044"/>
                    <a:pt x="8809931" y="1436687"/>
                    <a:pt x="8820921" y="1440473"/>
                  </a:cubicBezTo>
                  <a:close/>
                  <a:moveTo>
                    <a:pt x="7064536" y="1440473"/>
                  </a:moveTo>
                  <a:cubicBezTo>
                    <a:pt x="7075893" y="1440473"/>
                    <a:pt x="7087249" y="1451830"/>
                    <a:pt x="7091035" y="1463186"/>
                  </a:cubicBezTo>
                  <a:cubicBezTo>
                    <a:pt x="7098606" y="1474543"/>
                    <a:pt x="7091035" y="1485900"/>
                    <a:pt x="7079678" y="1482115"/>
                  </a:cubicBezTo>
                  <a:cubicBezTo>
                    <a:pt x="7068321" y="1482115"/>
                    <a:pt x="7056964" y="1470758"/>
                    <a:pt x="7053179" y="1459401"/>
                  </a:cubicBezTo>
                  <a:cubicBezTo>
                    <a:pt x="7049393" y="1448044"/>
                    <a:pt x="7053179" y="1436687"/>
                    <a:pt x="7064536" y="1440473"/>
                  </a:cubicBezTo>
                  <a:close/>
                  <a:moveTo>
                    <a:pt x="1496433" y="1440473"/>
                  </a:moveTo>
                  <a:cubicBezTo>
                    <a:pt x="1504005" y="1436687"/>
                    <a:pt x="1507791" y="1448044"/>
                    <a:pt x="1500219" y="1459401"/>
                  </a:cubicBezTo>
                  <a:cubicBezTo>
                    <a:pt x="1492646" y="1470758"/>
                    <a:pt x="1481288" y="1482115"/>
                    <a:pt x="1469930" y="1482115"/>
                  </a:cubicBezTo>
                  <a:cubicBezTo>
                    <a:pt x="1462357" y="1485900"/>
                    <a:pt x="1458571" y="1478329"/>
                    <a:pt x="1466144" y="1463186"/>
                  </a:cubicBezTo>
                  <a:cubicBezTo>
                    <a:pt x="1473715" y="1451830"/>
                    <a:pt x="1485074" y="1440473"/>
                    <a:pt x="1496433" y="1440473"/>
                  </a:cubicBezTo>
                  <a:close/>
                  <a:moveTo>
                    <a:pt x="2540449" y="1436687"/>
                  </a:moveTo>
                  <a:cubicBezTo>
                    <a:pt x="2548021" y="1436687"/>
                    <a:pt x="2555592" y="1444360"/>
                    <a:pt x="2548021" y="1455870"/>
                  </a:cubicBezTo>
                  <a:cubicBezTo>
                    <a:pt x="2544237" y="1471216"/>
                    <a:pt x="2532879" y="1478889"/>
                    <a:pt x="2521522" y="1482725"/>
                  </a:cubicBezTo>
                  <a:cubicBezTo>
                    <a:pt x="2510169" y="1482725"/>
                    <a:pt x="2506385" y="1475052"/>
                    <a:pt x="2510169" y="1459706"/>
                  </a:cubicBezTo>
                  <a:cubicBezTo>
                    <a:pt x="2517738" y="1448197"/>
                    <a:pt x="2529099" y="1436687"/>
                    <a:pt x="2540449" y="1436687"/>
                  </a:cubicBezTo>
                  <a:close/>
                  <a:moveTo>
                    <a:pt x="1974599" y="1436687"/>
                  </a:moveTo>
                  <a:cubicBezTo>
                    <a:pt x="1985705" y="1436687"/>
                    <a:pt x="1985705" y="1444360"/>
                    <a:pt x="1982002" y="1455870"/>
                  </a:cubicBezTo>
                  <a:cubicBezTo>
                    <a:pt x="1974599" y="1467379"/>
                    <a:pt x="1963486" y="1478889"/>
                    <a:pt x="1952372" y="1482725"/>
                  </a:cubicBezTo>
                  <a:cubicBezTo>
                    <a:pt x="1944963" y="1482725"/>
                    <a:pt x="1941257" y="1475052"/>
                    <a:pt x="1944963" y="1463543"/>
                  </a:cubicBezTo>
                  <a:cubicBezTo>
                    <a:pt x="1952372" y="1448197"/>
                    <a:pt x="1963486" y="1436687"/>
                    <a:pt x="1974599" y="1436687"/>
                  </a:cubicBezTo>
                  <a:close/>
                  <a:moveTo>
                    <a:pt x="1552369" y="1434123"/>
                  </a:moveTo>
                  <a:cubicBezTo>
                    <a:pt x="1559696" y="1430337"/>
                    <a:pt x="1563360" y="1441694"/>
                    <a:pt x="1556033" y="1453051"/>
                  </a:cubicBezTo>
                  <a:cubicBezTo>
                    <a:pt x="1548705" y="1464408"/>
                    <a:pt x="1537713" y="1475765"/>
                    <a:pt x="1526721" y="1475765"/>
                  </a:cubicBezTo>
                  <a:cubicBezTo>
                    <a:pt x="1519393" y="1479550"/>
                    <a:pt x="1515729" y="1468193"/>
                    <a:pt x="1523057" y="1456836"/>
                  </a:cubicBezTo>
                  <a:cubicBezTo>
                    <a:pt x="1530385" y="1445480"/>
                    <a:pt x="1541377" y="1434123"/>
                    <a:pt x="1552369" y="1434123"/>
                  </a:cubicBezTo>
                  <a:close/>
                  <a:moveTo>
                    <a:pt x="7762180" y="1433512"/>
                  </a:moveTo>
                  <a:cubicBezTo>
                    <a:pt x="7773293" y="1433512"/>
                    <a:pt x="7788110" y="1445022"/>
                    <a:pt x="7791814" y="1460368"/>
                  </a:cubicBezTo>
                  <a:cubicBezTo>
                    <a:pt x="7795518" y="1471877"/>
                    <a:pt x="7791814" y="1479550"/>
                    <a:pt x="7784406" y="1479550"/>
                  </a:cubicBezTo>
                  <a:cubicBezTo>
                    <a:pt x="7773293" y="1479550"/>
                    <a:pt x="7762180" y="1468041"/>
                    <a:pt x="7754772" y="1456531"/>
                  </a:cubicBezTo>
                  <a:cubicBezTo>
                    <a:pt x="7751068" y="1441185"/>
                    <a:pt x="7754772" y="1433512"/>
                    <a:pt x="7762180" y="1433512"/>
                  </a:cubicBezTo>
                  <a:close/>
                  <a:moveTo>
                    <a:pt x="7004414" y="1433512"/>
                  </a:moveTo>
                  <a:cubicBezTo>
                    <a:pt x="7015924" y="1437349"/>
                    <a:pt x="7027433" y="1445022"/>
                    <a:pt x="7031270" y="1460368"/>
                  </a:cubicBezTo>
                  <a:cubicBezTo>
                    <a:pt x="7035106" y="1471877"/>
                    <a:pt x="7031270" y="1479550"/>
                    <a:pt x="7019760" y="1479550"/>
                  </a:cubicBezTo>
                  <a:cubicBezTo>
                    <a:pt x="7008251" y="1479550"/>
                    <a:pt x="6996741" y="1468041"/>
                    <a:pt x="6992905" y="1456531"/>
                  </a:cubicBezTo>
                  <a:cubicBezTo>
                    <a:pt x="6989068" y="1445022"/>
                    <a:pt x="6992905" y="1433512"/>
                    <a:pt x="7004414" y="1433512"/>
                  </a:cubicBezTo>
                  <a:close/>
                  <a:moveTo>
                    <a:pt x="6944496" y="1430337"/>
                  </a:moveTo>
                  <a:cubicBezTo>
                    <a:pt x="6952068" y="1430337"/>
                    <a:pt x="6967210" y="1441450"/>
                    <a:pt x="6970996" y="1452562"/>
                  </a:cubicBezTo>
                  <a:cubicBezTo>
                    <a:pt x="6974781" y="1467379"/>
                    <a:pt x="6967210" y="1474787"/>
                    <a:pt x="6955853" y="1474787"/>
                  </a:cubicBezTo>
                  <a:cubicBezTo>
                    <a:pt x="6944496" y="1474787"/>
                    <a:pt x="6933139" y="1463675"/>
                    <a:pt x="6929354" y="1452562"/>
                  </a:cubicBezTo>
                  <a:cubicBezTo>
                    <a:pt x="6925568" y="1441450"/>
                    <a:pt x="6933139" y="1430337"/>
                    <a:pt x="6944496" y="1430337"/>
                  </a:cubicBezTo>
                  <a:close/>
                  <a:moveTo>
                    <a:pt x="2600754" y="1430337"/>
                  </a:moveTo>
                  <a:cubicBezTo>
                    <a:pt x="2612118" y="1430337"/>
                    <a:pt x="2615907" y="1441450"/>
                    <a:pt x="2612118" y="1452562"/>
                  </a:cubicBezTo>
                  <a:cubicBezTo>
                    <a:pt x="2604542" y="1463675"/>
                    <a:pt x="2593192" y="1474787"/>
                    <a:pt x="2581849" y="1474787"/>
                  </a:cubicBezTo>
                  <a:cubicBezTo>
                    <a:pt x="2574286" y="1474787"/>
                    <a:pt x="2566709" y="1467379"/>
                    <a:pt x="2570497" y="1456266"/>
                  </a:cubicBezTo>
                  <a:cubicBezTo>
                    <a:pt x="2578067" y="1445154"/>
                    <a:pt x="2589412" y="1434041"/>
                    <a:pt x="2600754" y="1430337"/>
                  </a:cubicBezTo>
                  <a:close/>
                  <a:moveTo>
                    <a:pt x="2030883" y="1430337"/>
                  </a:moveTo>
                  <a:cubicBezTo>
                    <a:pt x="2042236" y="1430337"/>
                    <a:pt x="2046023" y="1437745"/>
                    <a:pt x="2042236" y="1448858"/>
                  </a:cubicBezTo>
                  <a:cubicBezTo>
                    <a:pt x="2034666" y="1463675"/>
                    <a:pt x="2023310" y="1471083"/>
                    <a:pt x="2011955" y="1474787"/>
                  </a:cubicBezTo>
                  <a:cubicBezTo>
                    <a:pt x="2000599" y="1474787"/>
                    <a:pt x="1996814" y="1467379"/>
                    <a:pt x="2004386" y="1456266"/>
                  </a:cubicBezTo>
                  <a:cubicBezTo>
                    <a:pt x="2008171" y="1441450"/>
                    <a:pt x="2023310" y="1430337"/>
                    <a:pt x="2030883" y="1430337"/>
                  </a:cubicBezTo>
                  <a:close/>
                  <a:moveTo>
                    <a:pt x="505659" y="1430337"/>
                  </a:moveTo>
                  <a:cubicBezTo>
                    <a:pt x="517017" y="1430337"/>
                    <a:pt x="517017" y="1437908"/>
                    <a:pt x="509445" y="1449265"/>
                  </a:cubicBezTo>
                  <a:cubicBezTo>
                    <a:pt x="501873" y="1464408"/>
                    <a:pt x="486729" y="1475765"/>
                    <a:pt x="479157" y="1475765"/>
                  </a:cubicBezTo>
                  <a:cubicBezTo>
                    <a:pt x="471585" y="1479550"/>
                    <a:pt x="467798" y="1468193"/>
                    <a:pt x="479157" y="1456836"/>
                  </a:cubicBezTo>
                  <a:cubicBezTo>
                    <a:pt x="486729" y="1445480"/>
                    <a:pt x="498087" y="1434123"/>
                    <a:pt x="505659" y="1430337"/>
                  </a:cubicBezTo>
                  <a:close/>
                  <a:moveTo>
                    <a:pt x="7705397" y="1429360"/>
                  </a:moveTo>
                  <a:cubicBezTo>
                    <a:pt x="7712724" y="1429360"/>
                    <a:pt x="7727378" y="1440717"/>
                    <a:pt x="7731041" y="1452073"/>
                  </a:cubicBezTo>
                  <a:cubicBezTo>
                    <a:pt x="7738368" y="1463430"/>
                    <a:pt x="7734705" y="1474787"/>
                    <a:pt x="7723714" y="1471002"/>
                  </a:cubicBezTo>
                  <a:cubicBezTo>
                    <a:pt x="7712724" y="1471002"/>
                    <a:pt x="7701733" y="1459645"/>
                    <a:pt x="7694406" y="1448288"/>
                  </a:cubicBezTo>
                  <a:cubicBezTo>
                    <a:pt x="7690743" y="1436931"/>
                    <a:pt x="7694406" y="1425574"/>
                    <a:pt x="7705397" y="1429360"/>
                  </a:cubicBezTo>
                  <a:close/>
                  <a:moveTo>
                    <a:pt x="8251985" y="1426185"/>
                  </a:moveTo>
                  <a:cubicBezTo>
                    <a:pt x="8259557" y="1426185"/>
                    <a:pt x="8274699" y="1437542"/>
                    <a:pt x="8282270" y="1448898"/>
                  </a:cubicBezTo>
                  <a:cubicBezTo>
                    <a:pt x="8286056" y="1460255"/>
                    <a:pt x="8286056" y="1471612"/>
                    <a:pt x="8274699" y="1467827"/>
                  </a:cubicBezTo>
                  <a:cubicBezTo>
                    <a:pt x="8263342" y="1467827"/>
                    <a:pt x="8251985" y="1456470"/>
                    <a:pt x="8244414" y="1445113"/>
                  </a:cubicBezTo>
                  <a:cubicBezTo>
                    <a:pt x="8236843" y="1433756"/>
                    <a:pt x="8240629" y="1422399"/>
                    <a:pt x="8251985" y="1426185"/>
                  </a:cubicBezTo>
                  <a:close/>
                  <a:moveTo>
                    <a:pt x="6880060" y="1425574"/>
                  </a:moveTo>
                  <a:cubicBezTo>
                    <a:pt x="6891172" y="1425574"/>
                    <a:pt x="6902285" y="1437084"/>
                    <a:pt x="6905989" y="1448593"/>
                  </a:cubicBezTo>
                  <a:cubicBezTo>
                    <a:pt x="6909693" y="1463939"/>
                    <a:pt x="6905989" y="1471612"/>
                    <a:pt x="6894877" y="1471612"/>
                  </a:cubicBezTo>
                  <a:cubicBezTo>
                    <a:pt x="6883764" y="1471612"/>
                    <a:pt x="6872652" y="1460103"/>
                    <a:pt x="6868947" y="1448593"/>
                  </a:cubicBezTo>
                  <a:cubicBezTo>
                    <a:pt x="6865243" y="1433247"/>
                    <a:pt x="6868947" y="1425574"/>
                    <a:pt x="6880060" y="1425574"/>
                  </a:cubicBezTo>
                  <a:close/>
                  <a:moveTo>
                    <a:pt x="557237" y="1422888"/>
                  </a:moveTo>
                  <a:cubicBezTo>
                    <a:pt x="564646" y="1419224"/>
                    <a:pt x="564646" y="1430215"/>
                    <a:pt x="557237" y="1441205"/>
                  </a:cubicBezTo>
                  <a:cubicBezTo>
                    <a:pt x="549828" y="1452195"/>
                    <a:pt x="538714" y="1463186"/>
                    <a:pt x="527601" y="1463186"/>
                  </a:cubicBezTo>
                  <a:cubicBezTo>
                    <a:pt x="520191" y="1466849"/>
                    <a:pt x="520191" y="1459522"/>
                    <a:pt x="527601" y="1444868"/>
                  </a:cubicBezTo>
                  <a:cubicBezTo>
                    <a:pt x="535010" y="1433878"/>
                    <a:pt x="546123" y="1422888"/>
                    <a:pt x="557237" y="1422888"/>
                  </a:cubicBezTo>
                  <a:close/>
                  <a:moveTo>
                    <a:pt x="7645560" y="1422399"/>
                  </a:moveTo>
                  <a:cubicBezTo>
                    <a:pt x="7656917" y="1422399"/>
                    <a:pt x="7668274" y="1433512"/>
                    <a:pt x="7672060" y="1444624"/>
                  </a:cubicBezTo>
                  <a:cubicBezTo>
                    <a:pt x="7679631" y="1459441"/>
                    <a:pt x="7675845" y="1466849"/>
                    <a:pt x="7664489" y="1466849"/>
                  </a:cubicBezTo>
                  <a:cubicBezTo>
                    <a:pt x="7653132" y="1463145"/>
                    <a:pt x="7641775" y="1455737"/>
                    <a:pt x="7637989" y="1440920"/>
                  </a:cubicBezTo>
                  <a:cubicBezTo>
                    <a:pt x="7630418" y="1429807"/>
                    <a:pt x="7634204" y="1422399"/>
                    <a:pt x="7645560" y="1422399"/>
                  </a:cubicBezTo>
                  <a:close/>
                  <a:moveTo>
                    <a:pt x="6819084" y="1422399"/>
                  </a:moveTo>
                  <a:cubicBezTo>
                    <a:pt x="6826656" y="1422399"/>
                    <a:pt x="6841798" y="1433512"/>
                    <a:pt x="6845584" y="1444624"/>
                  </a:cubicBezTo>
                  <a:cubicBezTo>
                    <a:pt x="6849369" y="1459441"/>
                    <a:pt x="6841798" y="1466849"/>
                    <a:pt x="6830441" y="1466849"/>
                  </a:cubicBezTo>
                  <a:cubicBezTo>
                    <a:pt x="6819084" y="1466849"/>
                    <a:pt x="6807727" y="1455737"/>
                    <a:pt x="6803942" y="1444624"/>
                  </a:cubicBezTo>
                  <a:cubicBezTo>
                    <a:pt x="6800156" y="1429807"/>
                    <a:pt x="6807727" y="1422399"/>
                    <a:pt x="6819084" y="1422399"/>
                  </a:cubicBezTo>
                  <a:close/>
                  <a:moveTo>
                    <a:pt x="2091198" y="1422399"/>
                  </a:moveTo>
                  <a:cubicBezTo>
                    <a:pt x="2102556" y="1422399"/>
                    <a:pt x="2106339" y="1429807"/>
                    <a:pt x="2098769" y="1440920"/>
                  </a:cubicBezTo>
                  <a:cubicBezTo>
                    <a:pt x="2094983" y="1455737"/>
                    <a:pt x="2079843" y="1466849"/>
                    <a:pt x="2072273" y="1466849"/>
                  </a:cubicBezTo>
                  <a:cubicBezTo>
                    <a:pt x="2060918" y="1466849"/>
                    <a:pt x="2057133" y="1459441"/>
                    <a:pt x="2060918" y="1448328"/>
                  </a:cubicBezTo>
                  <a:cubicBezTo>
                    <a:pt x="2068487" y="1433512"/>
                    <a:pt x="2079843" y="1426103"/>
                    <a:pt x="2091198" y="1422399"/>
                  </a:cubicBezTo>
                  <a:close/>
                  <a:moveTo>
                    <a:pt x="1609162" y="1422399"/>
                  </a:moveTo>
                  <a:cubicBezTo>
                    <a:pt x="1616733" y="1422399"/>
                    <a:pt x="1620520" y="1429807"/>
                    <a:pt x="1612947" y="1444624"/>
                  </a:cubicBezTo>
                  <a:cubicBezTo>
                    <a:pt x="1605375" y="1455737"/>
                    <a:pt x="1594016" y="1466849"/>
                    <a:pt x="1582658" y="1466849"/>
                  </a:cubicBezTo>
                  <a:cubicBezTo>
                    <a:pt x="1575086" y="1466849"/>
                    <a:pt x="1571300" y="1459441"/>
                    <a:pt x="1578872" y="1448328"/>
                  </a:cubicBezTo>
                  <a:cubicBezTo>
                    <a:pt x="1582658" y="1437216"/>
                    <a:pt x="1597802" y="1426103"/>
                    <a:pt x="1609162" y="1422399"/>
                  </a:cubicBezTo>
                  <a:close/>
                  <a:moveTo>
                    <a:pt x="6756235" y="1419224"/>
                  </a:moveTo>
                  <a:cubicBezTo>
                    <a:pt x="6767347" y="1419224"/>
                    <a:pt x="6778460" y="1430337"/>
                    <a:pt x="6782164" y="1441449"/>
                  </a:cubicBezTo>
                  <a:cubicBezTo>
                    <a:pt x="6785868" y="1456266"/>
                    <a:pt x="6778460" y="1463674"/>
                    <a:pt x="6767347" y="1463674"/>
                  </a:cubicBezTo>
                  <a:cubicBezTo>
                    <a:pt x="6759939" y="1463674"/>
                    <a:pt x="6745122" y="1452562"/>
                    <a:pt x="6745122" y="1441449"/>
                  </a:cubicBezTo>
                  <a:cubicBezTo>
                    <a:pt x="6741418" y="1426632"/>
                    <a:pt x="6745122" y="1419224"/>
                    <a:pt x="6756235" y="1419224"/>
                  </a:cubicBezTo>
                  <a:close/>
                  <a:moveTo>
                    <a:pt x="7585235" y="1418299"/>
                  </a:moveTo>
                  <a:cubicBezTo>
                    <a:pt x="7596592" y="1418299"/>
                    <a:pt x="7607949" y="1429808"/>
                    <a:pt x="7615520" y="1441318"/>
                  </a:cubicBezTo>
                  <a:cubicBezTo>
                    <a:pt x="7619306" y="1452827"/>
                    <a:pt x="7615520" y="1460500"/>
                    <a:pt x="7604164" y="1460500"/>
                  </a:cubicBezTo>
                  <a:cubicBezTo>
                    <a:pt x="7592807" y="1460500"/>
                    <a:pt x="7581450" y="1448991"/>
                    <a:pt x="7577664" y="1437481"/>
                  </a:cubicBezTo>
                  <a:cubicBezTo>
                    <a:pt x="7570093" y="1425972"/>
                    <a:pt x="7573879" y="1414462"/>
                    <a:pt x="7585235" y="1418299"/>
                  </a:cubicBezTo>
                  <a:close/>
                  <a:moveTo>
                    <a:pt x="8657775" y="1414462"/>
                  </a:moveTo>
                  <a:cubicBezTo>
                    <a:pt x="8665346" y="1418299"/>
                    <a:pt x="8680489" y="1429808"/>
                    <a:pt x="8688060" y="1441318"/>
                  </a:cubicBezTo>
                  <a:cubicBezTo>
                    <a:pt x="8695631" y="1452827"/>
                    <a:pt x="8691845" y="1460500"/>
                    <a:pt x="8684274" y="1460500"/>
                  </a:cubicBezTo>
                  <a:cubicBezTo>
                    <a:pt x="8672917" y="1460500"/>
                    <a:pt x="8661560" y="1448991"/>
                    <a:pt x="8653989" y="1433645"/>
                  </a:cubicBezTo>
                  <a:cubicBezTo>
                    <a:pt x="8646418" y="1422135"/>
                    <a:pt x="8646418" y="1414462"/>
                    <a:pt x="8657775" y="1414462"/>
                  </a:cubicBezTo>
                  <a:close/>
                  <a:moveTo>
                    <a:pt x="6691677" y="1414462"/>
                  </a:moveTo>
                  <a:cubicBezTo>
                    <a:pt x="6703187" y="1414462"/>
                    <a:pt x="6714696" y="1425972"/>
                    <a:pt x="6718533" y="1437481"/>
                  </a:cubicBezTo>
                  <a:cubicBezTo>
                    <a:pt x="6722369" y="1452827"/>
                    <a:pt x="6718533" y="1460500"/>
                    <a:pt x="6707023" y="1460500"/>
                  </a:cubicBezTo>
                  <a:cubicBezTo>
                    <a:pt x="6695514" y="1460500"/>
                    <a:pt x="6684004" y="1448991"/>
                    <a:pt x="6680168" y="1437481"/>
                  </a:cubicBezTo>
                  <a:cubicBezTo>
                    <a:pt x="6676331" y="1422135"/>
                    <a:pt x="6684004" y="1414462"/>
                    <a:pt x="6691677" y="1414462"/>
                  </a:cubicBezTo>
                  <a:close/>
                  <a:moveTo>
                    <a:pt x="2148345" y="1414462"/>
                  </a:moveTo>
                  <a:cubicBezTo>
                    <a:pt x="2159702" y="1414462"/>
                    <a:pt x="2163490" y="1422135"/>
                    <a:pt x="2159702" y="1437481"/>
                  </a:cubicBezTo>
                  <a:cubicBezTo>
                    <a:pt x="2152132" y="1448991"/>
                    <a:pt x="2140775" y="1460500"/>
                    <a:pt x="2129420" y="1460500"/>
                  </a:cubicBezTo>
                  <a:cubicBezTo>
                    <a:pt x="2118061" y="1460500"/>
                    <a:pt x="2114276" y="1452827"/>
                    <a:pt x="2121846" y="1441318"/>
                  </a:cubicBezTo>
                  <a:cubicBezTo>
                    <a:pt x="2125628" y="1425972"/>
                    <a:pt x="2140775" y="1418299"/>
                    <a:pt x="2148345" y="1414462"/>
                  </a:cubicBezTo>
                  <a:close/>
                  <a:moveTo>
                    <a:pt x="1666319" y="1414462"/>
                  </a:moveTo>
                  <a:cubicBezTo>
                    <a:pt x="1673892" y="1414462"/>
                    <a:pt x="1677678" y="1422135"/>
                    <a:pt x="1670105" y="1433645"/>
                  </a:cubicBezTo>
                  <a:cubicBezTo>
                    <a:pt x="1666319" y="1448991"/>
                    <a:pt x="1651174" y="1460500"/>
                    <a:pt x="1639816" y="1460500"/>
                  </a:cubicBezTo>
                  <a:cubicBezTo>
                    <a:pt x="1632244" y="1460500"/>
                    <a:pt x="1628458" y="1452827"/>
                    <a:pt x="1636030" y="1441318"/>
                  </a:cubicBezTo>
                  <a:cubicBezTo>
                    <a:pt x="1639816" y="1429808"/>
                    <a:pt x="1654961" y="1418299"/>
                    <a:pt x="1666319" y="1414462"/>
                  </a:cubicBezTo>
                  <a:close/>
                  <a:moveTo>
                    <a:pt x="7524910" y="1411287"/>
                  </a:moveTo>
                  <a:cubicBezTo>
                    <a:pt x="7536267" y="1411287"/>
                    <a:pt x="7547624" y="1422400"/>
                    <a:pt x="7555195" y="1433512"/>
                  </a:cubicBezTo>
                  <a:cubicBezTo>
                    <a:pt x="7558981" y="1448329"/>
                    <a:pt x="7555195" y="1455737"/>
                    <a:pt x="7543839" y="1455737"/>
                  </a:cubicBezTo>
                  <a:cubicBezTo>
                    <a:pt x="7532482" y="1452033"/>
                    <a:pt x="7521125" y="1444625"/>
                    <a:pt x="7517339" y="1429808"/>
                  </a:cubicBezTo>
                  <a:cubicBezTo>
                    <a:pt x="7509768" y="1418695"/>
                    <a:pt x="7517339" y="1411287"/>
                    <a:pt x="7524910" y="1411287"/>
                  </a:cubicBezTo>
                  <a:close/>
                  <a:moveTo>
                    <a:pt x="6631759" y="1411287"/>
                  </a:moveTo>
                  <a:cubicBezTo>
                    <a:pt x="6643116" y="1411287"/>
                    <a:pt x="6654473" y="1422400"/>
                    <a:pt x="6658259" y="1433512"/>
                  </a:cubicBezTo>
                  <a:cubicBezTo>
                    <a:pt x="6662044" y="1448329"/>
                    <a:pt x="6654473" y="1455737"/>
                    <a:pt x="6643116" y="1455737"/>
                  </a:cubicBezTo>
                  <a:cubicBezTo>
                    <a:pt x="6631759" y="1455737"/>
                    <a:pt x="6620402" y="1444625"/>
                    <a:pt x="6616617" y="1433512"/>
                  </a:cubicBezTo>
                  <a:cubicBezTo>
                    <a:pt x="6612831" y="1422400"/>
                    <a:pt x="6620402" y="1411287"/>
                    <a:pt x="6631759" y="1411287"/>
                  </a:cubicBezTo>
                  <a:close/>
                  <a:moveTo>
                    <a:pt x="607270" y="1411287"/>
                  </a:moveTo>
                  <a:cubicBezTo>
                    <a:pt x="614843" y="1411287"/>
                    <a:pt x="618629" y="1418695"/>
                    <a:pt x="611056" y="1429808"/>
                  </a:cubicBezTo>
                  <a:cubicBezTo>
                    <a:pt x="603485" y="1440920"/>
                    <a:pt x="588340" y="1452033"/>
                    <a:pt x="580768" y="1455737"/>
                  </a:cubicBezTo>
                  <a:cubicBezTo>
                    <a:pt x="569410" y="1455737"/>
                    <a:pt x="569410" y="1448329"/>
                    <a:pt x="576982" y="1437216"/>
                  </a:cubicBezTo>
                  <a:cubicBezTo>
                    <a:pt x="584555" y="1426104"/>
                    <a:pt x="599699" y="1414991"/>
                    <a:pt x="607270" y="1411287"/>
                  </a:cubicBezTo>
                  <a:close/>
                  <a:moveTo>
                    <a:pt x="7464128" y="1407186"/>
                  </a:moveTo>
                  <a:cubicBezTo>
                    <a:pt x="7475637" y="1407186"/>
                    <a:pt x="7490983" y="1418695"/>
                    <a:pt x="7494820" y="1430205"/>
                  </a:cubicBezTo>
                  <a:cubicBezTo>
                    <a:pt x="7498656" y="1441714"/>
                    <a:pt x="7494820" y="1449387"/>
                    <a:pt x="7483310" y="1449387"/>
                  </a:cubicBezTo>
                  <a:cubicBezTo>
                    <a:pt x="7471800" y="1449387"/>
                    <a:pt x="7460291" y="1437878"/>
                    <a:pt x="7456454" y="1426368"/>
                  </a:cubicBezTo>
                  <a:cubicBezTo>
                    <a:pt x="7452618" y="1414859"/>
                    <a:pt x="7456454" y="1403349"/>
                    <a:pt x="7464128" y="1407186"/>
                  </a:cubicBezTo>
                  <a:close/>
                  <a:moveTo>
                    <a:pt x="6567323" y="1406524"/>
                  </a:moveTo>
                  <a:cubicBezTo>
                    <a:pt x="6578435" y="1406524"/>
                    <a:pt x="6589548" y="1418034"/>
                    <a:pt x="6593252" y="1429543"/>
                  </a:cubicBezTo>
                  <a:cubicBezTo>
                    <a:pt x="6596956" y="1444889"/>
                    <a:pt x="6589548" y="1452562"/>
                    <a:pt x="6578435" y="1452562"/>
                  </a:cubicBezTo>
                  <a:cubicBezTo>
                    <a:pt x="6567323" y="1452562"/>
                    <a:pt x="6556210" y="1441053"/>
                    <a:pt x="6556210" y="1429543"/>
                  </a:cubicBezTo>
                  <a:cubicBezTo>
                    <a:pt x="6552506" y="1418034"/>
                    <a:pt x="6556210" y="1406524"/>
                    <a:pt x="6567323" y="1406524"/>
                  </a:cubicBezTo>
                  <a:close/>
                  <a:moveTo>
                    <a:pt x="2208656" y="1406524"/>
                  </a:moveTo>
                  <a:cubicBezTo>
                    <a:pt x="2220021" y="1406524"/>
                    <a:pt x="2223809" y="1414197"/>
                    <a:pt x="2216234" y="1429543"/>
                  </a:cubicBezTo>
                  <a:cubicBezTo>
                    <a:pt x="2212446" y="1441053"/>
                    <a:pt x="2201080" y="1452562"/>
                    <a:pt x="2189737" y="1452562"/>
                  </a:cubicBezTo>
                  <a:cubicBezTo>
                    <a:pt x="2178392" y="1452562"/>
                    <a:pt x="2174609" y="1444889"/>
                    <a:pt x="2182175" y="1433380"/>
                  </a:cubicBezTo>
                  <a:cubicBezTo>
                    <a:pt x="2185955" y="1421870"/>
                    <a:pt x="2197297" y="1410361"/>
                    <a:pt x="2208656" y="1406524"/>
                  </a:cubicBezTo>
                  <a:close/>
                  <a:moveTo>
                    <a:pt x="1721889" y="1406524"/>
                  </a:moveTo>
                  <a:cubicBezTo>
                    <a:pt x="1729461" y="1406524"/>
                    <a:pt x="1733248" y="1414197"/>
                    <a:pt x="1725675" y="1425707"/>
                  </a:cubicBezTo>
                  <a:cubicBezTo>
                    <a:pt x="1721889" y="1437216"/>
                    <a:pt x="1706744" y="1448726"/>
                    <a:pt x="1699172" y="1452562"/>
                  </a:cubicBezTo>
                  <a:cubicBezTo>
                    <a:pt x="1687813" y="1452562"/>
                    <a:pt x="1684027" y="1444889"/>
                    <a:pt x="1691600" y="1433380"/>
                  </a:cubicBezTo>
                  <a:cubicBezTo>
                    <a:pt x="1699172" y="1418034"/>
                    <a:pt x="1710531" y="1410361"/>
                    <a:pt x="1721889" y="1406524"/>
                  </a:cubicBezTo>
                  <a:close/>
                  <a:moveTo>
                    <a:pt x="2268994" y="1403960"/>
                  </a:moveTo>
                  <a:cubicBezTo>
                    <a:pt x="2280351" y="1400174"/>
                    <a:pt x="2284133" y="1411531"/>
                    <a:pt x="2276569" y="1422888"/>
                  </a:cubicBezTo>
                  <a:cubicBezTo>
                    <a:pt x="2272784" y="1434245"/>
                    <a:pt x="2257634" y="1445602"/>
                    <a:pt x="2250063" y="1445602"/>
                  </a:cubicBezTo>
                  <a:cubicBezTo>
                    <a:pt x="2238713" y="1449387"/>
                    <a:pt x="2234927" y="1438030"/>
                    <a:pt x="2238713" y="1426673"/>
                  </a:cubicBezTo>
                  <a:cubicBezTo>
                    <a:pt x="2246284" y="1415317"/>
                    <a:pt x="2257634" y="1403960"/>
                    <a:pt x="2268994" y="1403960"/>
                  </a:cubicBezTo>
                  <a:close/>
                  <a:moveTo>
                    <a:pt x="660172" y="1403960"/>
                  </a:moveTo>
                  <a:cubicBezTo>
                    <a:pt x="667846" y="1400174"/>
                    <a:pt x="667846" y="1407745"/>
                    <a:pt x="660172" y="1419102"/>
                  </a:cubicBezTo>
                  <a:cubicBezTo>
                    <a:pt x="652499" y="1434245"/>
                    <a:pt x="637151" y="1445602"/>
                    <a:pt x="629477" y="1445602"/>
                  </a:cubicBezTo>
                  <a:cubicBezTo>
                    <a:pt x="621803" y="1449387"/>
                    <a:pt x="621803" y="1438030"/>
                    <a:pt x="629477" y="1426673"/>
                  </a:cubicBezTo>
                  <a:cubicBezTo>
                    <a:pt x="637151" y="1415317"/>
                    <a:pt x="648662" y="1403960"/>
                    <a:pt x="660172" y="1403960"/>
                  </a:cubicBezTo>
                  <a:close/>
                  <a:moveTo>
                    <a:pt x="6443101" y="1403878"/>
                  </a:moveTo>
                  <a:cubicBezTo>
                    <a:pt x="6454610" y="1403878"/>
                    <a:pt x="6466120" y="1411287"/>
                    <a:pt x="6469956" y="1426103"/>
                  </a:cubicBezTo>
                  <a:cubicBezTo>
                    <a:pt x="6469956" y="1437216"/>
                    <a:pt x="6466120" y="1444624"/>
                    <a:pt x="6454610" y="1444624"/>
                  </a:cubicBezTo>
                  <a:cubicBezTo>
                    <a:pt x="6443101" y="1444624"/>
                    <a:pt x="6431591" y="1433512"/>
                    <a:pt x="6427755" y="1422399"/>
                  </a:cubicBezTo>
                  <a:cubicBezTo>
                    <a:pt x="6423918" y="1411287"/>
                    <a:pt x="6431591" y="1400174"/>
                    <a:pt x="6443101" y="1403878"/>
                  </a:cubicBezTo>
                  <a:close/>
                  <a:moveTo>
                    <a:pt x="8078338" y="1403349"/>
                  </a:moveTo>
                  <a:cubicBezTo>
                    <a:pt x="8089695" y="1403349"/>
                    <a:pt x="8101052" y="1414859"/>
                    <a:pt x="8108623" y="1430205"/>
                  </a:cubicBezTo>
                  <a:cubicBezTo>
                    <a:pt x="8116194" y="1441714"/>
                    <a:pt x="8112408" y="1449387"/>
                    <a:pt x="8101052" y="1449387"/>
                  </a:cubicBezTo>
                  <a:cubicBezTo>
                    <a:pt x="8093480" y="1445551"/>
                    <a:pt x="8078338" y="1437878"/>
                    <a:pt x="8074552" y="1422532"/>
                  </a:cubicBezTo>
                  <a:cubicBezTo>
                    <a:pt x="8066981" y="1411022"/>
                    <a:pt x="8070767" y="1403349"/>
                    <a:pt x="8078338" y="1403349"/>
                  </a:cubicBezTo>
                  <a:close/>
                  <a:moveTo>
                    <a:pt x="6506601" y="1403349"/>
                  </a:moveTo>
                  <a:cubicBezTo>
                    <a:pt x="6518110" y="1407186"/>
                    <a:pt x="6529620" y="1414859"/>
                    <a:pt x="6529620" y="1430205"/>
                  </a:cubicBezTo>
                  <a:cubicBezTo>
                    <a:pt x="6533456" y="1441714"/>
                    <a:pt x="6525783" y="1449387"/>
                    <a:pt x="6518110" y="1449387"/>
                  </a:cubicBezTo>
                  <a:cubicBezTo>
                    <a:pt x="6506601" y="1449387"/>
                    <a:pt x="6495091" y="1437878"/>
                    <a:pt x="6491255" y="1426368"/>
                  </a:cubicBezTo>
                  <a:cubicBezTo>
                    <a:pt x="6487418" y="1414859"/>
                    <a:pt x="6495091" y="1403349"/>
                    <a:pt x="6506601" y="1403349"/>
                  </a:cubicBezTo>
                  <a:close/>
                  <a:moveTo>
                    <a:pt x="7407639" y="1400174"/>
                  </a:moveTo>
                  <a:cubicBezTo>
                    <a:pt x="7415312" y="1400174"/>
                    <a:pt x="7430658" y="1411287"/>
                    <a:pt x="7434494" y="1422399"/>
                  </a:cubicBezTo>
                  <a:cubicBezTo>
                    <a:pt x="7438331" y="1437216"/>
                    <a:pt x="7434494" y="1444624"/>
                    <a:pt x="7422985" y="1444624"/>
                  </a:cubicBezTo>
                  <a:cubicBezTo>
                    <a:pt x="7411476" y="1444624"/>
                    <a:pt x="7399966" y="1433512"/>
                    <a:pt x="7396130" y="1422399"/>
                  </a:cubicBezTo>
                  <a:cubicBezTo>
                    <a:pt x="7392293" y="1407582"/>
                    <a:pt x="7396130" y="1400174"/>
                    <a:pt x="7407639" y="1400174"/>
                  </a:cubicBezTo>
                  <a:close/>
                  <a:moveTo>
                    <a:pt x="6378939" y="1400174"/>
                  </a:moveTo>
                  <a:cubicBezTo>
                    <a:pt x="6390449" y="1400174"/>
                    <a:pt x="6401958" y="1411287"/>
                    <a:pt x="6405795" y="1422399"/>
                  </a:cubicBezTo>
                  <a:cubicBezTo>
                    <a:pt x="6409631" y="1433512"/>
                    <a:pt x="6401958" y="1444624"/>
                    <a:pt x="6390449" y="1440920"/>
                  </a:cubicBezTo>
                  <a:cubicBezTo>
                    <a:pt x="6378939" y="1440920"/>
                    <a:pt x="6367430" y="1433512"/>
                    <a:pt x="6363593" y="1418695"/>
                  </a:cubicBezTo>
                  <a:cubicBezTo>
                    <a:pt x="6363593" y="1407582"/>
                    <a:pt x="6367430" y="1400174"/>
                    <a:pt x="6378939" y="1400174"/>
                  </a:cubicBezTo>
                  <a:close/>
                  <a:moveTo>
                    <a:pt x="1779047" y="1400174"/>
                  </a:moveTo>
                  <a:cubicBezTo>
                    <a:pt x="1786620" y="1400174"/>
                    <a:pt x="1790405" y="1407582"/>
                    <a:pt x="1782833" y="1418695"/>
                  </a:cubicBezTo>
                  <a:cubicBezTo>
                    <a:pt x="1779047" y="1429807"/>
                    <a:pt x="1763902" y="1440920"/>
                    <a:pt x="1756330" y="1444624"/>
                  </a:cubicBezTo>
                  <a:cubicBezTo>
                    <a:pt x="1744971" y="1444624"/>
                    <a:pt x="1741185" y="1437216"/>
                    <a:pt x="1748758" y="1426103"/>
                  </a:cubicBezTo>
                  <a:cubicBezTo>
                    <a:pt x="1756330" y="1411287"/>
                    <a:pt x="1767689" y="1400174"/>
                    <a:pt x="1779047" y="1400174"/>
                  </a:cubicBezTo>
                  <a:close/>
                  <a:moveTo>
                    <a:pt x="2328585" y="1396023"/>
                  </a:moveTo>
                  <a:cubicBezTo>
                    <a:pt x="2335991" y="1392237"/>
                    <a:pt x="2339693" y="1403594"/>
                    <a:pt x="2335991" y="1414951"/>
                  </a:cubicBezTo>
                  <a:cubicBezTo>
                    <a:pt x="2332288" y="1426308"/>
                    <a:pt x="2317473" y="1437665"/>
                    <a:pt x="2310064" y="1437665"/>
                  </a:cubicBezTo>
                  <a:cubicBezTo>
                    <a:pt x="2298952" y="1441450"/>
                    <a:pt x="2295250" y="1430093"/>
                    <a:pt x="2298952" y="1418736"/>
                  </a:cubicBezTo>
                  <a:cubicBezTo>
                    <a:pt x="2302658" y="1407380"/>
                    <a:pt x="2317473" y="1396023"/>
                    <a:pt x="2328585" y="1396023"/>
                  </a:cubicBezTo>
                  <a:close/>
                  <a:moveTo>
                    <a:pt x="8021340" y="1395412"/>
                  </a:moveTo>
                  <a:cubicBezTo>
                    <a:pt x="8032850" y="1399249"/>
                    <a:pt x="8044360" y="1410758"/>
                    <a:pt x="8052032" y="1422268"/>
                  </a:cubicBezTo>
                  <a:cubicBezTo>
                    <a:pt x="8055869" y="1433777"/>
                    <a:pt x="8055869" y="1441450"/>
                    <a:pt x="8044360" y="1441450"/>
                  </a:cubicBezTo>
                  <a:cubicBezTo>
                    <a:pt x="8032850" y="1441450"/>
                    <a:pt x="8021340" y="1429941"/>
                    <a:pt x="8013668" y="1418431"/>
                  </a:cubicBezTo>
                  <a:cubicBezTo>
                    <a:pt x="8009831" y="1403085"/>
                    <a:pt x="8013668" y="1395412"/>
                    <a:pt x="8021340" y="1395412"/>
                  </a:cubicBezTo>
                  <a:close/>
                  <a:moveTo>
                    <a:pt x="7347314" y="1395412"/>
                  </a:moveTo>
                  <a:cubicBezTo>
                    <a:pt x="7354987" y="1395412"/>
                    <a:pt x="7370333" y="1406922"/>
                    <a:pt x="7374170" y="1418431"/>
                  </a:cubicBezTo>
                  <a:cubicBezTo>
                    <a:pt x="7378006" y="1429941"/>
                    <a:pt x="7374170" y="1441450"/>
                    <a:pt x="7362660" y="1437614"/>
                  </a:cubicBezTo>
                  <a:cubicBezTo>
                    <a:pt x="7351150" y="1437614"/>
                    <a:pt x="7339641" y="1426104"/>
                    <a:pt x="7335804" y="1414595"/>
                  </a:cubicBezTo>
                  <a:cubicBezTo>
                    <a:pt x="7331968" y="1403085"/>
                    <a:pt x="7335804" y="1395412"/>
                    <a:pt x="7347314" y="1395412"/>
                  </a:cubicBezTo>
                  <a:close/>
                  <a:moveTo>
                    <a:pt x="6318614" y="1395412"/>
                  </a:moveTo>
                  <a:cubicBezTo>
                    <a:pt x="6326022" y="1395412"/>
                    <a:pt x="6337135" y="1406922"/>
                    <a:pt x="6340839" y="1418431"/>
                  </a:cubicBezTo>
                  <a:cubicBezTo>
                    <a:pt x="6344543" y="1429941"/>
                    <a:pt x="6337135" y="1441450"/>
                    <a:pt x="6326022" y="1441450"/>
                  </a:cubicBezTo>
                  <a:cubicBezTo>
                    <a:pt x="6314910" y="1441450"/>
                    <a:pt x="6303797" y="1429941"/>
                    <a:pt x="6303797" y="1418431"/>
                  </a:cubicBezTo>
                  <a:cubicBezTo>
                    <a:pt x="6300093" y="1403085"/>
                    <a:pt x="6307502" y="1395412"/>
                    <a:pt x="6318614" y="1395412"/>
                  </a:cubicBezTo>
                  <a:close/>
                  <a:moveTo>
                    <a:pt x="1367811" y="1395412"/>
                  </a:moveTo>
                  <a:cubicBezTo>
                    <a:pt x="1375383" y="1395412"/>
                    <a:pt x="1379169" y="1402983"/>
                    <a:pt x="1371597" y="1418126"/>
                  </a:cubicBezTo>
                  <a:cubicBezTo>
                    <a:pt x="1364025" y="1429483"/>
                    <a:pt x="1352666" y="1440840"/>
                    <a:pt x="1341308" y="1440840"/>
                  </a:cubicBezTo>
                  <a:cubicBezTo>
                    <a:pt x="1333735" y="1444625"/>
                    <a:pt x="1329950" y="1433268"/>
                    <a:pt x="1337522" y="1421911"/>
                  </a:cubicBezTo>
                  <a:cubicBezTo>
                    <a:pt x="1345094" y="1410555"/>
                    <a:pt x="1356452" y="1399198"/>
                    <a:pt x="1367811" y="1395412"/>
                  </a:cubicBezTo>
                  <a:close/>
                  <a:moveTo>
                    <a:pt x="7964648" y="1392726"/>
                  </a:moveTo>
                  <a:cubicBezTo>
                    <a:pt x="7976005" y="1392726"/>
                    <a:pt x="7987362" y="1403716"/>
                    <a:pt x="7994933" y="1414706"/>
                  </a:cubicBezTo>
                  <a:cubicBezTo>
                    <a:pt x="7998719" y="1425697"/>
                    <a:pt x="7994933" y="1436687"/>
                    <a:pt x="7987362" y="1433024"/>
                  </a:cubicBezTo>
                  <a:cubicBezTo>
                    <a:pt x="7976005" y="1433024"/>
                    <a:pt x="7960863" y="1422033"/>
                    <a:pt x="7957077" y="1411043"/>
                  </a:cubicBezTo>
                  <a:cubicBezTo>
                    <a:pt x="7949506" y="1400053"/>
                    <a:pt x="7953292" y="1389062"/>
                    <a:pt x="7964648" y="1392726"/>
                  </a:cubicBezTo>
                  <a:close/>
                  <a:moveTo>
                    <a:pt x="708882" y="1392726"/>
                  </a:moveTo>
                  <a:cubicBezTo>
                    <a:pt x="716454" y="1389062"/>
                    <a:pt x="720240" y="1400053"/>
                    <a:pt x="712668" y="1411043"/>
                  </a:cubicBezTo>
                  <a:cubicBezTo>
                    <a:pt x="705096" y="1422033"/>
                    <a:pt x="689952" y="1433024"/>
                    <a:pt x="682380" y="1433024"/>
                  </a:cubicBezTo>
                  <a:cubicBezTo>
                    <a:pt x="671022" y="1436687"/>
                    <a:pt x="671022" y="1429360"/>
                    <a:pt x="678594" y="1414706"/>
                  </a:cubicBezTo>
                  <a:cubicBezTo>
                    <a:pt x="686166" y="1403716"/>
                    <a:pt x="701310" y="1392726"/>
                    <a:pt x="708882" y="1392726"/>
                  </a:cubicBezTo>
                  <a:close/>
                  <a:moveTo>
                    <a:pt x="6254189" y="1392237"/>
                  </a:moveTo>
                  <a:cubicBezTo>
                    <a:pt x="6265698" y="1392237"/>
                    <a:pt x="6277208" y="1403350"/>
                    <a:pt x="6277208" y="1414462"/>
                  </a:cubicBezTo>
                  <a:cubicBezTo>
                    <a:pt x="6281044" y="1429279"/>
                    <a:pt x="6273371" y="1436687"/>
                    <a:pt x="6261862" y="1436687"/>
                  </a:cubicBezTo>
                  <a:cubicBezTo>
                    <a:pt x="6250352" y="1436687"/>
                    <a:pt x="6238843" y="1425575"/>
                    <a:pt x="6238843" y="1414462"/>
                  </a:cubicBezTo>
                  <a:cubicBezTo>
                    <a:pt x="6235006" y="1403350"/>
                    <a:pt x="6242679" y="1392237"/>
                    <a:pt x="6254189" y="1392237"/>
                  </a:cubicBezTo>
                  <a:close/>
                  <a:moveTo>
                    <a:pt x="1834861" y="1392237"/>
                  </a:moveTo>
                  <a:cubicBezTo>
                    <a:pt x="1842270" y="1392237"/>
                    <a:pt x="1845975" y="1399645"/>
                    <a:pt x="1842270" y="1410758"/>
                  </a:cubicBezTo>
                  <a:cubicBezTo>
                    <a:pt x="1834861" y="1421870"/>
                    <a:pt x="1823747" y="1432983"/>
                    <a:pt x="1812633" y="1436687"/>
                  </a:cubicBezTo>
                  <a:cubicBezTo>
                    <a:pt x="1801519" y="1436687"/>
                    <a:pt x="1801519" y="1429279"/>
                    <a:pt x="1805223" y="1414462"/>
                  </a:cubicBezTo>
                  <a:cubicBezTo>
                    <a:pt x="1812633" y="1403350"/>
                    <a:pt x="1823747" y="1392237"/>
                    <a:pt x="1834861" y="1392237"/>
                  </a:cubicBezTo>
                  <a:close/>
                  <a:moveTo>
                    <a:pt x="8884788" y="1389062"/>
                  </a:moveTo>
                  <a:cubicBezTo>
                    <a:pt x="8896145" y="1389062"/>
                    <a:pt x="8907502" y="1400175"/>
                    <a:pt x="8915073" y="1411287"/>
                  </a:cubicBezTo>
                  <a:cubicBezTo>
                    <a:pt x="8922644" y="1426104"/>
                    <a:pt x="8922644" y="1433512"/>
                    <a:pt x="8911287" y="1433512"/>
                  </a:cubicBezTo>
                  <a:cubicBezTo>
                    <a:pt x="8903716" y="1429808"/>
                    <a:pt x="8888573" y="1418695"/>
                    <a:pt x="8881002" y="1407583"/>
                  </a:cubicBezTo>
                  <a:cubicBezTo>
                    <a:pt x="8873431" y="1396470"/>
                    <a:pt x="8877217" y="1389062"/>
                    <a:pt x="8884788" y="1389062"/>
                  </a:cubicBezTo>
                  <a:close/>
                  <a:moveTo>
                    <a:pt x="7287396" y="1389062"/>
                  </a:moveTo>
                  <a:cubicBezTo>
                    <a:pt x="7294967" y="1392766"/>
                    <a:pt x="7310110" y="1400175"/>
                    <a:pt x="7313895" y="1414991"/>
                  </a:cubicBezTo>
                  <a:cubicBezTo>
                    <a:pt x="7317681" y="1426104"/>
                    <a:pt x="7313895" y="1433512"/>
                    <a:pt x="7302539" y="1433512"/>
                  </a:cubicBezTo>
                  <a:cubicBezTo>
                    <a:pt x="7291182" y="1433512"/>
                    <a:pt x="7279825" y="1422400"/>
                    <a:pt x="7276039" y="1411287"/>
                  </a:cubicBezTo>
                  <a:cubicBezTo>
                    <a:pt x="7268468" y="1400175"/>
                    <a:pt x="7276039" y="1389062"/>
                    <a:pt x="7287396" y="1389062"/>
                  </a:cubicBezTo>
                  <a:close/>
                  <a:moveTo>
                    <a:pt x="6126527" y="1389062"/>
                  </a:moveTo>
                  <a:cubicBezTo>
                    <a:pt x="6137640" y="1389062"/>
                    <a:pt x="6148752" y="1400175"/>
                    <a:pt x="6152456" y="1411287"/>
                  </a:cubicBezTo>
                  <a:cubicBezTo>
                    <a:pt x="6152456" y="1422400"/>
                    <a:pt x="6145048" y="1433512"/>
                    <a:pt x="6133935" y="1433512"/>
                  </a:cubicBezTo>
                  <a:cubicBezTo>
                    <a:pt x="6122823" y="1433512"/>
                    <a:pt x="6115415" y="1422400"/>
                    <a:pt x="6111710" y="1411287"/>
                  </a:cubicBezTo>
                  <a:cubicBezTo>
                    <a:pt x="6108006" y="1396470"/>
                    <a:pt x="6115415" y="1389062"/>
                    <a:pt x="6126527" y="1389062"/>
                  </a:cubicBezTo>
                  <a:close/>
                  <a:moveTo>
                    <a:pt x="2385202" y="1389062"/>
                  </a:moveTo>
                  <a:cubicBezTo>
                    <a:pt x="2396307" y="1389062"/>
                    <a:pt x="2400007" y="1396470"/>
                    <a:pt x="2396307" y="1407583"/>
                  </a:cubicBezTo>
                  <a:cubicBezTo>
                    <a:pt x="2388900" y="1422400"/>
                    <a:pt x="2377800" y="1429808"/>
                    <a:pt x="2366686" y="1433512"/>
                  </a:cubicBezTo>
                  <a:cubicBezTo>
                    <a:pt x="2359275" y="1433512"/>
                    <a:pt x="2355568" y="1426104"/>
                    <a:pt x="2359275" y="1411287"/>
                  </a:cubicBezTo>
                  <a:cubicBezTo>
                    <a:pt x="2362980" y="1400175"/>
                    <a:pt x="2377800" y="1389062"/>
                    <a:pt x="2385202" y="1389062"/>
                  </a:cubicBezTo>
                  <a:close/>
                  <a:moveTo>
                    <a:pt x="1420449" y="1389062"/>
                  </a:moveTo>
                  <a:cubicBezTo>
                    <a:pt x="1431563" y="1389062"/>
                    <a:pt x="1431563" y="1396470"/>
                    <a:pt x="1427858" y="1407583"/>
                  </a:cubicBezTo>
                  <a:cubicBezTo>
                    <a:pt x="1420449" y="1418695"/>
                    <a:pt x="1405630" y="1429808"/>
                    <a:pt x="1398221" y="1433512"/>
                  </a:cubicBezTo>
                  <a:cubicBezTo>
                    <a:pt x="1387108" y="1433512"/>
                    <a:pt x="1387108" y="1426104"/>
                    <a:pt x="1390812" y="1414991"/>
                  </a:cubicBezTo>
                  <a:cubicBezTo>
                    <a:pt x="1398221" y="1403879"/>
                    <a:pt x="1413040" y="1392766"/>
                    <a:pt x="1420449" y="1389062"/>
                  </a:cubicBezTo>
                  <a:close/>
                  <a:moveTo>
                    <a:pt x="452171" y="1384910"/>
                  </a:moveTo>
                  <a:cubicBezTo>
                    <a:pt x="459845" y="1381124"/>
                    <a:pt x="459845" y="1392481"/>
                    <a:pt x="452171" y="1403838"/>
                  </a:cubicBezTo>
                  <a:cubicBezTo>
                    <a:pt x="444497" y="1415195"/>
                    <a:pt x="432987" y="1426552"/>
                    <a:pt x="421476" y="1426552"/>
                  </a:cubicBezTo>
                  <a:cubicBezTo>
                    <a:pt x="413803" y="1430337"/>
                    <a:pt x="413803" y="1422766"/>
                    <a:pt x="421476" y="1411409"/>
                  </a:cubicBezTo>
                  <a:cubicBezTo>
                    <a:pt x="429149" y="1396267"/>
                    <a:pt x="444497" y="1384910"/>
                    <a:pt x="452171" y="1384910"/>
                  </a:cubicBezTo>
                  <a:close/>
                  <a:moveTo>
                    <a:pt x="7909085" y="1384299"/>
                  </a:moveTo>
                  <a:cubicBezTo>
                    <a:pt x="7916657" y="1384299"/>
                    <a:pt x="7931799" y="1395809"/>
                    <a:pt x="7935585" y="1407318"/>
                  </a:cubicBezTo>
                  <a:cubicBezTo>
                    <a:pt x="7943156" y="1418828"/>
                    <a:pt x="7939370" y="1430337"/>
                    <a:pt x="7928014" y="1430337"/>
                  </a:cubicBezTo>
                  <a:cubicBezTo>
                    <a:pt x="7916657" y="1426501"/>
                    <a:pt x="7905300" y="1414991"/>
                    <a:pt x="7897729" y="1403482"/>
                  </a:cubicBezTo>
                  <a:cubicBezTo>
                    <a:pt x="7893943" y="1391972"/>
                    <a:pt x="7897729" y="1384299"/>
                    <a:pt x="7909085" y="1384299"/>
                  </a:cubicBezTo>
                  <a:close/>
                  <a:moveTo>
                    <a:pt x="7223285" y="1384299"/>
                  </a:moveTo>
                  <a:cubicBezTo>
                    <a:pt x="7234642" y="1384299"/>
                    <a:pt x="7249785" y="1395809"/>
                    <a:pt x="7253570" y="1407318"/>
                  </a:cubicBezTo>
                  <a:cubicBezTo>
                    <a:pt x="7257356" y="1422664"/>
                    <a:pt x="7253570" y="1430337"/>
                    <a:pt x="7242214" y="1430337"/>
                  </a:cubicBezTo>
                  <a:cubicBezTo>
                    <a:pt x="7230857" y="1430337"/>
                    <a:pt x="7219500" y="1418828"/>
                    <a:pt x="7215714" y="1407318"/>
                  </a:cubicBezTo>
                  <a:cubicBezTo>
                    <a:pt x="7208143" y="1391972"/>
                    <a:pt x="7215714" y="1384299"/>
                    <a:pt x="7223285" y="1384299"/>
                  </a:cubicBezTo>
                  <a:close/>
                  <a:moveTo>
                    <a:pt x="6062690" y="1384299"/>
                  </a:moveTo>
                  <a:cubicBezTo>
                    <a:pt x="6073947" y="1388136"/>
                    <a:pt x="6085204" y="1395809"/>
                    <a:pt x="6088956" y="1407318"/>
                  </a:cubicBezTo>
                  <a:cubicBezTo>
                    <a:pt x="6088956" y="1422664"/>
                    <a:pt x="6081452" y="1430337"/>
                    <a:pt x="6070195" y="1430337"/>
                  </a:cubicBezTo>
                  <a:cubicBezTo>
                    <a:pt x="6062690" y="1430337"/>
                    <a:pt x="6051434" y="1418828"/>
                    <a:pt x="6047681" y="1407318"/>
                  </a:cubicBezTo>
                  <a:cubicBezTo>
                    <a:pt x="6047681" y="1395809"/>
                    <a:pt x="6051434" y="1384299"/>
                    <a:pt x="6062690" y="1384299"/>
                  </a:cubicBezTo>
                  <a:close/>
                  <a:moveTo>
                    <a:pt x="5998180" y="1384299"/>
                  </a:moveTo>
                  <a:cubicBezTo>
                    <a:pt x="6009870" y="1384299"/>
                    <a:pt x="6021560" y="1395809"/>
                    <a:pt x="6025456" y="1407318"/>
                  </a:cubicBezTo>
                  <a:cubicBezTo>
                    <a:pt x="6025456" y="1418828"/>
                    <a:pt x="6017663" y="1430337"/>
                    <a:pt x="6005973" y="1430337"/>
                  </a:cubicBezTo>
                  <a:cubicBezTo>
                    <a:pt x="5998180" y="1426501"/>
                    <a:pt x="5986490" y="1418828"/>
                    <a:pt x="5982593" y="1407318"/>
                  </a:cubicBezTo>
                  <a:cubicBezTo>
                    <a:pt x="5982593" y="1391972"/>
                    <a:pt x="5990387" y="1384299"/>
                    <a:pt x="5998180" y="1384299"/>
                  </a:cubicBezTo>
                  <a:close/>
                  <a:moveTo>
                    <a:pt x="1891653" y="1384299"/>
                  </a:moveTo>
                  <a:cubicBezTo>
                    <a:pt x="1902644" y="1384299"/>
                    <a:pt x="1906308" y="1391972"/>
                    <a:pt x="1898980" y="1403482"/>
                  </a:cubicBezTo>
                  <a:cubicBezTo>
                    <a:pt x="1891653" y="1414991"/>
                    <a:pt x="1880661" y="1426501"/>
                    <a:pt x="1869669" y="1430337"/>
                  </a:cubicBezTo>
                  <a:cubicBezTo>
                    <a:pt x="1862341" y="1430337"/>
                    <a:pt x="1858677" y="1422664"/>
                    <a:pt x="1862341" y="1407318"/>
                  </a:cubicBezTo>
                  <a:cubicBezTo>
                    <a:pt x="1869669" y="1395809"/>
                    <a:pt x="1880661" y="1384299"/>
                    <a:pt x="1891653" y="1384299"/>
                  </a:cubicBezTo>
                  <a:close/>
                  <a:moveTo>
                    <a:pt x="1477362" y="1381125"/>
                  </a:moveTo>
                  <a:cubicBezTo>
                    <a:pt x="1488720" y="1381125"/>
                    <a:pt x="1488720" y="1388533"/>
                    <a:pt x="1481148" y="1399646"/>
                  </a:cubicBezTo>
                  <a:cubicBezTo>
                    <a:pt x="1477362" y="1410758"/>
                    <a:pt x="1462218" y="1421871"/>
                    <a:pt x="1454645" y="1425575"/>
                  </a:cubicBezTo>
                  <a:cubicBezTo>
                    <a:pt x="1443287" y="1425575"/>
                    <a:pt x="1439501" y="1418167"/>
                    <a:pt x="1447074" y="1403350"/>
                  </a:cubicBezTo>
                  <a:cubicBezTo>
                    <a:pt x="1454645" y="1392238"/>
                    <a:pt x="1466004" y="1381125"/>
                    <a:pt x="1477362" y="1381125"/>
                  </a:cubicBezTo>
                  <a:close/>
                  <a:moveTo>
                    <a:pt x="7162961" y="1381124"/>
                  </a:moveTo>
                  <a:cubicBezTo>
                    <a:pt x="7174318" y="1381124"/>
                    <a:pt x="7185674" y="1392237"/>
                    <a:pt x="7193246" y="1403349"/>
                  </a:cubicBezTo>
                  <a:cubicBezTo>
                    <a:pt x="7197031" y="1414462"/>
                    <a:pt x="7189460" y="1425574"/>
                    <a:pt x="7181889" y="1421870"/>
                  </a:cubicBezTo>
                  <a:cubicBezTo>
                    <a:pt x="7170532" y="1421870"/>
                    <a:pt x="7159175" y="1410757"/>
                    <a:pt x="7151604" y="1399645"/>
                  </a:cubicBezTo>
                  <a:cubicBezTo>
                    <a:pt x="7147818" y="1388532"/>
                    <a:pt x="7155389" y="1381124"/>
                    <a:pt x="7162961" y="1381124"/>
                  </a:cubicBezTo>
                  <a:close/>
                  <a:moveTo>
                    <a:pt x="5937855" y="1381124"/>
                  </a:moveTo>
                  <a:cubicBezTo>
                    <a:pt x="5949111" y="1381124"/>
                    <a:pt x="5956616" y="1392237"/>
                    <a:pt x="5960368" y="1403349"/>
                  </a:cubicBezTo>
                  <a:cubicBezTo>
                    <a:pt x="5960368" y="1418166"/>
                    <a:pt x="5952864" y="1425574"/>
                    <a:pt x="5945359" y="1425574"/>
                  </a:cubicBezTo>
                  <a:cubicBezTo>
                    <a:pt x="5934102" y="1425574"/>
                    <a:pt x="5922846" y="1414462"/>
                    <a:pt x="5919093" y="1403349"/>
                  </a:cubicBezTo>
                  <a:cubicBezTo>
                    <a:pt x="5919093" y="1392237"/>
                    <a:pt x="5926598" y="1381124"/>
                    <a:pt x="5937855" y="1381124"/>
                  </a:cubicBezTo>
                  <a:close/>
                  <a:moveTo>
                    <a:pt x="5874355" y="1381124"/>
                  </a:moveTo>
                  <a:cubicBezTo>
                    <a:pt x="5885611" y="1381124"/>
                    <a:pt x="5893116" y="1392237"/>
                    <a:pt x="5896868" y="1403349"/>
                  </a:cubicBezTo>
                  <a:cubicBezTo>
                    <a:pt x="5896868" y="1414462"/>
                    <a:pt x="5889364" y="1425574"/>
                    <a:pt x="5878107" y="1425574"/>
                  </a:cubicBezTo>
                  <a:cubicBezTo>
                    <a:pt x="5870602" y="1421870"/>
                    <a:pt x="5859346" y="1414462"/>
                    <a:pt x="5855593" y="1403349"/>
                  </a:cubicBezTo>
                  <a:cubicBezTo>
                    <a:pt x="5855593" y="1388532"/>
                    <a:pt x="5863098" y="1381124"/>
                    <a:pt x="5874355" y="1381124"/>
                  </a:cubicBezTo>
                  <a:close/>
                  <a:moveTo>
                    <a:pt x="4465232" y="1381124"/>
                  </a:moveTo>
                  <a:cubicBezTo>
                    <a:pt x="4476489" y="1381124"/>
                    <a:pt x="4483993" y="1388532"/>
                    <a:pt x="4483993" y="1403349"/>
                  </a:cubicBezTo>
                  <a:cubicBezTo>
                    <a:pt x="4480241" y="1414462"/>
                    <a:pt x="4472736" y="1425574"/>
                    <a:pt x="4461480" y="1425574"/>
                  </a:cubicBezTo>
                  <a:cubicBezTo>
                    <a:pt x="4450223" y="1425574"/>
                    <a:pt x="4442718" y="1414462"/>
                    <a:pt x="4442718" y="1403349"/>
                  </a:cubicBezTo>
                  <a:cubicBezTo>
                    <a:pt x="4442718" y="1392237"/>
                    <a:pt x="4453975" y="1381124"/>
                    <a:pt x="4465232" y="1381124"/>
                  </a:cubicBezTo>
                  <a:close/>
                  <a:moveTo>
                    <a:pt x="2445190" y="1381124"/>
                  </a:moveTo>
                  <a:cubicBezTo>
                    <a:pt x="2456547" y="1381124"/>
                    <a:pt x="2460330" y="1388532"/>
                    <a:pt x="2456547" y="1403349"/>
                  </a:cubicBezTo>
                  <a:cubicBezTo>
                    <a:pt x="2448976" y="1414462"/>
                    <a:pt x="2437621" y="1425574"/>
                    <a:pt x="2426264" y="1425574"/>
                  </a:cubicBezTo>
                  <a:cubicBezTo>
                    <a:pt x="2418691" y="1425574"/>
                    <a:pt x="2411122" y="1418166"/>
                    <a:pt x="2418691" y="1407053"/>
                  </a:cubicBezTo>
                  <a:cubicBezTo>
                    <a:pt x="2422476" y="1392237"/>
                    <a:pt x="2433836" y="1384828"/>
                    <a:pt x="2445190" y="1381124"/>
                  </a:cubicBezTo>
                  <a:close/>
                  <a:moveTo>
                    <a:pt x="761784" y="1381124"/>
                  </a:moveTo>
                  <a:cubicBezTo>
                    <a:pt x="769458" y="1381124"/>
                    <a:pt x="769458" y="1388532"/>
                    <a:pt x="761784" y="1399645"/>
                  </a:cubicBezTo>
                  <a:cubicBezTo>
                    <a:pt x="754110" y="1410757"/>
                    <a:pt x="742599" y="1421870"/>
                    <a:pt x="731089" y="1425574"/>
                  </a:cubicBezTo>
                  <a:cubicBezTo>
                    <a:pt x="723414" y="1425574"/>
                    <a:pt x="723414" y="1418166"/>
                    <a:pt x="731089" y="1407053"/>
                  </a:cubicBezTo>
                  <a:cubicBezTo>
                    <a:pt x="738762" y="1395941"/>
                    <a:pt x="750273" y="1384828"/>
                    <a:pt x="761784" y="1381124"/>
                  </a:cubicBezTo>
                  <a:close/>
                  <a:moveTo>
                    <a:pt x="4528732" y="1380199"/>
                  </a:moveTo>
                  <a:cubicBezTo>
                    <a:pt x="4539989" y="1376362"/>
                    <a:pt x="4547493" y="1387872"/>
                    <a:pt x="4547493" y="1399381"/>
                  </a:cubicBezTo>
                  <a:cubicBezTo>
                    <a:pt x="4547493" y="1410891"/>
                    <a:pt x="4536236" y="1422400"/>
                    <a:pt x="4524980" y="1422400"/>
                  </a:cubicBezTo>
                  <a:cubicBezTo>
                    <a:pt x="4513723" y="1422400"/>
                    <a:pt x="4506218" y="1414727"/>
                    <a:pt x="4506218" y="1399381"/>
                  </a:cubicBezTo>
                  <a:cubicBezTo>
                    <a:pt x="4506218" y="1387872"/>
                    <a:pt x="4517475" y="1380199"/>
                    <a:pt x="4528732" y="1380199"/>
                  </a:cubicBezTo>
                  <a:close/>
                  <a:moveTo>
                    <a:pt x="8832400" y="1380148"/>
                  </a:moveTo>
                  <a:cubicBezTo>
                    <a:pt x="8843757" y="1380148"/>
                    <a:pt x="8855114" y="1391505"/>
                    <a:pt x="8862685" y="1402861"/>
                  </a:cubicBezTo>
                  <a:cubicBezTo>
                    <a:pt x="8870256" y="1414218"/>
                    <a:pt x="8870256" y="1425575"/>
                    <a:pt x="8858899" y="1421790"/>
                  </a:cubicBezTo>
                  <a:cubicBezTo>
                    <a:pt x="8851328" y="1421790"/>
                    <a:pt x="8836185" y="1410433"/>
                    <a:pt x="8828614" y="1399076"/>
                  </a:cubicBezTo>
                  <a:cubicBezTo>
                    <a:pt x="8821043" y="1387719"/>
                    <a:pt x="8824829" y="1376362"/>
                    <a:pt x="8832400" y="1380148"/>
                  </a:cubicBezTo>
                  <a:close/>
                  <a:moveTo>
                    <a:pt x="7102636" y="1377024"/>
                  </a:moveTo>
                  <a:cubicBezTo>
                    <a:pt x="7113993" y="1377024"/>
                    <a:pt x="7125349" y="1388533"/>
                    <a:pt x="7129135" y="1400043"/>
                  </a:cubicBezTo>
                  <a:cubicBezTo>
                    <a:pt x="7136706" y="1411552"/>
                    <a:pt x="7129135" y="1419225"/>
                    <a:pt x="7117778" y="1419225"/>
                  </a:cubicBezTo>
                  <a:cubicBezTo>
                    <a:pt x="7110207" y="1419225"/>
                    <a:pt x="7095064" y="1407716"/>
                    <a:pt x="7091279" y="1396206"/>
                  </a:cubicBezTo>
                  <a:cubicBezTo>
                    <a:pt x="7087493" y="1384697"/>
                    <a:pt x="7091279" y="1373187"/>
                    <a:pt x="7102636" y="1377024"/>
                  </a:cubicBezTo>
                  <a:close/>
                  <a:moveTo>
                    <a:pt x="2505516" y="1376973"/>
                  </a:moveTo>
                  <a:cubicBezTo>
                    <a:pt x="2516870" y="1373187"/>
                    <a:pt x="2520651" y="1384544"/>
                    <a:pt x="2516870" y="1395901"/>
                  </a:cubicBezTo>
                  <a:cubicBezTo>
                    <a:pt x="2509300" y="1407258"/>
                    <a:pt x="2497941" y="1418615"/>
                    <a:pt x="2486583" y="1418615"/>
                  </a:cubicBezTo>
                  <a:cubicBezTo>
                    <a:pt x="2479010" y="1422400"/>
                    <a:pt x="2471443" y="1411043"/>
                    <a:pt x="2479010" y="1399686"/>
                  </a:cubicBezTo>
                  <a:cubicBezTo>
                    <a:pt x="2482798" y="1388330"/>
                    <a:pt x="2494158" y="1376973"/>
                    <a:pt x="2505516" y="1376973"/>
                  </a:cubicBezTo>
                  <a:close/>
                  <a:moveTo>
                    <a:pt x="7848760" y="1376362"/>
                  </a:moveTo>
                  <a:cubicBezTo>
                    <a:pt x="7860117" y="1380199"/>
                    <a:pt x="7871474" y="1387872"/>
                    <a:pt x="7879045" y="1403218"/>
                  </a:cubicBezTo>
                  <a:cubicBezTo>
                    <a:pt x="7882831" y="1414727"/>
                    <a:pt x="7879045" y="1422400"/>
                    <a:pt x="7871474" y="1422400"/>
                  </a:cubicBezTo>
                  <a:cubicBezTo>
                    <a:pt x="7860117" y="1422400"/>
                    <a:pt x="7844975" y="1410891"/>
                    <a:pt x="7841189" y="1399381"/>
                  </a:cubicBezTo>
                  <a:cubicBezTo>
                    <a:pt x="7833618" y="1384035"/>
                    <a:pt x="7837404" y="1376362"/>
                    <a:pt x="7848760" y="1376362"/>
                  </a:cubicBezTo>
                  <a:close/>
                  <a:moveTo>
                    <a:pt x="5809989" y="1376362"/>
                  </a:moveTo>
                  <a:cubicBezTo>
                    <a:pt x="5821679" y="1380199"/>
                    <a:pt x="5833369" y="1387872"/>
                    <a:pt x="5833369" y="1399381"/>
                  </a:cubicBezTo>
                  <a:cubicBezTo>
                    <a:pt x="5833369" y="1414727"/>
                    <a:pt x="5825576" y="1422400"/>
                    <a:pt x="5813886" y="1422400"/>
                  </a:cubicBezTo>
                  <a:cubicBezTo>
                    <a:pt x="5806093" y="1422400"/>
                    <a:pt x="5794403" y="1410891"/>
                    <a:pt x="5790506" y="1399381"/>
                  </a:cubicBezTo>
                  <a:cubicBezTo>
                    <a:pt x="5790506" y="1387872"/>
                    <a:pt x="5798300" y="1376362"/>
                    <a:pt x="5809989" y="1376362"/>
                  </a:cubicBezTo>
                  <a:close/>
                  <a:moveTo>
                    <a:pt x="5745768" y="1376362"/>
                  </a:moveTo>
                  <a:cubicBezTo>
                    <a:pt x="5757024" y="1376362"/>
                    <a:pt x="5768281" y="1387872"/>
                    <a:pt x="5768281" y="1399381"/>
                  </a:cubicBezTo>
                  <a:cubicBezTo>
                    <a:pt x="5768281" y="1410891"/>
                    <a:pt x="5760777" y="1422400"/>
                    <a:pt x="5749520" y="1422400"/>
                  </a:cubicBezTo>
                  <a:cubicBezTo>
                    <a:pt x="5738263" y="1422400"/>
                    <a:pt x="5730759" y="1410891"/>
                    <a:pt x="5727006" y="1399381"/>
                  </a:cubicBezTo>
                  <a:cubicBezTo>
                    <a:pt x="5727006" y="1387872"/>
                    <a:pt x="5734511" y="1376362"/>
                    <a:pt x="5745768" y="1376362"/>
                  </a:cubicBezTo>
                  <a:close/>
                  <a:moveTo>
                    <a:pt x="5682268" y="1376362"/>
                  </a:moveTo>
                  <a:cubicBezTo>
                    <a:pt x="5693524" y="1376362"/>
                    <a:pt x="5704781" y="1384155"/>
                    <a:pt x="5704781" y="1399742"/>
                  </a:cubicBezTo>
                  <a:cubicBezTo>
                    <a:pt x="5704781" y="1411432"/>
                    <a:pt x="5697277" y="1419225"/>
                    <a:pt x="5686020" y="1419225"/>
                  </a:cubicBezTo>
                  <a:cubicBezTo>
                    <a:pt x="5674763" y="1419225"/>
                    <a:pt x="5667259" y="1411432"/>
                    <a:pt x="5663506" y="1395845"/>
                  </a:cubicBezTo>
                  <a:cubicBezTo>
                    <a:pt x="5663506" y="1384155"/>
                    <a:pt x="5671011" y="1376362"/>
                    <a:pt x="5682268" y="1376362"/>
                  </a:cubicBezTo>
                  <a:close/>
                  <a:moveTo>
                    <a:pt x="4657320" y="1376362"/>
                  </a:moveTo>
                  <a:cubicBezTo>
                    <a:pt x="4668577" y="1376362"/>
                    <a:pt x="4676081" y="1384155"/>
                    <a:pt x="4676081" y="1395845"/>
                  </a:cubicBezTo>
                  <a:cubicBezTo>
                    <a:pt x="4676081" y="1411432"/>
                    <a:pt x="4664824" y="1419225"/>
                    <a:pt x="4653568" y="1419225"/>
                  </a:cubicBezTo>
                  <a:cubicBezTo>
                    <a:pt x="4642311" y="1419225"/>
                    <a:pt x="4634806" y="1411432"/>
                    <a:pt x="4634806" y="1399742"/>
                  </a:cubicBezTo>
                  <a:cubicBezTo>
                    <a:pt x="4634806" y="1384155"/>
                    <a:pt x="4646063" y="1376362"/>
                    <a:pt x="4657320" y="1376362"/>
                  </a:cubicBezTo>
                  <a:close/>
                  <a:moveTo>
                    <a:pt x="4593098" y="1376362"/>
                  </a:moveTo>
                  <a:cubicBezTo>
                    <a:pt x="4604788" y="1376362"/>
                    <a:pt x="4612581" y="1387872"/>
                    <a:pt x="4612581" y="1399381"/>
                  </a:cubicBezTo>
                  <a:cubicBezTo>
                    <a:pt x="4612581" y="1410891"/>
                    <a:pt x="4600891" y="1422400"/>
                    <a:pt x="4589201" y="1422400"/>
                  </a:cubicBezTo>
                  <a:cubicBezTo>
                    <a:pt x="4577512" y="1422400"/>
                    <a:pt x="4569718" y="1410891"/>
                    <a:pt x="4569718" y="1399381"/>
                  </a:cubicBezTo>
                  <a:cubicBezTo>
                    <a:pt x="4569718" y="1387872"/>
                    <a:pt x="4581408" y="1376362"/>
                    <a:pt x="4593098" y="1376362"/>
                  </a:cubicBezTo>
                  <a:close/>
                  <a:moveTo>
                    <a:pt x="1948323" y="1376362"/>
                  </a:moveTo>
                  <a:cubicBezTo>
                    <a:pt x="1959680" y="1376362"/>
                    <a:pt x="1963467" y="1384035"/>
                    <a:pt x="1955895" y="1395545"/>
                  </a:cubicBezTo>
                  <a:cubicBezTo>
                    <a:pt x="1952109" y="1407054"/>
                    <a:pt x="1936964" y="1418564"/>
                    <a:pt x="1929392" y="1422400"/>
                  </a:cubicBezTo>
                  <a:cubicBezTo>
                    <a:pt x="1918034" y="1422400"/>
                    <a:pt x="1914248" y="1414727"/>
                    <a:pt x="1921819" y="1399381"/>
                  </a:cubicBezTo>
                  <a:cubicBezTo>
                    <a:pt x="1925606" y="1387872"/>
                    <a:pt x="1940750" y="1376362"/>
                    <a:pt x="1948323" y="1376362"/>
                  </a:cubicBezTo>
                  <a:close/>
                  <a:moveTo>
                    <a:pt x="7791610" y="1373798"/>
                  </a:moveTo>
                  <a:cubicBezTo>
                    <a:pt x="7799182" y="1373798"/>
                    <a:pt x="7814324" y="1385155"/>
                    <a:pt x="7818110" y="1396511"/>
                  </a:cubicBezTo>
                  <a:cubicBezTo>
                    <a:pt x="7825681" y="1407868"/>
                    <a:pt x="7821895" y="1419225"/>
                    <a:pt x="7810539" y="1415440"/>
                  </a:cubicBezTo>
                  <a:cubicBezTo>
                    <a:pt x="7799182" y="1415440"/>
                    <a:pt x="7787825" y="1404083"/>
                    <a:pt x="7780254" y="1392726"/>
                  </a:cubicBezTo>
                  <a:cubicBezTo>
                    <a:pt x="7776468" y="1381369"/>
                    <a:pt x="7780254" y="1370012"/>
                    <a:pt x="7791610" y="1373798"/>
                  </a:cubicBezTo>
                  <a:close/>
                  <a:moveTo>
                    <a:pt x="1534520" y="1373798"/>
                  </a:moveTo>
                  <a:cubicBezTo>
                    <a:pt x="1542092" y="1370012"/>
                    <a:pt x="1545878" y="1381369"/>
                    <a:pt x="1538306" y="1392726"/>
                  </a:cubicBezTo>
                  <a:cubicBezTo>
                    <a:pt x="1530733" y="1404083"/>
                    <a:pt x="1519376" y="1415440"/>
                    <a:pt x="1508017" y="1415440"/>
                  </a:cubicBezTo>
                  <a:cubicBezTo>
                    <a:pt x="1500445" y="1419225"/>
                    <a:pt x="1496659" y="1407868"/>
                    <a:pt x="1504231" y="1396511"/>
                  </a:cubicBezTo>
                  <a:cubicBezTo>
                    <a:pt x="1511803" y="1385155"/>
                    <a:pt x="1523162" y="1373798"/>
                    <a:pt x="1534520" y="1373798"/>
                  </a:cubicBezTo>
                  <a:close/>
                  <a:moveTo>
                    <a:pt x="810494" y="1373798"/>
                  </a:moveTo>
                  <a:cubicBezTo>
                    <a:pt x="821852" y="1370012"/>
                    <a:pt x="821852" y="1377583"/>
                    <a:pt x="814280" y="1392726"/>
                  </a:cubicBezTo>
                  <a:cubicBezTo>
                    <a:pt x="806708" y="1404083"/>
                    <a:pt x="791564" y="1415440"/>
                    <a:pt x="783991" y="1415440"/>
                  </a:cubicBezTo>
                  <a:cubicBezTo>
                    <a:pt x="776420" y="1419225"/>
                    <a:pt x="772634" y="1407868"/>
                    <a:pt x="780205" y="1396511"/>
                  </a:cubicBezTo>
                  <a:cubicBezTo>
                    <a:pt x="787778" y="1385155"/>
                    <a:pt x="802921" y="1373798"/>
                    <a:pt x="810494" y="1373798"/>
                  </a:cubicBezTo>
                  <a:close/>
                  <a:moveTo>
                    <a:pt x="5617180" y="1373187"/>
                  </a:moveTo>
                  <a:cubicBezTo>
                    <a:pt x="5628436" y="1373187"/>
                    <a:pt x="5639693" y="1384697"/>
                    <a:pt x="5639693" y="1396206"/>
                  </a:cubicBezTo>
                  <a:cubicBezTo>
                    <a:pt x="5639693" y="1411552"/>
                    <a:pt x="5632189" y="1419225"/>
                    <a:pt x="5620932" y="1419225"/>
                  </a:cubicBezTo>
                  <a:cubicBezTo>
                    <a:pt x="5609675" y="1419225"/>
                    <a:pt x="5602171" y="1407716"/>
                    <a:pt x="5598418" y="1396206"/>
                  </a:cubicBezTo>
                  <a:cubicBezTo>
                    <a:pt x="5598418" y="1384697"/>
                    <a:pt x="5605923" y="1373187"/>
                    <a:pt x="5617180" y="1373187"/>
                  </a:cubicBezTo>
                  <a:close/>
                  <a:moveTo>
                    <a:pt x="5553680" y="1373187"/>
                  </a:moveTo>
                  <a:cubicBezTo>
                    <a:pt x="5564936" y="1373187"/>
                    <a:pt x="5576193" y="1384697"/>
                    <a:pt x="5576193" y="1396206"/>
                  </a:cubicBezTo>
                  <a:cubicBezTo>
                    <a:pt x="5576193" y="1407716"/>
                    <a:pt x="5568689" y="1419225"/>
                    <a:pt x="5557432" y="1419225"/>
                  </a:cubicBezTo>
                  <a:cubicBezTo>
                    <a:pt x="5546175" y="1419225"/>
                    <a:pt x="5538671" y="1407716"/>
                    <a:pt x="5534918" y="1396206"/>
                  </a:cubicBezTo>
                  <a:cubicBezTo>
                    <a:pt x="5534918" y="1384697"/>
                    <a:pt x="5542423" y="1373187"/>
                    <a:pt x="5553680" y="1373187"/>
                  </a:cubicBezTo>
                  <a:close/>
                  <a:moveTo>
                    <a:pt x="5490180" y="1373187"/>
                  </a:moveTo>
                  <a:cubicBezTo>
                    <a:pt x="5501436" y="1373187"/>
                    <a:pt x="5512693" y="1384697"/>
                    <a:pt x="5512693" y="1396206"/>
                  </a:cubicBezTo>
                  <a:cubicBezTo>
                    <a:pt x="5512693" y="1407716"/>
                    <a:pt x="5505189" y="1419225"/>
                    <a:pt x="5493932" y="1419225"/>
                  </a:cubicBezTo>
                  <a:cubicBezTo>
                    <a:pt x="5482675" y="1419225"/>
                    <a:pt x="5475171" y="1407716"/>
                    <a:pt x="5471418" y="1396206"/>
                  </a:cubicBezTo>
                  <a:cubicBezTo>
                    <a:pt x="5471418" y="1380860"/>
                    <a:pt x="5478923" y="1373187"/>
                    <a:pt x="5490180" y="1373187"/>
                  </a:cubicBezTo>
                  <a:close/>
                  <a:moveTo>
                    <a:pt x="5425093" y="1373187"/>
                  </a:moveTo>
                  <a:cubicBezTo>
                    <a:pt x="5436349" y="1373187"/>
                    <a:pt x="5447606" y="1380692"/>
                    <a:pt x="5447606" y="1395701"/>
                  </a:cubicBezTo>
                  <a:cubicBezTo>
                    <a:pt x="5447606" y="1406958"/>
                    <a:pt x="5440102" y="1414462"/>
                    <a:pt x="5428845" y="1414462"/>
                  </a:cubicBezTo>
                  <a:cubicBezTo>
                    <a:pt x="5417588" y="1414462"/>
                    <a:pt x="5406331" y="1406958"/>
                    <a:pt x="5406331" y="1391948"/>
                  </a:cubicBezTo>
                  <a:cubicBezTo>
                    <a:pt x="5406331" y="1380692"/>
                    <a:pt x="5413836" y="1373187"/>
                    <a:pt x="5425093" y="1373187"/>
                  </a:cubicBezTo>
                  <a:close/>
                  <a:moveTo>
                    <a:pt x="5361593" y="1373187"/>
                  </a:moveTo>
                  <a:cubicBezTo>
                    <a:pt x="5372849" y="1373187"/>
                    <a:pt x="5384106" y="1380692"/>
                    <a:pt x="5384106" y="1391948"/>
                  </a:cubicBezTo>
                  <a:cubicBezTo>
                    <a:pt x="5384106" y="1406958"/>
                    <a:pt x="5376602" y="1414462"/>
                    <a:pt x="5365345" y="1414462"/>
                  </a:cubicBezTo>
                  <a:cubicBezTo>
                    <a:pt x="5354088" y="1414462"/>
                    <a:pt x="5342831" y="1406958"/>
                    <a:pt x="5342831" y="1391948"/>
                  </a:cubicBezTo>
                  <a:cubicBezTo>
                    <a:pt x="5342831" y="1380692"/>
                    <a:pt x="5350336" y="1373187"/>
                    <a:pt x="5361593" y="1373187"/>
                  </a:cubicBezTo>
                  <a:close/>
                  <a:moveTo>
                    <a:pt x="4977706" y="1373187"/>
                  </a:moveTo>
                  <a:cubicBezTo>
                    <a:pt x="4988227" y="1373187"/>
                    <a:pt x="4996756" y="1382427"/>
                    <a:pt x="4996756" y="1393825"/>
                  </a:cubicBezTo>
                  <a:cubicBezTo>
                    <a:pt x="4996756" y="1405223"/>
                    <a:pt x="4988227" y="1414463"/>
                    <a:pt x="4977706" y="1414463"/>
                  </a:cubicBezTo>
                  <a:cubicBezTo>
                    <a:pt x="4967185" y="1414463"/>
                    <a:pt x="4958656" y="1405223"/>
                    <a:pt x="4958656" y="1393825"/>
                  </a:cubicBezTo>
                  <a:cubicBezTo>
                    <a:pt x="4958656" y="1382427"/>
                    <a:pt x="4967185" y="1373187"/>
                    <a:pt x="4977706" y="1373187"/>
                  </a:cubicBezTo>
                  <a:close/>
                  <a:moveTo>
                    <a:pt x="4913413" y="1373187"/>
                  </a:moveTo>
                  <a:cubicBezTo>
                    <a:pt x="4923496" y="1373187"/>
                    <a:pt x="4931670" y="1382427"/>
                    <a:pt x="4931670" y="1393825"/>
                  </a:cubicBezTo>
                  <a:cubicBezTo>
                    <a:pt x="4931670" y="1405223"/>
                    <a:pt x="4923496" y="1414463"/>
                    <a:pt x="4913413" y="1414463"/>
                  </a:cubicBezTo>
                  <a:cubicBezTo>
                    <a:pt x="4903330" y="1414463"/>
                    <a:pt x="4895156" y="1405223"/>
                    <a:pt x="4895156" y="1393825"/>
                  </a:cubicBezTo>
                  <a:cubicBezTo>
                    <a:pt x="4895156" y="1382427"/>
                    <a:pt x="4903330" y="1373187"/>
                    <a:pt x="4913413" y="1373187"/>
                  </a:cubicBezTo>
                  <a:close/>
                  <a:moveTo>
                    <a:pt x="4849407" y="1373187"/>
                  </a:moveTo>
                  <a:cubicBezTo>
                    <a:pt x="4860664" y="1373187"/>
                    <a:pt x="4868168" y="1380860"/>
                    <a:pt x="4868168" y="1396206"/>
                  </a:cubicBezTo>
                  <a:cubicBezTo>
                    <a:pt x="4868168" y="1407716"/>
                    <a:pt x="4860664" y="1419225"/>
                    <a:pt x="4849407" y="1419225"/>
                  </a:cubicBezTo>
                  <a:cubicBezTo>
                    <a:pt x="4838150" y="1419225"/>
                    <a:pt x="4826893" y="1407716"/>
                    <a:pt x="4826893" y="1396206"/>
                  </a:cubicBezTo>
                  <a:cubicBezTo>
                    <a:pt x="4830646" y="1384697"/>
                    <a:pt x="4838150" y="1373187"/>
                    <a:pt x="4849407" y="1373187"/>
                  </a:cubicBezTo>
                  <a:close/>
                  <a:moveTo>
                    <a:pt x="4783238" y="1373187"/>
                  </a:moveTo>
                  <a:cubicBezTo>
                    <a:pt x="4795075" y="1373187"/>
                    <a:pt x="4804670" y="1383493"/>
                    <a:pt x="4804670" y="1396206"/>
                  </a:cubicBezTo>
                  <a:cubicBezTo>
                    <a:pt x="4804670" y="1408919"/>
                    <a:pt x="4795075" y="1419225"/>
                    <a:pt x="4783238" y="1419225"/>
                  </a:cubicBezTo>
                  <a:cubicBezTo>
                    <a:pt x="4771401" y="1419225"/>
                    <a:pt x="4761806" y="1408919"/>
                    <a:pt x="4761806" y="1396206"/>
                  </a:cubicBezTo>
                  <a:cubicBezTo>
                    <a:pt x="4761806" y="1383493"/>
                    <a:pt x="4771401" y="1373187"/>
                    <a:pt x="4783238" y="1373187"/>
                  </a:cubicBezTo>
                  <a:close/>
                  <a:moveTo>
                    <a:pt x="4720820" y="1373187"/>
                  </a:moveTo>
                  <a:cubicBezTo>
                    <a:pt x="4732077" y="1373187"/>
                    <a:pt x="4739581" y="1384697"/>
                    <a:pt x="4739581" y="1396206"/>
                  </a:cubicBezTo>
                  <a:cubicBezTo>
                    <a:pt x="4739581" y="1407716"/>
                    <a:pt x="4728324" y="1419225"/>
                    <a:pt x="4717068" y="1419225"/>
                  </a:cubicBezTo>
                  <a:cubicBezTo>
                    <a:pt x="4705811" y="1419225"/>
                    <a:pt x="4698306" y="1411552"/>
                    <a:pt x="4698306" y="1396206"/>
                  </a:cubicBezTo>
                  <a:cubicBezTo>
                    <a:pt x="4698306" y="1384697"/>
                    <a:pt x="4709563" y="1373187"/>
                    <a:pt x="4720820" y="1373187"/>
                  </a:cubicBezTo>
                  <a:close/>
                  <a:moveTo>
                    <a:pt x="500879" y="1373187"/>
                  </a:moveTo>
                  <a:cubicBezTo>
                    <a:pt x="508451" y="1373187"/>
                    <a:pt x="512237" y="1380860"/>
                    <a:pt x="500879" y="1392370"/>
                  </a:cubicBezTo>
                  <a:cubicBezTo>
                    <a:pt x="493307" y="1403879"/>
                    <a:pt x="481949" y="1415389"/>
                    <a:pt x="474378" y="1419225"/>
                  </a:cubicBezTo>
                  <a:cubicBezTo>
                    <a:pt x="463019" y="1419225"/>
                    <a:pt x="463019" y="1411552"/>
                    <a:pt x="470591" y="1400043"/>
                  </a:cubicBezTo>
                  <a:cubicBezTo>
                    <a:pt x="478163" y="1388533"/>
                    <a:pt x="493307" y="1377024"/>
                    <a:pt x="500879" y="1373187"/>
                  </a:cubicBezTo>
                  <a:close/>
                  <a:moveTo>
                    <a:pt x="7041985" y="1370012"/>
                  </a:moveTo>
                  <a:cubicBezTo>
                    <a:pt x="7053097" y="1373716"/>
                    <a:pt x="7064210" y="1381125"/>
                    <a:pt x="7067914" y="1395941"/>
                  </a:cubicBezTo>
                  <a:cubicBezTo>
                    <a:pt x="7071618" y="1407054"/>
                    <a:pt x="7067914" y="1414462"/>
                    <a:pt x="7056802" y="1414462"/>
                  </a:cubicBezTo>
                  <a:cubicBezTo>
                    <a:pt x="7045689" y="1414462"/>
                    <a:pt x="7034577" y="1403350"/>
                    <a:pt x="7030872" y="1392237"/>
                  </a:cubicBezTo>
                  <a:cubicBezTo>
                    <a:pt x="7027168" y="1381125"/>
                    <a:pt x="7030872" y="1370012"/>
                    <a:pt x="7041985" y="1370012"/>
                  </a:cubicBezTo>
                  <a:close/>
                  <a:moveTo>
                    <a:pt x="5298093" y="1370012"/>
                  </a:moveTo>
                  <a:cubicBezTo>
                    <a:pt x="5309349" y="1370012"/>
                    <a:pt x="5320606" y="1381125"/>
                    <a:pt x="5320606" y="1392237"/>
                  </a:cubicBezTo>
                  <a:cubicBezTo>
                    <a:pt x="5320606" y="1407054"/>
                    <a:pt x="5313102" y="1414462"/>
                    <a:pt x="5301845" y="1414462"/>
                  </a:cubicBezTo>
                  <a:cubicBezTo>
                    <a:pt x="5290588" y="1414462"/>
                    <a:pt x="5279331" y="1407054"/>
                    <a:pt x="5279331" y="1392237"/>
                  </a:cubicBezTo>
                  <a:cubicBezTo>
                    <a:pt x="5279331" y="1381125"/>
                    <a:pt x="5286836" y="1370012"/>
                    <a:pt x="5298093" y="1370012"/>
                  </a:cubicBezTo>
                  <a:close/>
                  <a:moveTo>
                    <a:pt x="5233005" y="1370012"/>
                  </a:moveTo>
                  <a:cubicBezTo>
                    <a:pt x="5244261" y="1370012"/>
                    <a:pt x="5255518" y="1381125"/>
                    <a:pt x="5255518" y="1392237"/>
                  </a:cubicBezTo>
                  <a:cubicBezTo>
                    <a:pt x="5255518" y="1403350"/>
                    <a:pt x="5248014" y="1414462"/>
                    <a:pt x="5236757" y="1414462"/>
                  </a:cubicBezTo>
                  <a:cubicBezTo>
                    <a:pt x="5225500" y="1414462"/>
                    <a:pt x="5214243" y="1403350"/>
                    <a:pt x="5214243" y="1392237"/>
                  </a:cubicBezTo>
                  <a:cubicBezTo>
                    <a:pt x="5214243" y="1381125"/>
                    <a:pt x="5221748" y="1370012"/>
                    <a:pt x="5233005" y="1370012"/>
                  </a:cubicBezTo>
                  <a:close/>
                  <a:moveTo>
                    <a:pt x="5171381" y="1370012"/>
                  </a:moveTo>
                  <a:cubicBezTo>
                    <a:pt x="5182779" y="1370012"/>
                    <a:pt x="5192019" y="1379962"/>
                    <a:pt x="5192019" y="1392237"/>
                  </a:cubicBezTo>
                  <a:cubicBezTo>
                    <a:pt x="5192019" y="1404512"/>
                    <a:pt x="5182779" y="1414462"/>
                    <a:pt x="5171381" y="1414462"/>
                  </a:cubicBezTo>
                  <a:cubicBezTo>
                    <a:pt x="5159983" y="1414462"/>
                    <a:pt x="5150743" y="1404512"/>
                    <a:pt x="5150743" y="1392237"/>
                  </a:cubicBezTo>
                  <a:cubicBezTo>
                    <a:pt x="5150743" y="1379962"/>
                    <a:pt x="5159983" y="1370012"/>
                    <a:pt x="5171381" y="1370012"/>
                  </a:cubicBezTo>
                  <a:close/>
                  <a:moveTo>
                    <a:pt x="5106005" y="1370012"/>
                  </a:moveTo>
                  <a:cubicBezTo>
                    <a:pt x="5117261" y="1370012"/>
                    <a:pt x="5124766" y="1381125"/>
                    <a:pt x="5128518" y="1392237"/>
                  </a:cubicBezTo>
                  <a:cubicBezTo>
                    <a:pt x="5128518" y="1403350"/>
                    <a:pt x="5117261" y="1414462"/>
                    <a:pt x="5106005" y="1414462"/>
                  </a:cubicBezTo>
                  <a:cubicBezTo>
                    <a:pt x="5094748" y="1414462"/>
                    <a:pt x="5087243" y="1403350"/>
                    <a:pt x="5087243" y="1392237"/>
                  </a:cubicBezTo>
                  <a:cubicBezTo>
                    <a:pt x="5087243" y="1381125"/>
                    <a:pt x="5094748" y="1370012"/>
                    <a:pt x="5106005" y="1370012"/>
                  </a:cubicBezTo>
                  <a:close/>
                  <a:moveTo>
                    <a:pt x="5040918" y="1370012"/>
                  </a:moveTo>
                  <a:cubicBezTo>
                    <a:pt x="5052174" y="1370012"/>
                    <a:pt x="5059679" y="1381125"/>
                    <a:pt x="5059679" y="1392237"/>
                  </a:cubicBezTo>
                  <a:cubicBezTo>
                    <a:pt x="5063431" y="1407054"/>
                    <a:pt x="5052174" y="1414462"/>
                    <a:pt x="5040918" y="1414462"/>
                  </a:cubicBezTo>
                  <a:cubicBezTo>
                    <a:pt x="5029661" y="1414462"/>
                    <a:pt x="5022156" y="1407054"/>
                    <a:pt x="5022156" y="1392237"/>
                  </a:cubicBezTo>
                  <a:cubicBezTo>
                    <a:pt x="5022156" y="1381125"/>
                    <a:pt x="5029661" y="1373716"/>
                    <a:pt x="5040918" y="1370012"/>
                  </a:cubicBezTo>
                  <a:close/>
                  <a:moveTo>
                    <a:pt x="2565835" y="1370012"/>
                  </a:moveTo>
                  <a:cubicBezTo>
                    <a:pt x="2577199" y="1370012"/>
                    <a:pt x="2580981" y="1377420"/>
                    <a:pt x="2577199" y="1388533"/>
                  </a:cubicBezTo>
                  <a:cubicBezTo>
                    <a:pt x="2569625" y="1399645"/>
                    <a:pt x="2558261" y="1410758"/>
                    <a:pt x="2546908" y="1414462"/>
                  </a:cubicBezTo>
                  <a:cubicBezTo>
                    <a:pt x="2535552" y="1414462"/>
                    <a:pt x="2531766" y="1403350"/>
                    <a:pt x="2539335" y="1392237"/>
                  </a:cubicBezTo>
                  <a:cubicBezTo>
                    <a:pt x="2543118" y="1381125"/>
                    <a:pt x="2554476" y="1370012"/>
                    <a:pt x="2565835" y="1370012"/>
                  </a:cubicBezTo>
                  <a:close/>
                  <a:moveTo>
                    <a:pt x="2009250" y="1370012"/>
                  </a:moveTo>
                  <a:cubicBezTo>
                    <a:pt x="2016823" y="1370012"/>
                    <a:pt x="2020602" y="1377420"/>
                    <a:pt x="2016823" y="1388533"/>
                  </a:cubicBezTo>
                  <a:cubicBezTo>
                    <a:pt x="2009250" y="1399645"/>
                    <a:pt x="1997893" y="1410758"/>
                    <a:pt x="1986538" y="1414462"/>
                  </a:cubicBezTo>
                  <a:cubicBezTo>
                    <a:pt x="1975190" y="1414462"/>
                    <a:pt x="1971405" y="1407054"/>
                    <a:pt x="1978971" y="1392237"/>
                  </a:cubicBezTo>
                  <a:cubicBezTo>
                    <a:pt x="1986538" y="1381125"/>
                    <a:pt x="1997893" y="1370012"/>
                    <a:pt x="2009250" y="1370012"/>
                  </a:cubicBezTo>
                  <a:close/>
                  <a:moveTo>
                    <a:pt x="7731285" y="1365249"/>
                  </a:moveTo>
                  <a:cubicBezTo>
                    <a:pt x="7742642" y="1365249"/>
                    <a:pt x="7753999" y="1376759"/>
                    <a:pt x="7761570" y="1388268"/>
                  </a:cubicBezTo>
                  <a:cubicBezTo>
                    <a:pt x="7765356" y="1403614"/>
                    <a:pt x="7761570" y="1411287"/>
                    <a:pt x="7750214" y="1411287"/>
                  </a:cubicBezTo>
                  <a:cubicBezTo>
                    <a:pt x="7742642" y="1407451"/>
                    <a:pt x="7727500" y="1399778"/>
                    <a:pt x="7723714" y="1384432"/>
                  </a:cubicBezTo>
                  <a:cubicBezTo>
                    <a:pt x="7716143" y="1372922"/>
                    <a:pt x="7719929" y="1365249"/>
                    <a:pt x="7731285" y="1365249"/>
                  </a:cubicBezTo>
                  <a:close/>
                  <a:moveTo>
                    <a:pt x="6981660" y="1365249"/>
                  </a:moveTo>
                  <a:cubicBezTo>
                    <a:pt x="6992772" y="1365249"/>
                    <a:pt x="7003885" y="1376759"/>
                    <a:pt x="7007589" y="1388268"/>
                  </a:cubicBezTo>
                  <a:cubicBezTo>
                    <a:pt x="7011293" y="1403614"/>
                    <a:pt x="7007589" y="1411287"/>
                    <a:pt x="6996477" y="1411287"/>
                  </a:cubicBezTo>
                  <a:cubicBezTo>
                    <a:pt x="6985364" y="1411287"/>
                    <a:pt x="6974252" y="1399778"/>
                    <a:pt x="6970547" y="1388268"/>
                  </a:cubicBezTo>
                  <a:cubicBezTo>
                    <a:pt x="6966843" y="1372922"/>
                    <a:pt x="6970547" y="1365249"/>
                    <a:pt x="6981660" y="1365249"/>
                  </a:cubicBezTo>
                  <a:close/>
                  <a:moveTo>
                    <a:pt x="1586304" y="1362075"/>
                  </a:moveTo>
                  <a:cubicBezTo>
                    <a:pt x="1597662" y="1362075"/>
                    <a:pt x="1601448" y="1369483"/>
                    <a:pt x="1593876" y="1384300"/>
                  </a:cubicBezTo>
                  <a:cubicBezTo>
                    <a:pt x="1586304" y="1395413"/>
                    <a:pt x="1574946" y="1406525"/>
                    <a:pt x="1563587" y="1406525"/>
                  </a:cubicBezTo>
                  <a:cubicBezTo>
                    <a:pt x="1556015" y="1406525"/>
                    <a:pt x="1552229" y="1399117"/>
                    <a:pt x="1559801" y="1388004"/>
                  </a:cubicBezTo>
                  <a:cubicBezTo>
                    <a:pt x="1563587" y="1376892"/>
                    <a:pt x="1578731" y="1365779"/>
                    <a:pt x="1586304" y="1362075"/>
                  </a:cubicBezTo>
                  <a:close/>
                  <a:moveTo>
                    <a:pt x="8270425" y="1362074"/>
                  </a:moveTo>
                  <a:cubicBezTo>
                    <a:pt x="8281782" y="1365778"/>
                    <a:pt x="8293139" y="1376891"/>
                    <a:pt x="8300710" y="1388003"/>
                  </a:cubicBezTo>
                  <a:cubicBezTo>
                    <a:pt x="8308281" y="1399116"/>
                    <a:pt x="8304495" y="1406524"/>
                    <a:pt x="8293139" y="1406524"/>
                  </a:cubicBezTo>
                  <a:cubicBezTo>
                    <a:pt x="8285567" y="1406524"/>
                    <a:pt x="8270425" y="1395412"/>
                    <a:pt x="8266639" y="1384299"/>
                  </a:cubicBezTo>
                  <a:cubicBezTo>
                    <a:pt x="8259068" y="1369482"/>
                    <a:pt x="8262854" y="1362074"/>
                    <a:pt x="8270425" y="1362074"/>
                  </a:cubicBezTo>
                  <a:close/>
                  <a:moveTo>
                    <a:pt x="6921661" y="1362074"/>
                  </a:moveTo>
                  <a:cubicBezTo>
                    <a:pt x="6928987" y="1362074"/>
                    <a:pt x="6943641" y="1373187"/>
                    <a:pt x="6947305" y="1384299"/>
                  </a:cubicBezTo>
                  <a:cubicBezTo>
                    <a:pt x="6950968" y="1395412"/>
                    <a:pt x="6943641" y="1406524"/>
                    <a:pt x="6932651" y="1406524"/>
                  </a:cubicBezTo>
                  <a:cubicBezTo>
                    <a:pt x="6925324" y="1406524"/>
                    <a:pt x="6910670" y="1395412"/>
                    <a:pt x="6907007" y="1384299"/>
                  </a:cubicBezTo>
                  <a:cubicBezTo>
                    <a:pt x="6903343" y="1369482"/>
                    <a:pt x="6910670" y="1362074"/>
                    <a:pt x="6921661" y="1362074"/>
                  </a:cubicBezTo>
                  <a:close/>
                  <a:moveTo>
                    <a:pt x="2626151" y="1362074"/>
                  </a:moveTo>
                  <a:cubicBezTo>
                    <a:pt x="2637508" y="1362074"/>
                    <a:pt x="2641293" y="1369482"/>
                    <a:pt x="2637508" y="1384299"/>
                  </a:cubicBezTo>
                  <a:cubicBezTo>
                    <a:pt x="2629937" y="1395412"/>
                    <a:pt x="2618578" y="1406524"/>
                    <a:pt x="2607218" y="1406524"/>
                  </a:cubicBezTo>
                  <a:cubicBezTo>
                    <a:pt x="2599643" y="1406524"/>
                    <a:pt x="2592078" y="1399116"/>
                    <a:pt x="2599643" y="1388003"/>
                  </a:cubicBezTo>
                  <a:cubicBezTo>
                    <a:pt x="2603426" y="1373187"/>
                    <a:pt x="2614789" y="1365778"/>
                    <a:pt x="2626151" y="1362074"/>
                  </a:cubicBezTo>
                  <a:close/>
                  <a:moveTo>
                    <a:pt x="2065782" y="1362074"/>
                  </a:moveTo>
                  <a:cubicBezTo>
                    <a:pt x="2077136" y="1362074"/>
                    <a:pt x="2080922" y="1369482"/>
                    <a:pt x="2073352" y="1380595"/>
                  </a:cubicBezTo>
                  <a:cubicBezTo>
                    <a:pt x="2069567" y="1391707"/>
                    <a:pt x="2054427" y="1402820"/>
                    <a:pt x="2043072" y="1406524"/>
                  </a:cubicBezTo>
                  <a:cubicBezTo>
                    <a:pt x="2035503" y="1406524"/>
                    <a:pt x="2031713" y="1399116"/>
                    <a:pt x="2035503" y="1384299"/>
                  </a:cubicBezTo>
                  <a:cubicBezTo>
                    <a:pt x="2043072" y="1373187"/>
                    <a:pt x="2054427" y="1362074"/>
                    <a:pt x="2065782" y="1362074"/>
                  </a:cubicBezTo>
                  <a:close/>
                  <a:moveTo>
                    <a:pt x="862887" y="1362074"/>
                  </a:moveTo>
                  <a:cubicBezTo>
                    <a:pt x="870459" y="1362074"/>
                    <a:pt x="874245" y="1369482"/>
                    <a:pt x="866672" y="1380595"/>
                  </a:cubicBezTo>
                  <a:cubicBezTo>
                    <a:pt x="859101" y="1391707"/>
                    <a:pt x="843957" y="1402820"/>
                    <a:pt x="836384" y="1406524"/>
                  </a:cubicBezTo>
                  <a:cubicBezTo>
                    <a:pt x="825027" y="1406524"/>
                    <a:pt x="825027" y="1399116"/>
                    <a:pt x="832598" y="1388003"/>
                  </a:cubicBezTo>
                  <a:cubicBezTo>
                    <a:pt x="840171" y="1376891"/>
                    <a:pt x="855315" y="1365778"/>
                    <a:pt x="862887" y="1362074"/>
                  </a:cubicBezTo>
                  <a:close/>
                  <a:moveTo>
                    <a:pt x="550098" y="1362074"/>
                  </a:moveTo>
                  <a:cubicBezTo>
                    <a:pt x="561455" y="1362074"/>
                    <a:pt x="561455" y="1369482"/>
                    <a:pt x="553883" y="1380595"/>
                  </a:cubicBezTo>
                  <a:cubicBezTo>
                    <a:pt x="546311" y="1395412"/>
                    <a:pt x="531168" y="1406524"/>
                    <a:pt x="523595" y="1406524"/>
                  </a:cubicBezTo>
                  <a:cubicBezTo>
                    <a:pt x="512238" y="1406524"/>
                    <a:pt x="512238" y="1399116"/>
                    <a:pt x="519809" y="1388003"/>
                  </a:cubicBezTo>
                  <a:cubicBezTo>
                    <a:pt x="527381" y="1376891"/>
                    <a:pt x="542525" y="1365778"/>
                    <a:pt x="550098" y="1362074"/>
                  </a:cubicBezTo>
                  <a:close/>
                  <a:moveTo>
                    <a:pt x="7675235" y="1358899"/>
                  </a:moveTo>
                  <a:cubicBezTo>
                    <a:pt x="7682562" y="1362603"/>
                    <a:pt x="7697216" y="1370012"/>
                    <a:pt x="7700879" y="1384828"/>
                  </a:cubicBezTo>
                  <a:cubicBezTo>
                    <a:pt x="7708206" y="1395941"/>
                    <a:pt x="7704543" y="1403349"/>
                    <a:pt x="7693552" y="1403349"/>
                  </a:cubicBezTo>
                  <a:cubicBezTo>
                    <a:pt x="7682562" y="1403349"/>
                    <a:pt x="7671571" y="1392237"/>
                    <a:pt x="7664244" y="1381124"/>
                  </a:cubicBezTo>
                  <a:cubicBezTo>
                    <a:pt x="7660581" y="1370012"/>
                    <a:pt x="7664244" y="1358899"/>
                    <a:pt x="7675235" y="1358899"/>
                  </a:cubicBezTo>
                  <a:close/>
                  <a:moveTo>
                    <a:pt x="6857835" y="1358899"/>
                  </a:moveTo>
                  <a:cubicBezTo>
                    <a:pt x="6868947" y="1358899"/>
                    <a:pt x="6880060" y="1370012"/>
                    <a:pt x="6883764" y="1381124"/>
                  </a:cubicBezTo>
                  <a:cubicBezTo>
                    <a:pt x="6887468" y="1392237"/>
                    <a:pt x="6883764" y="1403349"/>
                    <a:pt x="6872652" y="1403349"/>
                  </a:cubicBezTo>
                  <a:cubicBezTo>
                    <a:pt x="6861539" y="1399645"/>
                    <a:pt x="6850427" y="1392237"/>
                    <a:pt x="6846722" y="1377420"/>
                  </a:cubicBezTo>
                  <a:cubicBezTo>
                    <a:pt x="6843018" y="1366307"/>
                    <a:pt x="6850427" y="1358899"/>
                    <a:pt x="6857835" y="1358899"/>
                  </a:cubicBezTo>
                  <a:close/>
                  <a:moveTo>
                    <a:pt x="602998" y="1354748"/>
                  </a:moveTo>
                  <a:cubicBezTo>
                    <a:pt x="610673" y="1350962"/>
                    <a:pt x="610673" y="1362319"/>
                    <a:pt x="602998" y="1373676"/>
                  </a:cubicBezTo>
                  <a:cubicBezTo>
                    <a:pt x="595325" y="1385033"/>
                    <a:pt x="579977" y="1396390"/>
                    <a:pt x="572304" y="1396390"/>
                  </a:cubicBezTo>
                  <a:cubicBezTo>
                    <a:pt x="564630" y="1400175"/>
                    <a:pt x="564630" y="1392604"/>
                    <a:pt x="572304" y="1377461"/>
                  </a:cubicBezTo>
                  <a:cubicBezTo>
                    <a:pt x="579977" y="1366105"/>
                    <a:pt x="591488" y="1354748"/>
                    <a:pt x="602998" y="1354748"/>
                  </a:cubicBezTo>
                  <a:close/>
                  <a:moveTo>
                    <a:pt x="8213275" y="1354137"/>
                  </a:moveTo>
                  <a:cubicBezTo>
                    <a:pt x="8224632" y="1357974"/>
                    <a:pt x="8235989" y="1369483"/>
                    <a:pt x="8243560" y="1380993"/>
                  </a:cubicBezTo>
                  <a:cubicBezTo>
                    <a:pt x="8251131" y="1392502"/>
                    <a:pt x="8247345" y="1400175"/>
                    <a:pt x="8235989" y="1400175"/>
                  </a:cubicBezTo>
                  <a:cubicBezTo>
                    <a:pt x="8228417" y="1400175"/>
                    <a:pt x="8213275" y="1388666"/>
                    <a:pt x="8209489" y="1377156"/>
                  </a:cubicBezTo>
                  <a:cubicBezTo>
                    <a:pt x="8201918" y="1361810"/>
                    <a:pt x="8205704" y="1354137"/>
                    <a:pt x="8213275" y="1354137"/>
                  </a:cubicBezTo>
                  <a:close/>
                  <a:moveTo>
                    <a:pt x="7615398" y="1354137"/>
                  </a:moveTo>
                  <a:cubicBezTo>
                    <a:pt x="7626755" y="1354137"/>
                    <a:pt x="7638112" y="1365647"/>
                    <a:pt x="7641898" y="1377156"/>
                  </a:cubicBezTo>
                  <a:cubicBezTo>
                    <a:pt x="7649469" y="1388666"/>
                    <a:pt x="7645683" y="1400175"/>
                    <a:pt x="7634327" y="1396339"/>
                  </a:cubicBezTo>
                  <a:cubicBezTo>
                    <a:pt x="7622970" y="1396339"/>
                    <a:pt x="7611613" y="1384829"/>
                    <a:pt x="7607827" y="1373320"/>
                  </a:cubicBezTo>
                  <a:cubicBezTo>
                    <a:pt x="7600256" y="1361810"/>
                    <a:pt x="7604042" y="1354137"/>
                    <a:pt x="7615398" y="1354137"/>
                  </a:cubicBezTo>
                  <a:close/>
                  <a:moveTo>
                    <a:pt x="6797510" y="1354137"/>
                  </a:moveTo>
                  <a:cubicBezTo>
                    <a:pt x="6808622" y="1354137"/>
                    <a:pt x="6819735" y="1365647"/>
                    <a:pt x="6823439" y="1377156"/>
                  </a:cubicBezTo>
                  <a:cubicBezTo>
                    <a:pt x="6827143" y="1388666"/>
                    <a:pt x="6819735" y="1400175"/>
                    <a:pt x="6812327" y="1400175"/>
                  </a:cubicBezTo>
                  <a:cubicBezTo>
                    <a:pt x="6801214" y="1396339"/>
                    <a:pt x="6790102" y="1388666"/>
                    <a:pt x="6786397" y="1373320"/>
                  </a:cubicBezTo>
                  <a:cubicBezTo>
                    <a:pt x="6782693" y="1361810"/>
                    <a:pt x="6786397" y="1354137"/>
                    <a:pt x="6797510" y="1354137"/>
                  </a:cubicBezTo>
                  <a:close/>
                  <a:moveTo>
                    <a:pt x="2121338" y="1354137"/>
                  </a:moveTo>
                  <a:cubicBezTo>
                    <a:pt x="2132697" y="1354137"/>
                    <a:pt x="2136480" y="1361810"/>
                    <a:pt x="2132697" y="1373320"/>
                  </a:cubicBezTo>
                  <a:cubicBezTo>
                    <a:pt x="2125122" y="1384829"/>
                    <a:pt x="2113769" y="1396339"/>
                    <a:pt x="2102414" y="1400175"/>
                  </a:cubicBezTo>
                  <a:cubicBezTo>
                    <a:pt x="2091056" y="1400175"/>
                    <a:pt x="2087270" y="1392502"/>
                    <a:pt x="2094842" y="1377156"/>
                  </a:cubicBezTo>
                  <a:cubicBezTo>
                    <a:pt x="2098627" y="1365647"/>
                    <a:pt x="2113769" y="1354137"/>
                    <a:pt x="2121338" y="1354137"/>
                  </a:cubicBezTo>
                  <a:close/>
                  <a:moveTo>
                    <a:pt x="1643462" y="1354137"/>
                  </a:moveTo>
                  <a:cubicBezTo>
                    <a:pt x="1654820" y="1354137"/>
                    <a:pt x="1658606" y="1361810"/>
                    <a:pt x="1651033" y="1373320"/>
                  </a:cubicBezTo>
                  <a:cubicBezTo>
                    <a:pt x="1643462" y="1388666"/>
                    <a:pt x="1632103" y="1400175"/>
                    <a:pt x="1620745" y="1400175"/>
                  </a:cubicBezTo>
                  <a:cubicBezTo>
                    <a:pt x="1609387" y="1400175"/>
                    <a:pt x="1609387" y="1392502"/>
                    <a:pt x="1616959" y="1380993"/>
                  </a:cubicBezTo>
                  <a:cubicBezTo>
                    <a:pt x="1620745" y="1369483"/>
                    <a:pt x="1635889" y="1357974"/>
                    <a:pt x="1643462" y="1354137"/>
                  </a:cubicBezTo>
                  <a:close/>
                  <a:moveTo>
                    <a:pt x="1243951" y="1354137"/>
                  </a:moveTo>
                  <a:cubicBezTo>
                    <a:pt x="1251523" y="1354137"/>
                    <a:pt x="1255309" y="1361810"/>
                    <a:pt x="1247737" y="1373320"/>
                  </a:cubicBezTo>
                  <a:cubicBezTo>
                    <a:pt x="1240165" y="1388666"/>
                    <a:pt x="1228806" y="1400175"/>
                    <a:pt x="1217448" y="1400175"/>
                  </a:cubicBezTo>
                  <a:cubicBezTo>
                    <a:pt x="1209876" y="1400175"/>
                    <a:pt x="1206091" y="1392502"/>
                    <a:pt x="1213662" y="1380993"/>
                  </a:cubicBezTo>
                  <a:cubicBezTo>
                    <a:pt x="1221235" y="1369483"/>
                    <a:pt x="1236379" y="1357974"/>
                    <a:pt x="1243951" y="1354137"/>
                  </a:cubicBezTo>
                  <a:close/>
                  <a:moveTo>
                    <a:pt x="6736534" y="1350962"/>
                  </a:moveTo>
                  <a:cubicBezTo>
                    <a:pt x="6747891" y="1350962"/>
                    <a:pt x="6759248" y="1362075"/>
                    <a:pt x="6763034" y="1373187"/>
                  </a:cubicBezTo>
                  <a:cubicBezTo>
                    <a:pt x="6766819" y="1384300"/>
                    <a:pt x="6759248" y="1395412"/>
                    <a:pt x="6747891" y="1395412"/>
                  </a:cubicBezTo>
                  <a:cubicBezTo>
                    <a:pt x="6736534" y="1391708"/>
                    <a:pt x="6725177" y="1384300"/>
                    <a:pt x="6721392" y="1369483"/>
                  </a:cubicBezTo>
                  <a:cubicBezTo>
                    <a:pt x="6717606" y="1358370"/>
                    <a:pt x="6725177" y="1350962"/>
                    <a:pt x="6736534" y="1350962"/>
                  </a:cubicBezTo>
                  <a:close/>
                  <a:moveTo>
                    <a:pt x="8157713" y="1349985"/>
                  </a:moveTo>
                  <a:cubicBezTo>
                    <a:pt x="8169070" y="1349985"/>
                    <a:pt x="8180427" y="1361342"/>
                    <a:pt x="8187998" y="1372698"/>
                  </a:cubicBezTo>
                  <a:cubicBezTo>
                    <a:pt x="8195569" y="1384055"/>
                    <a:pt x="8191783" y="1395412"/>
                    <a:pt x="8180427" y="1391627"/>
                  </a:cubicBezTo>
                  <a:cubicBezTo>
                    <a:pt x="8172855" y="1391627"/>
                    <a:pt x="8157713" y="1380270"/>
                    <a:pt x="8153927" y="1368913"/>
                  </a:cubicBezTo>
                  <a:cubicBezTo>
                    <a:pt x="8146356" y="1357556"/>
                    <a:pt x="8150142" y="1346199"/>
                    <a:pt x="8157713" y="1349985"/>
                  </a:cubicBezTo>
                  <a:close/>
                  <a:moveTo>
                    <a:pt x="1699489" y="1346200"/>
                  </a:moveTo>
                  <a:cubicBezTo>
                    <a:pt x="1711000" y="1346200"/>
                    <a:pt x="1711000" y="1353873"/>
                    <a:pt x="1707163" y="1365383"/>
                  </a:cubicBezTo>
                  <a:cubicBezTo>
                    <a:pt x="1699489" y="1376892"/>
                    <a:pt x="1687978" y="1388402"/>
                    <a:pt x="1676467" y="1392238"/>
                  </a:cubicBezTo>
                  <a:cubicBezTo>
                    <a:pt x="1664956" y="1392238"/>
                    <a:pt x="1664956" y="1384565"/>
                    <a:pt x="1668793" y="1373056"/>
                  </a:cubicBezTo>
                  <a:cubicBezTo>
                    <a:pt x="1676467" y="1357710"/>
                    <a:pt x="1691815" y="1350037"/>
                    <a:pt x="1699489" y="1346200"/>
                  </a:cubicBezTo>
                  <a:close/>
                  <a:moveTo>
                    <a:pt x="1296589" y="1346200"/>
                  </a:moveTo>
                  <a:cubicBezTo>
                    <a:pt x="1307703" y="1346200"/>
                    <a:pt x="1307703" y="1353873"/>
                    <a:pt x="1300294" y="1365383"/>
                  </a:cubicBezTo>
                  <a:cubicBezTo>
                    <a:pt x="1296589" y="1376892"/>
                    <a:pt x="1281771" y="1388402"/>
                    <a:pt x="1274361" y="1392238"/>
                  </a:cubicBezTo>
                  <a:cubicBezTo>
                    <a:pt x="1263248" y="1392238"/>
                    <a:pt x="1263248" y="1384565"/>
                    <a:pt x="1266952" y="1373056"/>
                  </a:cubicBezTo>
                  <a:cubicBezTo>
                    <a:pt x="1274361" y="1357710"/>
                    <a:pt x="1289180" y="1346200"/>
                    <a:pt x="1296589" y="1346200"/>
                  </a:cubicBezTo>
                  <a:close/>
                  <a:moveTo>
                    <a:pt x="8616500" y="1346199"/>
                  </a:moveTo>
                  <a:cubicBezTo>
                    <a:pt x="8627857" y="1350036"/>
                    <a:pt x="8639214" y="1357709"/>
                    <a:pt x="8646785" y="1373055"/>
                  </a:cubicBezTo>
                  <a:cubicBezTo>
                    <a:pt x="8654356" y="1384564"/>
                    <a:pt x="8654356" y="1392237"/>
                    <a:pt x="8642999" y="1392237"/>
                  </a:cubicBezTo>
                  <a:cubicBezTo>
                    <a:pt x="8635428" y="1388401"/>
                    <a:pt x="8620285" y="1380728"/>
                    <a:pt x="8612714" y="1365382"/>
                  </a:cubicBezTo>
                  <a:cubicBezTo>
                    <a:pt x="8605143" y="1353872"/>
                    <a:pt x="8608929" y="1346199"/>
                    <a:pt x="8616500" y="1346199"/>
                  </a:cubicBezTo>
                  <a:close/>
                  <a:moveTo>
                    <a:pt x="7554616" y="1346199"/>
                  </a:moveTo>
                  <a:cubicBezTo>
                    <a:pt x="7566125" y="1350036"/>
                    <a:pt x="7577634" y="1357709"/>
                    <a:pt x="7585308" y="1373055"/>
                  </a:cubicBezTo>
                  <a:cubicBezTo>
                    <a:pt x="7589144" y="1384564"/>
                    <a:pt x="7585308" y="1392237"/>
                    <a:pt x="7573798" y="1392237"/>
                  </a:cubicBezTo>
                  <a:cubicBezTo>
                    <a:pt x="7566125" y="1392237"/>
                    <a:pt x="7550779" y="1380728"/>
                    <a:pt x="7546942" y="1369218"/>
                  </a:cubicBezTo>
                  <a:cubicBezTo>
                    <a:pt x="7543106" y="1353872"/>
                    <a:pt x="7546942" y="1346199"/>
                    <a:pt x="7554616" y="1346199"/>
                  </a:cubicBezTo>
                  <a:close/>
                  <a:moveTo>
                    <a:pt x="6672627" y="1346199"/>
                  </a:moveTo>
                  <a:cubicBezTo>
                    <a:pt x="6684137" y="1346199"/>
                    <a:pt x="6695646" y="1357709"/>
                    <a:pt x="6699483" y="1369218"/>
                  </a:cubicBezTo>
                  <a:cubicBezTo>
                    <a:pt x="6703319" y="1380728"/>
                    <a:pt x="6699483" y="1392237"/>
                    <a:pt x="6687973" y="1392237"/>
                  </a:cubicBezTo>
                  <a:cubicBezTo>
                    <a:pt x="6676464" y="1388401"/>
                    <a:pt x="6664954" y="1380728"/>
                    <a:pt x="6661118" y="1365382"/>
                  </a:cubicBezTo>
                  <a:cubicBezTo>
                    <a:pt x="6657281" y="1353872"/>
                    <a:pt x="6661118" y="1346199"/>
                    <a:pt x="6672627" y="1346199"/>
                  </a:cubicBezTo>
                  <a:close/>
                  <a:moveTo>
                    <a:pt x="2182125" y="1346199"/>
                  </a:moveTo>
                  <a:cubicBezTo>
                    <a:pt x="2189789" y="1346199"/>
                    <a:pt x="2193621" y="1353872"/>
                    <a:pt x="2189789" y="1365382"/>
                  </a:cubicBezTo>
                  <a:cubicBezTo>
                    <a:pt x="2185957" y="1380728"/>
                    <a:pt x="2170621" y="1388401"/>
                    <a:pt x="2159104" y="1392237"/>
                  </a:cubicBezTo>
                  <a:cubicBezTo>
                    <a:pt x="2151429" y="1392237"/>
                    <a:pt x="2147591" y="1384564"/>
                    <a:pt x="2151429" y="1373055"/>
                  </a:cubicBezTo>
                  <a:cubicBezTo>
                    <a:pt x="2159104" y="1357709"/>
                    <a:pt x="2170621" y="1346199"/>
                    <a:pt x="2182125" y="1346199"/>
                  </a:cubicBezTo>
                  <a:close/>
                  <a:moveTo>
                    <a:pt x="8100563" y="1343635"/>
                  </a:moveTo>
                  <a:cubicBezTo>
                    <a:pt x="8111920" y="1343635"/>
                    <a:pt x="8123277" y="1354992"/>
                    <a:pt x="8130848" y="1366348"/>
                  </a:cubicBezTo>
                  <a:cubicBezTo>
                    <a:pt x="8138419" y="1377705"/>
                    <a:pt x="8134633" y="1389062"/>
                    <a:pt x="8123277" y="1385277"/>
                  </a:cubicBezTo>
                  <a:cubicBezTo>
                    <a:pt x="8115705" y="1385277"/>
                    <a:pt x="8100563" y="1373920"/>
                    <a:pt x="8096777" y="1362563"/>
                  </a:cubicBezTo>
                  <a:cubicBezTo>
                    <a:pt x="8089206" y="1351206"/>
                    <a:pt x="8092992" y="1339849"/>
                    <a:pt x="8100563" y="1343635"/>
                  </a:cubicBezTo>
                  <a:close/>
                  <a:moveTo>
                    <a:pt x="7498127" y="1343024"/>
                  </a:moveTo>
                  <a:cubicBezTo>
                    <a:pt x="7505800" y="1343024"/>
                    <a:pt x="7521146" y="1354534"/>
                    <a:pt x="7524982" y="1366043"/>
                  </a:cubicBezTo>
                  <a:cubicBezTo>
                    <a:pt x="7528819" y="1377553"/>
                    <a:pt x="7524982" y="1389062"/>
                    <a:pt x="7517310" y="1385226"/>
                  </a:cubicBezTo>
                  <a:cubicBezTo>
                    <a:pt x="7505800" y="1385226"/>
                    <a:pt x="7494290" y="1373716"/>
                    <a:pt x="7486618" y="1362207"/>
                  </a:cubicBezTo>
                  <a:cubicBezTo>
                    <a:pt x="7482781" y="1350697"/>
                    <a:pt x="7486618" y="1343024"/>
                    <a:pt x="7498127" y="1343024"/>
                  </a:cubicBezTo>
                  <a:close/>
                  <a:moveTo>
                    <a:pt x="6612709" y="1343024"/>
                  </a:moveTo>
                  <a:cubicBezTo>
                    <a:pt x="6624066" y="1343024"/>
                    <a:pt x="6635423" y="1354534"/>
                    <a:pt x="6639209" y="1366043"/>
                  </a:cubicBezTo>
                  <a:cubicBezTo>
                    <a:pt x="6642994" y="1377553"/>
                    <a:pt x="6635423" y="1389062"/>
                    <a:pt x="6624066" y="1389062"/>
                  </a:cubicBezTo>
                  <a:cubicBezTo>
                    <a:pt x="6612709" y="1385226"/>
                    <a:pt x="6601352" y="1377553"/>
                    <a:pt x="6597567" y="1366043"/>
                  </a:cubicBezTo>
                  <a:cubicBezTo>
                    <a:pt x="6593781" y="1350697"/>
                    <a:pt x="6601352" y="1343024"/>
                    <a:pt x="6612709" y="1343024"/>
                  </a:cubicBezTo>
                  <a:close/>
                  <a:moveTo>
                    <a:pt x="652217" y="1343024"/>
                  </a:moveTo>
                  <a:cubicBezTo>
                    <a:pt x="659890" y="1343024"/>
                    <a:pt x="659890" y="1350697"/>
                    <a:pt x="652217" y="1362207"/>
                  </a:cubicBezTo>
                  <a:cubicBezTo>
                    <a:pt x="644542" y="1373716"/>
                    <a:pt x="633032" y="1385226"/>
                    <a:pt x="621521" y="1389062"/>
                  </a:cubicBezTo>
                  <a:cubicBezTo>
                    <a:pt x="613848" y="1389062"/>
                    <a:pt x="613848" y="1381389"/>
                    <a:pt x="621521" y="1369880"/>
                  </a:cubicBezTo>
                  <a:cubicBezTo>
                    <a:pt x="629196" y="1358370"/>
                    <a:pt x="644542" y="1346861"/>
                    <a:pt x="652217" y="1343024"/>
                  </a:cubicBezTo>
                  <a:close/>
                  <a:moveTo>
                    <a:pt x="1756646" y="1339850"/>
                  </a:moveTo>
                  <a:cubicBezTo>
                    <a:pt x="1768157" y="1339850"/>
                    <a:pt x="1768157" y="1347258"/>
                    <a:pt x="1764321" y="1358371"/>
                  </a:cubicBezTo>
                  <a:cubicBezTo>
                    <a:pt x="1756646" y="1369483"/>
                    <a:pt x="1745135" y="1380596"/>
                    <a:pt x="1733625" y="1384300"/>
                  </a:cubicBezTo>
                  <a:cubicBezTo>
                    <a:pt x="1722114" y="1384300"/>
                    <a:pt x="1722114" y="1376892"/>
                    <a:pt x="1725950" y="1362075"/>
                  </a:cubicBezTo>
                  <a:cubicBezTo>
                    <a:pt x="1733625" y="1350963"/>
                    <a:pt x="1745135" y="1339850"/>
                    <a:pt x="1756646" y="1339850"/>
                  </a:cubicBezTo>
                  <a:close/>
                  <a:moveTo>
                    <a:pt x="6548273" y="1339849"/>
                  </a:moveTo>
                  <a:cubicBezTo>
                    <a:pt x="6559385" y="1339849"/>
                    <a:pt x="6570498" y="1350962"/>
                    <a:pt x="6574202" y="1362074"/>
                  </a:cubicBezTo>
                  <a:cubicBezTo>
                    <a:pt x="6577906" y="1373187"/>
                    <a:pt x="6570498" y="1384299"/>
                    <a:pt x="6563090" y="1384299"/>
                  </a:cubicBezTo>
                  <a:cubicBezTo>
                    <a:pt x="6551977" y="1384299"/>
                    <a:pt x="6540865" y="1373187"/>
                    <a:pt x="6537160" y="1362074"/>
                  </a:cubicBezTo>
                  <a:cubicBezTo>
                    <a:pt x="6533456" y="1347257"/>
                    <a:pt x="6540865" y="1339849"/>
                    <a:pt x="6548273" y="1339849"/>
                  </a:cubicBezTo>
                  <a:close/>
                  <a:moveTo>
                    <a:pt x="2238819" y="1339849"/>
                  </a:moveTo>
                  <a:cubicBezTo>
                    <a:pt x="2250168" y="1339849"/>
                    <a:pt x="2253952" y="1347257"/>
                    <a:pt x="2250168" y="1362074"/>
                  </a:cubicBezTo>
                  <a:cubicBezTo>
                    <a:pt x="2242603" y="1373187"/>
                    <a:pt x="2231241" y="1384299"/>
                    <a:pt x="2219880" y="1384299"/>
                  </a:cubicBezTo>
                  <a:cubicBezTo>
                    <a:pt x="2208517" y="1384299"/>
                    <a:pt x="2204728" y="1376891"/>
                    <a:pt x="2212304" y="1365778"/>
                  </a:cubicBezTo>
                  <a:cubicBezTo>
                    <a:pt x="2216093" y="1350962"/>
                    <a:pt x="2231241" y="1343553"/>
                    <a:pt x="2238819" y="1339849"/>
                  </a:cubicBezTo>
                  <a:close/>
                  <a:moveTo>
                    <a:pt x="1353501" y="1338873"/>
                  </a:moveTo>
                  <a:cubicBezTo>
                    <a:pt x="1361074" y="1335087"/>
                    <a:pt x="1364860" y="1346444"/>
                    <a:pt x="1357288" y="1357801"/>
                  </a:cubicBezTo>
                  <a:cubicBezTo>
                    <a:pt x="1349715" y="1369158"/>
                    <a:pt x="1334571" y="1380515"/>
                    <a:pt x="1326999" y="1380515"/>
                  </a:cubicBezTo>
                  <a:cubicBezTo>
                    <a:pt x="1315640" y="1384300"/>
                    <a:pt x="1315640" y="1372943"/>
                    <a:pt x="1323213" y="1361586"/>
                  </a:cubicBezTo>
                  <a:cubicBezTo>
                    <a:pt x="1330785" y="1350230"/>
                    <a:pt x="1342143" y="1338873"/>
                    <a:pt x="1353501" y="1338873"/>
                  </a:cubicBezTo>
                  <a:close/>
                  <a:moveTo>
                    <a:pt x="8948288" y="1335087"/>
                  </a:moveTo>
                  <a:cubicBezTo>
                    <a:pt x="8955859" y="1338924"/>
                    <a:pt x="8971002" y="1350433"/>
                    <a:pt x="8978573" y="1361943"/>
                  </a:cubicBezTo>
                  <a:cubicBezTo>
                    <a:pt x="8986144" y="1373452"/>
                    <a:pt x="8986144" y="1381125"/>
                    <a:pt x="8974787" y="1381125"/>
                  </a:cubicBezTo>
                  <a:cubicBezTo>
                    <a:pt x="8967216" y="1377289"/>
                    <a:pt x="8952073" y="1369616"/>
                    <a:pt x="8944502" y="1354270"/>
                  </a:cubicBezTo>
                  <a:cubicBezTo>
                    <a:pt x="8936931" y="1342760"/>
                    <a:pt x="8940717" y="1335087"/>
                    <a:pt x="8948288" y="1335087"/>
                  </a:cubicBezTo>
                  <a:close/>
                  <a:moveTo>
                    <a:pt x="8044633" y="1335087"/>
                  </a:moveTo>
                  <a:cubicBezTo>
                    <a:pt x="8055624" y="1335087"/>
                    <a:pt x="8066614" y="1346597"/>
                    <a:pt x="8073941" y="1358106"/>
                  </a:cubicBezTo>
                  <a:cubicBezTo>
                    <a:pt x="8081268" y="1373452"/>
                    <a:pt x="8077605" y="1381125"/>
                    <a:pt x="8066614" y="1381125"/>
                  </a:cubicBezTo>
                  <a:cubicBezTo>
                    <a:pt x="8055624" y="1377289"/>
                    <a:pt x="8044633" y="1365779"/>
                    <a:pt x="8037306" y="1354270"/>
                  </a:cubicBezTo>
                  <a:cubicBezTo>
                    <a:pt x="8033643" y="1342760"/>
                    <a:pt x="8037306" y="1335087"/>
                    <a:pt x="8044633" y="1335087"/>
                  </a:cubicBezTo>
                  <a:close/>
                  <a:moveTo>
                    <a:pt x="7437598" y="1335087"/>
                  </a:moveTo>
                  <a:cubicBezTo>
                    <a:pt x="7448955" y="1338924"/>
                    <a:pt x="7460312" y="1346597"/>
                    <a:pt x="7464098" y="1361943"/>
                  </a:cubicBezTo>
                  <a:cubicBezTo>
                    <a:pt x="7471669" y="1373452"/>
                    <a:pt x="7467883" y="1381125"/>
                    <a:pt x="7456527" y="1381125"/>
                  </a:cubicBezTo>
                  <a:cubicBezTo>
                    <a:pt x="7445170" y="1381125"/>
                    <a:pt x="7433813" y="1369616"/>
                    <a:pt x="7426242" y="1358106"/>
                  </a:cubicBezTo>
                  <a:cubicBezTo>
                    <a:pt x="7422456" y="1346597"/>
                    <a:pt x="7426242" y="1335087"/>
                    <a:pt x="7437598" y="1335087"/>
                  </a:cubicBezTo>
                  <a:close/>
                  <a:moveTo>
                    <a:pt x="6488274" y="1335087"/>
                  </a:moveTo>
                  <a:cubicBezTo>
                    <a:pt x="6499264" y="1335087"/>
                    <a:pt x="6510254" y="1346597"/>
                    <a:pt x="6513918" y="1358106"/>
                  </a:cubicBezTo>
                  <a:cubicBezTo>
                    <a:pt x="6517581" y="1373452"/>
                    <a:pt x="6510254" y="1381125"/>
                    <a:pt x="6499264" y="1381125"/>
                  </a:cubicBezTo>
                  <a:cubicBezTo>
                    <a:pt x="6488274" y="1381125"/>
                    <a:pt x="6477283" y="1369616"/>
                    <a:pt x="6473620" y="1358106"/>
                  </a:cubicBezTo>
                  <a:cubicBezTo>
                    <a:pt x="6469956" y="1346597"/>
                    <a:pt x="6477283" y="1335087"/>
                    <a:pt x="6488274" y="1335087"/>
                  </a:cubicBezTo>
                  <a:close/>
                  <a:moveTo>
                    <a:pt x="6363726" y="1332441"/>
                  </a:moveTo>
                  <a:cubicBezTo>
                    <a:pt x="6375235" y="1332441"/>
                    <a:pt x="6386745" y="1339850"/>
                    <a:pt x="6390581" y="1354666"/>
                  </a:cubicBezTo>
                  <a:cubicBezTo>
                    <a:pt x="6390581" y="1365779"/>
                    <a:pt x="6386745" y="1373187"/>
                    <a:pt x="6375235" y="1373187"/>
                  </a:cubicBezTo>
                  <a:cubicBezTo>
                    <a:pt x="6363726" y="1373187"/>
                    <a:pt x="6352216" y="1362075"/>
                    <a:pt x="6348380" y="1350962"/>
                  </a:cubicBezTo>
                  <a:cubicBezTo>
                    <a:pt x="6344543" y="1339850"/>
                    <a:pt x="6352216" y="1328737"/>
                    <a:pt x="6363726" y="1332441"/>
                  </a:cubicBezTo>
                  <a:close/>
                  <a:moveTo>
                    <a:pt x="7377273" y="1331912"/>
                  </a:moveTo>
                  <a:cubicBezTo>
                    <a:pt x="7388630" y="1331912"/>
                    <a:pt x="7399987" y="1343025"/>
                    <a:pt x="7407558" y="1354137"/>
                  </a:cubicBezTo>
                  <a:cubicBezTo>
                    <a:pt x="7411344" y="1365250"/>
                    <a:pt x="7407558" y="1376362"/>
                    <a:pt x="7396202" y="1376362"/>
                  </a:cubicBezTo>
                  <a:cubicBezTo>
                    <a:pt x="7384845" y="1372658"/>
                    <a:pt x="7373488" y="1365250"/>
                    <a:pt x="7369702" y="1350433"/>
                  </a:cubicBezTo>
                  <a:cubicBezTo>
                    <a:pt x="7362131" y="1339320"/>
                    <a:pt x="7365917" y="1331912"/>
                    <a:pt x="7377273" y="1331912"/>
                  </a:cubicBezTo>
                  <a:close/>
                  <a:moveTo>
                    <a:pt x="6424448" y="1331912"/>
                  </a:moveTo>
                  <a:cubicBezTo>
                    <a:pt x="6435560" y="1335616"/>
                    <a:pt x="6446673" y="1343025"/>
                    <a:pt x="6450377" y="1354137"/>
                  </a:cubicBezTo>
                  <a:cubicBezTo>
                    <a:pt x="6454081" y="1368954"/>
                    <a:pt x="6446673" y="1376362"/>
                    <a:pt x="6435560" y="1376362"/>
                  </a:cubicBezTo>
                  <a:cubicBezTo>
                    <a:pt x="6424448" y="1376362"/>
                    <a:pt x="6417040" y="1365250"/>
                    <a:pt x="6413335" y="1354137"/>
                  </a:cubicBezTo>
                  <a:cubicBezTo>
                    <a:pt x="6409631" y="1343025"/>
                    <a:pt x="6417040" y="1331912"/>
                    <a:pt x="6424448" y="1331912"/>
                  </a:cubicBezTo>
                  <a:close/>
                  <a:moveTo>
                    <a:pt x="2299136" y="1331912"/>
                  </a:moveTo>
                  <a:cubicBezTo>
                    <a:pt x="2310494" y="1331912"/>
                    <a:pt x="2314278" y="1339320"/>
                    <a:pt x="2306709" y="1354137"/>
                  </a:cubicBezTo>
                  <a:cubicBezTo>
                    <a:pt x="2302924" y="1365250"/>
                    <a:pt x="2287776" y="1376362"/>
                    <a:pt x="2280209" y="1376362"/>
                  </a:cubicBezTo>
                  <a:cubicBezTo>
                    <a:pt x="2268854" y="1376362"/>
                    <a:pt x="2265064" y="1368954"/>
                    <a:pt x="2268854" y="1357841"/>
                  </a:cubicBezTo>
                  <a:cubicBezTo>
                    <a:pt x="2276428" y="1346729"/>
                    <a:pt x="2287776" y="1335616"/>
                    <a:pt x="2299136" y="1331912"/>
                  </a:cubicBezTo>
                  <a:close/>
                  <a:moveTo>
                    <a:pt x="1812612" y="1331912"/>
                  </a:moveTo>
                  <a:cubicBezTo>
                    <a:pt x="1823726" y="1331912"/>
                    <a:pt x="1823726" y="1339320"/>
                    <a:pt x="1820022" y="1350433"/>
                  </a:cubicBezTo>
                  <a:cubicBezTo>
                    <a:pt x="1812612" y="1361545"/>
                    <a:pt x="1801498" y="1372658"/>
                    <a:pt x="1790385" y="1376362"/>
                  </a:cubicBezTo>
                  <a:cubicBezTo>
                    <a:pt x="1779271" y="1376362"/>
                    <a:pt x="1779271" y="1368954"/>
                    <a:pt x="1782975" y="1354137"/>
                  </a:cubicBezTo>
                  <a:cubicBezTo>
                    <a:pt x="1790385" y="1343025"/>
                    <a:pt x="1801498" y="1331912"/>
                    <a:pt x="1812612" y="1331912"/>
                  </a:cubicBezTo>
                  <a:close/>
                  <a:moveTo>
                    <a:pt x="700925" y="1331912"/>
                  </a:moveTo>
                  <a:cubicBezTo>
                    <a:pt x="712283" y="1331912"/>
                    <a:pt x="712283" y="1339320"/>
                    <a:pt x="704711" y="1350433"/>
                  </a:cubicBezTo>
                  <a:cubicBezTo>
                    <a:pt x="697139" y="1365250"/>
                    <a:pt x="681995" y="1376362"/>
                    <a:pt x="674423" y="1376362"/>
                  </a:cubicBezTo>
                  <a:cubicBezTo>
                    <a:pt x="663065" y="1376362"/>
                    <a:pt x="663065" y="1368954"/>
                    <a:pt x="670637" y="1357841"/>
                  </a:cubicBezTo>
                  <a:cubicBezTo>
                    <a:pt x="678209" y="1346729"/>
                    <a:pt x="693353" y="1335616"/>
                    <a:pt x="700925" y="1331912"/>
                  </a:cubicBezTo>
                  <a:close/>
                  <a:moveTo>
                    <a:pt x="7987606" y="1328737"/>
                  </a:moveTo>
                  <a:cubicBezTo>
                    <a:pt x="7998718" y="1332441"/>
                    <a:pt x="8009830" y="1339850"/>
                    <a:pt x="8017239" y="1354666"/>
                  </a:cubicBezTo>
                  <a:cubicBezTo>
                    <a:pt x="8020943" y="1365779"/>
                    <a:pt x="8020943" y="1373187"/>
                    <a:pt x="8009830" y="1373187"/>
                  </a:cubicBezTo>
                  <a:cubicBezTo>
                    <a:pt x="7998718" y="1373187"/>
                    <a:pt x="7987606" y="1362075"/>
                    <a:pt x="7980197" y="1347258"/>
                  </a:cubicBezTo>
                  <a:cubicBezTo>
                    <a:pt x="7976493" y="1336145"/>
                    <a:pt x="7980197" y="1328737"/>
                    <a:pt x="7987606" y="1328737"/>
                  </a:cubicBezTo>
                  <a:close/>
                  <a:moveTo>
                    <a:pt x="6299564" y="1328737"/>
                  </a:moveTo>
                  <a:cubicBezTo>
                    <a:pt x="6311074" y="1328737"/>
                    <a:pt x="6322583" y="1339850"/>
                    <a:pt x="6326420" y="1350962"/>
                  </a:cubicBezTo>
                  <a:cubicBezTo>
                    <a:pt x="6330256" y="1362075"/>
                    <a:pt x="6322583" y="1373187"/>
                    <a:pt x="6311074" y="1369483"/>
                  </a:cubicBezTo>
                  <a:cubicBezTo>
                    <a:pt x="6299564" y="1369483"/>
                    <a:pt x="6288055" y="1362075"/>
                    <a:pt x="6288055" y="1347258"/>
                  </a:cubicBezTo>
                  <a:cubicBezTo>
                    <a:pt x="6284218" y="1336145"/>
                    <a:pt x="6291891" y="1328737"/>
                    <a:pt x="6299564" y="1328737"/>
                  </a:cubicBezTo>
                  <a:close/>
                  <a:moveTo>
                    <a:pt x="1405896" y="1328737"/>
                  </a:moveTo>
                  <a:cubicBezTo>
                    <a:pt x="1417254" y="1328737"/>
                    <a:pt x="1417254" y="1336145"/>
                    <a:pt x="1409682" y="1347258"/>
                  </a:cubicBezTo>
                  <a:cubicBezTo>
                    <a:pt x="1405896" y="1362075"/>
                    <a:pt x="1390752" y="1373187"/>
                    <a:pt x="1379393" y="1373187"/>
                  </a:cubicBezTo>
                  <a:cubicBezTo>
                    <a:pt x="1371822" y="1373187"/>
                    <a:pt x="1368035" y="1365779"/>
                    <a:pt x="1375607" y="1354666"/>
                  </a:cubicBezTo>
                  <a:cubicBezTo>
                    <a:pt x="1383180" y="1343554"/>
                    <a:pt x="1398324" y="1332441"/>
                    <a:pt x="1405896" y="1328737"/>
                  </a:cubicBezTo>
                  <a:close/>
                  <a:moveTo>
                    <a:pt x="7316948" y="1327811"/>
                  </a:moveTo>
                  <a:cubicBezTo>
                    <a:pt x="7328305" y="1327811"/>
                    <a:pt x="7339662" y="1339320"/>
                    <a:pt x="7347233" y="1350830"/>
                  </a:cubicBezTo>
                  <a:cubicBezTo>
                    <a:pt x="7351019" y="1362339"/>
                    <a:pt x="7347233" y="1370012"/>
                    <a:pt x="7335877" y="1370012"/>
                  </a:cubicBezTo>
                  <a:cubicBezTo>
                    <a:pt x="7324520" y="1370012"/>
                    <a:pt x="7313163" y="1358503"/>
                    <a:pt x="7309377" y="1346993"/>
                  </a:cubicBezTo>
                  <a:cubicBezTo>
                    <a:pt x="7301806" y="1335484"/>
                    <a:pt x="7309377" y="1323974"/>
                    <a:pt x="7316948" y="1327811"/>
                  </a:cubicBezTo>
                  <a:close/>
                  <a:moveTo>
                    <a:pt x="2355020" y="1327760"/>
                  </a:moveTo>
                  <a:cubicBezTo>
                    <a:pt x="2366138" y="1323974"/>
                    <a:pt x="2369843" y="1335331"/>
                    <a:pt x="2366138" y="1346688"/>
                  </a:cubicBezTo>
                  <a:cubicBezTo>
                    <a:pt x="2358726" y="1358045"/>
                    <a:pt x="2347612" y="1369402"/>
                    <a:pt x="2336501" y="1369402"/>
                  </a:cubicBezTo>
                  <a:cubicBezTo>
                    <a:pt x="2329093" y="1373187"/>
                    <a:pt x="2325391" y="1361830"/>
                    <a:pt x="2329093" y="1350473"/>
                  </a:cubicBezTo>
                  <a:cubicBezTo>
                    <a:pt x="2332796" y="1339117"/>
                    <a:pt x="2347612" y="1327760"/>
                    <a:pt x="2355020" y="1327760"/>
                  </a:cubicBezTo>
                  <a:close/>
                  <a:moveTo>
                    <a:pt x="753827" y="1324585"/>
                  </a:moveTo>
                  <a:cubicBezTo>
                    <a:pt x="761501" y="1320799"/>
                    <a:pt x="761501" y="1332156"/>
                    <a:pt x="753827" y="1343513"/>
                  </a:cubicBezTo>
                  <a:cubicBezTo>
                    <a:pt x="746154" y="1354870"/>
                    <a:pt x="734643" y="1366227"/>
                    <a:pt x="723132" y="1366227"/>
                  </a:cubicBezTo>
                  <a:cubicBezTo>
                    <a:pt x="715458" y="1370012"/>
                    <a:pt x="715458" y="1362441"/>
                    <a:pt x="723132" y="1347298"/>
                  </a:cubicBezTo>
                  <a:cubicBezTo>
                    <a:pt x="730806" y="1335942"/>
                    <a:pt x="742316" y="1324585"/>
                    <a:pt x="753827" y="1324585"/>
                  </a:cubicBezTo>
                  <a:close/>
                  <a:moveTo>
                    <a:pt x="1869374" y="1323975"/>
                  </a:moveTo>
                  <a:cubicBezTo>
                    <a:pt x="1880885" y="1323975"/>
                    <a:pt x="1880885" y="1331648"/>
                    <a:pt x="1877048" y="1343158"/>
                  </a:cubicBezTo>
                  <a:cubicBezTo>
                    <a:pt x="1869374" y="1354667"/>
                    <a:pt x="1857863" y="1366177"/>
                    <a:pt x="1846352" y="1366177"/>
                  </a:cubicBezTo>
                  <a:cubicBezTo>
                    <a:pt x="1838679" y="1370013"/>
                    <a:pt x="1834841" y="1358504"/>
                    <a:pt x="1838679" y="1346994"/>
                  </a:cubicBezTo>
                  <a:cubicBezTo>
                    <a:pt x="1846352" y="1335485"/>
                    <a:pt x="1857863" y="1323975"/>
                    <a:pt x="1869374" y="1323975"/>
                  </a:cubicBezTo>
                  <a:close/>
                  <a:moveTo>
                    <a:pt x="6239239" y="1323974"/>
                  </a:moveTo>
                  <a:cubicBezTo>
                    <a:pt x="6250352" y="1323974"/>
                    <a:pt x="6261464" y="1335484"/>
                    <a:pt x="6261464" y="1346993"/>
                  </a:cubicBezTo>
                  <a:cubicBezTo>
                    <a:pt x="6265168" y="1358503"/>
                    <a:pt x="6257760" y="1370012"/>
                    <a:pt x="6246647" y="1370012"/>
                  </a:cubicBezTo>
                  <a:cubicBezTo>
                    <a:pt x="6235535" y="1370012"/>
                    <a:pt x="6228127" y="1358503"/>
                    <a:pt x="6224422" y="1346993"/>
                  </a:cubicBezTo>
                  <a:cubicBezTo>
                    <a:pt x="6220718" y="1335484"/>
                    <a:pt x="6228127" y="1323974"/>
                    <a:pt x="6239239" y="1323974"/>
                  </a:cubicBezTo>
                  <a:close/>
                  <a:moveTo>
                    <a:pt x="1461831" y="1320800"/>
                  </a:moveTo>
                  <a:cubicBezTo>
                    <a:pt x="1469159" y="1320800"/>
                    <a:pt x="1472823" y="1328208"/>
                    <a:pt x="1465495" y="1339321"/>
                  </a:cubicBezTo>
                  <a:cubicBezTo>
                    <a:pt x="1458168" y="1350433"/>
                    <a:pt x="1447175" y="1361546"/>
                    <a:pt x="1436184" y="1365250"/>
                  </a:cubicBezTo>
                  <a:cubicBezTo>
                    <a:pt x="1428856" y="1365250"/>
                    <a:pt x="1425192" y="1357842"/>
                    <a:pt x="1432520" y="1346729"/>
                  </a:cubicBezTo>
                  <a:cubicBezTo>
                    <a:pt x="1439848" y="1331913"/>
                    <a:pt x="1450839" y="1324504"/>
                    <a:pt x="1461831" y="1320800"/>
                  </a:cubicBezTo>
                  <a:close/>
                  <a:moveTo>
                    <a:pt x="7931310" y="1320799"/>
                  </a:moveTo>
                  <a:cubicBezTo>
                    <a:pt x="7942667" y="1324503"/>
                    <a:pt x="7954024" y="1335616"/>
                    <a:pt x="7961595" y="1346728"/>
                  </a:cubicBezTo>
                  <a:cubicBezTo>
                    <a:pt x="7965381" y="1357841"/>
                    <a:pt x="7961595" y="1365249"/>
                    <a:pt x="7954024" y="1365249"/>
                  </a:cubicBezTo>
                  <a:cubicBezTo>
                    <a:pt x="7942667" y="1365249"/>
                    <a:pt x="7931310" y="1354137"/>
                    <a:pt x="7923739" y="1343024"/>
                  </a:cubicBezTo>
                  <a:cubicBezTo>
                    <a:pt x="7916168" y="1331912"/>
                    <a:pt x="7919954" y="1320799"/>
                    <a:pt x="7931310" y="1320799"/>
                  </a:cubicBezTo>
                  <a:close/>
                  <a:moveTo>
                    <a:pt x="7261060" y="1320799"/>
                  </a:moveTo>
                  <a:cubicBezTo>
                    <a:pt x="7268468" y="1320799"/>
                    <a:pt x="7283285" y="1331912"/>
                    <a:pt x="7286989" y="1343024"/>
                  </a:cubicBezTo>
                  <a:cubicBezTo>
                    <a:pt x="7290693" y="1357841"/>
                    <a:pt x="7286989" y="1365249"/>
                    <a:pt x="7275876" y="1365249"/>
                  </a:cubicBezTo>
                  <a:cubicBezTo>
                    <a:pt x="7264764" y="1365249"/>
                    <a:pt x="7253651" y="1354137"/>
                    <a:pt x="7249947" y="1343024"/>
                  </a:cubicBezTo>
                  <a:cubicBezTo>
                    <a:pt x="7246243" y="1328207"/>
                    <a:pt x="7249947" y="1320799"/>
                    <a:pt x="7261060" y="1320799"/>
                  </a:cubicBezTo>
                  <a:close/>
                  <a:moveTo>
                    <a:pt x="6175402" y="1320799"/>
                  </a:moveTo>
                  <a:cubicBezTo>
                    <a:pt x="6186659" y="1324503"/>
                    <a:pt x="6197916" y="1331912"/>
                    <a:pt x="6201668" y="1343024"/>
                  </a:cubicBezTo>
                  <a:cubicBezTo>
                    <a:pt x="6201668" y="1357841"/>
                    <a:pt x="6197916" y="1365249"/>
                    <a:pt x="6186659" y="1365249"/>
                  </a:cubicBezTo>
                  <a:cubicBezTo>
                    <a:pt x="6175402" y="1365249"/>
                    <a:pt x="6164146" y="1354137"/>
                    <a:pt x="6160393" y="1343024"/>
                  </a:cubicBezTo>
                  <a:cubicBezTo>
                    <a:pt x="6160393" y="1331912"/>
                    <a:pt x="6164146" y="1320799"/>
                    <a:pt x="6175402" y="1320799"/>
                  </a:cubicBezTo>
                  <a:close/>
                  <a:moveTo>
                    <a:pt x="6115414" y="1320799"/>
                  </a:moveTo>
                  <a:cubicBezTo>
                    <a:pt x="6126527" y="1320799"/>
                    <a:pt x="6133935" y="1331912"/>
                    <a:pt x="6137639" y="1343024"/>
                  </a:cubicBezTo>
                  <a:cubicBezTo>
                    <a:pt x="6141343" y="1354137"/>
                    <a:pt x="6133935" y="1365249"/>
                    <a:pt x="6122822" y="1361545"/>
                  </a:cubicBezTo>
                  <a:cubicBezTo>
                    <a:pt x="6111710" y="1361545"/>
                    <a:pt x="6100597" y="1354137"/>
                    <a:pt x="6100597" y="1339320"/>
                  </a:cubicBezTo>
                  <a:cubicBezTo>
                    <a:pt x="6096893" y="1328207"/>
                    <a:pt x="6104302" y="1320799"/>
                    <a:pt x="6115414" y="1320799"/>
                  </a:cubicBezTo>
                  <a:close/>
                  <a:moveTo>
                    <a:pt x="2415016" y="1320799"/>
                  </a:moveTo>
                  <a:cubicBezTo>
                    <a:pt x="2426368" y="1320799"/>
                    <a:pt x="2430148" y="1328207"/>
                    <a:pt x="2422581" y="1339320"/>
                  </a:cubicBezTo>
                  <a:cubicBezTo>
                    <a:pt x="2418798" y="1350432"/>
                    <a:pt x="2407439" y="1361545"/>
                    <a:pt x="2396086" y="1365249"/>
                  </a:cubicBezTo>
                  <a:cubicBezTo>
                    <a:pt x="2384736" y="1365249"/>
                    <a:pt x="2380956" y="1354137"/>
                    <a:pt x="2388518" y="1343024"/>
                  </a:cubicBezTo>
                  <a:cubicBezTo>
                    <a:pt x="2392303" y="1331912"/>
                    <a:pt x="2403654" y="1320799"/>
                    <a:pt x="2415016" y="1320799"/>
                  </a:cubicBezTo>
                  <a:close/>
                  <a:moveTo>
                    <a:pt x="7874160" y="1316648"/>
                  </a:moveTo>
                  <a:cubicBezTo>
                    <a:pt x="7881732" y="1316648"/>
                    <a:pt x="7896874" y="1328005"/>
                    <a:pt x="7900660" y="1339361"/>
                  </a:cubicBezTo>
                  <a:cubicBezTo>
                    <a:pt x="7908231" y="1350718"/>
                    <a:pt x="7904445" y="1362075"/>
                    <a:pt x="7893089" y="1358290"/>
                  </a:cubicBezTo>
                  <a:cubicBezTo>
                    <a:pt x="7885517" y="1358290"/>
                    <a:pt x="7870375" y="1346933"/>
                    <a:pt x="7866589" y="1335576"/>
                  </a:cubicBezTo>
                  <a:cubicBezTo>
                    <a:pt x="7859018" y="1324219"/>
                    <a:pt x="7862804" y="1312862"/>
                    <a:pt x="7874160" y="1316648"/>
                  </a:cubicBezTo>
                  <a:close/>
                  <a:moveTo>
                    <a:pt x="1926074" y="1316648"/>
                  </a:moveTo>
                  <a:cubicBezTo>
                    <a:pt x="1937432" y="1312862"/>
                    <a:pt x="1941217" y="1324219"/>
                    <a:pt x="1933646" y="1335576"/>
                  </a:cubicBezTo>
                  <a:cubicBezTo>
                    <a:pt x="1926074" y="1346933"/>
                    <a:pt x="1914716" y="1358290"/>
                    <a:pt x="1903357" y="1358290"/>
                  </a:cubicBezTo>
                  <a:cubicBezTo>
                    <a:pt x="1895785" y="1362075"/>
                    <a:pt x="1891999" y="1350718"/>
                    <a:pt x="1895785" y="1339361"/>
                  </a:cubicBezTo>
                  <a:cubicBezTo>
                    <a:pt x="1903357" y="1328005"/>
                    <a:pt x="1918502" y="1316648"/>
                    <a:pt x="1926074" y="1316648"/>
                  </a:cubicBezTo>
                  <a:close/>
                  <a:moveTo>
                    <a:pt x="8399013" y="1316037"/>
                  </a:moveTo>
                  <a:cubicBezTo>
                    <a:pt x="8410370" y="1316037"/>
                    <a:pt x="8421727" y="1327547"/>
                    <a:pt x="8429298" y="1339056"/>
                  </a:cubicBezTo>
                  <a:cubicBezTo>
                    <a:pt x="8436869" y="1354402"/>
                    <a:pt x="8433083" y="1362075"/>
                    <a:pt x="8425512" y="1362075"/>
                  </a:cubicBezTo>
                  <a:cubicBezTo>
                    <a:pt x="8414155" y="1358239"/>
                    <a:pt x="8402798" y="1346729"/>
                    <a:pt x="8395227" y="1335220"/>
                  </a:cubicBezTo>
                  <a:cubicBezTo>
                    <a:pt x="8387656" y="1323710"/>
                    <a:pt x="8391442" y="1316037"/>
                    <a:pt x="8399013" y="1316037"/>
                  </a:cubicBezTo>
                  <a:close/>
                  <a:moveTo>
                    <a:pt x="7200735" y="1316037"/>
                  </a:moveTo>
                  <a:cubicBezTo>
                    <a:pt x="7208143" y="1316037"/>
                    <a:pt x="7222960" y="1327547"/>
                    <a:pt x="7226664" y="1339056"/>
                  </a:cubicBezTo>
                  <a:cubicBezTo>
                    <a:pt x="7230368" y="1350566"/>
                    <a:pt x="7226664" y="1362075"/>
                    <a:pt x="7215552" y="1362075"/>
                  </a:cubicBezTo>
                  <a:cubicBezTo>
                    <a:pt x="7204439" y="1358239"/>
                    <a:pt x="7193327" y="1350566"/>
                    <a:pt x="7189622" y="1335220"/>
                  </a:cubicBezTo>
                  <a:cubicBezTo>
                    <a:pt x="7185918" y="1323710"/>
                    <a:pt x="7189622" y="1316037"/>
                    <a:pt x="7200735" y="1316037"/>
                  </a:cubicBezTo>
                  <a:close/>
                  <a:moveTo>
                    <a:pt x="6050989" y="1316037"/>
                  </a:moveTo>
                  <a:cubicBezTo>
                    <a:pt x="6062498" y="1316037"/>
                    <a:pt x="6074008" y="1327547"/>
                    <a:pt x="6074008" y="1339056"/>
                  </a:cubicBezTo>
                  <a:cubicBezTo>
                    <a:pt x="6077844" y="1350566"/>
                    <a:pt x="6070171" y="1362075"/>
                    <a:pt x="6058662" y="1362075"/>
                  </a:cubicBezTo>
                  <a:cubicBezTo>
                    <a:pt x="6047152" y="1362075"/>
                    <a:pt x="6035643" y="1350566"/>
                    <a:pt x="6035643" y="1339056"/>
                  </a:cubicBezTo>
                  <a:cubicBezTo>
                    <a:pt x="6031806" y="1327547"/>
                    <a:pt x="6039479" y="1316037"/>
                    <a:pt x="6050989" y="1316037"/>
                  </a:cubicBezTo>
                  <a:close/>
                  <a:moveTo>
                    <a:pt x="5986490" y="1316037"/>
                  </a:moveTo>
                  <a:cubicBezTo>
                    <a:pt x="5997747" y="1316037"/>
                    <a:pt x="6009004" y="1323830"/>
                    <a:pt x="6012756" y="1339417"/>
                  </a:cubicBezTo>
                  <a:cubicBezTo>
                    <a:pt x="6012756" y="1351107"/>
                    <a:pt x="6005252" y="1358900"/>
                    <a:pt x="5993995" y="1358900"/>
                  </a:cubicBezTo>
                  <a:cubicBezTo>
                    <a:pt x="5982738" y="1358900"/>
                    <a:pt x="5975234" y="1351107"/>
                    <a:pt x="5971481" y="1335520"/>
                  </a:cubicBezTo>
                  <a:cubicBezTo>
                    <a:pt x="5971481" y="1323830"/>
                    <a:pt x="5975234" y="1316037"/>
                    <a:pt x="5986490" y="1316037"/>
                  </a:cubicBezTo>
                  <a:close/>
                  <a:moveTo>
                    <a:pt x="7140410" y="1313473"/>
                  </a:moveTo>
                  <a:cubicBezTo>
                    <a:pt x="7151522" y="1313473"/>
                    <a:pt x="7162635" y="1324830"/>
                    <a:pt x="7166339" y="1336186"/>
                  </a:cubicBezTo>
                  <a:cubicBezTo>
                    <a:pt x="7170043" y="1347543"/>
                    <a:pt x="7166339" y="1358900"/>
                    <a:pt x="7155227" y="1355115"/>
                  </a:cubicBezTo>
                  <a:cubicBezTo>
                    <a:pt x="7144114" y="1355115"/>
                    <a:pt x="7133002" y="1343758"/>
                    <a:pt x="7129297" y="1332401"/>
                  </a:cubicBezTo>
                  <a:cubicBezTo>
                    <a:pt x="7125593" y="1321044"/>
                    <a:pt x="7129297" y="1309687"/>
                    <a:pt x="7140410" y="1313473"/>
                  </a:cubicBezTo>
                  <a:close/>
                  <a:moveTo>
                    <a:pt x="1515294" y="1313473"/>
                  </a:moveTo>
                  <a:cubicBezTo>
                    <a:pt x="1526805" y="1309687"/>
                    <a:pt x="1526805" y="1321044"/>
                    <a:pt x="1519131" y="1332401"/>
                  </a:cubicBezTo>
                  <a:cubicBezTo>
                    <a:pt x="1515294" y="1343758"/>
                    <a:pt x="1499946" y="1355115"/>
                    <a:pt x="1492272" y="1355115"/>
                  </a:cubicBezTo>
                  <a:cubicBezTo>
                    <a:pt x="1480761" y="1358900"/>
                    <a:pt x="1480761" y="1351329"/>
                    <a:pt x="1484598" y="1336186"/>
                  </a:cubicBezTo>
                  <a:cubicBezTo>
                    <a:pt x="1492272" y="1324830"/>
                    <a:pt x="1507620" y="1313473"/>
                    <a:pt x="1515294" y="1313473"/>
                  </a:cubicBezTo>
                  <a:close/>
                  <a:moveTo>
                    <a:pt x="5926743" y="1312862"/>
                  </a:moveTo>
                  <a:cubicBezTo>
                    <a:pt x="5937999" y="1312862"/>
                    <a:pt x="5945504" y="1324372"/>
                    <a:pt x="5949256" y="1335881"/>
                  </a:cubicBezTo>
                  <a:cubicBezTo>
                    <a:pt x="5949256" y="1347391"/>
                    <a:pt x="5941752" y="1358900"/>
                    <a:pt x="5934247" y="1358900"/>
                  </a:cubicBezTo>
                  <a:cubicBezTo>
                    <a:pt x="5922990" y="1358900"/>
                    <a:pt x="5911734" y="1347391"/>
                    <a:pt x="5907981" y="1335881"/>
                  </a:cubicBezTo>
                  <a:cubicBezTo>
                    <a:pt x="5907981" y="1324372"/>
                    <a:pt x="5915486" y="1312862"/>
                    <a:pt x="5926743" y="1312862"/>
                  </a:cubicBezTo>
                  <a:close/>
                  <a:moveTo>
                    <a:pt x="5863002" y="1312862"/>
                  </a:moveTo>
                  <a:cubicBezTo>
                    <a:pt x="5874115" y="1312862"/>
                    <a:pt x="5885227" y="1320367"/>
                    <a:pt x="5885227" y="1335376"/>
                  </a:cubicBezTo>
                  <a:cubicBezTo>
                    <a:pt x="5888931" y="1346633"/>
                    <a:pt x="5881523" y="1354137"/>
                    <a:pt x="5870410" y="1354137"/>
                  </a:cubicBezTo>
                  <a:cubicBezTo>
                    <a:pt x="5859298" y="1354137"/>
                    <a:pt x="5848185" y="1346633"/>
                    <a:pt x="5848185" y="1331623"/>
                  </a:cubicBezTo>
                  <a:cubicBezTo>
                    <a:pt x="5844481" y="1320367"/>
                    <a:pt x="5851890" y="1312862"/>
                    <a:pt x="5863002" y="1312862"/>
                  </a:cubicBezTo>
                  <a:close/>
                  <a:moveTo>
                    <a:pt x="2475328" y="1312862"/>
                  </a:moveTo>
                  <a:cubicBezTo>
                    <a:pt x="2482903" y="1312862"/>
                    <a:pt x="2490475" y="1320535"/>
                    <a:pt x="2482903" y="1332045"/>
                  </a:cubicBezTo>
                  <a:cubicBezTo>
                    <a:pt x="2479115" y="1347391"/>
                    <a:pt x="2467760" y="1355064"/>
                    <a:pt x="2456407" y="1358900"/>
                  </a:cubicBezTo>
                  <a:cubicBezTo>
                    <a:pt x="2445052" y="1358900"/>
                    <a:pt x="2441265" y="1351227"/>
                    <a:pt x="2445052" y="1339718"/>
                  </a:cubicBezTo>
                  <a:cubicBezTo>
                    <a:pt x="2452623" y="1324372"/>
                    <a:pt x="2463976" y="1312862"/>
                    <a:pt x="2475328" y="1312862"/>
                  </a:cubicBezTo>
                  <a:close/>
                  <a:moveTo>
                    <a:pt x="802535" y="1312862"/>
                  </a:moveTo>
                  <a:cubicBezTo>
                    <a:pt x="813893" y="1312862"/>
                    <a:pt x="813893" y="1320535"/>
                    <a:pt x="806322" y="1332045"/>
                  </a:cubicBezTo>
                  <a:cubicBezTo>
                    <a:pt x="798749" y="1343554"/>
                    <a:pt x="783606" y="1355064"/>
                    <a:pt x="776033" y="1358900"/>
                  </a:cubicBezTo>
                  <a:cubicBezTo>
                    <a:pt x="764675" y="1358900"/>
                    <a:pt x="764675" y="1351227"/>
                    <a:pt x="772248" y="1339718"/>
                  </a:cubicBezTo>
                  <a:cubicBezTo>
                    <a:pt x="779819" y="1328208"/>
                    <a:pt x="794963" y="1316699"/>
                    <a:pt x="802535" y="1312862"/>
                  </a:cubicBezTo>
                  <a:close/>
                  <a:moveTo>
                    <a:pt x="7818598" y="1309687"/>
                  </a:moveTo>
                  <a:cubicBezTo>
                    <a:pt x="7826170" y="1309687"/>
                    <a:pt x="7841312" y="1320800"/>
                    <a:pt x="7845098" y="1331912"/>
                  </a:cubicBezTo>
                  <a:cubicBezTo>
                    <a:pt x="7852669" y="1346729"/>
                    <a:pt x="7848883" y="1354137"/>
                    <a:pt x="7837527" y="1354137"/>
                  </a:cubicBezTo>
                  <a:cubicBezTo>
                    <a:pt x="7826170" y="1350433"/>
                    <a:pt x="7814813" y="1343025"/>
                    <a:pt x="7807242" y="1328208"/>
                  </a:cubicBezTo>
                  <a:cubicBezTo>
                    <a:pt x="7803456" y="1317095"/>
                    <a:pt x="7807242" y="1309687"/>
                    <a:pt x="7818598" y="1309687"/>
                  </a:cubicBezTo>
                  <a:close/>
                  <a:moveTo>
                    <a:pt x="5798576" y="1309687"/>
                  </a:moveTo>
                  <a:cubicBezTo>
                    <a:pt x="5810085" y="1309687"/>
                    <a:pt x="5821595" y="1320800"/>
                    <a:pt x="5821595" y="1331912"/>
                  </a:cubicBezTo>
                  <a:cubicBezTo>
                    <a:pt x="5825431" y="1343025"/>
                    <a:pt x="5817758" y="1354137"/>
                    <a:pt x="5806249" y="1354137"/>
                  </a:cubicBezTo>
                  <a:cubicBezTo>
                    <a:pt x="5794739" y="1354137"/>
                    <a:pt x="5783230" y="1343025"/>
                    <a:pt x="5783230" y="1331912"/>
                  </a:cubicBezTo>
                  <a:cubicBezTo>
                    <a:pt x="5779393" y="1320800"/>
                    <a:pt x="5787066" y="1309687"/>
                    <a:pt x="5798576" y="1309687"/>
                  </a:cubicBezTo>
                  <a:close/>
                  <a:moveTo>
                    <a:pt x="5737830" y="1309687"/>
                  </a:moveTo>
                  <a:cubicBezTo>
                    <a:pt x="5745334" y="1309687"/>
                    <a:pt x="5756591" y="1320800"/>
                    <a:pt x="5760343" y="1331912"/>
                  </a:cubicBezTo>
                  <a:cubicBezTo>
                    <a:pt x="5760343" y="1343025"/>
                    <a:pt x="5752839" y="1354137"/>
                    <a:pt x="5741582" y="1354137"/>
                  </a:cubicBezTo>
                  <a:cubicBezTo>
                    <a:pt x="5730325" y="1350433"/>
                    <a:pt x="5719068" y="1343025"/>
                    <a:pt x="5719068" y="1331912"/>
                  </a:cubicBezTo>
                  <a:cubicBezTo>
                    <a:pt x="5719068" y="1317095"/>
                    <a:pt x="5726573" y="1309687"/>
                    <a:pt x="5737830" y="1309687"/>
                  </a:cubicBezTo>
                  <a:close/>
                  <a:moveTo>
                    <a:pt x="4660495" y="1309687"/>
                  </a:moveTo>
                  <a:cubicBezTo>
                    <a:pt x="4671752" y="1309687"/>
                    <a:pt x="4679256" y="1317192"/>
                    <a:pt x="4679256" y="1328448"/>
                  </a:cubicBezTo>
                  <a:cubicBezTo>
                    <a:pt x="4679256" y="1343458"/>
                    <a:pt x="4667999" y="1350962"/>
                    <a:pt x="4656743" y="1350962"/>
                  </a:cubicBezTo>
                  <a:cubicBezTo>
                    <a:pt x="4645486" y="1350962"/>
                    <a:pt x="4637981" y="1343458"/>
                    <a:pt x="4637981" y="1332201"/>
                  </a:cubicBezTo>
                  <a:cubicBezTo>
                    <a:pt x="4637981" y="1317192"/>
                    <a:pt x="4649238" y="1309687"/>
                    <a:pt x="4660495" y="1309687"/>
                  </a:cubicBezTo>
                  <a:close/>
                  <a:moveTo>
                    <a:pt x="4596995" y="1309687"/>
                  </a:moveTo>
                  <a:cubicBezTo>
                    <a:pt x="4608252" y="1309687"/>
                    <a:pt x="4615756" y="1317095"/>
                    <a:pt x="4615756" y="1331912"/>
                  </a:cubicBezTo>
                  <a:cubicBezTo>
                    <a:pt x="4615756" y="1343025"/>
                    <a:pt x="4604499" y="1354137"/>
                    <a:pt x="4593243" y="1354137"/>
                  </a:cubicBezTo>
                  <a:cubicBezTo>
                    <a:pt x="4581986" y="1354137"/>
                    <a:pt x="4574481" y="1343025"/>
                    <a:pt x="4574481" y="1331912"/>
                  </a:cubicBezTo>
                  <a:cubicBezTo>
                    <a:pt x="4574481" y="1320800"/>
                    <a:pt x="4585738" y="1309687"/>
                    <a:pt x="4596995" y="1309687"/>
                  </a:cubicBezTo>
                  <a:close/>
                  <a:moveTo>
                    <a:pt x="4532773" y="1309687"/>
                  </a:moveTo>
                  <a:cubicBezTo>
                    <a:pt x="4544463" y="1309687"/>
                    <a:pt x="4552256" y="1320800"/>
                    <a:pt x="4552256" y="1331912"/>
                  </a:cubicBezTo>
                  <a:cubicBezTo>
                    <a:pt x="4552256" y="1343025"/>
                    <a:pt x="4540566" y="1354137"/>
                    <a:pt x="4528876" y="1354137"/>
                  </a:cubicBezTo>
                  <a:cubicBezTo>
                    <a:pt x="4517187" y="1354137"/>
                    <a:pt x="4509393" y="1346729"/>
                    <a:pt x="4509393" y="1331912"/>
                  </a:cubicBezTo>
                  <a:cubicBezTo>
                    <a:pt x="4513290" y="1320800"/>
                    <a:pt x="4521083" y="1309687"/>
                    <a:pt x="4532773" y="1309687"/>
                  </a:cubicBezTo>
                  <a:close/>
                  <a:moveTo>
                    <a:pt x="5674330" y="1308761"/>
                  </a:moveTo>
                  <a:cubicBezTo>
                    <a:pt x="5685586" y="1308761"/>
                    <a:pt x="5693091" y="1316434"/>
                    <a:pt x="5696843" y="1327943"/>
                  </a:cubicBezTo>
                  <a:cubicBezTo>
                    <a:pt x="5696843" y="1343289"/>
                    <a:pt x="5689339" y="1350962"/>
                    <a:pt x="5678082" y="1350962"/>
                  </a:cubicBezTo>
                  <a:cubicBezTo>
                    <a:pt x="5666825" y="1350962"/>
                    <a:pt x="5659321" y="1339453"/>
                    <a:pt x="5655568" y="1327943"/>
                  </a:cubicBezTo>
                  <a:cubicBezTo>
                    <a:pt x="5655568" y="1316434"/>
                    <a:pt x="5663073" y="1304924"/>
                    <a:pt x="5674330" y="1308761"/>
                  </a:cubicBezTo>
                  <a:close/>
                  <a:moveTo>
                    <a:pt x="1981637" y="1308711"/>
                  </a:moveTo>
                  <a:cubicBezTo>
                    <a:pt x="1992987" y="1304925"/>
                    <a:pt x="1996771" y="1316282"/>
                    <a:pt x="1989205" y="1327639"/>
                  </a:cubicBezTo>
                  <a:cubicBezTo>
                    <a:pt x="1985419" y="1338996"/>
                    <a:pt x="1970285" y="1350353"/>
                    <a:pt x="1962713" y="1350353"/>
                  </a:cubicBezTo>
                  <a:cubicBezTo>
                    <a:pt x="1951354" y="1354138"/>
                    <a:pt x="1947568" y="1342781"/>
                    <a:pt x="1955140" y="1331424"/>
                  </a:cubicBezTo>
                  <a:cubicBezTo>
                    <a:pt x="1958925" y="1320068"/>
                    <a:pt x="1974069" y="1308711"/>
                    <a:pt x="1981637" y="1308711"/>
                  </a:cubicBezTo>
                  <a:close/>
                  <a:moveTo>
                    <a:pt x="1571016" y="1305536"/>
                  </a:moveTo>
                  <a:cubicBezTo>
                    <a:pt x="1578589" y="1301750"/>
                    <a:pt x="1582375" y="1313107"/>
                    <a:pt x="1574802" y="1324464"/>
                  </a:cubicBezTo>
                  <a:cubicBezTo>
                    <a:pt x="1567230" y="1335821"/>
                    <a:pt x="1555872" y="1347178"/>
                    <a:pt x="1544514" y="1347178"/>
                  </a:cubicBezTo>
                  <a:cubicBezTo>
                    <a:pt x="1536941" y="1350963"/>
                    <a:pt x="1533155" y="1339606"/>
                    <a:pt x="1540728" y="1328249"/>
                  </a:cubicBezTo>
                  <a:cubicBezTo>
                    <a:pt x="1548300" y="1316893"/>
                    <a:pt x="1559658" y="1305536"/>
                    <a:pt x="1571016" y="1305536"/>
                  </a:cubicBezTo>
                  <a:close/>
                  <a:moveTo>
                    <a:pt x="855437" y="1305535"/>
                  </a:moveTo>
                  <a:cubicBezTo>
                    <a:pt x="863112" y="1301749"/>
                    <a:pt x="863112" y="1309320"/>
                    <a:pt x="855437" y="1324463"/>
                  </a:cubicBezTo>
                  <a:cubicBezTo>
                    <a:pt x="847764" y="1335820"/>
                    <a:pt x="836253" y="1347177"/>
                    <a:pt x="824743" y="1347177"/>
                  </a:cubicBezTo>
                  <a:cubicBezTo>
                    <a:pt x="817069" y="1350962"/>
                    <a:pt x="817069" y="1339605"/>
                    <a:pt x="824743" y="1328248"/>
                  </a:cubicBezTo>
                  <a:cubicBezTo>
                    <a:pt x="832416" y="1316892"/>
                    <a:pt x="843927" y="1305535"/>
                    <a:pt x="855437" y="1305535"/>
                  </a:cubicBezTo>
                  <a:close/>
                  <a:moveTo>
                    <a:pt x="546091" y="1304925"/>
                  </a:moveTo>
                  <a:cubicBezTo>
                    <a:pt x="553500" y="1304925"/>
                    <a:pt x="553500" y="1312598"/>
                    <a:pt x="546091" y="1324108"/>
                  </a:cubicBezTo>
                  <a:cubicBezTo>
                    <a:pt x="538682" y="1335617"/>
                    <a:pt x="527568" y="1347127"/>
                    <a:pt x="516455" y="1350963"/>
                  </a:cubicBezTo>
                  <a:cubicBezTo>
                    <a:pt x="509046" y="1350963"/>
                    <a:pt x="509046" y="1343290"/>
                    <a:pt x="516455" y="1331781"/>
                  </a:cubicBezTo>
                  <a:cubicBezTo>
                    <a:pt x="523864" y="1320271"/>
                    <a:pt x="538682" y="1308762"/>
                    <a:pt x="546091" y="1304925"/>
                  </a:cubicBezTo>
                  <a:close/>
                  <a:moveTo>
                    <a:pt x="7080085" y="1304924"/>
                  </a:moveTo>
                  <a:cubicBezTo>
                    <a:pt x="7091197" y="1308761"/>
                    <a:pt x="7102310" y="1316434"/>
                    <a:pt x="7106014" y="1331780"/>
                  </a:cubicBezTo>
                  <a:cubicBezTo>
                    <a:pt x="7109718" y="1343289"/>
                    <a:pt x="7106014" y="1350962"/>
                    <a:pt x="7094902" y="1350962"/>
                  </a:cubicBezTo>
                  <a:cubicBezTo>
                    <a:pt x="7083789" y="1350962"/>
                    <a:pt x="7072677" y="1339453"/>
                    <a:pt x="7068972" y="1327943"/>
                  </a:cubicBezTo>
                  <a:cubicBezTo>
                    <a:pt x="7065268" y="1316434"/>
                    <a:pt x="7068972" y="1304924"/>
                    <a:pt x="7080085" y="1304924"/>
                  </a:cubicBezTo>
                  <a:close/>
                  <a:moveTo>
                    <a:pt x="5545743" y="1304924"/>
                  </a:moveTo>
                  <a:cubicBezTo>
                    <a:pt x="5556999" y="1304924"/>
                    <a:pt x="5568256" y="1316434"/>
                    <a:pt x="5568256" y="1327943"/>
                  </a:cubicBezTo>
                  <a:cubicBezTo>
                    <a:pt x="5568256" y="1339453"/>
                    <a:pt x="5560752" y="1350962"/>
                    <a:pt x="5549495" y="1350962"/>
                  </a:cubicBezTo>
                  <a:cubicBezTo>
                    <a:pt x="5538238" y="1350962"/>
                    <a:pt x="5530734" y="1339453"/>
                    <a:pt x="5530734" y="1327943"/>
                  </a:cubicBezTo>
                  <a:cubicBezTo>
                    <a:pt x="5526981" y="1312597"/>
                    <a:pt x="5534486" y="1304924"/>
                    <a:pt x="5545743" y="1304924"/>
                  </a:cubicBezTo>
                  <a:close/>
                  <a:moveTo>
                    <a:pt x="5482002" y="1304924"/>
                  </a:moveTo>
                  <a:cubicBezTo>
                    <a:pt x="5493115" y="1304924"/>
                    <a:pt x="5504227" y="1312429"/>
                    <a:pt x="5504227" y="1327438"/>
                  </a:cubicBezTo>
                  <a:cubicBezTo>
                    <a:pt x="5507931" y="1338695"/>
                    <a:pt x="5496819" y="1346199"/>
                    <a:pt x="5489410" y="1346199"/>
                  </a:cubicBezTo>
                  <a:cubicBezTo>
                    <a:pt x="5478298" y="1346199"/>
                    <a:pt x="5467185" y="1338695"/>
                    <a:pt x="5467185" y="1323685"/>
                  </a:cubicBezTo>
                  <a:cubicBezTo>
                    <a:pt x="5463481" y="1312429"/>
                    <a:pt x="5474594" y="1304924"/>
                    <a:pt x="5482002" y="1304924"/>
                  </a:cubicBezTo>
                  <a:close/>
                  <a:moveTo>
                    <a:pt x="5421918" y="1304924"/>
                  </a:moveTo>
                  <a:cubicBezTo>
                    <a:pt x="5433174" y="1304924"/>
                    <a:pt x="5440679" y="1312429"/>
                    <a:pt x="5440679" y="1323685"/>
                  </a:cubicBezTo>
                  <a:cubicBezTo>
                    <a:pt x="5444431" y="1338695"/>
                    <a:pt x="5436927" y="1346199"/>
                    <a:pt x="5425670" y="1346199"/>
                  </a:cubicBezTo>
                  <a:cubicBezTo>
                    <a:pt x="5414413" y="1346199"/>
                    <a:pt x="5403156" y="1338695"/>
                    <a:pt x="5403156" y="1323685"/>
                  </a:cubicBezTo>
                  <a:cubicBezTo>
                    <a:pt x="5403156" y="1312429"/>
                    <a:pt x="5410661" y="1304924"/>
                    <a:pt x="5421918" y="1304924"/>
                  </a:cubicBezTo>
                  <a:close/>
                  <a:moveTo>
                    <a:pt x="4913413" y="1304924"/>
                  </a:moveTo>
                  <a:cubicBezTo>
                    <a:pt x="4923496" y="1304924"/>
                    <a:pt x="4931670" y="1314164"/>
                    <a:pt x="4931670" y="1325562"/>
                  </a:cubicBezTo>
                  <a:cubicBezTo>
                    <a:pt x="4931670" y="1336960"/>
                    <a:pt x="4923496" y="1346200"/>
                    <a:pt x="4913413" y="1346200"/>
                  </a:cubicBezTo>
                  <a:cubicBezTo>
                    <a:pt x="4903330" y="1346200"/>
                    <a:pt x="4895156" y="1336960"/>
                    <a:pt x="4895156" y="1325562"/>
                  </a:cubicBezTo>
                  <a:cubicBezTo>
                    <a:pt x="4895156" y="1314164"/>
                    <a:pt x="4903330" y="1304924"/>
                    <a:pt x="4913413" y="1304924"/>
                  </a:cubicBezTo>
                  <a:close/>
                  <a:moveTo>
                    <a:pt x="4848830" y="1304924"/>
                  </a:moveTo>
                  <a:cubicBezTo>
                    <a:pt x="4860086" y="1304924"/>
                    <a:pt x="4871343" y="1312429"/>
                    <a:pt x="4867591" y="1327438"/>
                  </a:cubicBezTo>
                  <a:cubicBezTo>
                    <a:pt x="4867591" y="1338695"/>
                    <a:pt x="4860086" y="1346199"/>
                    <a:pt x="4848830" y="1346199"/>
                  </a:cubicBezTo>
                  <a:cubicBezTo>
                    <a:pt x="4837573" y="1346199"/>
                    <a:pt x="4830068" y="1338695"/>
                    <a:pt x="4830068" y="1327438"/>
                  </a:cubicBezTo>
                  <a:cubicBezTo>
                    <a:pt x="4830068" y="1312429"/>
                    <a:pt x="4837573" y="1304924"/>
                    <a:pt x="4848830" y="1304924"/>
                  </a:cubicBezTo>
                  <a:close/>
                  <a:moveTo>
                    <a:pt x="4785330" y="1304924"/>
                  </a:moveTo>
                  <a:cubicBezTo>
                    <a:pt x="4796586" y="1304924"/>
                    <a:pt x="4807843" y="1316434"/>
                    <a:pt x="4807843" y="1327943"/>
                  </a:cubicBezTo>
                  <a:cubicBezTo>
                    <a:pt x="4804091" y="1339453"/>
                    <a:pt x="4796586" y="1350962"/>
                    <a:pt x="4785330" y="1350962"/>
                  </a:cubicBezTo>
                  <a:cubicBezTo>
                    <a:pt x="4774073" y="1350962"/>
                    <a:pt x="4766568" y="1339453"/>
                    <a:pt x="4766568" y="1327943"/>
                  </a:cubicBezTo>
                  <a:cubicBezTo>
                    <a:pt x="4766568" y="1316434"/>
                    <a:pt x="4777825" y="1304924"/>
                    <a:pt x="4785330" y="1304924"/>
                  </a:cubicBezTo>
                  <a:close/>
                  <a:moveTo>
                    <a:pt x="4724861" y="1304924"/>
                  </a:moveTo>
                  <a:cubicBezTo>
                    <a:pt x="4736551" y="1304924"/>
                    <a:pt x="4744344" y="1316434"/>
                    <a:pt x="4744344" y="1327943"/>
                  </a:cubicBezTo>
                  <a:cubicBezTo>
                    <a:pt x="4744344" y="1339453"/>
                    <a:pt x="4732654" y="1350962"/>
                    <a:pt x="4720964" y="1350962"/>
                  </a:cubicBezTo>
                  <a:cubicBezTo>
                    <a:pt x="4709275" y="1350962"/>
                    <a:pt x="4701481" y="1339453"/>
                    <a:pt x="4701481" y="1327943"/>
                  </a:cubicBezTo>
                  <a:cubicBezTo>
                    <a:pt x="4701481" y="1316434"/>
                    <a:pt x="4713171" y="1304924"/>
                    <a:pt x="4724861" y="1304924"/>
                  </a:cubicBezTo>
                  <a:close/>
                  <a:moveTo>
                    <a:pt x="2532278" y="1304924"/>
                  </a:moveTo>
                  <a:cubicBezTo>
                    <a:pt x="2543786" y="1304924"/>
                    <a:pt x="2547620" y="1316434"/>
                    <a:pt x="2543786" y="1327943"/>
                  </a:cubicBezTo>
                  <a:cubicBezTo>
                    <a:pt x="2539950" y="1339453"/>
                    <a:pt x="2524602" y="1350962"/>
                    <a:pt x="2516931" y="1350962"/>
                  </a:cubicBezTo>
                  <a:cubicBezTo>
                    <a:pt x="2505426" y="1350962"/>
                    <a:pt x="2501590" y="1343289"/>
                    <a:pt x="2505426" y="1331780"/>
                  </a:cubicBezTo>
                  <a:cubicBezTo>
                    <a:pt x="2509261" y="1320270"/>
                    <a:pt x="2524602" y="1308761"/>
                    <a:pt x="2532278" y="1304924"/>
                  </a:cubicBezTo>
                  <a:close/>
                  <a:moveTo>
                    <a:pt x="7757816" y="1301749"/>
                  </a:moveTo>
                  <a:cubicBezTo>
                    <a:pt x="7769325" y="1305453"/>
                    <a:pt x="7780834" y="1316566"/>
                    <a:pt x="7788508" y="1327678"/>
                  </a:cubicBezTo>
                  <a:cubicBezTo>
                    <a:pt x="7792344" y="1338791"/>
                    <a:pt x="7788508" y="1346199"/>
                    <a:pt x="7780834" y="1346199"/>
                  </a:cubicBezTo>
                  <a:cubicBezTo>
                    <a:pt x="7769325" y="1346199"/>
                    <a:pt x="7757816" y="1335087"/>
                    <a:pt x="7750142" y="1323974"/>
                  </a:cubicBezTo>
                  <a:cubicBezTo>
                    <a:pt x="7746306" y="1312862"/>
                    <a:pt x="7750142" y="1301749"/>
                    <a:pt x="7757816" y="1301749"/>
                  </a:cubicBezTo>
                  <a:close/>
                  <a:moveTo>
                    <a:pt x="7019760" y="1301749"/>
                  </a:moveTo>
                  <a:cubicBezTo>
                    <a:pt x="7030872" y="1301749"/>
                    <a:pt x="7041985" y="1312862"/>
                    <a:pt x="7045689" y="1323974"/>
                  </a:cubicBezTo>
                  <a:cubicBezTo>
                    <a:pt x="7049393" y="1338791"/>
                    <a:pt x="7045689" y="1346199"/>
                    <a:pt x="7034577" y="1346199"/>
                  </a:cubicBezTo>
                  <a:cubicBezTo>
                    <a:pt x="7023464" y="1346199"/>
                    <a:pt x="7012352" y="1335087"/>
                    <a:pt x="7008647" y="1323974"/>
                  </a:cubicBezTo>
                  <a:cubicBezTo>
                    <a:pt x="7004943" y="1309157"/>
                    <a:pt x="7008647" y="1301749"/>
                    <a:pt x="7019760" y="1301749"/>
                  </a:cubicBezTo>
                  <a:close/>
                  <a:moveTo>
                    <a:pt x="5358418" y="1301749"/>
                  </a:moveTo>
                  <a:cubicBezTo>
                    <a:pt x="5369674" y="1301749"/>
                    <a:pt x="5377179" y="1312862"/>
                    <a:pt x="5380931" y="1323974"/>
                  </a:cubicBezTo>
                  <a:cubicBezTo>
                    <a:pt x="5380931" y="1335087"/>
                    <a:pt x="5373427" y="1346199"/>
                    <a:pt x="5362170" y="1346199"/>
                  </a:cubicBezTo>
                  <a:cubicBezTo>
                    <a:pt x="5350913" y="1346199"/>
                    <a:pt x="5339656" y="1335087"/>
                    <a:pt x="5339656" y="1323974"/>
                  </a:cubicBezTo>
                  <a:cubicBezTo>
                    <a:pt x="5339656" y="1312862"/>
                    <a:pt x="5347161" y="1301749"/>
                    <a:pt x="5358418" y="1301749"/>
                  </a:cubicBezTo>
                  <a:close/>
                  <a:moveTo>
                    <a:pt x="5166330" y="1301749"/>
                  </a:moveTo>
                  <a:cubicBezTo>
                    <a:pt x="5177586" y="1301749"/>
                    <a:pt x="5188843" y="1312862"/>
                    <a:pt x="5188843" y="1323974"/>
                  </a:cubicBezTo>
                  <a:cubicBezTo>
                    <a:pt x="5188843" y="1335087"/>
                    <a:pt x="5181339" y="1346199"/>
                    <a:pt x="5170082" y="1346199"/>
                  </a:cubicBezTo>
                  <a:cubicBezTo>
                    <a:pt x="5158825" y="1346199"/>
                    <a:pt x="5147568" y="1335087"/>
                    <a:pt x="5147568" y="1323974"/>
                  </a:cubicBezTo>
                  <a:cubicBezTo>
                    <a:pt x="5147568" y="1312862"/>
                    <a:pt x="5158825" y="1301749"/>
                    <a:pt x="5166330" y="1301749"/>
                  </a:cubicBezTo>
                  <a:close/>
                  <a:moveTo>
                    <a:pt x="5104995" y="1301749"/>
                  </a:moveTo>
                  <a:cubicBezTo>
                    <a:pt x="5116252" y="1301749"/>
                    <a:pt x="5123756" y="1312862"/>
                    <a:pt x="5123756" y="1323974"/>
                  </a:cubicBezTo>
                  <a:cubicBezTo>
                    <a:pt x="5123756" y="1335087"/>
                    <a:pt x="5116252" y="1346199"/>
                    <a:pt x="5104995" y="1346199"/>
                  </a:cubicBezTo>
                  <a:cubicBezTo>
                    <a:pt x="5093738" y="1346199"/>
                    <a:pt x="5086234" y="1335087"/>
                    <a:pt x="5082481" y="1323974"/>
                  </a:cubicBezTo>
                  <a:cubicBezTo>
                    <a:pt x="5082481" y="1312862"/>
                    <a:pt x="5093738" y="1301749"/>
                    <a:pt x="5104995" y="1301749"/>
                  </a:cubicBezTo>
                  <a:close/>
                  <a:moveTo>
                    <a:pt x="5041206" y="1301749"/>
                  </a:moveTo>
                  <a:cubicBezTo>
                    <a:pt x="5051727" y="1301749"/>
                    <a:pt x="5060256" y="1311699"/>
                    <a:pt x="5060256" y="1323974"/>
                  </a:cubicBezTo>
                  <a:cubicBezTo>
                    <a:pt x="5060256" y="1336249"/>
                    <a:pt x="5051727" y="1346199"/>
                    <a:pt x="5041206" y="1346199"/>
                  </a:cubicBezTo>
                  <a:cubicBezTo>
                    <a:pt x="5030685" y="1346199"/>
                    <a:pt x="5022156" y="1336249"/>
                    <a:pt x="5022156" y="1323974"/>
                  </a:cubicBezTo>
                  <a:cubicBezTo>
                    <a:pt x="5022156" y="1311699"/>
                    <a:pt x="5030685" y="1301749"/>
                    <a:pt x="5041206" y="1301749"/>
                  </a:cubicBezTo>
                  <a:close/>
                  <a:moveTo>
                    <a:pt x="4977706" y="1301749"/>
                  </a:moveTo>
                  <a:cubicBezTo>
                    <a:pt x="4988227" y="1301749"/>
                    <a:pt x="4996756" y="1311699"/>
                    <a:pt x="4996756" y="1323974"/>
                  </a:cubicBezTo>
                  <a:cubicBezTo>
                    <a:pt x="4996756" y="1336249"/>
                    <a:pt x="4988227" y="1346199"/>
                    <a:pt x="4977706" y="1346199"/>
                  </a:cubicBezTo>
                  <a:cubicBezTo>
                    <a:pt x="4967185" y="1346199"/>
                    <a:pt x="4958656" y="1336249"/>
                    <a:pt x="4958656" y="1323974"/>
                  </a:cubicBezTo>
                  <a:cubicBezTo>
                    <a:pt x="4958656" y="1311699"/>
                    <a:pt x="4967185" y="1301749"/>
                    <a:pt x="4977706" y="1301749"/>
                  </a:cubicBezTo>
                  <a:close/>
                  <a:moveTo>
                    <a:pt x="2592591" y="1301749"/>
                  </a:moveTo>
                  <a:cubicBezTo>
                    <a:pt x="2604093" y="1301749"/>
                    <a:pt x="2607928" y="1309157"/>
                    <a:pt x="2604093" y="1320270"/>
                  </a:cubicBezTo>
                  <a:cubicBezTo>
                    <a:pt x="2596424" y="1331382"/>
                    <a:pt x="2584927" y="1342495"/>
                    <a:pt x="2573425" y="1342495"/>
                  </a:cubicBezTo>
                  <a:cubicBezTo>
                    <a:pt x="2565749" y="1346199"/>
                    <a:pt x="2561911" y="1335087"/>
                    <a:pt x="2565749" y="1323974"/>
                  </a:cubicBezTo>
                  <a:cubicBezTo>
                    <a:pt x="2569588" y="1312862"/>
                    <a:pt x="2581098" y="1301749"/>
                    <a:pt x="2592591" y="1301749"/>
                  </a:cubicBezTo>
                  <a:close/>
                  <a:moveTo>
                    <a:pt x="2038777" y="1300773"/>
                  </a:moveTo>
                  <a:cubicBezTo>
                    <a:pt x="2050134" y="1296987"/>
                    <a:pt x="2053918" y="1308344"/>
                    <a:pt x="2046348" y="1319701"/>
                  </a:cubicBezTo>
                  <a:cubicBezTo>
                    <a:pt x="2042564" y="1331058"/>
                    <a:pt x="2027419" y="1342415"/>
                    <a:pt x="2019851" y="1342415"/>
                  </a:cubicBezTo>
                  <a:cubicBezTo>
                    <a:pt x="2008496" y="1346200"/>
                    <a:pt x="2004709" y="1334843"/>
                    <a:pt x="2012280" y="1323486"/>
                  </a:cubicBezTo>
                  <a:cubicBezTo>
                    <a:pt x="2016067" y="1312130"/>
                    <a:pt x="2031208" y="1300773"/>
                    <a:pt x="2038777" y="1300773"/>
                  </a:cubicBezTo>
                  <a:close/>
                  <a:moveTo>
                    <a:pt x="1232002" y="1297598"/>
                  </a:moveTo>
                  <a:cubicBezTo>
                    <a:pt x="1239411" y="1293812"/>
                    <a:pt x="1239411" y="1305169"/>
                    <a:pt x="1235706" y="1316526"/>
                  </a:cubicBezTo>
                  <a:cubicBezTo>
                    <a:pt x="1228297" y="1327883"/>
                    <a:pt x="1213479" y="1339240"/>
                    <a:pt x="1206070" y="1339240"/>
                  </a:cubicBezTo>
                  <a:cubicBezTo>
                    <a:pt x="1194956" y="1343025"/>
                    <a:pt x="1194956" y="1331668"/>
                    <a:pt x="1202365" y="1320311"/>
                  </a:cubicBezTo>
                  <a:cubicBezTo>
                    <a:pt x="1209775" y="1308955"/>
                    <a:pt x="1220888" y="1297598"/>
                    <a:pt x="1232002" y="1297598"/>
                  </a:cubicBezTo>
                  <a:close/>
                  <a:moveTo>
                    <a:pt x="7701123" y="1296987"/>
                  </a:moveTo>
                  <a:cubicBezTo>
                    <a:pt x="7712480" y="1296987"/>
                    <a:pt x="7723837" y="1308497"/>
                    <a:pt x="7727623" y="1320006"/>
                  </a:cubicBezTo>
                  <a:cubicBezTo>
                    <a:pt x="7735194" y="1331516"/>
                    <a:pt x="7731408" y="1343025"/>
                    <a:pt x="7720052" y="1339189"/>
                  </a:cubicBezTo>
                  <a:cubicBezTo>
                    <a:pt x="7712480" y="1339189"/>
                    <a:pt x="7697338" y="1327679"/>
                    <a:pt x="7693552" y="1316170"/>
                  </a:cubicBezTo>
                  <a:cubicBezTo>
                    <a:pt x="7685981" y="1304660"/>
                    <a:pt x="7689767" y="1296987"/>
                    <a:pt x="7701123" y="1296987"/>
                  </a:cubicBezTo>
                  <a:close/>
                  <a:moveTo>
                    <a:pt x="6959435" y="1296987"/>
                  </a:moveTo>
                  <a:cubicBezTo>
                    <a:pt x="6970547" y="1296987"/>
                    <a:pt x="6981660" y="1308497"/>
                    <a:pt x="6985364" y="1320006"/>
                  </a:cubicBezTo>
                  <a:cubicBezTo>
                    <a:pt x="6989068" y="1331516"/>
                    <a:pt x="6981660" y="1343025"/>
                    <a:pt x="6974252" y="1343025"/>
                  </a:cubicBezTo>
                  <a:cubicBezTo>
                    <a:pt x="6963139" y="1339189"/>
                    <a:pt x="6952027" y="1331516"/>
                    <a:pt x="6948322" y="1320006"/>
                  </a:cubicBezTo>
                  <a:cubicBezTo>
                    <a:pt x="6944618" y="1304660"/>
                    <a:pt x="6948322" y="1296987"/>
                    <a:pt x="6959435" y="1296987"/>
                  </a:cubicBezTo>
                  <a:close/>
                  <a:moveTo>
                    <a:pt x="9061000" y="1293812"/>
                  </a:moveTo>
                  <a:cubicBezTo>
                    <a:pt x="9068571" y="1293812"/>
                    <a:pt x="9083714" y="1305322"/>
                    <a:pt x="9091285" y="1320668"/>
                  </a:cubicBezTo>
                  <a:cubicBezTo>
                    <a:pt x="9098856" y="1332177"/>
                    <a:pt x="9095070" y="1339850"/>
                    <a:pt x="9087499" y="1339850"/>
                  </a:cubicBezTo>
                  <a:cubicBezTo>
                    <a:pt x="9079928" y="1336014"/>
                    <a:pt x="9064785" y="1324504"/>
                    <a:pt x="9057214" y="1312995"/>
                  </a:cubicBezTo>
                  <a:cubicBezTo>
                    <a:pt x="9049643" y="1301485"/>
                    <a:pt x="9049643" y="1293812"/>
                    <a:pt x="9061000" y="1293812"/>
                  </a:cubicBezTo>
                  <a:close/>
                  <a:moveTo>
                    <a:pt x="8232325" y="1293812"/>
                  </a:moveTo>
                  <a:cubicBezTo>
                    <a:pt x="8243682" y="1297649"/>
                    <a:pt x="8255039" y="1305322"/>
                    <a:pt x="8262610" y="1320668"/>
                  </a:cubicBezTo>
                  <a:cubicBezTo>
                    <a:pt x="8270181" y="1332177"/>
                    <a:pt x="8266395" y="1339850"/>
                    <a:pt x="8258824" y="1339850"/>
                  </a:cubicBezTo>
                  <a:cubicBezTo>
                    <a:pt x="8247467" y="1339850"/>
                    <a:pt x="8236110" y="1328341"/>
                    <a:pt x="8228539" y="1312995"/>
                  </a:cubicBezTo>
                  <a:cubicBezTo>
                    <a:pt x="8220968" y="1301485"/>
                    <a:pt x="8224754" y="1293812"/>
                    <a:pt x="8232325" y="1293812"/>
                  </a:cubicBezTo>
                  <a:close/>
                  <a:moveTo>
                    <a:pt x="6898459" y="1293812"/>
                  </a:moveTo>
                  <a:cubicBezTo>
                    <a:pt x="6906031" y="1293812"/>
                    <a:pt x="6921173" y="1305322"/>
                    <a:pt x="6924959" y="1316831"/>
                  </a:cubicBezTo>
                  <a:cubicBezTo>
                    <a:pt x="6928744" y="1328341"/>
                    <a:pt x="6921173" y="1339850"/>
                    <a:pt x="6909816" y="1339850"/>
                  </a:cubicBezTo>
                  <a:cubicBezTo>
                    <a:pt x="6902245" y="1336014"/>
                    <a:pt x="6890888" y="1328341"/>
                    <a:pt x="6887102" y="1312995"/>
                  </a:cubicBezTo>
                  <a:cubicBezTo>
                    <a:pt x="6879531" y="1301485"/>
                    <a:pt x="6887102" y="1293812"/>
                    <a:pt x="6898459" y="1293812"/>
                  </a:cubicBezTo>
                  <a:close/>
                  <a:moveTo>
                    <a:pt x="2653125" y="1293812"/>
                  </a:moveTo>
                  <a:cubicBezTo>
                    <a:pt x="2664476" y="1293812"/>
                    <a:pt x="2668269" y="1301485"/>
                    <a:pt x="2664476" y="1312995"/>
                  </a:cubicBezTo>
                  <a:cubicBezTo>
                    <a:pt x="2656909" y="1328341"/>
                    <a:pt x="2645550" y="1336014"/>
                    <a:pt x="2634196" y="1339850"/>
                  </a:cubicBezTo>
                  <a:cubicBezTo>
                    <a:pt x="2626625" y="1339850"/>
                    <a:pt x="2619050" y="1332177"/>
                    <a:pt x="2626625" y="1316831"/>
                  </a:cubicBezTo>
                  <a:cubicBezTo>
                    <a:pt x="2630409" y="1305322"/>
                    <a:pt x="2641763" y="1293812"/>
                    <a:pt x="2653125" y="1293812"/>
                  </a:cubicBezTo>
                  <a:close/>
                  <a:moveTo>
                    <a:pt x="2099556" y="1293812"/>
                  </a:moveTo>
                  <a:cubicBezTo>
                    <a:pt x="2107228" y="1293812"/>
                    <a:pt x="2111062" y="1301485"/>
                    <a:pt x="2107228" y="1312995"/>
                  </a:cubicBezTo>
                  <a:cubicBezTo>
                    <a:pt x="2099556" y="1324504"/>
                    <a:pt x="2088044" y="1336014"/>
                    <a:pt x="2076537" y="1336014"/>
                  </a:cubicBezTo>
                  <a:cubicBezTo>
                    <a:pt x="2065029" y="1339850"/>
                    <a:pt x="2065029" y="1328341"/>
                    <a:pt x="2068864" y="1316831"/>
                  </a:cubicBezTo>
                  <a:cubicBezTo>
                    <a:pt x="2076537" y="1305322"/>
                    <a:pt x="2088044" y="1293812"/>
                    <a:pt x="2099556" y="1293812"/>
                  </a:cubicBezTo>
                  <a:close/>
                  <a:moveTo>
                    <a:pt x="1624387" y="1293812"/>
                  </a:moveTo>
                  <a:cubicBezTo>
                    <a:pt x="1635746" y="1293812"/>
                    <a:pt x="1639532" y="1301485"/>
                    <a:pt x="1631959" y="1316831"/>
                  </a:cubicBezTo>
                  <a:cubicBezTo>
                    <a:pt x="1624387" y="1328341"/>
                    <a:pt x="1613029" y="1339850"/>
                    <a:pt x="1601671" y="1339850"/>
                  </a:cubicBezTo>
                  <a:cubicBezTo>
                    <a:pt x="1590312" y="1339850"/>
                    <a:pt x="1590312" y="1332177"/>
                    <a:pt x="1597885" y="1320668"/>
                  </a:cubicBezTo>
                  <a:cubicBezTo>
                    <a:pt x="1601671" y="1309158"/>
                    <a:pt x="1616815" y="1297649"/>
                    <a:pt x="1624387" y="1293812"/>
                  </a:cubicBezTo>
                  <a:close/>
                  <a:moveTo>
                    <a:pt x="904146" y="1293812"/>
                  </a:moveTo>
                  <a:cubicBezTo>
                    <a:pt x="915504" y="1293812"/>
                    <a:pt x="915504" y="1301485"/>
                    <a:pt x="907932" y="1312995"/>
                  </a:cubicBezTo>
                  <a:cubicBezTo>
                    <a:pt x="900360" y="1324504"/>
                    <a:pt x="885216" y="1336014"/>
                    <a:pt x="877644" y="1339850"/>
                  </a:cubicBezTo>
                  <a:cubicBezTo>
                    <a:pt x="870072" y="1339850"/>
                    <a:pt x="866286" y="1332177"/>
                    <a:pt x="873858" y="1320668"/>
                  </a:cubicBezTo>
                  <a:cubicBezTo>
                    <a:pt x="881430" y="1305322"/>
                    <a:pt x="896574" y="1297649"/>
                    <a:pt x="904146" y="1293812"/>
                  </a:cubicBezTo>
                  <a:close/>
                  <a:moveTo>
                    <a:pt x="596123" y="1293812"/>
                  </a:moveTo>
                  <a:cubicBezTo>
                    <a:pt x="603695" y="1293812"/>
                    <a:pt x="607481" y="1301485"/>
                    <a:pt x="599909" y="1312995"/>
                  </a:cubicBezTo>
                  <a:cubicBezTo>
                    <a:pt x="588551" y="1328341"/>
                    <a:pt x="577193" y="1339850"/>
                    <a:pt x="569621" y="1339850"/>
                  </a:cubicBezTo>
                  <a:cubicBezTo>
                    <a:pt x="558263" y="1339850"/>
                    <a:pt x="558263" y="1332177"/>
                    <a:pt x="565835" y="1320668"/>
                  </a:cubicBezTo>
                  <a:cubicBezTo>
                    <a:pt x="573407" y="1309158"/>
                    <a:pt x="588551" y="1297649"/>
                    <a:pt x="596123" y="1293812"/>
                  </a:cubicBezTo>
                  <a:close/>
                  <a:moveTo>
                    <a:pt x="7641530" y="1290637"/>
                  </a:moveTo>
                  <a:cubicBezTo>
                    <a:pt x="7652643" y="1294341"/>
                    <a:pt x="7663756" y="1301750"/>
                    <a:pt x="7671164" y="1316566"/>
                  </a:cubicBezTo>
                  <a:cubicBezTo>
                    <a:pt x="7674868" y="1327679"/>
                    <a:pt x="7671164" y="1335087"/>
                    <a:pt x="7663756" y="1335087"/>
                  </a:cubicBezTo>
                  <a:cubicBezTo>
                    <a:pt x="7652643" y="1335087"/>
                    <a:pt x="7641530" y="1323975"/>
                    <a:pt x="7634122" y="1312862"/>
                  </a:cubicBezTo>
                  <a:cubicBezTo>
                    <a:pt x="7630418" y="1298045"/>
                    <a:pt x="7634122" y="1290637"/>
                    <a:pt x="7641530" y="1290637"/>
                  </a:cubicBezTo>
                  <a:close/>
                  <a:moveTo>
                    <a:pt x="6838134" y="1290637"/>
                  </a:moveTo>
                  <a:cubicBezTo>
                    <a:pt x="6845706" y="1290637"/>
                    <a:pt x="6857062" y="1301750"/>
                    <a:pt x="6864634" y="1312862"/>
                  </a:cubicBezTo>
                  <a:cubicBezTo>
                    <a:pt x="6868419" y="1323975"/>
                    <a:pt x="6860848" y="1335087"/>
                    <a:pt x="6849491" y="1331383"/>
                  </a:cubicBezTo>
                  <a:cubicBezTo>
                    <a:pt x="6838134" y="1331383"/>
                    <a:pt x="6826777" y="1323975"/>
                    <a:pt x="6822992" y="1309158"/>
                  </a:cubicBezTo>
                  <a:cubicBezTo>
                    <a:pt x="6819206" y="1298045"/>
                    <a:pt x="6826777" y="1290637"/>
                    <a:pt x="6838134" y="1290637"/>
                  </a:cubicBezTo>
                  <a:close/>
                  <a:moveTo>
                    <a:pt x="2713450" y="1289711"/>
                  </a:moveTo>
                  <a:cubicBezTo>
                    <a:pt x="2721019" y="1285874"/>
                    <a:pt x="2728591" y="1297384"/>
                    <a:pt x="2721019" y="1308893"/>
                  </a:cubicBezTo>
                  <a:cubicBezTo>
                    <a:pt x="2717239" y="1320403"/>
                    <a:pt x="2705880" y="1331912"/>
                    <a:pt x="2694523" y="1331912"/>
                  </a:cubicBezTo>
                  <a:cubicBezTo>
                    <a:pt x="2683164" y="1331912"/>
                    <a:pt x="2679377" y="1324239"/>
                    <a:pt x="2683164" y="1312730"/>
                  </a:cubicBezTo>
                  <a:cubicBezTo>
                    <a:pt x="2690738" y="1301220"/>
                    <a:pt x="2702093" y="1289711"/>
                    <a:pt x="2713450" y="1289711"/>
                  </a:cubicBezTo>
                  <a:close/>
                  <a:moveTo>
                    <a:pt x="644118" y="1286486"/>
                  </a:moveTo>
                  <a:cubicBezTo>
                    <a:pt x="655109" y="1282700"/>
                    <a:pt x="655109" y="1294057"/>
                    <a:pt x="647782" y="1305414"/>
                  </a:cubicBezTo>
                  <a:cubicBezTo>
                    <a:pt x="640454" y="1316771"/>
                    <a:pt x="625798" y="1328128"/>
                    <a:pt x="618471" y="1328128"/>
                  </a:cubicBezTo>
                  <a:cubicBezTo>
                    <a:pt x="611144" y="1331913"/>
                    <a:pt x="607480" y="1324342"/>
                    <a:pt x="614807" y="1309199"/>
                  </a:cubicBezTo>
                  <a:cubicBezTo>
                    <a:pt x="625798" y="1297843"/>
                    <a:pt x="636791" y="1286486"/>
                    <a:pt x="644118" y="1286486"/>
                  </a:cubicBezTo>
                  <a:close/>
                  <a:moveTo>
                    <a:pt x="7585235" y="1286485"/>
                  </a:moveTo>
                  <a:cubicBezTo>
                    <a:pt x="7596592" y="1286485"/>
                    <a:pt x="7607949" y="1297842"/>
                    <a:pt x="7611735" y="1309198"/>
                  </a:cubicBezTo>
                  <a:cubicBezTo>
                    <a:pt x="7619306" y="1320555"/>
                    <a:pt x="7615520" y="1331912"/>
                    <a:pt x="7604164" y="1328127"/>
                  </a:cubicBezTo>
                  <a:cubicBezTo>
                    <a:pt x="7592807" y="1328127"/>
                    <a:pt x="7581450" y="1316770"/>
                    <a:pt x="7577664" y="1305413"/>
                  </a:cubicBezTo>
                  <a:cubicBezTo>
                    <a:pt x="7570093" y="1294056"/>
                    <a:pt x="7573879" y="1282699"/>
                    <a:pt x="7585235" y="1286485"/>
                  </a:cubicBezTo>
                  <a:close/>
                  <a:moveTo>
                    <a:pt x="956905" y="1286485"/>
                  </a:moveTo>
                  <a:cubicBezTo>
                    <a:pt x="964233" y="1282699"/>
                    <a:pt x="967896" y="1290270"/>
                    <a:pt x="960569" y="1305413"/>
                  </a:cubicBezTo>
                  <a:cubicBezTo>
                    <a:pt x="953242" y="1316770"/>
                    <a:pt x="938586" y="1328127"/>
                    <a:pt x="931258" y="1328127"/>
                  </a:cubicBezTo>
                  <a:cubicBezTo>
                    <a:pt x="920266" y="1331912"/>
                    <a:pt x="920266" y="1320555"/>
                    <a:pt x="927594" y="1309198"/>
                  </a:cubicBezTo>
                  <a:cubicBezTo>
                    <a:pt x="934922" y="1297842"/>
                    <a:pt x="949578" y="1286485"/>
                    <a:pt x="956905" y="1286485"/>
                  </a:cubicBezTo>
                  <a:close/>
                  <a:moveTo>
                    <a:pt x="2155509" y="1285875"/>
                  </a:moveTo>
                  <a:cubicBezTo>
                    <a:pt x="2166627" y="1285875"/>
                    <a:pt x="2166627" y="1293548"/>
                    <a:pt x="2162922" y="1305058"/>
                  </a:cubicBezTo>
                  <a:cubicBezTo>
                    <a:pt x="2155509" y="1316567"/>
                    <a:pt x="2144396" y="1328077"/>
                    <a:pt x="2133286" y="1331913"/>
                  </a:cubicBezTo>
                  <a:cubicBezTo>
                    <a:pt x="2125876" y="1331913"/>
                    <a:pt x="2122173" y="1324240"/>
                    <a:pt x="2125876" y="1308894"/>
                  </a:cubicBezTo>
                  <a:cubicBezTo>
                    <a:pt x="2133286" y="1297385"/>
                    <a:pt x="2144396" y="1285875"/>
                    <a:pt x="2155509" y="1285875"/>
                  </a:cubicBezTo>
                  <a:close/>
                  <a:moveTo>
                    <a:pt x="1680811" y="1285875"/>
                  </a:moveTo>
                  <a:cubicBezTo>
                    <a:pt x="1691925" y="1285875"/>
                    <a:pt x="1691925" y="1293548"/>
                    <a:pt x="1688220" y="1305058"/>
                  </a:cubicBezTo>
                  <a:cubicBezTo>
                    <a:pt x="1680811" y="1320404"/>
                    <a:pt x="1665992" y="1328077"/>
                    <a:pt x="1658583" y="1331913"/>
                  </a:cubicBezTo>
                  <a:cubicBezTo>
                    <a:pt x="1647469" y="1331913"/>
                    <a:pt x="1647469" y="1324240"/>
                    <a:pt x="1651174" y="1312731"/>
                  </a:cubicBezTo>
                  <a:cubicBezTo>
                    <a:pt x="1658583" y="1301221"/>
                    <a:pt x="1673402" y="1289712"/>
                    <a:pt x="1680811" y="1285875"/>
                  </a:cubicBezTo>
                  <a:close/>
                  <a:moveTo>
                    <a:pt x="8180548" y="1285874"/>
                  </a:moveTo>
                  <a:cubicBezTo>
                    <a:pt x="8188120" y="1289711"/>
                    <a:pt x="8203262" y="1301220"/>
                    <a:pt x="8207048" y="1312730"/>
                  </a:cubicBezTo>
                  <a:cubicBezTo>
                    <a:pt x="8214619" y="1324239"/>
                    <a:pt x="8210833" y="1331912"/>
                    <a:pt x="8203262" y="1331912"/>
                  </a:cubicBezTo>
                  <a:cubicBezTo>
                    <a:pt x="8191905" y="1331912"/>
                    <a:pt x="8180548" y="1320403"/>
                    <a:pt x="8172977" y="1308893"/>
                  </a:cubicBezTo>
                  <a:cubicBezTo>
                    <a:pt x="8165406" y="1293547"/>
                    <a:pt x="8169192" y="1285874"/>
                    <a:pt x="8180548" y="1285874"/>
                  </a:cubicBezTo>
                  <a:close/>
                  <a:moveTo>
                    <a:pt x="6774227" y="1285874"/>
                  </a:moveTo>
                  <a:cubicBezTo>
                    <a:pt x="6785737" y="1285874"/>
                    <a:pt x="6797246" y="1297384"/>
                    <a:pt x="6801083" y="1308893"/>
                  </a:cubicBezTo>
                  <a:cubicBezTo>
                    <a:pt x="6804919" y="1320403"/>
                    <a:pt x="6801083" y="1331912"/>
                    <a:pt x="6789573" y="1328076"/>
                  </a:cubicBezTo>
                  <a:cubicBezTo>
                    <a:pt x="6778064" y="1328076"/>
                    <a:pt x="6766554" y="1316566"/>
                    <a:pt x="6762718" y="1305057"/>
                  </a:cubicBezTo>
                  <a:cubicBezTo>
                    <a:pt x="6758881" y="1293547"/>
                    <a:pt x="6766554" y="1285874"/>
                    <a:pt x="6774227" y="1285874"/>
                  </a:cubicBezTo>
                  <a:close/>
                  <a:moveTo>
                    <a:pt x="1285209" y="1285874"/>
                  </a:moveTo>
                  <a:cubicBezTo>
                    <a:pt x="1292781" y="1285874"/>
                    <a:pt x="1296567" y="1293547"/>
                    <a:pt x="1288995" y="1305057"/>
                  </a:cubicBezTo>
                  <a:cubicBezTo>
                    <a:pt x="1281423" y="1320403"/>
                    <a:pt x="1266279" y="1331912"/>
                    <a:pt x="1258707" y="1331912"/>
                  </a:cubicBezTo>
                  <a:cubicBezTo>
                    <a:pt x="1247349" y="1331912"/>
                    <a:pt x="1247349" y="1324239"/>
                    <a:pt x="1254921" y="1312730"/>
                  </a:cubicBezTo>
                  <a:cubicBezTo>
                    <a:pt x="1262493" y="1301220"/>
                    <a:pt x="1273851" y="1289711"/>
                    <a:pt x="1285209" y="1285874"/>
                  </a:cubicBezTo>
                  <a:close/>
                  <a:moveTo>
                    <a:pt x="8122940" y="1283228"/>
                  </a:moveTo>
                  <a:cubicBezTo>
                    <a:pt x="8130614" y="1283228"/>
                    <a:pt x="8145960" y="1294341"/>
                    <a:pt x="8153632" y="1305453"/>
                  </a:cubicBezTo>
                  <a:cubicBezTo>
                    <a:pt x="8157469" y="1316566"/>
                    <a:pt x="8153632" y="1323974"/>
                    <a:pt x="8145960" y="1323974"/>
                  </a:cubicBezTo>
                  <a:cubicBezTo>
                    <a:pt x="8134450" y="1323974"/>
                    <a:pt x="8122940" y="1312862"/>
                    <a:pt x="8115268" y="1301749"/>
                  </a:cubicBezTo>
                  <a:cubicBezTo>
                    <a:pt x="8111431" y="1290637"/>
                    <a:pt x="8111431" y="1279524"/>
                    <a:pt x="8122940" y="1283228"/>
                  </a:cubicBezTo>
                  <a:close/>
                  <a:moveTo>
                    <a:pt x="6713902" y="1282699"/>
                  </a:moveTo>
                  <a:cubicBezTo>
                    <a:pt x="6725412" y="1282699"/>
                    <a:pt x="6736921" y="1294209"/>
                    <a:pt x="6740758" y="1305718"/>
                  </a:cubicBezTo>
                  <a:cubicBezTo>
                    <a:pt x="6744594" y="1317228"/>
                    <a:pt x="6740758" y="1328737"/>
                    <a:pt x="6729248" y="1324901"/>
                  </a:cubicBezTo>
                  <a:cubicBezTo>
                    <a:pt x="6717739" y="1324901"/>
                    <a:pt x="6706229" y="1313391"/>
                    <a:pt x="6702393" y="1301882"/>
                  </a:cubicBezTo>
                  <a:cubicBezTo>
                    <a:pt x="6698556" y="1290372"/>
                    <a:pt x="6702393" y="1282699"/>
                    <a:pt x="6713902" y="1282699"/>
                  </a:cubicBezTo>
                  <a:close/>
                  <a:moveTo>
                    <a:pt x="2773779" y="1282699"/>
                  </a:moveTo>
                  <a:cubicBezTo>
                    <a:pt x="2781348" y="1282699"/>
                    <a:pt x="2788921" y="1290372"/>
                    <a:pt x="2781348" y="1301882"/>
                  </a:cubicBezTo>
                  <a:cubicBezTo>
                    <a:pt x="2777567" y="1317228"/>
                    <a:pt x="2766209" y="1324901"/>
                    <a:pt x="2754851" y="1328737"/>
                  </a:cubicBezTo>
                  <a:cubicBezTo>
                    <a:pt x="2743491" y="1328737"/>
                    <a:pt x="2739707" y="1321064"/>
                    <a:pt x="2743491" y="1305718"/>
                  </a:cubicBezTo>
                  <a:cubicBezTo>
                    <a:pt x="2751063" y="1294209"/>
                    <a:pt x="2762423" y="1282699"/>
                    <a:pt x="2773779" y="1282699"/>
                  </a:cubicBezTo>
                  <a:close/>
                  <a:moveTo>
                    <a:pt x="2211795" y="1279525"/>
                  </a:moveTo>
                  <a:cubicBezTo>
                    <a:pt x="2223158" y="1279525"/>
                    <a:pt x="2226946" y="1286933"/>
                    <a:pt x="2219373" y="1298046"/>
                  </a:cubicBezTo>
                  <a:cubicBezTo>
                    <a:pt x="2215585" y="1309158"/>
                    <a:pt x="2200433" y="1320271"/>
                    <a:pt x="2192870" y="1323975"/>
                  </a:cubicBezTo>
                  <a:cubicBezTo>
                    <a:pt x="2181525" y="1323975"/>
                    <a:pt x="2177745" y="1316567"/>
                    <a:pt x="2185307" y="1301750"/>
                  </a:cubicBezTo>
                  <a:cubicBezTo>
                    <a:pt x="2189087" y="1290638"/>
                    <a:pt x="2204220" y="1279525"/>
                    <a:pt x="2211795" y="1279525"/>
                  </a:cubicBezTo>
                  <a:close/>
                  <a:moveTo>
                    <a:pt x="1737724" y="1279525"/>
                  </a:moveTo>
                  <a:cubicBezTo>
                    <a:pt x="1745296" y="1279525"/>
                    <a:pt x="1749082" y="1286933"/>
                    <a:pt x="1741510" y="1298046"/>
                  </a:cubicBezTo>
                  <a:cubicBezTo>
                    <a:pt x="1737724" y="1309158"/>
                    <a:pt x="1722580" y="1320271"/>
                    <a:pt x="1715007" y="1323975"/>
                  </a:cubicBezTo>
                  <a:cubicBezTo>
                    <a:pt x="1703649" y="1323975"/>
                    <a:pt x="1699863" y="1316567"/>
                    <a:pt x="1707436" y="1305454"/>
                  </a:cubicBezTo>
                  <a:cubicBezTo>
                    <a:pt x="1715007" y="1290638"/>
                    <a:pt x="1726366" y="1279525"/>
                    <a:pt x="1737724" y="1279525"/>
                  </a:cubicBezTo>
                  <a:close/>
                  <a:moveTo>
                    <a:pt x="7528289" y="1279524"/>
                  </a:moveTo>
                  <a:cubicBezTo>
                    <a:pt x="7535962" y="1279524"/>
                    <a:pt x="7551308" y="1290637"/>
                    <a:pt x="7555144" y="1301749"/>
                  </a:cubicBezTo>
                  <a:cubicBezTo>
                    <a:pt x="7558981" y="1316566"/>
                    <a:pt x="7555144" y="1323974"/>
                    <a:pt x="7547472" y="1323974"/>
                  </a:cubicBezTo>
                  <a:cubicBezTo>
                    <a:pt x="7535962" y="1323974"/>
                    <a:pt x="7524452" y="1312862"/>
                    <a:pt x="7516780" y="1301749"/>
                  </a:cubicBezTo>
                  <a:cubicBezTo>
                    <a:pt x="7512943" y="1286932"/>
                    <a:pt x="7516780" y="1279524"/>
                    <a:pt x="7528289" y="1279524"/>
                  </a:cubicBezTo>
                  <a:close/>
                  <a:moveTo>
                    <a:pt x="6653577" y="1279524"/>
                  </a:moveTo>
                  <a:cubicBezTo>
                    <a:pt x="6665087" y="1279524"/>
                    <a:pt x="6676596" y="1290637"/>
                    <a:pt x="6680433" y="1301749"/>
                  </a:cubicBezTo>
                  <a:cubicBezTo>
                    <a:pt x="6684269" y="1312862"/>
                    <a:pt x="6676596" y="1323974"/>
                    <a:pt x="6665087" y="1320270"/>
                  </a:cubicBezTo>
                  <a:cubicBezTo>
                    <a:pt x="6657414" y="1320270"/>
                    <a:pt x="6645904" y="1312862"/>
                    <a:pt x="6642068" y="1298045"/>
                  </a:cubicBezTo>
                  <a:cubicBezTo>
                    <a:pt x="6638231" y="1286932"/>
                    <a:pt x="6642068" y="1279524"/>
                    <a:pt x="6653577" y="1279524"/>
                  </a:cubicBezTo>
                  <a:close/>
                  <a:moveTo>
                    <a:pt x="1337603" y="1279524"/>
                  </a:moveTo>
                  <a:cubicBezTo>
                    <a:pt x="1345176" y="1279524"/>
                    <a:pt x="1348961" y="1286932"/>
                    <a:pt x="1341389" y="1298045"/>
                  </a:cubicBezTo>
                  <a:cubicBezTo>
                    <a:pt x="1333817" y="1309157"/>
                    <a:pt x="1322459" y="1320270"/>
                    <a:pt x="1311101" y="1323974"/>
                  </a:cubicBezTo>
                  <a:cubicBezTo>
                    <a:pt x="1303529" y="1323974"/>
                    <a:pt x="1299743" y="1316566"/>
                    <a:pt x="1307315" y="1305453"/>
                  </a:cubicBezTo>
                  <a:cubicBezTo>
                    <a:pt x="1314887" y="1290637"/>
                    <a:pt x="1326245" y="1279524"/>
                    <a:pt x="1337603" y="1279524"/>
                  </a:cubicBezTo>
                  <a:close/>
                  <a:moveTo>
                    <a:pt x="2829665" y="1278599"/>
                  </a:moveTo>
                  <a:cubicBezTo>
                    <a:pt x="2840778" y="1274762"/>
                    <a:pt x="2844480" y="1286272"/>
                    <a:pt x="2840778" y="1297781"/>
                  </a:cubicBezTo>
                  <a:cubicBezTo>
                    <a:pt x="2837071" y="1309291"/>
                    <a:pt x="2825960" y="1320800"/>
                    <a:pt x="2814846" y="1320800"/>
                  </a:cubicBezTo>
                  <a:cubicBezTo>
                    <a:pt x="2803737" y="1320800"/>
                    <a:pt x="2800031" y="1313127"/>
                    <a:pt x="2803737" y="1301618"/>
                  </a:cubicBezTo>
                  <a:cubicBezTo>
                    <a:pt x="2807436" y="1290108"/>
                    <a:pt x="2822256" y="1278599"/>
                    <a:pt x="2829665" y="1278599"/>
                  </a:cubicBezTo>
                  <a:close/>
                  <a:moveTo>
                    <a:pt x="8066980" y="1275373"/>
                  </a:moveTo>
                  <a:cubicBezTo>
                    <a:pt x="8078093" y="1275373"/>
                    <a:pt x="8089206" y="1286730"/>
                    <a:pt x="8096614" y="1298086"/>
                  </a:cubicBezTo>
                  <a:cubicBezTo>
                    <a:pt x="8100318" y="1309443"/>
                    <a:pt x="8100318" y="1320800"/>
                    <a:pt x="8089206" y="1317015"/>
                  </a:cubicBezTo>
                  <a:cubicBezTo>
                    <a:pt x="8078093" y="1317015"/>
                    <a:pt x="8066980" y="1305658"/>
                    <a:pt x="8059572" y="1294301"/>
                  </a:cubicBezTo>
                  <a:cubicBezTo>
                    <a:pt x="8055868" y="1282944"/>
                    <a:pt x="8055868" y="1271587"/>
                    <a:pt x="8066980" y="1275373"/>
                  </a:cubicBezTo>
                  <a:close/>
                  <a:moveTo>
                    <a:pt x="7467760" y="1274762"/>
                  </a:moveTo>
                  <a:cubicBezTo>
                    <a:pt x="7479117" y="1274762"/>
                    <a:pt x="7490474" y="1286272"/>
                    <a:pt x="7494260" y="1297781"/>
                  </a:cubicBezTo>
                  <a:cubicBezTo>
                    <a:pt x="7501831" y="1309291"/>
                    <a:pt x="7498045" y="1320800"/>
                    <a:pt x="7486689" y="1316964"/>
                  </a:cubicBezTo>
                  <a:cubicBezTo>
                    <a:pt x="7475332" y="1316964"/>
                    <a:pt x="7463975" y="1305454"/>
                    <a:pt x="7460189" y="1293945"/>
                  </a:cubicBezTo>
                  <a:cubicBezTo>
                    <a:pt x="7452618" y="1282435"/>
                    <a:pt x="7456404" y="1274762"/>
                    <a:pt x="7467760" y="1274762"/>
                  </a:cubicBezTo>
                  <a:close/>
                  <a:moveTo>
                    <a:pt x="6593914" y="1274762"/>
                  </a:moveTo>
                  <a:cubicBezTo>
                    <a:pt x="6605423" y="1274762"/>
                    <a:pt x="6616933" y="1286272"/>
                    <a:pt x="6620769" y="1297781"/>
                  </a:cubicBezTo>
                  <a:cubicBezTo>
                    <a:pt x="6620769" y="1309291"/>
                    <a:pt x="6616933" y="1320800"/>
                    <a:pt x="6605423" y="1316964"/>
                  </a:cubicBezTo>
                  <a:cubicBezTo>
                    <a:pt x="6593914" y="1316964"/>
                    <a:pt x="6582404" y="1309291"/>
                    <a:pt x="6578568" y="1293945"/>
                  </a:cubicBezTo>
                  <a:cubicBezTo>
                    <a:pt x="6574731" y="1282435"/>
                    <a:pt x="6582404" y="1274762"/>
                    <a:pt x="6593914" y="1274762"/>
                  </a:cubicBezTo>
                  <a:close/>
                  <a:moveTo>
                    <a:pt x="1010521" y="1274762"/>
                  </a:moveTo>
                  <a:cubicBezTo>
                    <a:pt x="1018092" y="1274762"/>
                    <a:pt x="1021878" y="1282435"/>
                    <a:pt x="1014307" y="1293945"/>
                  </a:cubicBezTo>
                  <a:cubicBezTo>
                    <a:pt x="1006734" y="1305454"/>
                    <a:pt x="991591" y="1316964"/>
                    <a:pt x="984018" y="1320800"/>
                  </a:cubicBezTo>
                  <a:cubicBezTo>
                    <a:pt x="972661" y="1320800"/>
                    <a:pt x="972661" y="1313127"/>
                    <a:pt x="980232" y="1301618"/>
                  </a:cubicBezTo>
                  <a:cubicBezTo>
                    <a:pt x="987805" y="1286272"/>
                    <a:pt x="999162" y="1274762"/>
                    <a:pt x="1010521" y="1274762"/>
                  </a:cubicBezTo>
                  <a:close/>
                  <a:moveTo>
                    <a:pt x="696918" y="1274762"/>
                  </a:moveTo>
                  <a:cubicBezTo>
                    <a:pt x="704327" y="1274762"/>
                    <a:pt x="704327" y="1282435"/>
                    <a:pt x="696918" y="1293945"/>
                  </a:cubicBezTo>
                  <a:cubicBezTo>
                    <a:pt x="689509" y="1305454"/>
                    <a:pt x="674691" y="1316964"/>
                    <a:pt x="667282" y="1320800"/>
                  </a:cubicBezTo>
                  <a:cubicBezTo>
                    <a:pt x="659873" y="1320800"/>
                    <a:pt x="659873" y="1313127"/>
                    <a:pt x="667282" y="1301618"/>
                  </a:cubicBezTo>
                  <a:cubicBezTo>
                    <a:pt x="674691" y="1290108"/>
                    <a:pt x="685805" y="1278599"/>
                    <a:pt x="696918" y="1274762"/>
                  </a:cubicBezTo>
                  <a:close/>
                  <a:moveTo>
                    <a:pt x="6533589" y="1271587"/>
                  </a:moveTo>
                  <a:cubicBezTo>
                    <a:pt x="6541262" y="1271587"/>
                    <a:pt x="6552771" y="1282700"/>
                    <a:pt x="6556608" y="1293812"/>
                  </a:cubicBezTo>
                  <a:cubicBezTo>
                    <a:pt x="6560444" y="1304925"/>
                    <a:pt x="6556608" y="1316037"/>
                    <a:pt x="6545098" y="1316037"/>
                  </a:cubicBezTo>
                  <a:cubicBezTo>
                    <a:pt x="6533589" y="1312333"/>
                    <a:pt x="6522079" y="1304925"/>
                    <a:pt x="6518243" y="1290108"/>
                  </a:cubicBezTo>
                  <a:cubicBezTo>
                    <a:pt x="6514406" y="1278995"/>
                    <a:pt x="6522079" y="1271587"/>
                    <a:pt x="6533589" y="1271587"/>
                  </a:cubicBezTo>
                  <a:close/>
                  <a:moveTo>
                    <a:pt x="2889988" y="1271587"/>
                  </a:moveTo>
                  <a:cubicBezTo>
                    <a:pt x="2901101" y="1271587"/>
                    <a:pt x="2904805" y="1278995"/>
                    <a:pt x="2901101" y="1290108"/>
                  </a:cubicBezTo>
                  <a:cubicBezTo>
                    <a:pt x="2897397" y="1304925"/>
                    <a:pt x="2886284" y="1312333"/>
                    <a:pt x="2875171" y="1316037"/>
                  </a:cubicBezTo>
                  <a:cubicBezTo>
                    <a:pt x="2864060" y="1316037"/>
                    <a:pt x="2860356" y="1304925"/>
                    <a:pt x="2864060" y="1293812"/>
                  </a:cubicBezTo>
                  <a:cubicBezTo>
                    <a:pt x="2867764" y="1282700"/>
                    <a:pt x="2882581" y="1271587"/>
                    <a:pt x="2889988" y="1271587"/>
                  </a:cubicBezTo>
                  <a:close/>
                  <a:moveTo>
                    <a:pt x="2272591" y="1271587"/>
                  </a:moveTo>
                  <a:cubicBezTo>
                    <a:pt x="2280262" y="1271587"/>
                    <a:pt x="2284096" y="1278995"/>
                    <a:pt x="2280262" y="1290108"/>
                  </a:cubicBezTo>
                  <a:cubicBezTo>
                    <a:pt x="2272591" y="1304925"/>
                    <a:pt x="2261077" y="1312333"/>
                    <a:pt x="2249570" y="1316037"/>
                  </a:cubicBezTo>
                  <a:cubicBezTo>
                    <a:pt x="2241901" y="1316037"/>
                    <a:pt x="2238067" y="1308629"/>
                    <a:pt x="2241901" y="1297516"/>
                  </a:cubicBezTo>
                  <a:cubicBezTo>
                    <a:pt x="2249570" y="1282700"/>
                    <a:pt x="2261077" y="1275291"/>
                    <a:pt x="2272591" y="1271587"/>
                  </a:cubicBezTo>
                  <a:close/>
                  <a:moveTo>
                    <a:pt x="1793294" y="1271587"/>
                  </a:moveTo>
                  <a:cubicBezTo>
                    <a:pt x="1800866" y="1271587"/>
                    <a:pt x="1804652" y="1278995"/>
                    <a:pt x="1797080" y="1290108"/>
                  </a:cubicBezTo>
                  <a:cubicBezTo>
                    <a:pt x="1793294" y="1301220"/>
                    <a:pt x="1778150" y="1312333"/>
                    <a:pt x="1766791" y="1316037"/>
                  </a:cubicBezTo>
                  <a:cubicBezTo>
                    <a:pt x="1759220" y="1316037"/>
                    <a:pt x="1755433" y="1308629"/>
                    <a:pt x="1763005" y="1293812"/>
                  </a:cubicBezTo>
                  <a:cubicBezTo>
                    <a:pt x="1770578" y="1282700"/>
                    <a:pt x="1781935" y="1271587"/>
                    <a:pt x="1793294" y="1271587"/>
                  </a:cubicBezTo>
                  <a:close/>
                  <a:moveTo>
                    <a:pt x="1389996" y="1270610"/>
                  </a:moveTo>
                  <a:cubicBezTo>
                    <a:pt x="1401354" y="1266824"/>
                    <a:pt x="1401354" y="1278181"/>
                    <a:pt x="1393783" y="1289538"/>
                  </a:cubicBezTo>
                  <a:cubicBezTo>
                    <a:pt x="1386210" y="1300895"/>
                    <a:pt x="1374852" y="1312252"/>
                    <a:pt x="1363494" y="1312252"/>
                  </a:cubicBezTo>
                  <a:cubicBezTo>
                    <a:pt x="1355922" y="1316037"/>
                    <a:pt x="1352136" y="1304680"/>
                    <a:pt x="1359708" y="1293323"/>
                  </a:cubicBezTo>
                  <a:cubicBezTo>
                    <a:pt x="1367280" y="1281967"/>
                    <a:pt x="1382424" y="1270610"/>
                    <a:pt x="1389996" y="1270610"/>
                  </a:cubicBezTo>
                  <a:close/>
                  <a:moveTo>
                    <a:pt x="1062099" y="1267435"/>
                  </a:moveTo>
                  <a:cubicBezTo>
                    <a:pt x="1069508" y="1263649"/>
                    <a:pt x="1069508" y="1271220"/>
                    <a:pt x="1062099" y="1286363"/>
                  </a:cubicBezTo>
                  <a:cubicBezTo>
                    <a:pt x="1054689" y="1297720"/>
                    <a:pt x="1043576" y="1309077"/>
                    <a:pt x="1032462" y="1309077"/>
                  </a:cubicBezTo>
                  <a:cubicBezTo>
                    <a:pt x="1025053" y="1312862"/>
                    <a:pt x="1025053" y="1301505"/>
                    <a:pt x="1032462" y="1290148"/>
                  </a:cubicBezTo>
                  <a:cubicBezTo>
                    <a:pt x="1039872" y="1278792"/>
                    <a:pt x="1050985" y="1267435"/>
                    <a:pt x="1062099" y="1267435"/>
                  </a:cubicBezTo>
                  <a:close/>
                  <a:moveTo>
                    <a:pt x="8010228" y="1266824"/>
                  </a:moveTo>
                  <a:cubicBezTo>
                    <a:pt x="8021737" y="1266824"/>
                    <a:pt x="8033246" y="1278334"/>
                    <a:pt x="8040920" y="1289843"/>
                  </a:cubicBezTo>
                  <a:cubicBezTo>
                    <a:pt x="8044756" y="1301353"/>
                    <a:pt x="8044756" y="1312862"/>
                    <a:pt x="8033246" y="1309026"/>
                  </a:cubicBezTo>
                  <a:cubicBezTo>
                    <a:pt x="8021737" y="1309026"/>
                    <a:pt x="8010228" y="1297516"/>
                    <a:pt x="8002554" y="1286007"/>
                  </a:cubicBezTo>
                  <a:cubicBezTo>
                    <a:pt x="7998718" y="1274497"/>
                    <a:pt x="7998718" y="1266824"/>
                    <a:pt x="8010228" y="1266824"/>
                  </a:cubicBezTo>
                  <a:close/>
                  <a:moveTo>
                    <a:pt x="7406978" y="1266824"/>
                  </a:moveTo>
                  <a:cubicBezTo>
                    <a:pt x="7418487" y="1270661"/>
                    <a:pt x="7429996" y="1278334"/>
                    <a:pt x="7437670" y="1293680"/>
                  </a:cubicBezTo>
                  <a:cubicBezTo>
                    <a:pt x="7441506" y="1305189"/>
                    <a:pt x="7437670" y="1312862"/>
                    <a:pt x="7426160" y="1312862"/>
                  </a:cubicBezTo>
                  <a:cubicBezTo>
                    <a:pt x="7418487" y="1312862"/>
                    <a:pt x="7403141" y="1301353"/>
                    <a:pt x="7399304" y="1289843"/>
                  </a:cubicBezTo>
                  <a:cubicBezTo>
                    <a:pt x="7395468" y="1274497"/>
                    <a:pt x="7399304" y="1266824"/>
                    <a:pt x="7406978" y="1266824"/>
                  </a:cubicBezTo>
                  <a:close/>
                  <a:moveTo>
                    <a:pt x="6469427" y="1266824"/>
                  </a:moveTo>
                  <a:cubicBezTo>
                    <a:pt x="6480937" y="1266824"/>
                    <a:pt x="6492446" y="1278334"/>
                    <a:pt x="6496283" y="1289843"/>
                  </a:cubicBezTo>
                  <a:cubicBezTo>
                    <a:pt x="6500119" y="1301353"/>
                    <a:pt x="6492446" y="1312862"/>
                    <a:pt x="6480937" y="1312862"/>
                  </a:cubicBezTo>
                  <a:cubicBezTo>
                    <a:pt x="6469427" y="1312862"/>
                    <a:pt x="6457918" y="1301353"/>
                    <a:pt x="6457918" y="1289843"/>
                  </a:cubicBezTo>
                  <a:cubicBezTo>
                    <a:pt x="6454081" y="1274497"/>
                    <a:pt x="6457918" y="1266824"/>
                    <a:pt x="6469427" y="1266824"/>
                  </a:cubicBezTo>
                  <a:close/>
                  <a:moveTo>
                    <a:pt x="2329279" y="1263650"/>
                  </a:moveTo>
                  <a:cubicBezTo>
                    <a:pt x="2340633" y="1263650"/>
                    <a:pt x="2344422" y="1271323"/>
                    <a:pt x="2336850" y="1286669"/>
                  </a:cubicBezTo>
                  <a:cubicBezTo>
                    <a:pt x="2333063" y="1298179"/>
                    <a:pt x="2317922" y="1309688"/>
                    <a:pt x="2310352" y="1309688"/>
                  </a:cubicBezTo>
                  <a:cubicBezTo>
                    <a:pt x="2298997" y="1309688"/>
                    <a:pt x="2295212" y="1302015"/>
                    <a:pt x="2298997" y="1290506"/>
                  </a:cubicBezTo>
                  <a:cubicBezTo>
                    <a:pt x="2306564" y="1278996"/>
                    <a:pt x="2317922" y="1267487"/>
                    <a:pt x="2329279" y="1263650"/>
                  </a:cubicBezTo>
                  <a:close/>
                  <a:moveTo>
                    <a:pt x="1846665" y="1263650"/>
                  </a:moveTo>
                  <a:cubicBezTo>
                    <a:pt x="1858023" y="1263650"/>
                    <a:pt x="1861809" y="1271323"/>
                    <a:pt x="1854237" y="1282833"/>
                  </a:cubicBezTo>
                  <a:cubicBezTo>
                    <a:pt x="1846665" y="1294342"/>
                    <a:pt x="1835307" y="1305852"/>
                    <a:pt x="1823948" y="1305852"/>
                  </a:cubicBezTo>
                  <a:cubicBezTo>
                    <a:pt x="1816377" y="1309688"/>
                    <a:pt x="1812591" y="1302015"/>
                    <a:pt x="1820162" y="1286669"/>
                  </a:cubicBezTo>
                  <a:cubicBezTo>
                    <a:pt x="1823948" y="1275160"/>
                    <a:pt x="1839092" y="1263650"/>
                    <a:pt x="1846665" y="1263650"/>
                  </a:cubicBezTo>
                  <a:close/>
                  <a:moveTo>
                    <a:pt x="746135" y="1263650"/>
                  </a:moveTo>
                  <a:cubicBezTo>
                    <a:pt x="753544" y="1263650"/>
                    <a:pt x="753544" y="1271323"/>
                    <a:pt x="746135" y="1282833"/>
                  </a:cubicBezTo>
                  <a:cubicBezTo>
                    <a:pt x="738725" y="1298179"/>
                    <a:pt x="727612" y="1309688"/>
                    <a:pt x="716498" y="1309688"/>
                  </a:cubicBezTo>
                  <a:cubicBezTo>
                    <a:pt x="709089" y="1309688"/>
                    <a:pt x="709089" y="1302015"/>
                    <a:pt x="716498" y="1290506"/>
                  </a:cubicBezTo>
                  <a:cubicBezTo>
                    <a:pt x="723907" y="1278996"/>
                    <a:pt x="738725" y="1267487"/>
                    <a:pt x="746135" y="1263650"/>
                  </a:cubicBezTo>
                  <a:close/>
                  <a:moveTo>
                    <a:pt x="7351548" y="1263649"/>
                  </a:moveTo>
                  <a:cubicBezTo>
                    <a:pt x="7362660" y="1263649"/>
                    <a:pt x="7373773" y="1275159"/>
                    <a:pt x="7377477" y="1286668"/>
                  </a:cubicBezTo>
                  <a:cubicBezTo>
                    <a:pt x="7381181" y="1298178"/>
                    <a:pt x="7377477" y="1309687"/>
                    <a:pt x="7370068" y="1305851"/>
                  </a:cubicBezTo>
                  <a:cubicBezTo>
                    <a:pt x="7358956" y="1305851"/>
                    <a:pt x="7347844" y="1294341"/>
                    <a:pt x="7340435" y="1282832"/>
                  </a:cubicBezTo>
                  <a:cubicBezTo>
                    <a:pt x="7336731" y="1271322"/>
                    <a:pt x="7340435" y="1263649"/>
                    <a:pt x="7351548" y="1263649"/>
                  </a:cubicBezTo>
                  <a:close/>
                  <a:moveTo>
                    <a:pt x="6408765" y="1263649"/>
                  </a:moveTo>
                  <a:cubicBezTo>
                    <a:pt x="6420022" y="1263649"/>
                    <a:pt x="6431279" y="1275159"/>
                    <a:pt x="6435031" y="1286668"/>
                  </a:cubicBezTo>
                  <a:cubicBezTo>
                    <a:pt x="6435031" y="1302014"/>
                    <a:pt x="6431279" y="1309687"/>
                    <a:pt x="6420022" y="1309687"/>
                  </a:cubicBezTo>
                  <a:cubicBezTo>
                    <a:pt x="6408765" y="1309687"/>
                    <a:pt x="6397509" y="1298178"/>
                    <a:pt x="6393756" y="1286668"/>
                  </a:cubicBezTo>
                  <a:cubicBezTo>
                    <a:pt x="6393756" y="1275159"/>
                    <a:pt x="6397509" y="1263649"/>
                    <a:pt x="6408765" y="1263649"/>
                  </a:cubicBezTo>
                  <a:close/>
                  <a:moveTo>
                    <a:pt x="7954268" y="1260474"/>
                  </a:moveTo>
                  <a:cubicBezTo>
                    <a:pt x="7965381" y="1260474"/>
                    <a:pt x="7976494" y="1271587"/>
                    <a:pt x="7983902" y="1282699"/>
                  </a:cubicBezTo>
                  <a:cubicBezTo>
                    <a:pt x="7987606" y="1297516"/>
                    <a:pt x="7983902" y="1304924"/>
                    <a:pt x="7976494" y="1304924"/>
                  </a:cubicBezTo>
                  <a:cubicBezTo>
                    <a:pt x="7965381" y="1301220"/>
                    <a:pt x="7954268" y="1293812"/>
                    <a:pt x="7946860" y="1278995"/>
                  </a:cubicBezTo>
                  <a:cubicBezTo>
                    <a:pt x="7943156" y="1267882"/>
                    <a:pt x="7943156" y="1260474"/>
                    <a:pt x="7954268" y="1260474"/>
                  </a:cubicBezTo>
                  <a:close/>
                  <a:moveTo>
                    <a:pt x="6348777" y="1260474"/>
                  </a:moveTo>
                  <a:cubicBezTo>
                    <a:pt x="6359890" y="1264178"/>
                    <a:pt x="6367298" y="1271587"/>
                    <a:pt x="6371002" y="1286403"/>
                  </a:cubicBezTo>
                  <a:cubicBezTo>
                    <a:pt x="6374706" y="1297516"/>
                    <a:pt x="6367298" y="1304924"/>
                    <a:pt x="6356185" y="1304924"/>
                  </a:cubicBezTo>
                  <a:cubicBezTo>
                    <a:pt x="6348777" y="1304924"/>
                    <a:pt x="6337665" y="1293812"/>
                    <a:pt x="6333960" y="1282699"/>
                  </a:cubicBezTo>
                  <a:cubicBezTo>
                    <a:pt x="6330256" y="1271587"/>
                    <a:pt x="6337665" y="1260474"/>
                    <a:pt x="6348777" y="1260474"/>
                  </a:cubicBezTo>
                  <a:close/>
                  <a:moveTo>
                    <a:pt x="6284748" y="1260474"/>
                  </a:moveTo>
                  <a:cubicBezTo>
                    <a:pt x="6295860" y="1260474"/>
                    <a:pt x="6306973" y="1271731"/>
                    <a:pt x="6310677" y="1282988"/>
                  </a:cubicBezTo>
                  <a:cubicBezTo>
                    <a:pt x="6314381" y="1294245"/>
                    <a:pt x="6306973" y="1301749"/>
                    <a:pt x="6295860" y="1301749"/>
                  </a:cubicBezTo>
                  <a:cubicBezTo>
                    <a:pt x="6284748" y="1301749"/>
                    <a:pt x="6273635" y="1294245"/>
                    <a:pt x="6269931" y="1279235"/>
                  </a:cubicBezTo>
                  <a:cubicBezTo>
                    <a:pt x="6269931" y="1267979"/>
                    <a:pt x="6273635" y="1260474"/>
                    <a:pt x="6284748" y="1260474"/>
                  </a:cubicBezTo>
                  <a:close/>
                  <a:moveTo>
                    <a:pt x="1447153" y="1260474"/>
                  </a:moveTo>
                  <a:cubicBezTo>
                    <a:pt x="1454725" y="1260474"/>
                    <a:pt x="1458511" y="1267882"/>
                    <a:pt x="1450939" y="1278995"/>
                  </a:cubicBezTo>
                  <a:cubicBezTo>
                    <a:pt x="1443367" y="1293812"/>
                    <a:pt x="1428222" y="1304924"/>
                    <a:pt x="1420650" y="1304924"/>
                  </a:cubicBezTo>
                  <a:cubicBezTo>
                    <a:pt x="1409292" y="1304924"/>
                    <a:pt x="1409292" y="1297516"/>
                    <a:pt x="1416865" y="1286403"/>
                  </a:cubicBezTo>
                  <a:cubicBezTo>
                    <a:pt x="1424436" y="1275291"/>
                    <a:pt x="1435795" y="1264178"/>
                    <a:pt x="1447153" y="1260474"/>
                  </a:cubicBezTo>
                  <a:close/>
                  <a:moveTo>
                    <a:pt x="7291060" y="1259549"/>
                  </a:moveTo>
                  <a:cubicBezTo>
                    <a:pt x="7302050" y="1259549"/>
                    <a:pt x="7313041" y="1271058"/>
                    <a:pt x="7316704" y="1282568"/>
                  </a:cubicBezTo>
                  <a:cubicBezTo>
                    <a:pt x="7324031" y="1294077"/>
                    <a:pt x="7320368" y="1301750"/>
                    <a:pt x="7309377" y="1301750"/>
                  </a:cubicBezTo>
                  <a:cubicBezTo>
                    <a:pt x="7298387" y="1301750"/>
                    <a:pt x="7287396" y="1290241"/>
                    <a:pt x="7283733" y="1278731"/>
                  </a:cubicBezTo>
                  <a:cubicBezTo>
                    <a:pt x="7276406" y="1267222"/>
                    <a:pt x="7283733" y="1255712"/>
                    <a:pt x="7291060" y="1259549"/>
                  </a:cubicBezTo>
                  <a:close/>
                  <a:moveTo>
                    <a:pt x="2384837" y="1259549"/>
                  </a:moveTo>
                  <a:cubicBezTo>
                    <a:pt x="2396190" y="1255712"/>
                    <a:pt x="2399977" y="1267222"/>
                    <a:pt x="2396190" y="1278731"/>
                  </a:cubicBezTo>
                  <a:cubicBezTo>
                    <a:pt x="2388620" y="1290241"/>
                    <a:pt x="2377272" y="1301750"/>
                    <a:pt x="2365915" y="1301750"/>
                  </a:cubicBezTo>
                  <a:cubicBezTo>
                    <a:pt x="2358341" y="1301750"/>
                    <a:pt x="2350769" y="1294077"/>
                    <a:pt x="2358341" y="1282568"/>
                  </a:cubicBezTo>
                  <a:cubicBezTo>
                    <a:pt x="2362126" y="1271058"/>
                    <a:pt x="2377272" y="1259549"/>
                    <a:pt x="2384837" y="1259549"/>
                  </a:cubicBezTo>
                  <a:close/>
                  <a:moveTo>
                    <a:pt x="1903822" y="1256323"/>
                  </a:moveTo>
                  <a:cubicBezTo>
                    <a:pt x="1915180" y="1252537"/>
                    <a:pt x="1918966" y="1263894"/>
                    <a:pt x="1911394" y="1275251"/>
                  </a:cubicBezTo>
                  <a:cubicBezTo>
                    <a:pt x="1903822" y="1286608"/>
                    <a:pt x="1892464" y="1297965"/>
                    <a:pt x="1881105" y="1297965"/>
                  </a:cubicBezTo>
                  <a:cubicBezTo>
                    <a:pt x="1873534" y="1301750"/>
                    <a:pt x="1869748" y="1290393"/>
                    <a:pt x="1877319" y="1279036"/>
                  </a:cubicBezTo>
                  <a:cubicBezTo>
                    <a:pt x="1881105" y="1267680"/>
                    <a:pt x="1896250" y="1256323"/>
                    <a:pt x="1903822" y="1256323"/>
                  </a:cubicBezTo>
                  <a:close/>
                  <a:moveTo>
                    <a:pt x="794579" y="1256323"/>
                  </a:moveTo>
                  <a:cubicBezTo>
                    <a:pt x="805936" y="1252537"/>
                    <a:pt x="805936" y="1263894"/>
                    <a:pt x="798365" y="1275251"/>
                  </a:cubicBezTo>
                  <a:cubicBezTo>
                    <a:pt x="790792" y="1286608"/>
                    <a:pt x="775649" y="1297965"/>
                    <a:pt x="768077" y="1297965"/>
                  </a:cubicBezTo>
                  <a:cubicBezTo>
                    <a:pt x="760505" y="1301750"/>
                    <a:pt x="756719" y="1294179"/>
                    <a:pt x="764291" y="1279036"/>
                  </a:cubicBezTo>
                  <a:cubicBezTo>
                    <a:pt x="771863" y="1267680"/>
                    <a:pt x="787006" y="1256323"/>
                    <a:pt x="794579" y="1256323"/>
                  </a:cubicBezTo>
                  <a:close/>
                  <a:moveTo>
                    <a:pt x="8417818" y="1255712"/>
                  </a:moveTo>
                  <a:cubicBezTo>
                    <a:pt x="8425227" y="1255712"/>
                    <a:pt x="8440044" y="1267222"/>
                    <a:pt x="8443748" y="1278731"/>
                  </a:cubicBezTo>
                  <a:cubicBezTo>
                    <a:pt x="8451156" y="1294077"/>
                    <a:pt x="8451156" y="1301750"/>
                    <a:pt x="8440044" y="1301750"/>
                  </a:cubicBezTo>
                  <a:cubicBezTo>
                    <a:pt x="8432635" y="1297914"/>
                    <a:pt x="8417818" y="1286404"/>
                    <a:pt x="8410410" y="1274895"/>
                  </a:cubicBezTo>
                  <a:cubicBezTo>
                    <a:pt x="8406706" y="1263385"/>
                    <a:pt x="8406706" y="1255712"/>
                    <a:pt x="8417818" y="1255712"/>
                  </a:cubicBezTo>
                  <a:close/>
                  <a:moveTo>
                    <a:pt x="6224026" y="1255712"/>
                  </a:moveTo>
                  <a:cubicBezTo>
                    <a:pt x="6235535" y="1255712"/>
                    <a:pt x="6247045" y="1267222"/>
                    <a:pt x="6247045" y="1278731"/>
                  </a:cubicBezTo>
                  <a:cubicBezTo>
                    <a:pt x="6250881" y="1290241"/>
                    <a:pt x="6243208" y="1301750"/>
                    <a:pt x="6231699" y="1301750"/>
                  </a:cubicBezTo>
                  <a:cubicBezTo>
                    <a:pt x="6224026" y="1301750"/>
                    <a:pt x="6212516" y="1290241"/>
                    <a:pt x="6208680" y="1278731"/>
                  </a:cubicBezTo>
                  <a:cubicBezTo>
                    <a:pt x="6204843" y="1263385"/>
                    <a:pt x="6212516" y="1255712"/>
                    <a:pt x="6224026" y="1255712"/>
                  </a:cubicBezTo>
                  <a:close/>
                  <a:moveTo>
                    <a:pt x="1111978" y="1255712"/>
                  </a:moveTo>
                  <a:cubicBezTo>
                    <a:pt x="1123489" y="1255712"/>
                    <a:pt x="1123489" y="1263385"/>
                    <a:pt x="1115815" y="1274895"/>
                  </a:cubicBezTo>
                  <a:cubicBezTo>
                    <a:pt x="1108142" y="1286404"/>
                    <a:pt x="1096631" y="1297914"/>
                    <a:pt x="1085121" y="1301750"/>
                  </a:cubicBezTo>
                  <a:cubicBezTo>
                    <a:pt x="1077446" y="1301750"/>
                    <a:pt x="1077446" y="1294077"/>
                    <a:pt x="1085121" y="1282568"/>
                  </a:cubicBezTo>
                  <a:cubicBezTo>
                    <a:pt x="1092794" y="1267222"/>
                    <a:pt x="1104305" y="1255712"/>
                    <a:pt x="1111978" y="1255712"/>
                  </a:cubicBezTo>
                  <a:close/>
                  <a:moveTo>
                    <a:pt x="7897516" y="1252537"/>
                  </a:moveTo>
                  <a:cubicBezTo>
                    <a:pt x="7909025" y="1256241"/>
                    <a:pt x="7920534" y="1267354"/>
                    <a:pt x="7928208" y="1278466"/>
                  </a:cubicBezTo>
                  <a:cubicBezTo>
                    <a:pt x="7932044" y="1289579"/>
                    <a:pt x="7928208" y="1296987"/>
                    <a:pt x="7920534" y="1296987"/>
                  </a:cubicBezTo>
                  <a:cubicBezTo>
                    <a:pt x="7909025" y="1296987"/>
                    <a:pt x="7897516" y="1285875"/>
                    <a:pt x="7889842" y="1274762"/>
                  </a:cubicBezTo>
                  <a:cubicBezTo>
                    <a:pt x="7886006" y="1259945"/>
                    <a:pt x="7886006" y="1252537"/>
                    <a:pt x="7897516" y="1252537"/>
                  </a:cubicBezTo>
                  <a:close/>
                  <a:moveTo>
                    <a:pt x="7234073" y="1252537"/>
                  </a:moveTo>
                  <a:cubicBezTo>
                    <a:pt x="7241481" y="1252537"/>
                    <a:pt x="7256298" y="1263650"/>
                    <a:pt x="7260002" y="1274762"/>
                  </a:cubicBezTo>
                  <a:cubicBezTo>
                    <a:pt x="7263706" y="1289579"/>
                    <a:pt x="7260002" y="1296987"/>
                    <a:pt x="7248889" y="1296987"/>
                  </a:cubicBezTo>
                  <a:cubicBezTo>
                    <a:pt x="7237777" y="1296987"/>
                    <a:pt x="7226664" y="1285875"/>
                    <a:pt x="7222960" y="1274762"/>
                  </a:cubicBezTo>
                  <a:cubicBezTo>
                    <a:pt x="7219256" y="1259945"/>
                    <a:pt x="7222960" y="1252537"/>
                    <a:pt x="7234073" y="1252537"/>
                  </a:cubicBezTo>
                  <a:close/>
                  <a:moveTo>
                    <a:pt x="6164627" y="1252537"/>
                  </a:moveTo>
                  <a:cubicBezTo>
                    <a:pt x="6172035" y="1252537"/>
                    <a:pt x="6183148" y="1263650"/>
                    <a:pt x="6186852" y="1274762"/>
                  </a:cubicBezTo>
                  <a:cubicBezTo>
                    <a:pt x="6190556" y="1289579"/>
                    <a:pt x="6183148" y="1296987"/>
                    <a:pt x="6172035" y="1296987"/>
                  </a:cubicBezTo>
                  <a:cubicBezTo>
                    <a:pt x="6160923" y="1296987"/>
                    <a:pt x="6149810" y="1285875"/>
                    <a:pt x="6149810" y="1274762"/>
                  </a:cubicBezTo>
                  <a:cubicBezTo>
                    <a:pt x="6146106" y="1263650"/>
                    <a:pt x="6153515" y="1252537"/>
                    <a:pt x="6164627" y="1252537"/>
                  </a:cubicBezTo>
                  <a:close/>
                  <a:moveTo>
                    <a:pt x="6100201" y="1252537"/>
                  </a:moveTo>
                  <a:cubicBezTo>
                    <a:pt x="6111710" y="1252537"/>
                    <a:pt x="6123220" y="1263794"/>
                    <a:pt x="6123220" y="1275051"/>
                  </a:cubicBezTo>
                  <a:cubicBezTo>
                    <a:pt x="6127056" y="1286308"/>
                    <a:pt x="6119383" y="1293812"/>
                    <a:pt x="6107874" y="1293812"/>
                  </a:cubicBezTo>
                  <a:cubicBezTo>
                    <a:pt x="6096364" y="1293812"/>
                    <a:pt x="6088691" y="1286308"/>
                    <a:pt x="6084855" y="1271298"/>
                  </a:cubicBezTo>
                  <a:cubicBezTo>
                    <a:pt x="6081018" y="1260042"/>
                    <a:pt x="6088691" y="1252537"/>
                    <a:pt x="6100201" y="1252537"/>
                  </a:cubicBezTo>
                  <a:close/>
                  <a:moveTo>
                    <a:pt x="2445154" y="1252537"/>
                  </a:moveTo>
                  <a:cubicBezTo>
                    <a:pt x="2452725" y="1252537"/>
                    <a:pt x="2460291" y="1259945"/>
                    <a:pt x="2452725" y="1271058"/>
                  </a:cubicBezTo>
                  <a:cubicBezTo>
                    <a:pt x="2448942" y="1282170"/>
                    <a:pt x="2433796" y="1293283"/>
                    <a:pt x="2426226" y="1293283"/>
                  </a:cubicBezTo>
                  <a:cubicBezTo>
                    <a:pt x="2414874" y="1296987"/>
                    <a:pt x="2411087" y="1285875"/>
                    <a:pt x="2414874" y="1274762"/>
                  </a:cubicBezTo>
                  <a:cubicBezTo>
                    <a:pt x="2422444" y="1263650"/>
                    <a:pt x="2433796" y="1252537"/>
                    <a:pt x="2445154" y="1252537"/>
                  </a:cubicBezTo>
                  <a:close/>
                  <a:moveTo>
                    <a:pt x="1499547" y="1252537"/>
                  </a:moveTo>
                  <a:cubicBezTo>
                    <a:pt x="1507119" y="1252537"/>
                    <a:pt x="1510905" y="1259945"/>
                    <a:pt x="1503332" y="1271058"/>
                  </a:cubicBezTo>
                  <a:cubicBezTo>
                    <a:pt x="1495761" y="1282170"/>
                    <a:pt x="1484402" y="1293283"/>
                    <a:pt x="1473044" y="1296987"/>
                  </a:cubicBezTo>
                  <a:cubicBezTo>
                    <a:pt x="1465472" y="1296987"/>
                    <a:pt x="1461687" y="1289579"/>
                    <a:pt x="1469258" y="1278466"/>
                  </a:cubicBezTo>
                  <a:cubicBezTo>
                    <a:pt x="1476831" y="1263650"/>
                    <a:pt x="1488188" y="1256241"/>
                    <a:pt x="1499547" y="1252537"/>
                  </a:cubicBezTo>
                  <a:close/>
                  <a:moveTo>
                    <a:pt x="8360913" y="1249362"/>
                  </a:moveTo>
                  <a:cubicBezTo>
                    <a:pt x="8372270" y="1249362"/>
                    <a:pt x="8383627" y="1260475"/>
                    <a:pt x="8391198" y="1271587"/>
                  </a:cubicBezTo>
                  <a:cubicBezTo>
                    <a:pt x="8398769" y="1286404"/>
                    <a:pt x="8394983" y="1293812"/>
                    <a:pt x="8387412" y="1293812"/>
                  </a:cubicBezTo>
                  <a:cubicBezTo>
                    <a:pt x="8376055" y="1290108"/>
                    <a:pt x="8364698" y="1278995"/>
                    <a:pt x="8357127" y="1267883"/>
                  </a:cubicBezTo>
                  <a:cubicBezTo>
                    <a:pt x="8349556" y="1256770"/>
                    <a:pt x="8353342" y="1249362"/>
                    <a:pt x="8360913" y="1249362"/>
                  </a:cubicBezTo>
                  <a:close/>
                  <a:moveTo>
                    <a:pt x="7173748" y="1249362"/>
                  </a:moveTo>
                  <a:cubicBezTo>
                    <a:pt x="7184860" y="1249362"/>
                    <a:pt x="7195973" y="1260475"/>
                    <a:pt x="7199677" y="1271587"/>
                  </a:cubicBezTo>
                  <a:cubicBezTo>
                    <a:pt x="7203381" y="1282700"/>
                    <a:pt x="7199677" y="1293812"/>
                    <a:pt x="7188565" y="1290108"/>
                  </a:cubicBezTo>
                  <a:cubicBezTo>
                    <a:pt x="7177452" y="1290108"/>
                    <a:pt x="7166340" y="1278995"/>
                    <a:pt x="7162635" y="1267883"/>
                  </a:cubicBezTo>
                  <a:cubicBezTo>
                    <a:pt x="7158931" y="1256770"/>
                    <a:pt x="7162635" y="1249362"/>
                    <a:pt x="7173748" y="1249362"/>
                  </a:cubicBezTo>
                  <a:close/>
                  <a:moveTo>
                    <a:pt x="6039876" y="1249362"/>
                  </a:moveTo>
                  <a:cubicBezTo>
                    <a:pt x="6047549" y="1249362"/>
                    <a:pt x="6059058" y="1260475"/>
                    <a:pt x="6062895" y="1271587"/>
                  </a:cubicBezTo>
                  <a:cubicBezTo>
                    <a:pt x="6066731" y="1282700"/>
                    <a:pt x="6059058" y="1293812"/>
                    <a:pt x="6047549" y="1293812"/>
                  </a:cubicBezTo>
                  <a:cubicBezTo>
                    <a:pt x="6036039" y="1293812"/>
                    <a:pt x="6024530" y="1282700"/>
                    <a:pt x="6024530" y="1271587"/>
                  </a:cubicBezTo>
                  <a:cubicBezTo>
                    <a:pt x="6020693" y="1260475"/>
                    <a:pt x="6028366" y="1249362"/>
                    <a:pt x="6039876" y="1249362"/>
                  </a:cubicBezTo>
                  <a:close/>
                  <a:moveTo>
                    <a:pt x="5975714" y="1249362"/>
                  </a:moveTo>
                  <a:cubicBezTo>
                    <a:pt x="5986827" y="1249362"/>
                    <a:pt x="5997939" y="1256867"/>
                    <a:pt x="5997939" y="1271876"/>
                  </a:cubicBezTo>
                  <a:cubicBezTo>
                    <a:pt x="6001643" y="1283133"/>
                    <a:pt x="5994235" y="1290637"/>
                    <a:pt x="5983122" y="1290637"/>
                  </a:cubicBezTo>
                  <a:cubicBezTo>
                    <a:pt x="5972010" y="1290637"/>
                    <a:pt x="5964602" y="1279380"/>
                    <a:pt x="5960897" y="1268123"/>
                  </a:cubicBezTo>
                  <a:cubicBezTo>
                    <a:pt x="5957193" y="1256867"/>
                    <a:pt x="5964602" y="1249362"/>
                    <a:pt x="5975714" y="1249362"/>
                  </a:cubicBezTo>
                  <a:close/>
                  <a:moveTo>
                    <a:pt x="1959391" y="1248386"/>
                  </a:moveTo>
                  <a:cubicBezTo>
                    <a:pt x="1970749" y="1244600"/>
                    <a:pt x="1974534" y="1255957"/>
                    <a:pt x="1966963" y="1267314"/>
                  </a:cubicBezTo>
                  <a:cubicBezTo>
                    <a:pt x="1959391" y="1278671"/>
                    <a:pt x="1948033" y="1290028"/>
                    <a:pt x="1936674" y="1290028"/>
                  </a:cubicBezTo>
                  <a:cubicBezTo>
                    <a:pt x="1929103" y="1293813"/>
                    <a:pt x="1925317" y="1282456"/>
                    <a:pt x="1932888" y="1271099"/>
                  </a:cubicBezTo>
                  <a:cubicBezTo>
                    <a:pt x="1936674" y="1259743"/>
                    <a:pt x="1951819" y="1248386"/>
                    <a:pt x="1959391" y="1248386"/>
                  </a:cubicBezTo>
                  <a:close/>
                  <a:moveTo>
                    <a:pt x="7840366" y="1248385"/>
                  </a:moveTo>
                  <a:cubicBezTo>
                    <a:pt x="7851875" y="1248385"/>
                    <a:pt x="7863384" y="1259742"/>
                    <a:pt x="7871058" y="1271098"/>
                  </a:cubicBezTo>
                  <a:cubicBezTo>
                    <a:pt x="7874894" y="1282455"/>
                    <a:pt x="7871058" y="1293812"/>
                    <a:pt x="7863384" y="1290027"/>
                  </a:cubicBezTo>
                  <a:cubicBezTo>
                    <a:pt x="7851875" y="1290027"/>
                    <a:pt x="7840366" y="1278670"/>
                    <a:pt x="7832692" y="1267313"/>
                  </a:cubicBezTo>
                  <a:cubicBezTo>
                    <a:pt x="7828856" y="1255956"/>
                    <a:pt x="7828856" y="1244599"/>
                    <a:pt x="7840366" y="1248385"/>
                  </a:cubicBezTo>
                  <a:close/>
                  <a:moveTo>
                    <a:pt x="1164371" y="1248385"/>
                  </a:moveTo>
                  <a:cubicBezTo>
                    <a:pt x="1175881" y="1244599"/>
                    <a:pt x="1175881" y="1252170"/>
                    <a:pt x="1168208" y="1267313"/>
                  </a:cubicBezTo>
                  <a:cubicBezTo>
                    <a:pt x="1160535" y="1278670"/>
                    <a:pt x="1149024" y="1290027"/>
                    <a:pt x="1137513" y="1290027"/>
                  </a:cubicBezTo>
                  <a:cubicBezTo>
                    <a:pt x="1129839" y="1293812"/>
                    <a:pt x="1129839" y="1282455"/>
                    <a:pt x="1133676" y="1271098"/>
                  </a:cubicBezTo>
                  <a:cubicBezTo>
                    <a:pt x="1141349" y="1259742"/>
                    <a:pt x="1156697" y="1248385"/>
                    <a:pt x="1164371" y="1248385"/>
                  </a:cubicBezTo>
                  <a:close/>
                  <a:moveTo>
                    <a:pt x="1552185" y="1245210"/>
                  </a:moveTo>
                  <a:cubicBezTo>
                    <a:pt x="1563298" y="1241424"/>
                    <a:pt x="1563298" y="1252781"/>
                    <a:pt x="1559594" y="1264138"/>
                  </a:cubicBezTo>
                  <a:cubicBezTo>
                    <a:pt x="1552185" y="1275495"/>
                    <a:pt x="1537366" y="1286852"/>
                    <a:pt x="1529957" y="1286852"/>
                  </a:cubicBezTo>
                  <a:cubicBezTo>
                    <a:pt x="1518843" y="1290637"/>
                    <a:pt x="1518843" y="1283066"/>
                    <a:pt x="1522548" y="1267923"/>
                  </a:cubicBezTo>
                  <a:cubicBezTo>
                    <a:pt x="1529957" y="1256567"/>
                    <a:pt x="1544775" y="1245210"/>
                    <a:pt x="1552185" y="1245210"/>
                  </a:cubicBezTo>
                  <a:close/>
                  <a:moveTo>
                    <a:pt x="7113423" y="1245128"/>
                  </a:moveTo>
                  <a:cubicBezTo>
                    <a:pt x="7124535" y="1245128"/>
                    <a:pt x="7135648" y="1256241"/>
                    <a:pt x="7139352" y="1267353"/>
                  </a:cubicBezTo>
                  <a:cubicBezTo>
                    <a:pt x="7143056" y="1278466"/>
                    <a:pt x="7139352" y="1285874"/>
                    <a:pt x="7128240" y="1285874"/>
                  </a:cubicBezTo>
                  <a:cubicBezTo>
                    <a:pt x="7120831" y="1285874"/>
                    <a:pt x="7106015" y="1274762"/>
                    <a:pt x="7102310" y="1263649"/>
                  </a:cubicBezTo>
                  <a:cubicBezTo>
                    <a:pt x="7098606" y="1252537"/>
                    <a:pt x="7102310" y="1241424"/>
                    <a:pt x="7113423" y="1245128"/>
                  </a:cubicBezTo>
                  <a:close/>
                  <a:moveTo>
                    <a:pt x="2502100" y="1244600"/>
                  </a:moveTo>
                  <a:cubicBezTo>
                    <a:pt x="2513606" y="1244600"/>
                    <a:pt x="2517441" y="1252273"/>
                    <a:pt x="2513606" y="1263783"/>
                  </a:cubicBezTo>
                  <a:cubicBezTo>
                    <a:pt x="2505936" y="1279129"/>
                    <a:pt x="2494425" y="1286802"/>
                    <a:pt x="2482915" y="1290638"/>
                  </a:cubicBezTo>
                  <a:cubicBezTo>
                    <a:pt x="2475239" y="1290638"/>
                    <a:pt x="2471405" y="1282965"/>
                    <a:pt x="2475239" y="1267619"/>
                  </a:cubicBezTo>
                  <a:cubicBezTo>
                    <a:pt x="2479076" y="1256110"/>
                    <a:pt x="2494425" y="1244600"/>
                    <a:pt x="2502100" y="1244600"/>
                  </a:cubicBezTo>
                  <a:close/>
                  <a:moveTo>
                    <a:pt x="847744" y="1244600"/>
                  </a:moveTo>
                  <a:cubicBezTo>
                    <a:pt x="855153" y="1244600"/>
                    <a:pt x="855153" y="1252273"/>
                    <a:pt x="847744" y="1263783"/>
                  </a:cubicBezTo>
                  <a:cubicBezTo>
                    <a:pt x="840335" y="1275292"/>
                    <a:pt x="829222" y="1286802"/>
                    <a:pt x="818108" y="1290638"/>
                  </a:cubicBezTo>
                  <a:cubicBezTo>
                    <a:pt x="810699" y="1290638"/>
                    <a:pt x="810699" y="1282965"/>
                    <a:pt x="818108" y="1271456"/>
                  </a:cubicBezTo>
                  <a:cubicBezTo>
                    <a:pt x="825517" y="1259946"/>
                    <a:pt x="836631" y="1248437"/>
                    <a:pt x="847744" y="1244600"/>
                  </a:cubicBezTo>
                  <a:close/>
                  <a:moveTo>
                    <a:pt x="5915630" y="1244599"/>
                  </a:moveTo>
                  <a:cubicBezTo>
                    <a:pt x="5926886" y="1244599"/>
                    <a:pt x="5934391" y="1256109"/>
                    <a:pt x="5938143" y="1267618"/>
                  </a:cubicBezTo>
                  <a:cubicBezTo>
                    <a:pt x="5938143" y="1279128"/>
                    <a:pt x="5930639" y="1290637"/>
                    <a:pt x="5923134" y="1290637"/>
                  </a:cubicBezTo>
                  <a:cubicBezTo>
                    <a:pt x="5911877" y="1290637"/>
                    <a:pt x="5900621" y="1279128"/>
                    <a:pt x="5896868" y="1267618"/>
                  </a:cubicBezTo>
                  <a:cubicBezTo>
                    <a:pt x="5896868" y="1256109"/>
                    <a:pt x="5904373" y="1244599"/>
                    <a:pt x="5915630" y="1244599"/>
                  </a:cubicBezTo>
                  <a:close/>
                  <a:moveTo>
                    <a:pt x="5851889" y="1244599"/>
                  </a:moveTo>
                  <a:cubicBezTo>
                    <a:pt x="5863002" y="1244599"/>
                    <a:pt x="5874114" y="1252104"/>
                    <a:pt x="5874114" y="1267113"/>
                  </a:cubicBezTo>
                  <a:cubicBezTo>
                    <a:pt x="5877818" y="1278370"/>
                    <a:pt x="5870410" y="1285874"/>
                    <a:pt x="5859297" y="1285874"/>
                  </a:cubicBezTo>
                  <a:cubicBezTo>
                    <a:pt x="5848185" y="1285874"/>
                    <a:pt x="5837072" y="1274617"/>
                    <a:pt x="5837072" y="1263360"/>
                  </a:cubicBezTo>
                  <a:cubicBezTo>
                    <a:pt x="5833368" y="1252104"/>
                    <a:pt x="5840777" y="1244599"/>
                    <a:pt x="5851889" y="1244599"/>
                  </a:cubicBezTo>
                  <a:close/>
                  <a:moveTo>
                    <a:pt x="8308280" y="1241425"/>
                  </a:moveTo>
                  <a:cubicBezTo>
                    <a:pt x="8315689" y="1241425"/>
                    <a:pt x="8330506" y="1252538"/>
                    <a:pt x="8337914" y="1263650"/>
                  </a:cubicBezTo>
                  <a:cubicBezTo>
                    <a:pt x="8341618" y="1278467"/>
                    <a:pt x="8341618" y="1285875"/>
                    <a:pt x="8330506" y="1285875"/>
                  </a:cubicBezTo>
                  <a:cubicBezTo>
                    <a:pt x="8323097" y="1282171"/>
                    <a:pt x="8308280" y="1271058"/>
                    <a:pt x="8300872" y="1259946"/>
                  </a:cubicBezTo>
                  <a:cubicBezTo>
                    <a:pt x="8297168" y="1248833"/>
                    <a:pt x="8297168" y="1241425"/>
                    <a:pt x="8308280" y="1241425"/>
                  </a:cubicBezTo>
                  <a:close/>
                  <a:moveTo>
                    <a:pt x="7783673" y="1241424"/>
                  </a:moveTo>
                  <a:cubicBezTo>
                    <a:pt x="7795030" y="1241424"/>
                    <a:pt x="7806387" y="1252537"/>
                    <a:pt x="7810173" y="1263649"/>
                  </a:cubicBezTo>
                  <a:cubicBezTo>
                    <a:pt x="7817744" y="1278466"/>
                    <a:pt x="7813958" y="1285874"/>
                    <a:pt x="7802602" y="1285874"/>
                  </a:cubicBezTo>
                  <a:cubicBezTo>
                    <a:pt x="7795030" y="1282170"/>
                    <a:pt x="7779888" y="1271057"/>
                    <a:pt x="7776102" y="1259945"/>
                  </a:cubicBezTo>
                  <a:cubicBezTo>
                    <a:pt x="7768531" y="1248832"/>
                    <a:pt x="7772317" y="1241424"/>
                    <a:pt x="7783673" y="1241424"/>
                  </a:cubicBezTo>
                  <a:close/>
                  <a:moveTo>
                    <a:pt x="5791805" y="1241424"/>
                  </a:moveTo>
                  <a:cubicBezTo>
                    <a:pt x="5803061" y="1241424"/>
                    <a:pt x="5810566" y="1252537"/>
                    <a:pt x="5814318" y="1263649"/>
                  </a:cubicBezTo>
                  <a:cubicBezTo>
                    <a:pt x="5814318" y="1274762"/>
                    <a:pt x="5806814" y="1285874"/>
                    <a:pt x="5795557" y="1285874"/>
                  </a:cubicBezTo>
                  <a:cubicBezTo>
                    <a:pt x="5784300" y="1285874"/>
                    <a:pt x="5776796" y="1274762"/>
                    <a:pt x="5773043" y="1263649"/>
                  </a:cubicBezTo>
                  <a:cubicBezTo>
                    <a:pt x="5773043" y="1252537"/>
                    <a:pt x="5780548" y="1241424"/>
                    <a:pt x="5791805" y="1241424"/>
                  </a:cubicBezTo>
                  <a:close/>
                  <a:moveTo>
                    <a:pt x="4600170" y="1241424"/>
                  </a:moveTo>
                  <a:cubicBezTo>
                    <a:pt x="4611427" y="1241424"/>
                    <a:pt x="4618931" y="1248832"/>
                    <a:pt x="4618931" y="1263649"/>
                  </a:cubicBezTo>
                  <a:cubicBezTo>
                    <a:pt x="4618931" y="1274762"/>
                    <a:pt x="4607674" y="1282170"/>
                    <a:pt x="4596418" y="1282170"/>
                  </a:cubicBezTo>
                  <a:cubicBezTo>
                    <a:pt x="4585161" y="1285874"/>
                    <a:pt x="4577656" y="1274762"/>
                    <a:pt x="4577656" y="1263649"/>
                  </a:cubicBezTo>
                  <a:cubicBezTo>
                    <a:pt x="4581409" y="1252537"/>
                    <a:pt x="4588913" y="1241424"/>
                    <a:pt x="4600170" y="1241424"/>
                  </a:cubicBezTo>
                  <a:close/>
                  <a:moveTo>
                    <a:pt x="4665257" y="1240499"/>
                  </a:moveTo>
                  <a:cubicBezTo>
                    <a:pt x="4676514" y="1236662"/>
                    <a:pt x="4684018" y="1248172"/>
                    <a:pt x="4684018" y="1259681"/>
                  </a:cubicBezTo>
                  <a:cubicBezTo>
                    <a:pt x="4680266" y="1271191"/>
                    <a:pt x="4672761" y="1282700"/>
                    <a:pt x="4661505" y="1282700"/>
                  </a:cubicBezTo>
                  <a:cubicBezTo>
                    <a:pt x="4650248" y="1282700"/>
                    <a:pt x="4642743" y="1275027"/>
                    <a:pt x="4642743" y="1259681"/>
                  </a:cubicBezTo>
                  <a:cubicBezTo>
                    <a:pt x="4642743" y="1248172"/>
                    <a:pt x="4654000" y="1240499"/>
                    <a:pt x="4665257" y="1240499"/>
                  </a:cubicBezTo>
                  <a:close/>
                  <a:moveTo>
                    <a:pt x="2016531" y="1240448"/>
                  </a:moveTo>
                  <a:cubicBezTo>
                    <a:pt x="2027888" y="1236662"/>
                    <a:pt x="2031673" y="1248019"/>
                    <a:pt x="2024100" y="1259376"/>
                  </a:cubicBezTo>
                  <a:cubicBezTo>
                    <a:pt x="2020317" y="1270733"/>
                    <a:pt x="2005175" y="1282090"/>
                    <a:pt x="1993818" y="1282090"/>
                  </a:cubicBezTo>
                  <a:cubicBezTo>
                    <a:pt x="1986250" y="1285875"/>
                    <a:pt x="1982469" y="1274518"/>
                    <a:pt x="1990035" y="1263161"/>
                  </a:cubicBezTo>
                  <a:cubicBezTo>
                    <a:pt x="1993818" y="1251805"/>
                    <a:pt x="2008960" y="1240448"/>
                    <a:pt x="2016531" y="1240448"/>
                  </a:cubicBezTo>
                  <a:close/>
                  <a:moveTo>
                    <a:pt x="1609096" y="1237273"/>
                  </a:moveTo>
                  <a:cubicBezTo>
                    <a:pt x="1616669" y="1233487"/>
                    <a:pt x="1620455" y="1244844"/>
                    <a:pt x="1612882" y="1256201"/>
                  </a:cubicBezTo>
                  <a:cubicBezTo>
                    <a:pt x="1605311" y="1267558"/>
                    <a:pt x="1593952" y="1278915"/>
                    <a:pt x="1582594" y="1278915"/>
                  </a:cubicBezTo>
                  <a:cubicBezTo>
                    <a:pt x="1575022" y="1282700"/>
                    <a:pt x="1571236" y="1271343"/>
                    <a:pt x="1578808" y="1259986"/>
                  </a:cubicBezTo>
                  <a:cubicBezTo>
                    <a:pt x="1586381" y="1248630"/>
                    <a:pt x="1597738" y="1237273"/>
                    <a:pt x="1609096" y="1237273"/>
                  </a:cubicBezTo>
                  <a:close/>
                  <a:moveTo>
                    <a:pt x="896555" y="1237273"/>
                  </a:moveTo>
                  <a:cubicBezTo>
                    <a:pt x="907546" y="1233487"/>
                    <a:pt x="907546" y="1241058"/>
                    <a:pt x="900219" y="1256201"/>
                  </a:cubicBezTo>
                  <a:cubicBezTo>
                    <a:pt x="892890" y="1267558"/>
                    <a:pt x="878236" y="1278915"/>
                    <a:pt x="870908" y="1278915"/>
                  </a:cubicBezTo>
                  <a:cubicBezTo>
                    <a:pt x="863580" y="1282700"/>
                    <a:pt x="859916" y="1271343"/>
                    <a:pt x="867245" y="1259986"/>
                  </a:cubicBezTo>
                  <a:cubicBezTo>
                    <a:pt x="874572" y="1248630"/>
                    <a:pt x="889227" y="1237273"/>
                    <a:pt x="896555" y="1237273"/>
                  </a:cubicBezTo>
                  <a:close/>
                  <a:moveTo>
                    <a:pt x="7053424" y="1236662"/>
                  </a:moveTo>
                  <a:cubicBezTo>
                    <a:pt x="7064781" y="1240499"/>
                    <a:pt x="7076137" y="1248172"/>
                    <a:pt x="7079923" y="1263518"/>
                  </a:cubicBezTo>
                  <a:cubicBezTo>
                    <a:pt x="7087494" y="1275027"/>
                    <a:pt x="7079923" y="1282700"/>
                    <a:pt x="7068566" y="1282700"/>
                  </a:cubicBezTo>
                  <a:cubicBezTo>
                    <a:pt x="7060995" y="1282700"/>
                    <a:pt x="7049638" y="1271191"/>
                    <a:pt x="7042067" y="1259681"/>
                  </a:cubicBezTo>
                  <a:cubicBezTo>
                    <a:pt x="7038281" y="1248172"/>
                    <a:pt x="7045852" y="1236662"/>
                    <a:pt x="7053424" y="1236662"/>
                  </a:cubicBezTo>
                  <a:close/>
                  <a:moveTo>
                    <a:pt x="4913413" y="1236662"/>
                  </a:moveTo>
                  <a:cubicBezTo>
                    <a:pt x="4924367" y="1236662"/>
                    <a:pt x="4931669" y="1244455"/>
                    <a:pt x="4931669" y="1256145"/>
                  </a:cubicBezTo>
                  <a:cubicBezTo>
                    <a:pt x="4931669" y="1267835"/>
                    <a:pt x="4924367" y="1279525"/>
                    <a:pt x="4913413" y="1279525"/>
                  </a:cubicBezTo>
                  <a:cubicBezTo>
                    <a:pt x="4902459" y="1279525"/>
                    <a:pt x="4895156" y="1271732"/>
                    <a:pt x="4895156" y="1256145"/>
                  </a:cubicBezTo>
                  <a:cubicBezTo>
                    <a:pt x="4895156" y="1244455"/>
                    <a:pt x="4902459" y="1236662"/>
                    <a:pt x="4913413" y="1236662"/>
                  </a:cubicBezTo>
                  <a:close/>
                  <a:moveTo>
                    <a:pt x="4852582" y="1236662"/>
                  </a:moveTo>
                  <a:cubicBezTo>
                    <a:pt x="4863839" y="1236662"/>
                    <a:pt x="4871343" y="1244455"/>
                    <a:pt x="4871343" y="1256145"/>
                  </a:cubicBezTo>
                  <a:cubicBezTo>
                    <a:pt x="4871343" y="1271732"/>
                    <a:pt x="4860086" y="1279525"/>
                    <a:pt x="4848830" y="1279525"/>
                  </a:cubicBezTo>
                  <a:cubicBezTo>
                    <a:pt x="4837573" y="1279525"/>
                    <a:pt x="4830068" y="1271732"/>
                    <a:pt x="4830068" y="1260042"/>
                  </a:cubicBezTo>
                  <a:cubicBezTo>
                    <a:pt x="4830068" y="1244455"/>
                    <a:pt x="4841325" y="1236662"/>
                    <a:pt x="4852582" y="1236662"/>
                  </a:cubicBezTo>
                  <a:close/>
                  <a:moveTo>
                    <a:pt x="4789082" y="1236662"/>
                  </a:moveTo>
                  <a:cubicBezTo>
                    <a:pt x="4800339" y="1236662"/>
                    <a:pt x="4807843" y="1244335"/>
                    <a:pt x="4807843" y="1259681"/>
                  </a:cubicBezTo>
                  <a:cubicBezTo>
                    <a:pt x="4807843" y="1271191"/>
                    <a:pt x="4800339" y="1278864"/>
                    <a:pt x="4789082" y="1282700"/>
                  </a:cubicBezTo>
                  <a:cubicBezTo>
                    <a:pt x="4777825" y="1282700"/>
                    <a:pt x="4766568" y="1271191"/>
                    <a:pt x="4770321" y="1259681"/>
                  </a:cubicBezTo>
                  <a:cubicBezTo>
                    <a:pt x="4770321" y="1248172"/>
                    <a:pt x="4777825" y="1236662"/>
                    <a:pt x="4789082" y="1236662"/>
                  </a:cubicBezTo>
                  <a:close/>
                  <a:moveTo>
                    <a:pt x="4725293" y="1236662"/>
                  </a:moveTo>
                  <a:cubicBezTo>
                    <a:pt x="4735814" y="1236662"/>
                    <a:pt x="4744343" y="1246968"/>
                    <a:pt x="4744343" y="1259681"/>
                  </a:cubicBezTo>
                  <a:cubicBezTo>
                    <a:pt x="4744343" y="1272394"/>
                    <a:pt x="4735814" y="1282700"/>
                    <a:pt x="4725293" y="1282700"/>
                  </a:cubicBezTo>
                  <a:cubicBezTo>
                    <a:pt x="4714772" y="1282700"/>
                    <a:pt x="4706243" y="1272394"/>
                    <a:pt x="4706243" y="1259681"/>
                  </a:cubicBezTo>
                  <a:cubicBezTo>
                    <a:pt x="4706243" y="1246968"/>
                    <a:pt x="4714772" y="1236662"/>
                    <a:pt x="4725293" y="1236662"/>
                  </a:cubicBezTo>
                  <a:close/>
                  <a:moveTo>
                    <a:pt x="2562623" y="1236662"/>
                  </a:moveTo>
                  <a:cubicBezTo>
                    <a:pt x="2570199" y="1236662"/>
                    <a:pt x="2577769" y="1244335"/>
                    <a:pt x="2570199" y="1259681"/>
                  </a:cubicBezTo>
                  <a:cubicBezTo>
                    <a:pt x="2566413" y="1271191"/>
                    <a:pt x="2555053" y="1282700"/>
                    <a:pt x="2543696" y="1282700"/>
                  </a:cubicBezTo>
                  <a:cubicBezTo>
                    <a:pt x="2532339" y="1282700"/>
                    <a:pt x="2528554" y="1275027"/>
                    <a:pt x="2536126" y="1263518"/>
                  </a:cubicBezTo>
                  <a:cubicBezTo>
                    <a:pt x="2539909" y="1252008"/>
                    <a:pt x="2551268" y="1240499"/>
                    <a:pt x="2562623" y="1236662"/>
                  </a:cubicBezTo>
                  <a:close/>
                  <a:moveTo>
                    <a:pt x="1217160" y="1236662"/>
                  </a:moveTo>
                  <a:cubicBezTo>
                    <a:pt x="1228274" y="1236662"/>
                    <a:pt x="1228274" y="1244335"/>
                    <a:pt x="1220865" y="1255845"/>
                  </a:cubicBezTo>
                  <a:cubicBezTo>
                    <a:pt x="1213456" y="1267354"/>
                    <a:pt x="1202342" y="1278864"/>
                    <a:pt x="1191229" y="1282700"/>
                  </a:cubicBezTo>
                  <a:cubicBezTo>
                    <a:pt x="1183820" y="1282700"/>
                    <a:pt x="1183820" y="1275027"/>
                    <a:pt x="1187524" y="1263518"/>
                  </a:cubicBezTo>
                  <a:cubicBezTo>
                    <a:pt x="1194933" y="1252008"/>
                    <a:pt x="1209751" y="1240499"/>
                    <a:pt x="1217160" y="1236662"/>
                  </a:cubicBezTo>
                  <a:close/>
                  <a:moveTo>
                    <a:pt x="2072088" y="1234098"/>
                  </a:moveTo>
                  <a:cubicBezTo>
                    <a:pt x="2083443" y="1230312"/>
                    <a:pt x="2087228" y="1241669"/>
                    <a:pt x="2079658" y="1253026"/>
                  </a:cubicBezTo>
                  <a:cubicBezTo>
                    <a:pt x="2075873" y="1264383"/>
                    <a:pt x="2060733" y="1275740"/>
                    <a:pt x="2053163" y="1275740"/>
                  </a:cubicBezTo>
                  <a:cubicBezTo>
                    <a:pt x="2041807" y="1279525"/>
                    <a:pt x="2038023" y="1268168"/>
                    <a:pt x="2045593" y="1256811"/>
                  </a:cubicBezTo>
                  <a:cubicBezTo>
                    <a:pt x="2049378" y="1245455"/>
                    <a:pt x="2064518" y="1234098"/>
                    <a:pt x="2072088" y="1234098"/>
                  </a:cubicBezTo>
                  <a:close/>
                  <a:moveTo>
                    <a:pt x="9068937" y="1233487"/>
                  </a:moveTo>
                  <a:cubicBezTo>
                    <a:pt x="9076508" y="1237324"/>
                    <a:pt x="9087865" y="1248833"/>
                    <a:pt x="9099222" y="1260343"/>
                  </a:cubicBezTo>
                  <a:cubicBezTo>
                    <a:pt x="9106793" y="1271852"/>
                    <a:pt x="9103007" y="1279525"/>
                    <a:pt x="9095436" y="1279525"/>
                  </a:cubicBezTo>
                  <a:cubicBezTo>
                    <a:pt x="9087865" y="1275689"/>
                    <a:pt x="9072722" y="1268016"/>
                    <a:pt x="9065151" y="1252670"/>
                  </a:cubicBezTo>
                  <a:cubicBezTo>
                    <a:pt x="9057580" y="1241160"/>
                    <a:pt x="9057580" y="1233487"/>
                    <a:pt x="9068937" y="1233487"/>
                  </a:cubicBezTo>
                  <a:close/>
                  <a:moveTo>
                    <a:pt x="8251375" y="1233487"/>
                  </a:moveTo>
                  <a:cubicBezTo>
                    <a:pt x="8262732" y="1233487"/>
                    <a:pt x="8274089" y="1244997"/>
                    <a:pt x="8281660" y="1256506"/>
                  </a:cubicBezTo>
                  <a:cubicBezTo>
                    <a:pt x="8289231" y="1271852"/>
                    <a:pt x="8285445" y="1279525"/>
                    <a:pt x="8277874" y="1279525"/>
                  </a:cubicBezTo>
                  <a:cubicBezTo>
                    <a:pt x="8266517" y="1275689"/>
                    <a:pt x="8255160" y="1264179"/>
                    <a:pt x="8247589" y="1252670"/>
                  </a:cubicBezTo>
                  <a:cubicBezTo>
                    <a:pt x="8240018" y="1241160"/>
                    <a:pt x="8243804" y="1233487"/>
                    <a:pt x="8251375" y="1233487"/>
                  </a:cubicBezTo>
                  <a:close/>
                  <a:moveTo>
                    <a:pt x="7728110" y="1233487"/>
                  </a:moveTo>
                  <a:cubicBezTo>
                    <a:pt x="7735682" y="1237324"/>
                    <a:pt x="7750824" y="1248833"/>
                    <a:pt x="7754610" y="1260343"/>
                  </a:cubicBezTo>
                  <a:cubicBezTo>
                    <a:pt x="7762181" y="1271852"/>
                    <a:pt x="7758395" y="1279525"/>
                    <a:pt x="7747039" y="1279525"/>
                  </a:cubicBezTo>
                  <a:cubicBezTo>
                    <a:pt x="7739467" y="1279525"/>
                    <a:pt x="7724325" y="1268016"/>
                    <a:pt x="7720539" y="1256506"/>
                  </a:cubicBezTo>
                  <a:cubicBezTo>
                    <a:pt x="7712968" y="1241160"/>
                    <a:pt x="7716754" y="1233487"/>
                    <a:pt x="7728110" y="1233487"/>
                  </a:cubicBezTo>
                  <a:close/>
                  <a:moveTo>
                    <a:pt x="6993099" y="1233487"/>
                  </a:moveTo>
                  <a:cubicBezTo>
                    <a:pt x="7004456" y="1233487"/>
                    <a:pt x="7015812" y="1244997"/>
                    <a:pt x="7019598" y="1256506"/>
                  </a:cubicBezTo>
                  <a:cubicBezTo>
                    <a:pt x="7027169" y="1271852"/>
                    <a:pt x="7019598" y="1279525"/>
                    <a:pt x="7012027" y="1279525"/>
                  </a:cubicBezTo>
                  <a:cubicBezTo>
                    <a:pt x="7000670" y="1279525"/>
                    <a:pt x="6989313" y="1268016"/>
                    <a:pt x="6985527" y="1256506"/>
                  </a:cubicBezTo>
                  <a:cubicBezTo>
                    <a:pt x="6977956" y="1241160"/>
                    <a:pt x="6985527" y="1233487"/>
                    <a:pt x="6993099" y="1233487"/>
                  </a:cubicBezTo>
                  <a:close/>
                  <a:moveTo>
                    <a:pt x="5041495" y="1233487"/>
                  </a:moveTo>
                  <a:cubicBezTo>
                    <a:pt x="5048999" y="1233487"/>
                    <a:pt x="5060256" y="1244997"/>
                    <a:pt x="5060256" y="1256506"/>
                  </a:cubicBezTo>
                  <a:cubicBezTo>
                    <a:pt x="5060256" y="1268016"/>
                    <a:pt x="5052752" y="1279525"/>
                    <a:pt x="5041495" y="1279525"/>
                  </a:cubicBezTo>
                  <a:cubicBezTo>
                    <a:pt x="5030238" y="1279525"/>
                    <a:pt x="5018981" y="1268016"/>
                    <a:pt x="5018981" y="1256506"/>
                  </a:cubicBezTo>
                  <a:cubicBezTo>
                    <a:pt x="5018981" y="1244997"/>
                    <a:pt x="5030238" y="1233487"/>
                    <a:pt x="5041495" y="1233487"/>
                  </a:cubicBezTo>
                  <a:close/>
                  <a:moveTo>
                    <a:pt x="4977706" y="1233487"/>
                  </a:moveTo>
                  <a:cubicBezTo>
                    <a:pt x="4988227" y="1233487"/>
                    <a:pt x="4996756" y="1243793"/>
                    <a:pt x="4996756" y="1256506"/>
                  </a:cubicBezTo>
                  <a:cubicBezTo>
                    <a:pt x="4996756" y="1269219"/>
                    <a:pt x="4988227" y="1279525"/>
                    <a:pt x="4977706" y="1279525"/>
                  </a:cubicBezTo>
                  <a:cubicBezTo>
                    <a:pt x="4967185" y="1279525"/>
                    <a:pt x="4958656" y="1269219"/>
                    <a:pt x="4958656" y="1256506"/>
                  </a:cubicBezTo>
                  <a:cubicBezTo>
                    <a:pt x="4958656" y="1243793"/>
                    <a:pt x="4967185" y="1233487"/>
                    <a:pt x="4977706" y="1233487"/>
                  </a:cubicBezTo>
                  <a:close/>
                  <a:moveTo>
                    <a:pt x="2618497" y="1233487"/>
                  </a:moveTo>
                  <a:cubicBezTo>
                    <a:pt x="2629616" y="1233487"/>
                    <a:pt x="2633322" y="1241160"/>
                    <a:pt x="2629616" y="1252670"/>
                  </a:cubicBezTo>
                  <a:cubicBezTo>
                    <a:pt x="2625913" y="1264179"/>
                    <a:pt x="2611091" y="1275689"/>
                    <a:pt x="2603677" y="1275689"/>
                  </a:cubicBezTo>
                  <a:cubicBezTo>
                    <a:pt x="2592572" y="1279525"/>
                    <a:pt x="2588871" y="1268016"/>
                    <a:pt x="2592572" y="1256506"/>
                  </a:cubicBezTo>
                  <a:cubicBezTo>
                    <a:pt x="2596273" y="1244997"/>
                    <a:pt x="2611091" y="1233487"/>
                    <a:pt x="2618497" y="1233487"/>
                  </a:cubicBezTo>
                  <a:close/>
                  <a:moveTo>
                    <a:pt x="7671164" y="1230312"/>
                  </a:moveTo>
                  <a:cubicBezTo>
                    <a:pt x="7678837" y="1230312"/>
                    <a:pt x="7694183" y="1241425"/>
                    <a:pt x="7698020" y="1252537"/>
                  </a:cubicBezTo>
                  <a:cubicBezTo>
                    <a:pt x="7701856" y="1263650"/>
                    <a:pt x="7701856" y="1274762"/>
                    <a:pt x="7690346" y="1271058"/>
                  </a:cubicBezTo>
                  <a:cubicBezTo>
                    <a:pt x="7678837" y="1271058"/>
                    <a:pt x="7667328" y="1259945"/>
                    <a:pt x="7659654" y="1248833"/>
                  </a:cubicBezTo>
                  <a:cubicBezTo>
                    <a:pt x="7655818" y="1237720"/>
                    <a:pt x="7659654" y="1230312"/>
                    <a:pt x="7671164" y="1230312"/>
                  </a:cubicBezTo>
                  <a:close/>
                  <a:moveTo>
                    <a:pt x="6936559" y="1230312"/>
                  </a:moveTo>
                  <a:cubicBezTo>
                    <a:pt x="6944131" y="1230312"/>
                    <a:pt x="6955487" y="1241425"/>
                    <a:pt x="6963059" y="1252537"/>
                  </a:cubicBezTo>
                  <a:cubicBezTo>
                    <a:pt x="6966844" y="1263650"/>
                    <a:pt x="6959273" y="1274762"/>
                    <a:pt x="6951702" y="1274762"/>
                  </a:cubicBezTo>
                  <a:cubicBezTo>
                    <a:pt x="6940345" y="1271058"/>
                    <a:pt x="6928988" y="1263650"/>
                    <a:pt x="6925202" y="1248833"/>
                  </a:cubicBezTo>
                  <a:cubicBezTo>
                    <a:pt x="6917631" y="1237720"/>
                    <a:pt x="6925202" y="1230312"/>
                    <a:pt x="6936559" y="1230312"/>
                  </a:cubicBezTo>
                  <a:close/>
                  <a:moveTo>
                    <a:pt x="1269554" y="1229335"/>
                  </a:moveTo>
                  <a:cubicBezTo>
                    <a:pt x="1280668" y="1225549"/>
                    <a:pt x="1280668" y="1236906"/>
                    <a:pt x="1273259" y="1248263"/>
                  </a:cubicBezTo>
                  <a:cubicBezTo>
                    <a:pt x="1265850" y="1259620"/>
                    <a:pt x="1254736" y="1270977"/>
                    <a:pt x="1243622" y="1270977"/>
                  </a:cubicBezTo>
                  <a:cubicBezTo>
                    <a:pt x="1236213" y="1274762"/>
                    <a:pt x="1236213" y="1263405"/>
                    <a:pt x="1239918" y="1252048"/>
                  </a:cubicBezTo>
                  <a:cubicBezTo>
                    <a:pt x="1247327" y="1240692"/>
                    <a:pt x="1262145" y="1229335"/>
                    <a:pt x="1269554" y="1229335"/>
                  </a:cubicBezTo>
                  <a:close/>
                  <a:moveTo>
                    <a:pt x="8199110" y="1225550"/>
                  </a:moveTo>
                  <a:cubicBezTo>
                    <a:pt x="8206437" y="1229387"/>
                    <a:pt x="8221091" y="1237060"/>
                    <a:pt x="8224754" y="1252406"/>
                  </a:cubicBezTo>
                  <a:cubicBezTo>
                    <a:pt x="8232081" y="1263915"/>
                    <a:pt x="8228418" y="1271588"/>
                    <a:pt x="8221091" y="1271588"/>
                  </a:cubicBezTo>
                  <a:cubicBezTo>
                    <a:pt x="8210100" y="1267752"/>
                    <a:pt x="8199110" y="1260079"/>
                    <a:pt x="8191783" y="1244733"/>
                  </a:cubicBezTo>
                  <a:cubicBezTo>
                    <a:pt x="8184456" y="1233223"/>
                    <a:pt x="8188119" y="1225550"/>
                    <a:pt x="8199110" y="1225550"/>
                  </a:cubicBezTo>
                  <a:close/>
                  <a:moveTo>
                    <a:pt x="2678830" y="1225550"/>
                  </a:moveTo>
                  <a:cubicBezTo>
                    <a:pt x="2689944" y="1225550"/>
                    <a:pt x="2693648" y="1233223"/>
                    <a:pt x="2689944" y="1244733"/>
                  </a:cubicBezTo>
                  <a:cubicBezTo>
                    <a:pt x="2682536" y="1260079"/>
                    <a:pt x="2671424" y="1267752"/>
                    <a:pt x="2660310" y="1271588"/>
                  </a:cubicBezTo>
                  <a:cubicBezTo>
                    <a:pt x="2652904" y="1271588"/>
                    <a:pt x="2649195" y="1263915"/>
                    <a:pt x="2652904" y="1248569"/>
                  </a:cubicBezTo>
                  <a:cubicBezTo>
                    <a:pt x="2656603" y="1237060"/>
                    <a:pt x="2667718" y="1225550"/>
                    <a:pt x="2678830" y="1225550"/>
                  </a:cubicBezTo>
                  <a:close/>
                  <a:moveTo>
                    <a:pt x="2129234" y="1225550"/>
                  </a:moveTo>
                  <a:cubicBezTo>
                    <a:pt x="2140591" y="1225550"/>
                    <a:pt x="2144375" y="1233223"/>
                    <a:pt x="2136805" y="1244733"/>
                  </a:cubicBezTo>
                  <a:cubicBezTo>
                    <a:pt x="2133021" y="1256242"/>
                    <a:pt x="2117876" y="1267752"/>
                    <a:pt x="2110309" y="1267752"/>
                  </a:cubicBezTo>
                  <a:cubicBezTo>
                    <a:pt x="2098952" y="1271588"/>
                    <a:pt x="2095166" y="1260079"/>
                    <a:pt x="2102739" y="1248569"/>
                  </a:cubicBezTo>
                  <a:cubicBezTo>
                    <a:pt x="2106521" y="1237060"/>
                    <a:pt x="2121660" y="1225550"/>
                    <a:pt x="2129234" y="1225550"/>
                  </a:cubicBezTo>
                  <a:close/>
                  <a:moveTo>
                    <a:pt x="949354" y="1225550"/>
                  </a:moveTo>
                  <a:cubicBezTo>
                    <a:pt x="956763" y="1225550"/>
                    <a:pt x="956763" y="1233223"/>
                    <a:pt x="949354" y="1244733"/>
                  </a:cubicBezTo>
                  <a:cubicBezTo>
                    <a:pt x="941945" y="1256242"/>
                    <a:pt x="930831" y="1267752"/>
                    <a:pt x="923422" y="1271588"/>
                  </a:cubicBezTo>
                  <a:cubicBezTo>
                    <a:pt x="912308" y="1271588"/>
                    <a:pt x="912308" y="1263915"/>
                    <a:pt x="919717" y="1252406"/>
                  </a:cubicBezTo>
                  <a:cubicBezTo>
                    <a:pt x="927126" y="1237060"/>
                    <a:pt x="938240" y="1229387"/>
                    <a:pt x="949354" y="1225550"/>
                  </a:cubicBezTo>
                  <a:close/>
                  <a:moveTo>
                    <a:pt x="6875827" y="1225549"/>
                  </a:moveTo>
                  <a:cubicBezTo>
                    <a:pt x="6883500" y="1225549"/>
                    <a:pt x="6898846" y="1237059"/>
                    <a:pt x="6902683" y="1248568"/>
                  </a:cubicBezTo>
                  <a:cubicBezTo>
                    <a:pt x="6906519" y="1260078"/>
                    <a:pt x="6898846" y="1271587"/>
                    <a:pt x="6891173" y="1267751"/>
                  </a:cubicBezTo>
                  <a:cubicBezTo>
                    <a:pt x="6879664" y="1267751"/>
                    <a:pt x="6868154" y="1260078"/>
                    <a:pt x="6864318" y="1244732"/>
                  </a:cubicBezTo>
                  <a:cubicBezTo>
                    <a:pt x="6860481" y="1233222"/>
                    <a:pt x="6864318" y="1225549"/>
                    <a:pt x="6875827" y="1225549"/>
                  </a:cubicBezTo>
                  <a:close/>
                  <a:moveTo>
                    <a:pt x="1661734" y="1225549"/>
                  </a:moveTo>
                  <a:cubicBezTo>
                    <a:pt x="1672848" y="1225549"/>
                    <a:pt x="1672848" y="1233222"/>
                    <a:pt x="1669143" y="1244732"/>
                  </a:cubicBezTo>
                  <a:cubicBezTo>
                    <a:pt x="1661734" y="1260078"/>
                    <a:pt x="1646916" y="1271587"/>
                    <a:pt x="1639507" y="1271587"/>
                  </a:cubicBezTo>
                  <a:cubicBezTo>
                    <a:pt x="1628393" y="1271587"/>
                    <a:pt x="1628393" y="1263914"/>
                    <a:pt x="1635802" y="1252405"/>
                  </a:cubicBezTo>
                  <a:cubicBezTo>
                    <a:pt x="1639507" y="1240895"/>
                    <a:pt x="1654325" y="1229386"/>
                    <a:pt x="1661734" y="1225549"/>
                  </a:cubicBezTo>
                  <a:close/>
                  <a:moveTo>
                    <a:pt x="2739321" y="1222904"/>
                  </a:moveTo>
                  <a:cubicBezTo>
                    <a:pt x="2746647" y="1219200"/>
                    <a:pt x="2753976" y="1230313"/>
                    <a:pt x="2746647" y="1241425"/>
                  </a:cubicBezTo>
                  <a:cubicBezTo>
                    <a:pt x="2742984" y="1252538"/>
                    <a:pt x="2731994" y="1263650"/>
                    <a:pt x="2721005" y="1263650"/>
                  </a:cubicBezTo>
                  <a:cubicBezTo>
                    <a:pt x="2710014" y="1263650"/>
                    <a:pt x="2706349" y="1256242"/>
                    <a:pt x="2710014" y="1245129"/>
                  </a:cubicBezTo>
                  <a:cubicBezTo>
                    <a:pt x="2717341" y="1234017"/>
                    <a:pt x="2728328" y="1222904"/>
                    <a:pt x="2739321" y="1222904"/>
                  </a:cubicBezTo>
                  <a:close/>
                  <a:moveTo>
                    <a:pt x="7611368" y="1222374"/>
                  </a:moveTo>
                  <a:cubicBezTo>
                    <a:pt x="7622481" y="1226078"/>
                    <a:pt x="7633594" y="1233487"/>
                    <a:pt x="7641002" y="1248303"/>
                  </a:cubicBezTo>
                  <a:cubicBezTo>
                    <a:pt x="7644706" y="1259416"/>
                    <a:pt x="7641002" y="1266824"/>
                    <a:pt x="7633594" y="1266824"/>
                  </a:cubicBezTo>
                  <a:cubicBezTo>
                    <a:pt x="7622481" y="1266824"/>
                    <a:pt x="7611368" y="1255712"/>
                    <a:pt x="7603960" y="1244599"/>
                  </a:cubicBezTo>
                  <a:cubicBezTo>
                    <a:pt x="7600256" y="1229782"/>
                    <a:pt x="7603960" y="1222374"/>
                    <a:pt x="7611368" y="1222374"/>
                  </a:cubicBezTo>
                  <a:close/>
                  <a:moveTo>
                    <a:pt x="6815502" y="1222374"/>
                  </a:moveTo>
                  <a:cubicBezTo>
                    <a:pt x="6827012" y="1222374"/>
                    <a:pt x="6838521" y="1233487"/>
                    <a:pt x="6842358" y="1244599"/>
                  </a:cubicBezTo>
                  <a:cubicBezTo>
                    <a:pt x="6846194" y="1255712"/>
                    <a:pt x="6838521" y="1266824"/>
                    <a:pt x="6830848" y="1263120"/>
                  </a:cubicBezTo>
                  <a:cubicBezTo>
                    <a:pt x="6819339" y="1263120"/>
                    <a:pt x="6807829" y="1252007"/>
                    <a:pt x="6803993" y="1240895"/>
                  </a:cubicBezTo>
                  <a:cubicBezTo>
                    <a:pt x="6800156" y="1229782"/>
                    <a:pt x="6803993" y="1222374"/>
                    <a:pt x="6815502" y="1222374"/>
                  </a:cubicBezTo>
                  <a:close/>
                  <a:moveTo>
                    <a:pt x="8591100" y="1219200"/>
                  </a:moveTo>
                  <a:cubicBezTo>
                    <a:pt x="8602457" y="1222904"/>
                    <a:pt x="8613814" y="1230313"/>
                    <a:pt x="8621385" y="1245129"/>
                  </a:cubicBezTo>
                  <a:cubicBezTo>
                    <a:pt x="8628956" y="1256242"/>
                    <a:pt x="8625170" y="1263650"/>
                    <a:pt x="8617599" y="1263650"/>
                  </a:cubicBezTo>
                  <a:cubicBezTo>
                    <a:pt x="8610028" y="1259946"/>
                    <a:pt x="8594885" y="1248833"/>
                    <a:pt x="8587314" y="1237721"/>
                  </a:cubicBezTo>
                  <a:cubicBezTo>
                    <a:pt x="8579743" y="1226608"/>
                    <a:pt x="8583529" y="1219200"/>
                    <a:pt x="8591100" y="1219200"/>
                  </a:cubicBezTo>
                  <a:close/>
                  <a:moveTo>
                    <a:pt x="8141990" y="1219200"/>
                  </a:moveTo>
                  <a:cubicBezTo>
                    <a:pt x="8153500" y="1222904"/>
                    <a:pt x="8165010" y="1230313"/>
                    <a:pt x="8172682" y="1245129"/>
                  </a:cubicBezTo>
                  <a:cubicBezTo>
                    <a:pt x="8176519" y="1256242"/>
                    <a:pt x="8176519" y="1263650"/>
                    <a:pt x="8165010" y="1263650"/>
                  </a:cubicBezTo>
                  <a:cubicBezTo>
                    <a:pt x="8157336" y="1263650"/>
                    <a:pt x="8141990" y="1252538"/>
                    <a:pt x="8134318" y="1241425"/>
                  </a:cubicBezTo>
                  <a:cubicBezTo>
                    <a:pt x="8130481" y="1226608"/>
                    <a:pt x="8130481" y="1219200"/>
                    <a:pt x="8141990" y="1219200"/>
                  </a:cubicBezTo>
                  <a:close/>
                  <a:moveTo>
                    <a:pt x="2186381" y="1219200"/>
                  </a:moveTo>
                  <a:cubicBezTo>
                    <a:pt x="2197726" y="1219200"/>
                    <a:pt x="2201512" y="1226608"/>
                    <a:pt x="2193946" y="1237721"/>
                  </a:cubicBezTo>
                  <a:cubicBezTo>
                    <a:pt x="2190163" y="1248833"/>
                    <a:pt x="2178818" y="1259946"/>
                    <a:pt x="2167458" y="1259946"/>
                  </a:cubicBezTo>
                  <a:cubicBezTo>
                    <a:pt x="2156099" y="1263650"/>
                    <a:pt x="2152313" y="1252538"/>
                    <a:pt x="2159886" y="1241425"/>
                  </a:cubicBezTo>
                  <a:cubicBezTo>
                    <a:pt x="2163671" y="1230313"/>
                    <a:pt x="2178818" y="1219200"/>
                    <a:pt x="2186381" y="1219200"/>
                  </a:cubicBezTo>
                  <a:close/>
                  <a:moveTo>
                    <a:pt x="6756235" y="1219199"/>
                  </a:moveTo>
                  <a:cubicBezTo>
                    <a:pt x="6767347" y="1219199"/>
                    <a:pt x="6778460" y="1230456"/>
                    <a:pt x="6782164" y="1241713"/>
                  </a:cubicBezTo>
                  <a:cubicBezTo>
                    <a:pt x="6785868" y="1252970"/>
                    <a:pt x="6778460" y="1260474"/>
                    <a:pt x="6767347" y="1260474"/>
                  </a:cubicBezTo>
                  <a:cubicBezTo>
                    <a:pt x="6759939" y="1260474"/>
                    <a:pt x="6748827" y="1249217"/>
                    <a:pt x="6745122" y="1237960"/>
                  </a:cubicBezTo>
                  <a:cubicBezTo>
                    <a:pt x="6741418" y="1226704"/>
                    <a:pt x="6745122" y="1219199"/>
                    <a:pt x="6756235" y="1219199"/>
                  </a:cubicBezTo>
                  <a:close/>
                  <a:moveTo>
                    <a:pt x="1718647" y="1219199"/>
                  </a:moveTo>
                  <a:cubicBezTo>
                    <a:pt x="1726220" y="1219199"/>
                    <a:pt x="1730005" y="1226607"/>
                    <a:pt x="1722433" y="1237720"/>
                  </a:cubicBezTo>
                  <a:cubicBezTo>
                    <a:pt x="1718647" y="1252537"/>
                    <a:pt x="1703503" y="1259945"/>
                    <a:pt x="1695931" y="1263649"/>
                  </a:cubicBezTo>
                  <a:cubicBezTo>
                    <a:pt x="1684573" y="1263649"/>
                    <a:pt x="1680787" y="1256241"/>
                    <a:pt x="1688359" y="1245128"/>
                  </a:cubicBezTo>
                  <a:cubicBezTo>
                    <a:pt x="1695931" y="1234016"/>
                    <a:pt x="1707289" y="1222903"/>
                    <a:pt x="1718647" y="1219199"/>
                  </a:cubicBezTo>
                  <a:close/>
                  <a:moveTo>
                    <a:pt x="1323138" y="1219199"/>
                  </a:moveTo>
                  <a:cubicBezTo>
                    <a:pt x="1334649" y="1219199"/>
                    <a:pt x="1334649" y="1226607"/>
                    <a:pt x="1326975" y="1237720"/>
                  </a:cubicBezTo>
                  <a:cubicBezTo>
                    <a:pt x="1323138" y="1252537"/>
                    <a:pt x="1307790" y="1263649"/>
                    <a:pt x="1300117" y="1263649"/>
                  </a:cubicBezTo>
                  <a:cubicBezTo>
                    <a:pt x="1288606" y="1263649"/>
                    <a:pt x="1288606" y="1256241"/>
                    <a:pt x="1296280" y="1245128"/>
                  </a:cubicBezTo>
                  <a:cubicBezTo>
                    <a:pt x="1300117" y="1234016"/>
                    <a:pt x="1315464" y="1222903"/>
                    <a:pt x="1323138" y="1219199"/>
                  </a:cubicBezTo>
                  <a:close/>
                  <a:moveTo>
                    <a:pt x="8967337" y="1218223"/>
                  </a:moveTo>
                  <a:cubicBezTo>
                    <a:pt x="8974908" y="1218223"/>
                    <a:pt x="8986265" y="1229580"/>
                    <a:pt x="8997622" y="1240936"/>
                  </a:cubicBezTo>
                  <a:cubicBezTo>
                    <a:pt x="9005193" y="1252293"/>
                    <a:pt x="9001407" y="1263650"/>
                    <a:pt x="8993836" y="1259865"/>
                  </a:cubicBezTo>
                  <a:cubicBezTo>
                    <a:pt x="8986265" y="1259865"/>
                    <a:pt x="8971122" y="1248508"/>
                    <a:pt x="8963551" y="1237151"/>
                  </a:cubicBezTo>
                  <a:cubicBezTo>
                    <a:pt x="8955980" y="1225794"/>
                    <a:pt x="8955980" y="1214437"/>
                    <a:pt x="8967337" y="1218223"/>
                  </a:cubicBezTo>
                  <a:close/>
                  <a:moveTo>
                    <a:pt x="7555073" y="1218223"/>
                  </a:moveTo>
                  <a:cubicBezTo>
                    <a:pt x="7566430" y="1218223"/>
                    <a:pt x="7577787" y="1229580"/>
                    <a:pt x="7581573" y="1240936"/>
                  </a:cubicBezTo>
                  <a:cubicBezTo>
                    <a:pt x="7589144" y="1252293"/>
                    <a:pt x="7585358" y="1263650"/>
                    <a:pt x="7574002" y="1259865"/>
                  </a:cubicBezTo>
                  <a:cubicBezTo>
                    <a:pt x="7562645" y="1259865"/>
                    <a:pt x="7551288" y="1248508"/>
                    <a:pt x="7547502" y="1237151"/>
                  </a:cubicBezTo>
                  <a:cubicBezTo>
                    <a:pt x="7539931" y="1225794"/>
                    <a:pt x="7543717" y="1214437"/>
                    <a:pt x="7555073" y="1218223"/>
                  </a:cubicBezTo>
                  <a:close/>
                  <a:moveTo>
                    <a:pt x="998042" y="1218223"/>
                  </a:moveTo>
                  <a:cubicBezTo>
                    <a:pt x="1009156" y="1214437"/>
                    <a:pt x="1009156" y="1222008"/>
                    <a:pt x="1001747" y="1237151"/>
                  </a:cubicBezTo>
                  <a:cubicBezTo>
                    <a:pt x="994338" y="1248508"/>
                    <a:pt x="983224" y="1259865"/>
                    <a:pt x="972111" y="1259865"/>
                  </a:cubicBezTo>
                  <a:cubicBezTo>
                    <a:pt x="964702" y="1263650"/>
                    <a:pt x="964702" y="1252293"/>
                    <a:pt x="972111" y="1240936"/>
                  </a:cubicBezTo>
                  <a:cubicBezTo>
                    <a:pt x="979520" y="1229580"/>
                    <a:pt x="990634" y="1218223"/>
                    <a:pt x="998042" y="1218223"/>
                  </a:cubicBezTo>
                  <a:close/>
                  <a:moveTo>
                    <a:pt x="6695910" y="1214437"/>
                  </a:moveTo>
                  <a:cubicBezTo>
                    <a:pt x="6707022" y="1214437"/>
                    <a:pt x="6718135" y="1225694"/>
                    <a:pt x="6721839" y="1236951"/>
                  </a:cubicBezTo>
                  <a:cubicBezTo>
                    <a:pt x="6725543" y="1248208"/>
                    <a:pt x="6718135" y="1255712"/>
                    <a:pt x="6707022" y="1255712"/>
                  </a:cubicBezTo>
                  <a:cubicBezTo>
                    <a:pt x="6699614" y="1255712"/>
                    <a:pt x="6684797" y="1244455"/>
                    <a:pt x="6684797" y="1233198"/>
                  </a:cubicBezTo>
                  <a:cubicBezTo>
                    <a:pt x="6681093" y="1221942"/>
                    <a:pt x="6684797" y="1214437"/>
                    <a:pt x="6695910" y="1214437"/>
                  </a:cubicBezTo>
                  <a:close/>
                  <a:moveTo>
                    <a:pt x="2796306" y="1214437"/>
                  </a:moveTo>
                  <a:cubicBezTo>
                    <a:pt x="2807419" y="1214437"/>
                    <a:pt x="2811125" y="1222110"/>
                    <a:pt x="2807419" y="1233620"/>
                  </a:cubicBezTo>
                  <a:cubicBezTo>
                    <a:pt x="2803717" y="1245129"/>
                    <a:pt x="2792605" y="1256639"/>
                    <a:pt x="2781492" y="1260475"/>
                  </a:cubicBezTo>
                  <a:cubicBezTo>
                    <a:pt x="2770381" y="1260475"/>
                    <a:pt x="2766678" y="1248966"/>
                    <a:pt x="2770381" y="1237456"/>
                  </a:cubicBezTo>
                  <a:cubicBezTo>
                    <a:pt x="2774087" y="1225947"/>
                    <a:pt x="2788901" y="1214437"/>
                    <a:pt x="2796306" y="1214437"/>
                  </a:cubicBezTo>
                  <a:close/>
                  <a:moveTo>
                    <a:pt x="8538346" y="1211262"/>
                  </a:moveTo>
                  <a:cubicBezTo>
                    <a:pt x="8545673" y="1211262"/>
                    <a:pt x="8560327" y="1222375"/>
                    <a:pt x="8567654" y="1233487"/>
                  </a:cubicBezTo>
                  <a:cubicBezTo>
                    <a:pt x="8574981" y="1248304"/>
                    <a:pt x="8571318" y="1255712"/>
                    <a:pt x="8563991" y="1255712"/>
                  </a:cubicBezTo>
                  <a:cubicBezTo>
                    <a:pt x="8553000" y="1252008"/>
                    <a:pt x="8542010" y="1240895"/>
                    <a:pt x="8534683" y="1229783"/>
                  </a:cubicBezTo>
                  <a:cubicBezTo>
                    <a:pt x="8527356" y="1218670"/>
                    <a:pt x="8531019" y="1211262"/>
                    <a:pt x="8538346" y="1211262"/>
                  </a:cubicBezTo>
                  <a:close/>
                  <a:moveTo>
                    <a:pt x="8086275" y="1211262"/>
                  </a:moveTo>
                  <a:cubicBezTo>
                    <a:pt x="8097632" y="1214966"/>
                    <a:pt x="8108989" y="1226079"/>
                    <a:pt x="8116560" y="1237191"/>
                  </a:cubicBezTo>
                  <a:cubicBezTo>
                    <a:pt x="8124131" y="1248304"/>
                    <a:pt x="8120345" y="1255712"/>
                    <a:pt x="8108989" y="1255712"/>
                  </a:cubicBezTo>
                  <a:cubicBezTo>
                    <a:pt x="8101417" y="1255712"/>
                    <a:pt x="8086275" y="1244600"/>
                    <a:pt x="8082489" y="1233487"/>
                  </a:cubicBezTo>
                  <a:cubicBezTo>
                    <a:pt x="8074918" y="1218670"/>
                    <a:pt x="8078704" y="1211262"/>
                    <a:pt x="8086275" y="1211262"/>
                  </a:cubicBezTo>
                  <a:close/>
                  <a:moveTo>
                    <a:pt x="7498127" y="1211262"/>
                  </a:moveTo>
                  <a:cubicBezTo>
                    <a:pt x="7505800" y="1211262"/>
                    <a:pt x="7521146" y="1222375"/>
                    <a:pt x="7524982" y="1233487"/>
                  </a:cubicBezTo>
                  <a:cubicBezTo>
                    <a:pt x="7528819" y="1248304"/>
                    <a:pt x="7524982" y="1255712"/>
                    <a:pt x="7517310" y="1255712"/>
                  </a:cubicBezTo>
                  <a:cubicBezTo>
                    <a:pt x="7505800" y="1252008"/>
                    <a:pt x="7494290" y="1244600"/>
                    <a:pt x="7486618" y="1233487"/>
                  </a:cubicBezTo>
                  <a:cubicBezTo>
                    <a:pt x="7482781" y="1218670"/>
                    <a:pt x="7486618" y="1211262"/>
                    <a:pt x="7498127" y="1211262"/>
                  </a:cubicBezTo>
                  <a:close/>
                  <a:moveTo>
                    <a:pt x="6635585" y="1211262"/>
                  </a:moveTo>
                  <a:cubicBezTo>
                    <a:pt x="6646697" y="1211262"/>
                    <a:pt x="6657810" y="1222519"/>
                    <a:pt x="6661514" y="1233776"/>
                  </a:cubicBezTo>
                  <a:cubicBezTo>
                    <a:pt x="6665218" y="1245033"/>
                    <a:pt x="6657810" y="1252537"/>
                    <a:pt x="6646697" y="1252537"/>
                  </a:cubicBezTo>
                  <a:cubicBezTo>
                    <a:pt x="6635585" y="1252537"/>
                    <a:pt x="6624472" y="1241280"/>
                    <a:pt x="6620768" y="1230023"/>
                  </a:cubicBezTo>
                  <a:cubicBezTo>
                    <a:pt x="6620768" y="1218767"/>
                    <a:pt x="6624472" y="1211262"/>
                    <a:pt x="6635585" y="1211262"/>
                  </a:cubicBezTo>
                  <a:close/>
                  <a:moveTo>
                    <a:pt x="2245976" y="1211262"/>
                  </a:moveTo>
                  <a:cubicBezTo>
                    <a:pt x="2253380" y="1211262"/>
                    <a:pt x="2257085" y="1218670"/>
                    <a:pt x="2253380" y="1229783"/>
                  </a:cubicBezTo>
                  <a:cubicBezTo>
                    <a:pt x="2245976" y="1240895"/>
                    <a:pt x="2234864" y="1252008"/>
                    <a:pt x="2223746" y="1255712"/>
                  </a:cubicBezTo>
                  <a:cubicBezTo>
                    <a:pt x="2216334" y="1255712"/>
                    <a:pt x="2212631" y="1248304"/>
                    <a:pt x="2216334" y="1233487"/>
                  </a:cubicBezTo>
                  <a:cubicBezTo>
                    <a:pt x="2223746" y="1222375"/>
                    <a:pt x="2234864" y="1211262"/>
                    <a:pt x="2245976" y="1211262"/>
                  </a:cubicBezTo>
                  <a:close/>
                  <a:moveTo>
                    <a:pt x="1770918" y="1211262"/>
                  </a:moveTo>
                  <a:cubicBezTo>
                    <a:pt x="1781910" y="1211262"/>
                    <a:pt x="1785574" y="1218670"/>
                    <a:pt x="1778246" y="1229783"/>
                  </a:cubicBezTo>
                  <a:cubicBezTo>
                    <a:pt x="1770918" y="1240895"/>
                    <a:pt x="1759927" y="1252008"/>
                    <a:pt x="1748935" y="1255712"/>
                  </a:cubicBezTo>
                  <a:cubicBezTo>
                    <a:pt x="1741607" y="1255712"/>
                    <a:pt x="1737943" y="1248304"/>
                    <a:pt x="1745271" y="1237191"/>
                  </a:cubicBezTo>
                  <a:cubicBezTo>
                    <a:pt x="1752599" y="1222375"/>
                    <a:pt x="1763591" y="1211262"/>
                    <a:pt x="1770918" y="1211262"/>
                  </a:cubicBezTo>
                  <a:close/>
                  <a:moveTo>
                    <a:pt x="1379368" y="1211262"/>
                  </a:moveTo>
                  <a:cubicBezTo>
                    <a:pt x="1387042" y="1211262"/>
                    <a:pt x="1387042" y="1218670"/>
                    <a:pt x="1383205" y="1229783"/>
                  </a:cubicBezTo>
                  <a:cubicBezTo>
                    <a:pt x="1375531" y="1240895"/>
                    <a:pt x="1360184" y="1252008"/>
                    <a:pt x="1352510" y="1255712"/>
                  </a:cubicBezTo>
                  <a:cubicBezTo>
                    <a:pt x="1340999" y="1255712"/>
                    <a:pt x="1340999" y="1248304"/>
                    <a:pt x="1348673" y="1237191"/>
                  </a:cubicBezTo>
                  <a:cubicBezTo>
                    <a:pt x="1356347" y="1222375"/>
                    <a:pt x="1367857" y="1211262"/>
                    <a:pt x="1379368" y="1211262"/>
                  </a:cubicBezTo>
                  <a:close/>
                  <a:moveTo>
                    <a:pt x="8032910" y="1207111"/>
                  </a:moveTo>
                  <a:cubicBezTo>
                    <a:pt x="8040482" y="1207111"/>
                    <a:pt x="8055624" y="1218468"/>
                    <a:pt x="8059410" y="1229824"/>
                  </a:cubicBezTo>
                  <a:cubicBezTo>
                    <a:pt x="8066981" y="1241181"/>
                    <a:pt x="8063195" y="1252538"/>
                    <a:pt x="8055624" y="1248753"/>
                  </a:cubicBezTo>
                  <a:cubicBezTo>
                    <a:pt x="8044267" y="1248753"/>
                    <a:pt x="8032910" y="1237396"/>
                    <a:pt x="8025339" y="1226039"/>
                  </a:cubicBezTo>
                  <a:cubicBezTo>
                    <a:pt x="8017768" y="1214682"/>
                    <a:pt x="8021554" y="1203325"/>
                    <a:pt x="8032910" y="1207111"/>
                  </a:cubicBezTo>
                  <a:close/>
                  <a:moveTo>
                    <a:pt x="7437140" y="1207110"/>
                  </a:moveTo>
                  <a:cubicBezTo>
                    <a:pt x="7448650" y="1207110"/>
                    <a:pt x="7460160" y="1218467"/>
                    <a:pt x="7467832" y="1229823"/>
                  </a:cubicBezTo>
                  <a:cubicBezTo>
                    <a:pt x="7471669" y="1241180"/>
                    <a:pt x="7467832" y="1252537"/>
                    <a:pt x="7456323" y="1248752"/>
                  </a:cubicBezTo>
                  <a:cubicBezTo>
                    <a:pt x="7448650" y="1248752"/>
                    <a:pt x="7433304" y="1237395"/>
                    <a:pt x="7429468" y="1226038"/>
                  </a:cubicBezTo>
                  <a:cubicBezTo>
                    <a:pt x="7425631" y="1214681"/>
                    <a:pt x="7429468" y="1203324"/>
                    <a:pt x="7437140" y="1207110"/>
                  </a:cubicBezTo>
                  <a:close/>
                  <a:moveTo>
                    <a:pt x="1051779" y="1206500"/>
                  </a:moveTo>
                  <a:cubicBezTo>
                    <a:pt x="1059350" y="1206500"/>
                    <a:pt x="1063136" y="1214173"/>
                    <a:pt x="1055565" y="1225683"/>
                  </a:cubicBezTo>
                  <a:cubicBezTo>
                    <a:pt x="1047992" y="1237192"/>
                    <a:pt x="1032849" y="1248702"/>
                    <a:pt x="1025276" y="1252538"/>
                  </a:cubicBezTo>
                  <a:cubicBezTo>
                    <a:pt x="1017705" y="1252538"/>
                    <a:pt x="1013919" y="1244865"/>
                    <a:pt x="1021490" y="1233356"/>
                  </a:cubicBezTo>
                  <a:cubicBezTo>
                    <a:pt x="1029063" y="1218010"/>
                    <a:pt x="1044206" y="1206500"/>
                    <a:pt x="1051779" y="1206500"/>
                  </a:cubicBezTo>
                  <a:close/>
                  <a:moveTo>
                    <a:pt x="8914950" y="1206499"/>
                  </a:moveTo>
                  <a:cubicBezTo>
                    <a:pt x="8922521" y="1210336"/>
                    <a:pt x="8937664" y="1221845"/>
                    <a:pt x="8945235" y="1233355"/>
                  </a:cubicBezTo>
                  <a:cubicBezTo>
                    <a:pt x="8952806" y="1244864"/>
                    <a:pt x="8952806" y="1252537"/>
                    <a:pt x="8941449" y="1252537"/>
                  </a:cubicBezTo>
                  <a:cubicBezTo>
                    <a:pt x="8933878" y="1252537"/>
                    <a:pt x="8918735" y="1241028"/>
                    <a:pt x="8911164" y="1229518"/>
                  </a:cubicBezTo>
                  <a:cubicBezTo>
                    <a:pt x="8903593" y="1214172"/>
                    <a:pt x="8907379" y="1206499"/>
                    <a:pt x="8914950" y="1206499"/>
                  </a:cubicBezTo>
                  <a:close/>
                  <a:moveTo>
                    <a:pt x="6574864" y="1206499"/>
                  </a:moveTo>
                  <a:cubicBezTo>
                    <a:pt x="6586373" y="1206499"/>
                    <a:pt x="6597883" y="1218009"/>
                    <a:pt x="6597883" y="1229518"/>
                  </a:cubicBezTo>
                  <a:cubicBezTo>
                    <a:pt x="6601719" y="1241028"/>
                    <a:pt x="6597883" y="1252537"/>
                    <a:pt x="6586373" y="1248701"/>
                  </a:cubicBezTo>
                  <a:cubicBezTo>
                    <a:pt x="6574864" y="1248701"/>
                    <a:pt x="6563354" y="1241028"/>
                    <a:pt x="6559518" y="1225682"/>
                  </a:cubicBezTo>
                  <a:cubicBezTo>
                    <a:pt x="6555681" y="1214172"/>
                    <a:pt x="6563354" y="1206499"/>
                    <a:pt x="6574864" y="1206499"/>
                  </a:cubicBezTo>
                  <a:close/>
                  <a:moveTo>
                    <a:pt x="738993" y="1206499"/>
                  </a:moveTo>
                  <a:cubicBezTo>
                    <a:pt x="750352" y="1206499"/>
                    <a:pt x="750352" y="1214172"/>
                    <a:pt x="742779" y="1225682"/>
                  </a:cubicBezTo>
                  <a:cubicBezTo>
                    <a:pt x="735207" y="1237191"/>
                    <a:pt x="720064" y="1248701"/>
                    <a:pt x="712492" y="1252537"/>
                  </a:cubicBezTo>
                  <a:cubicBezTo>
                    <a:pt x="704920" y="1252537"/>
                    <a:pt x="701134" y="1244864"/>
                    <a:pt x="708706" y="1233355"/>
                  </a:cubicBezTo>
                  <a:cubicBezTo>
                    <a:pt x="720064" y="1221845"/>
                    <a:pt x="731422" y="1210336"/>
                    <a:pt x="738993" y="1206499"/>
                  </a:cubicBezTo>
                  <a:close/>
                  <a:moveTo>
                    <a:pt x="1431618" y="1203935"/>
                  </a:moveTo>
                  <a:cubicBezTo>
                    <a:pt x="1438946" y="1200149"/>
                    <a:pt x="1442610" y="1211506"/>
                    <a:pt x="1435282" y="1222863"/>
                  </a:cubicBezTo>
                  <a:cubicBezTo>
                    <a:pt x="1427954" y="1234220"/>
                    <a:pt x="1413299" y="1245577"/>
                    <a:pt x="1405972" y="1245577"/>
                  </a:cubicBezTo>
                  <a:cubicBezTo>
                    <a:pt x="1394980" y="1249362"/>
                    <a:pt x="1394980" y="1238005"/>
                    <a:pt x="1402308" y="1226648"/>
                  </a:cubicBezTo>
                  <a:cubicBezTo>
                    <a:pt x="1409636" y="1215292"/>
                    <a:pt x="1420627" y="1203935"/>
                    <a:pt x="1431618" y="1203935"/>
                  </a:cubicBezTo>
                  <a:close/>
                  <a:moveTo>
                    <a:pt x="8484738" y="1203325"/>
                  </a:moveTo>
                  <a:cubicBezTo>
                    <a:pt x="8492309" y="1203325"/>
                    <a:pt x="8507452" y="1214835"/>
                    <a:pt x="8515023" y="1226344"/>
                  </a:cubicBezTo>
                  <a:cubicBezTo>
                    <a:pt x="8522594" y="1241690"/>
                    <a:pt x="8518808" y="1249363"/>
                    <a:pt x="8511237" y="1249363"/>
                  </a:cubicBezTo>
                  <a:cubicBezTo>
                    <a:pt x="8499880" y="1245527"/>
                    <a:pt x="8488523" y="1234017"/>
                    <a:pt x="8480952" y="1222508"/>
                  </a:cubicBezTo>
                  <a:cubicBezTo>
                    <a:pt x="8473381" y="1210998"/>
                    <a:pt x="8473381" y="1203325"/>
                    <a:pt x="8484738" y="1203325"/>
                  </a:cubicBezTo>
                  <a:close/>
                  <a:moveTo>
                    <a:pt x="2302728" y="1203325"/>
                  </a:moveTo>
                  <a:cubicBezTo>
                    <a:pt x="2310400" y="1203325"/>
                    <a:pt x="2314235" y="1210998"/>
                    <a:pt x="2310400" y="1222508"/>
                  </a:cubicBezTo>
                  <a:cubicBezTo>
                    <a:pt x="2302728" y="1237854"/>
                    <a:pt x="2291219" y="1245527"/>
                    <a:pt x="2279711" y="1249363"/>
                  </a:cubicBezTo>
                  <a:cubicBezTo>
                    <a:pt x="2272039" y="1249363"/>
                    <a:pt x="2268199" y="1241690"/>
                    <a:pt x="2272039" y="1230181"/>
                  </a:cubicBezTo>
                  <a:cubicBezTo>
                    <a:pt x="2279711" y="1214835"/>
                    <a:pt x="2291219" y="1207162"/>
                    <a:pt x="2302728" y="1203325"/>
                  </a:cubicBezTo>
                  <a:close/>
                  <a:moveTo>
                    <a:pt x="6514539" y="1203324"/>
                  </a:moveTo>
                  <a:cubicBezTo>
                    <a:pt x="6522212" y="1203324"/>
                    <a:pt x="6533721" y="1214834"/>
                    <a:pt x="6537558" y="1226343"/>
                  </a:cubicBezTo>
                  <a:cubicBezTo>
                    <a:pt x="6541394" y="1237853"/>
                    <a:pt x="6537558" y="1249362"/>
                    <a:pt x="6526048" y="1245526"/>
                  </a:cubicBezTo>
                  <a:cubicBezTo>
                    <a:pt x="6514539" y="1245526"/>
                    <a:pt x="6503029" y="1237853"/>
                    <a:pt x="6499193" y="1222507"/>
                  </a:cubicBezTo>
                  <a:cubicBezTo>
                    <a:pt x="6495356" y="1210997"/>
                    <a:pt x="6503029" y="1203324"/>
                    <a:pt x="6514539" y="1203324"/>
                  </a:cubicBezTo>
                  <a:close/>
                  <a:moveTo>
                    <a:pt x="1828044" y="1203324"/>
                  </a:moveTo>
                  <a:cubicBezTo>
                    <a:pt x="1839555" y="1203324"/>
                    <a:pt x="1839555" y="1210997"/>
                    <a:pt x="1835718" y="1222507"/>
                  </a:cubicBezTo>
                  <a:cubicBezTo>
                    <a:pt x="1828044" y="1234016"/>
                    <a:pt x="1816533" y="1245526"/>
                    <a:pt x="1805022" y="1249362"/>
                  </a:cubicBezTo>
                  <a:cubicBezTo>
                    <a:pt x="1793512" y="1249362"/>
                    <a:pt x="1793512" y="1241689"/>
                    <a:pt x="1797349" y="1226343"/>
                  </a:cubicBezTo>
                  <a:cubicBezTo>
                    <a:pt x="1805022" y="1214834"/>
                    <a:pt x="1820370" y="1203324"/>
                    <a:pt x="1828044" y="1203324"/>
                  </a:cubicBezTo>
                  <a:close/>
                  <a:moveTo>
                    <a:pt x="7976860" y="1200150"/>
                  </a:moveTo>
                  <a:cubicBezTo>
                    <a:pt x="7984187" y="1200150"/>
                    <a:pt x="7998841" y="1211263"/>
                    <a:pt x="8002504" y="1222375"/>
                  </a:cubicBezTo>
                  <a:cubicBezTo>
                    <a:pt x="8009831" y="1233488"/>
                    <a:pt x="8006168" y="1244600"/>
                    <a:pt x="7998841" y="1240896"/>
                  </a:cubicBezTo>
                  <a:cubicBezTo>
                    <a:pt x="7987850" y="1240896"/>
                    <a:pt x="7976860" y="1229783"/>
                    <a:pt x="7969533" y="1218671"/>
                  </a:cubicBezTo>
                  <a:cubicBezTo>
                    <a:pt x="7962206" y="1207558"/>
                    <a:pt x="7965869" y="1200150"/>
                    <a:pt x="7976860" y="1200150"/>
                  </a:cubicBezTo>
                  <a:close/>
                  <a:moveTo>
                    <a:pt x="8861788" y="1200149"/>
                  </a:moveTo>
                  <a:cubicBezTo>
                    <a:pt x="8872901" y="1203853"/>
                    <a:pt x="8884013" y="1211262"/>
                    <a:pt x="8891422" y="1226078"/>
                  </a:cubicBezTo>
                  <a:cubicBezTo>
                    <a:pt x="8898830" y="1237191"/>
                    <a:pt x="8898830" y="1244599"/>
                    <a:pt x="8891422" y="1244599"/>
                  </a:cubicBezTo>
                  <a:cubicBezTo>
                    <a:pt x="8880309" y="1240895"/>
                    <a:pt x="8869197" y="1229782"/>
                    <a:pt x="8861788" y="1218670"/>
                  </a:cubicBezTo>
                  <a:cubicBezTo>
                    <a:pt x="8854380" y="1207557"/>
                    <a:pt x="8854380" y="1200149"/>
                    <a:pt x="8861788" y="1200149"/>
                  </a:cubicBezTo>
                  <a:close/>
                  <a:moveTo>
                    <a:pt x="7381547" y="1200149"/>
                  </a:moveTo>
                  <a:cubicBezTo>
                    <a:pt x="7392537" y="1203853"/>
                    <a:pt x="7403528" y="1211262"/>
                    <a:pt x="7407191" y="1226078"/>
                  </a:cubicBezTo>
                  <a:cubicBezTo>
                    <a:pt x="7414518" y="1237191"/>
                    <a:pt x="7407191" y="1244599"/>
                    <a:pt x="7399864" y="1244599"/>
                  </a:cubicBezTo>
                  <a:cubicBezTo>
                    <a:pt x="7388874" y="1244599"/>
                    <a:pt x="7377883" y="1233487"/>
                    <a:pt x="7374220" y="1222374"/>
                  </a:cubicBezTo>
                  <a:cubicBezTo>
                    <a:pt x="7366893" y="1207557"/>
                    <a:pt x="7370556" y="1200149"/>
                    <a:pt x="7381547" y="1200149"/>
                  </a:cubicBezTo>
                  <a:close/>
                  <a:moveTo>
                    <a:pt x="6454214" y="1200149"/>
                  </a:moveTo>
                  <a:cubicBezTo>
                    <a:pt x="6461887" y="1200149"/>
                    <a:pt x="6473396" y="1211262"/>
                    <a:pt x="6477233" y="1222374"/>
                  </a:cubicBezTo>
                  <a:cubicBezTo>
                    <a:pt x="6481069" y="1233487"/>
                    <a:pt x="6473396" y="1244599"/>
                    <a:pt x="6465723" y="1244599"/>
                  </a:cubicBezTo>
                  <a:cubicBezTo>
                    <a:pt x="6454214" y="1240895"/>
                    <a:pt x="6442704" y="1233487"/>
                    <a:pt x="6438868" y="1222374"/>
                  </a:cubicBezTo>
                  <a:cubicBezTo>
                    <a:pt x="6435031" y="1207557"/>
                    <a:pt x="6442704" y="1200149"/>
                    <a:pt x="6454214" y="1200149"/>
                  </a:cubicBezTo>
                  <a:close/>
                  <a:moveTo>
                    <a:pt x="1104172" y="1199224"/>
                  </a:moveTo>
                  <a:cubicBezTo>
                    <a:pt x="1111743" y="1195387"/>
                    <a:pt x="1115529" y="1203060"/>
                    <a:pt x="1107957" y="1218406"/>
                  </a:cubicBezTo>
                  <a:cubicBezTo>
                    <a:pt x="1100386" y="1229916"/>
                    <a:pt x="1085242" y="1241425"/>
                    <a:pt x="1077670" y="1241425"/>
                  </a:cubicBezTo>
                  <a:cubicBezTo>
                    <a:pt x="1066312" y="1241425"/>
                    <a:pt x="1066312" y="1233752"/>
                    <a:pt x="1073884" y="1222243"/>
                  </a:cubicBezTo>
                  <a:cubicBezTo>
                    <a:pt x="1081456" y="1210733"/>
                    <a:pt x="1092813" y="1199224"/>
                    <a:pt x="1104172" y="1199224"/>
                  </a:cubicBezTo>
                  <a:close/>
                  <a:moveTo>
                    <a:pt x="8432502" y="1195387"/>
                  </a:moveTo>
                  <a:cubicBezTo>
                    <a:pt x="8440176" y="1195387"/>
                    <a:pt x="8455522" y="1206897"/>
                    <a:pt x="8459358" y="1218406"/>
                  </a:cubicBezTo>
                  <a:cubicBezTo>
                    <a:pt x="8467031" y="1233752"/>
                    <a:pt x="8467031" y="1241425"/>
                    <a:pt x="8455522" y="1241425"/>
                  </a:cubicBezTo>
                  <a:cubicBezTo>
                    <a:pt x="8447848" y="1237589"/>
                    <a:pt x="8432502" y="1226079"/>
                    <a:pt x="8424830" y="1214570"/>
                  </a:cubicBezTo>
                  <a:cubicBezTo>
                    <a:pt x="8420993" y="1203060"/>
                    <a:pt x="8420993" y="1195387"/>
                    <a:pt x="8432502" y="1195387"/>
                  </a:cubicBezTo>
                  <a:close/>
                  <a:moveTo>
                    <a:pt x="7324560" y="1195387"/>
                  </a:moveTo>
                  <a:cubicBezTo>
                    <a:pt x="7331968" y="1195387"/>
                    <a:pt x="7343080" y="1206897"/>
                    <a:pt x="7350489" y="1218406"/>
                  </a:cubicBezTo>
                  <a:cubicBezTo>
                    <a:pt x="7354193" y="1229916"/>
                    <a:pt x="7350489" y="1241425"/>
                    <a:pt x="7339376" y="1237589"/>
                  </a:cubicBezTo>
                  <a:cubicBezTo>
                    <a:pt x="7331968" y="1237589"/>
                    <a:pt x="7317151" y="1226079"/>
                    <a:pt x="7313447" y="1214570"/>
                  </a:cubicBezTo>
                  <a:cubicBezTo>
                    <a:pt x="7309743" y="1203060"/>
                    <a:pt x="7313447" y="1195387"/>
                    <a:pt x="7324560" y="1195387"/>
                  </a:cubicBezTo>
                  <a:close/>
                  <a:moveTo>
                    <a:pt x="6390052" y="1195387"/>
                  </a:moveTo>
                  <a:cubicBezTo>
                    <a:pt x="6401562" y="1195387"/>
                    <a:pt x="6413071" y="1206897"/>
                    <a:pt x="6416908" y="1218406"/>
                  </a:cubicBezTo>
                  <a:cubicBezTo>
                    <a:pt x="6420744" y="1229916"/>
                    <a:pt x="6413071" y="1241425"/>
                    <a:pt x="6401562" y="1241425"/>
                  </a:cubicBezTo>
                  <a:cubicBezTo>
                    <a:pt x="6393889" y="1241425"/>
                    <a:pt x="6382379" y="1229916"/>
                    <a:pt x="6378543" y="1218406"/>
                  </a:cubicBezTo>
                  <a:cubicBezTo>
                    <a:pt x="6374706" y="1206897"/>
                    <a:pt x="6382379" y="1195387"/>
                    <a:pt x="6390052" y="1195387"/>
                  </a:cubicBezTo>
                  <a:close/>
                  <a:moveTo>
                    <a:pt x="2359417" y="1195387"/>
                  </a:moveTo>
                  <a:cubicBezTo>
                    <a:pt x="2370780" y="1195387"/>
                    <a:pt x="2374565" y="1203060"/>
                    <a:pt x="2366991" y="1218406"/>
                  </a:cubicBezTo>
                  <a:cubicBezTo>
                    <a:pt x="2363203" y="1229916"/>
                    <a:pt x="2348060" y="1241425"/>
                    <a:pt x="2340487" y="1241425"/>
                  </a:cubicBezTo>
                  <a:cubicBezTo>
                    <a:pt x="2329133" y="1241425"/>
                    <a:pt x="2325348" y="1233752"/>
                    <a:pt x="2332918" y="1222243"/>
                  </a:cubicBezTo>
                  <a:cubicBezTo>
                    <a:pt x="2336703" y="1210733"/>
                    <a:pt x="2348060" y="1199224"/>
                    <a:pt x="2359417" y="1195387"/>
                  </a:cubicBezTo>
                  <a:close/>
                  <a:moveTo>
                    <a:pt x="1884010" y="1195387"/>
                  </a:moveTo>
                  <a:cubicBezTo>
                    <a:pt x="1891419" y="1195387"/>
                    <a:pt x="1895123" y="1203060"/>
                    <a:pt x="1887714" y="1214570"/>
                  </a:cubicBezTo>
                  <a:cubicBezTo>
                    <a:pt x="1884010" y="1226079"/>
                    <a:pt x="1869191" y="1237589"/>
                    <a:pt x="1861782" y="1237589"/>
                  </a:cubicBezTo>
                  <a:cubicBezTo>
                    <a:pt x="1850668" y="1241425"/>
                    <a:pt x="1850668" y="1229916"/>
                    <a:pt x="1854373" y="1218406"/>
                  </a:cubicBezTo>
                  <a:cubicBezTo>
                    <a:pt x="1861782" y="1206897"/>
                    <a:pt x="1872896" y="1195387"/>
                    <a:pt x="1884010" y="1195387"/>
                  </a:cubicBezTo>
                  <a:close/>
                  <a:moveTo>
                    <a:pt x="791895" y="1195387"/>
                  </a:moveTo>
                  <a:cubicBezTo>
                    <a:pt x="799568" y="1195387"/>
                    <a:pt x="799568" y="1203060"/>
                    <a:pt x="791895" y="1214570"/>
                  </a:cubicBezTo>
                  <a:cubicBezTo>
                    <a:pt x="784221" y="1229916"/>
                    <a:pt x="768874" y="1241425"/>
                    <a:pt x="761200" y="1241425"/>
                  </a:cubicBezTo>
                  <a:cubicBezTo>
                    <a:pt x="753527" y="1241425"/>
                    <a:pt x="753527" y="1233752"/>
                    <a:pt x="761200" y="1222243"/>
                  </a:cubicBezTo>
                  <a:cubicBezTo>
                    <a:pt x="768874" y="1210733"/>
                    <a:pt x="780385" y="1199224"/>
                    <a:pt x="791895" y="1195387"/>
                  </a:cubicBezTo>
                  <a:close/>
                  <a:moveTo>
                    <a:pt x="7264560" y="1192741"/>
                  </a:moveTo>
                  <a:cubicBezTo>
                    <a:pt x="7275917" y="1192741"/>
                    <a:pt x="7287274" y="1203854"/>
                    <a:pt x="7291060" y="1214966"/>
                  </a:cubicBezTo>
                  <a:cubicBezTo>
                    <a:pt x="7298631" y="1226079"/>
                    <a:pt x="7291060" y="1233487"/>
                    <a:pt x="7283489" y="1233487"/>
                  </a:cubicBezTo>
                  <a:cubicBezTo>
                    <a:pt x="7272132" y="1233487"/>
                    <a:pt x="7260775" y="1222375"/>
                    <a:pt x="7253204" y="1211262"/>
                  </a:cubicBezTo>
                  <a:cubicBezTo>
                    <a:pt x="7249418" y="1200150"/>
                    <a:pt x="7253204" y="1189037"/>
                    <a:pt x="7264560" y="1192741"/>
                  </a:cubicBezTo>
                  <a:close/>
                  <a:moveTo>
                    <a:pt x="2414973" y="1192741"/>
                  </a:moveTo>
                  <a:cubicBezTo>
                    <a:pt x="2426328" y="1189037"/>
                    <a:pt x="2430117" y="1200150"/>
                    <a:pt x="2426328" y="1211262"/>
                  </a:cubicBezTo>
                  <a:cubicBezTo>
                    <a:pt x="2418763" y="1222375"/>
                    <a:pt x="2407400" y="1233487"/>
                    <a:pt x="2396046" y="1233487"/>
                  </a:cubicBezTo>
                  <a:cubicBezTo>
                    <a:pt x="2384694" y="1233487"/>
                    <a:pt x="2380914" y="1226079"/>
                    <a:pt x="2388476" y="1214966"/>
                  </a:cubicBezTo>
                  <a:cubicBezTo>
                    <a:pt x="2392261" y="1203854"/>
                    <a:pt x="2407400" y="1192741"/>
                    <a:pt x="2414973" y="1192741"/>
                  </a:cubicBezTo>
                  <a:close/>
                  <a:moveTo>
                    <a:pt x="7919740" y="1192212"/>
                  </a:moveTo>
                  <a:cubicBezTo>
                    <a:pt x="7931250" y="1192212"/>
                    <a:pt x="7942760" y="1203325"/>
                    <a:pt x="7950432" y="1214437"/>
                  </a:cubicBezTo>
                  <a:cubicBezTo>
                    <a:pt x="7954269" y="1229254"/>
                    <a:pt x="7950432" y="1236662"/>
                    <a:pt x="7942760" y="1236662"/>
                  </a:cubicBezTo>
                  <a:cubicBezTo>
                    <a:pt x="7931250" y="1232958"/>
                    <a:pt x="7919740" y="1225550"/>
                    <a:pt x="7912068" y="1210733"/>
                  </a:cubicBezTo>
                  <a:cubicBezTo>
                    <a:pt x="7908231" y="1199620"/>
                    <a:pt x="7908231" y="1192212"/>
                    <a:pt x="7919740" y="1192212"/>
                  </a:cubicBezTo>
                  <a:close/>
                  <a:moveTo>
                    <a:pt x="6329727" y="1192212"/>
                  </a:moveTo>
                  <a:cubicBezTo>
                    <a:pt x="6341237" y="1195916"/>
                    <a:pt x="6352746" y="1203325"/>
                    <a:pt x="6356583" y="1214437"/>
                  </a:cubicBezTo>
                  <a:cubicBezTo>
                    <a:pt x="6360419" y="1229254"/>
                    <a:pt x="6352746" y="1236662"/>
                    <a:pt x="6341237" y="1236662"/>
                  </a:cubicBezTo>
                  <a:cubicBezTo>
                    <a:pt x="6329727" y="1236662"/>
                    <a:pt x="6318218" y="1225550"/>
                    <a:pt x="6318218" y="1214437"/>
                  </a:cubicBezTo>
                  <a:cubicBezTo>
                    <a:pt x="6314381" y="1203325"/>
                    <a:pt x="6322054" y="1192212"/>
                    <a:pt x="6329727" y="1192212"/>
                  </a:cubicBezTo>
                  <a:close/>
                  <a:moveTo>
                    <a:pt x="6269065" y="1192212"/>
                  </a:moveTo>
                  <a:cubicBezTo>
                    <a:pt x="6280322" y="1192212"/>
                    <a:pt x="6291579" y="1203469"/>
                    <a:pt x="6295331" y="1214726"/>
                  </a:cubicBezTo>
                  <a:cubicBezTo>
                    <a:pt x="6295331" y="1225983"/>
                    <a:pt x="6291579" y="1233487"/>
                    <a:pt x="6280322" y="1233487"/>
                  </a:cubicBezTo>
                  <a:cubicBezTo>
                    <a:pt x="6269065" y="1233487"/>
                    <a:pt x="6257809" y="1222230"/>
                    <a:pt x="6254056" y="1210973"/>
                  </a:cubicBezTo>
                  <a:cubicBezTo>
                    <a:pt x="6254056" y="1199717"/>
                    <a:pt x="6257809" y="1192212"/>
                    <a:pt x="6269065" y="1192212"/>
                  </a:cubicBezTo>
                  <a:close/>
                  <a:moveTo>
                    <a:pt x="1485232" y="1192212"/>
                  </a:moveTo>
                  <a:cubicBezTo>
                    <a:pt x="1492805" y="1192212"/>
                    <a:pt x="1496591" y="1199620"/>
                    <a:pt x="1489019" y="1210733"/>
                  </a:cubicBezTo>
                  <a:cubicBezTo>
                    <a:pt x="1481446" y="1225550"/>
                    <a:pt x="1470089" y="1236662"/>
                    <a:pt x="1458731" y="1236662"/>
                  </a:cubicBezTo>
                  <a:cubicBezTo>
                    <a:pt x="1451158" y="1236662"/>
                    <a:pt x="1447372" y="1229254"/>
                    <a:pt x="1454945" y="1218141"/>
                  </a:cubicBezTo>
                  <a:cubicBezTo>
                    <a:pt x="1462516" y="1207029"/>
                    <a:pt x="1473875" y="1195916"/>
                    <a:pt x="1485232" y="1192212"/>
                  </a:cubicBezTo>
                  <a:close/>
                  <a:moveTo>
                    <a:pt x="8375200" y="1189037"/>
                  </a:moveTo>
                  <a:cubicBezTo>
                    <a:pt x="8386557" y="1189037"/>
                    <a:pt x="8397914" y="1200150"/>
                    <a:pt x="8405485" y="1211262"/>
                  </a:cubicBezTo>
                  <a:cubicBezTo>
                    <a:pt x="8413056" y="1226079"/>
                    <a:pt x="8409270" y="1233487"/>
                    <a:pt x="8401699" y="1233487"/>
                  </a:cubicBezTo>
                  <a:cubicBezTo>
                    <a:pt x="8390342" y="1229783"/>
                    <a:pt x="8378985" y="1218670"/>
                    <a:pt x="8371414" y="1207558"/>
                  </a:cubicBezTo>
                  <a:cubicBezTo>
                    <a:pt x="8363843" y="1196445"/>
                    <a:pt x="8367629" y="1189037"/>
                    <a:pt x="8375200" y="1189037"/>
                  </a:cubicBezTo>
                  <a:close/>
                  <a:moveTo>
                    <a:pt x="6209077" y="1189037"/>
                  </a:moveTo>
                  <a:cubicBezTo>
                    <a:pt x="6220190" y="1189037"/>
                    <a:pt x="6231302" y="1200150"/>
                    <a:pt x="6231302" y="1211262"/>
                  </a:cubicBezTo>
                  <a:cubicBezTo>
                    <a:pt x="6235006" y="1222375"/>
                    <a:pt x="6227598" y="1233487"/>
                    <a:pt x="6220190" y="1233487"/>
                  </a:cubicBezTo>
                  <a:cubicBezTo>
                    <a:pt x="6209077" y="1229783"/>
                    <a:pt x="6197965" y="1222375"/>
                    <a:pt x="6194260" y="1211262"/>
                  </a:cubicBezTo>
                  <a:cubicBezTo>
                    <a:pt x="6190556" y="1196445"/>
                    <a:pt x="6197965" y="1189037"/>
                    <a:pt x="6209077" y="1189037"/>
                  </a:cubicBezTo>
                  <a:close/>
                  <a:moveTo>
                    <a:pt x="1157072" y="1189037"/>
                  </a:moveTo>
                  <a:cubicBezTo>
                    <a:pt x="1164746" y="1189037"/>
                    <a:pt x="1164746" y="1196445"/>
                    <a:pt x="1157072" y="1207558"/>
                  </a:cubicBezTo>
                  <a:cubicBezTo>
                    <a:pt x="1149399" y="1218670"/>
                    <a:pt x="1137888" y="1229783"/>
                    <a:pt x="1126378" y="1233487"/>
                  </a:cubicBezTo>
                  <a:cubicBezTo>
                    <a:pt x="1118704" y="1233487"/>
                    <a:pt x="1118704" y="1226079"/>
                    <a:pt x="1126378" y="1214966"/>
                  </a:cubicBezTo>
                  <a:cubicBezTo>
                    <a:pt x="1134051" y="1200150"/>
                    <a:pt x="1145561" y="1192741"/>
                    <a:pt x="1157072" y="1189037"/>
                  </a:cubicBezTo>
                  <a:close/>
                  <a:moveTo>
                    <a:pt x="1940923" y="1188060"/>
                  </a:moveTo>
                  <a:cubicBezTo>
                    <a:pt x="1948495" y="1184274"/>
                    <a:pt x="1952281" y="1195631"/>
                    <a:pt x="1944708" y="1206988"/>
                  </a:cubicBezTo>
                  <a:cubicBezTo>
                    <a:pt x="1940923" y="1218345"/>
                    <a:pt x="1925779" y="1229702"/>
                    <a:pt x="1918207" y="1229702"/>
                  </a:cubicBezTo>
                  <a:cubicBezTo>
                    <a:pt x="1906849" y="1233487"/>
                    <a:pt x="1903063" y="1222130"/>
                    <a:pt x="1910635" y="1210773"/>
                  </a:cubicBezTo>
                  <a:cubicBezTo>
                    <a:pt x="1918207" y="1199417"/>
                    <a:pt x="1929565" y="1188060"/>
                    <a:pt x="1940923" y="1188060"/>
                  </a:cubicBezTo>
                  <a:close/>
                  <a:moveTo>
                    <a:pt x="840602" y="1188060"/>
                  </a:moveTo>
                  <a:cubicBezTo>
                    <a:pt x="848174" y="1184274"/>
                    <a:pt x="851960" y="1195631"/>
                    <a:pt x="840602" y="1206988"/>
                  </a:cubicBezTo>
                  <a:cubicBezTo>
                    <a:pt x="833030" y="1218345"/>
                    <a:pt x="821673" y="1229702"/>
                    <a:pt x="814101" y="1229702"/>
                  </a:cubicBezTo>
                  <a:cubicBezTo>
                    <a:pt x="802743" y="1233487"/>
                    <a:pt x="802743" y="1225916"/>
                    <a:pt x="810314" y="1210773"/>
                  </a:cubicBezTo>
                  <a:cubicBezTo>
                    <a:pt x="817887" y="1199417"/>
                    <a:pt x="833030" y="1188060"/>
                    <a:pt x="840602" y="1188060"/>
                  </a:cubicBezTo>
                  <a:close/>
                  <a:moveTo>
                    <a:pt x="7863780" y="1184275"/>
                  </a:moveTo>
                  <a:cubicBezTo>
                    <a:pt x="7874893" y="1188112"/>
                    <a:pt x="7886006" y="1199621"/>
                    <a:pt x="7893414" y="1211131"/>
                  </a:cubicBezTo>
                  <a:cubicBezTo>
                    <a:pt x="7897118" y="1222640"/>
                    <a:pt x="7893414" y="1230313"/>
                    <a:pt x="7886006" y="1230313"/>
                  </a:cubicBezTo>
                  <a:cubicBezTo>
                    <a:pt x="7874893" y="1230313"/>
                    <a:pt x="7863780" y="1218804"/>
                    <a:pt x="7856372" y="1207294"/>
                  </a:cubicBezTo>
                  <a:cubicBezTo>
                    <a:pt x="7852668" y="1191948"/>
                    <a:pt x="7856372" y="1184275"/>
                    <a:pt x="7863780" y="1184275"/>
                  </a:cubicBezTo>
                  <a:close/>
                  <a:moveTo>
                    <a:pt x="2475749" y="1184275"/>
                  </a:moveTo>
                  <a:cubicBezTo>
                    <a:pt x="2483422" y="1184275"/>
                    <a:pt x="2487259" y="1191948"/>
                    <a:pt x="2483422" y="1203458"/>
                  </a:cubicBezTo>
                  <a:cubicBezTo>
                    <a:pt x="2479586" y="1214967"/>
                    <a:pt x="2464243" y="1226477"/>
                    <a:pt x="2456569" y="1226477"/>
                  </a:cubicBezTo>
                  <a:cubicBezTo>
                    <a:pt x="2445065" y="1230313"/>
                    <a:pt x="2441223" y="1218804"/>
                    <a:pt x="2445065" y="1207294"/>
                  </a:cubicBezTo>
                  <a:cubicBezTo>
                    <a:pt x="2452735" y="1195785"/>
                    <a:pt x="2464243" y="1184275"/>
                    <a:pt x="2475749" y="1184275"/>
                  </a:cubicBezTo>
                  <a:close/>
                  <a:moveTo>
                    <a:pt x="7207614" y="1184274"/>
                  </a:moveTo>
                  <a:cubicBezTo>
                    <a:pt x="7215287" y="1184274"/>
                    <a:pt x="7226796" y="1195784"/>
                    <a:pt x="7234470" y="1207293"/>
                  </a:cubicBezTo>
                  <a:cubicBezTo>
                    <a:pt x="7238306" y="1222639"/>
                    <a:pt x="7234470" y="1230312"/>
                    <a:pt x="7222960" y="1230312"/>
                  </a:cubicBezTo>
                  <a:cubicBezTo>
                    <a:pt x="7211451" y="1226476"/>
                    <a:pt x="7199941" y="1218803"/>
                    <a:pt x="7196105" y="1207293"/>
                  </a:cubicBezTo>
                  <a:cubicBezTo>
                    <a:pt x="7192268" y="1191947"/>
                    <a:pt x="7196105" y="1184274"/>
                    <a:pt x="7207614" y="1184274"/>
                  </a:cubicBezTo>
                  <a:close/>
                  <a:moveTo>
                    <a:pt x="6148752" y="1184274"/>
                  </a:moveTo>
                  <a:cubicBezTo>
                    <a:pt x="6159865" y="1184274"/>
                    <a:pt x="6167273" y="1195784"/>
                    <a:pt x="6170977" y="1207293"/>
                  </a:cubicBezTo>
                  <a:cubicBezTo>
                    <a:pt x="6174681" y="1222639"/>
                    <a:pt x="6167273" y="1230312"/>
                    <a:pt x="6156160" y="1230312"/>
                  </a:cubicBezTo>
                  <a:cubicBezTo>
                    <a:pt x="6145048" y="1230312"/>
                    <a:pt x="6137640" y="1218803"/>
                    <a:pt x="6133935" y="1207293"/>
                  </a:cubicBezTo>
                  <a:cubicBezTo>
                    <a:pt x="6130231" y="1195784"/>
                    <a:pt x="6137640" y="1184274"/>
                    <a:pt x="6148752" y="1184274"/>
                  </a:cubicBezTo>
                  <a:close/>
                  <a:moveTo>
                    <a:pt x="6088668" y="1184274"/>
                  </a:moveTo>
                  <a:cubicBezTo>
                    <a:pt x="6096172" y="1184274"/>
                    <a:pt x="6107429" y="1195531"/>
                    <a:pt x="6111181" y="1206788"/>
                  </a:cubicBezTo>
                  <a:cubicBezTo>
                    <a:pt x="6111181" y="1218045"/>
                    <a:pt x="6107429" y="1225549"/>
                    <a:pt x="6096172" y="1225549"/>
                  </a:cubicBezTo>
                  <a:cubicBezTo>
                    <a:pt x="6084915" y="1225549"/>
                    <a:pt x="6073659" y="1214292"/>
                    <a:pt x="6073659" y="1203035"/>
                  </a:cubicBezTo>
                  <a:cubicBezTo>
                    <a:pt x="6069906" y="1191779"/>
                    <a:pt x="6077411" y="1184274"/>
                    <a:pt x="6088668" y="1184274"/>
                  </a:cubicBezTo>
                  <a:close/>
                  <a:moveTo>
                    <a:pt x="1537473" y="1184274"/>
                  </a:moveTo>
                  <a:cubicBezTo>
                    <a:pt x="1548984" y="1184274"/>
                    <a:pt x="1548984" y="1191947"/>
                    <a:pt x="1541310" y="1203457"/>
                  </a:cubicBezTo>
                  <a:cubicBezTo>
                    <a:pt x="1537473" y="1214966"/>
                    <a:pt x="1522126" y="1226476"/>
                    <a:pt x="1514452" y="1230312"/>
                  </a:cubicBezTo>
                  <a:cubicBezTo>
                    <a:pt x="1502941" y="1230312"/>
                    <a:pt x="1502941" y="1222639"/>
                    <a:pt x="1506778" y="1211130"/>
                  </a:cubicBezTo>
                  <a:cubicBezTo>
                    <a:pt x="1514452" y="1195784"/>
                    <a:pt x="1529800" y="1188111"/>
                    <a:pt x="1537473" y="1184274"/>
                  </a:cubicBezTo>
                  <a:close/>
                  <a:moveTo>
                    <a:pt x="8322813" y="1181100"/>
                  </a:moveTo>
                  <a:cubicBezTo>
                    <a:pt x="8334170" y="1181100"/>
                    <a:pt x="8345527" y="1192213"/>
                    <a:pt x="8353098" y="1203325"/>
                  </a:cubicBezTo>
                  <a:cubicBezTo>
                    <a:pt x="8360669" y="1218142"/>
                    <a:pt x="8356883" y="1225550"/>
                    <a:pt x="8349312" y="1225550"/>
                  </a:cubicBezTo>
                  <a:cubicBezTo>
                    <a:pt x="8337955" y="1221846"/>
                    <a:pt x="8326598" y="1210733"/>
                    <a:pt x="8319027" y="1199621"/>
                  </a:cubicBezTo>
                  <a:cubicBezTo>
                    <a:pt x="8311456" y="1188508"/>
                    <a:pt x="8315242" y="1181100"/>
                    <a:pt x="8322813" y="1181100"/>
                  </a:cubicBezTo>
                  <a:close/>
                  <a:moveTo>
                    <a:pt x="7147289" y="1181099"/>
                  </a:moveTo>
                  <a:cubicBezTo>
                    <a:pt x="7158799" y="1181099"/>
                    <a:pt x="7170308" y="1192212"/>
                    <a:pt x="7174145" y="1203324"/>
                  </a:cubicBezTo>
                  <a:cubicBezTo>
                    <a:pt x="7177981" y="1214437"/>
                    <a:pt x="7174145" y="1225549"/>
                    <a:pt x="7162635" y="1221845"/>
                  </a:cubicBezTo>
                  <a:cubicBezTo>
                    <a:pt x="7154962" y="1221845"/>
                    <a:pt x="7139616" y="1210732"/>
                    <a:pt x="7135780" y="1199620"/>
                  </a:cubicBezTo>
                  <a:cubicBezTo>
                    <a:pt x="7131943" y="1188507"/>
                    <a:pt x="7135780" y="1181099"/>
                    <a:pt x="7147289" y="1181099"/>
                  </a:cubicBezTo>
                  <a:close/>
                  <a:moveTo>
                    <a:pt x="6024590" y="1181099"/>
                  </a:moveTo>
                  <a:cubicBezTo>
                    <a:pt x="6035847" y="1181099"/>
                    <a:pt x="6047104" y="1192212"/>
                    <a:pt x="6047104" y="1203324"/>
                  </a:cubicBezTo>
                  <a:cubicBezTo>
                    <a:pt x="6050856" y="1214437"/>
                    <a:pt x="6043352" y="1225549"/>
                    <a:pt x="6032095" y="1225549"/>
                  </a:cubicBezTo>
                  <a:cubicBezTo>
                    <a:pt x="6024590" y="1225549"/>
                    <a:pt x="6013334" y="1214437"/>
                    <a:pt x="6009581" y="1203324"/>
                  </a:cubicBezTo>
                  <a:cubicBezTo>
                    <a:pt x="6009581" y="1192212"/>
                    <a:pt x="6013334" y="1181099"/>
                    <a:pt x="6024590" y="1181099"/>
                  </a:cubicBezTo>
                  <a:close/>
                  <a:moveTo>
                    <a:pt x="5964602" y="1181099"/>
                  </a:moveTo>
                  <a:cubicBezTo>
                    <a:pt x="5975715" y="1181099"/>
                    <a:pt x="5986827" y="1188604"/>
                    <a:pt x="5986827" y="1203613"/>
                  </a:cubicBezTo>
                  <a:cubicBezTo>
                    <a:pt x="5990531" y="1214870"/>
                    <a:pt x="5983123" y="1222374"/>
                    <a:pt x="5972010" y="1222374"/>
                  </a:cubicBezTo>
                  <a:cubicBezTo>
                    <a:pt x="5960898" y="1222374"/>
                    <a:pt x="5949785" y="1211117"/>
                    <a:pt x="5949785" y="1199860"/>
                  </a:cubicBezTo>
                  <a:cubicBezTo>
                    <a:pt x="5946081" y="1188604"/>
                    <a:pt x="5953490" y="1181099"/>
                    <a:pt x="5964602" y="1181099"/>
                  </a:cubicBezTo>
                  <a:close/>
                  <a:moveTo>
                    <a:pt x="7807028" y="1180123"/>
                  </a:moveTo>
                  <a:cubicBezTo>
                    <a:pt x="7818537" y="1180123"/>
                    <a:pt x="7830046" y="1191480"/>
                    <a:pt x="7837720" y="1202836"/>
                  </a:cubicBezTo>
                  <a:cubicBezTo>
                    <a:pt x="7841556" y="1214193"/>
                    <a:pt x="7837720" y="1225550"/>
                    <a:pt x="7830046" y="1221765"/>
                  </a:cubicBezTo>
                  <a:cubicBezTo>
                    <a:pt x="7818537" y="1221765"/>
                    <a:pt x="7807028" y="1210408"/>
                    <a:pt x="7799354" y="1199051"/>
                  </a:cubicBezTo>
                  <a:cubicBezTo>
                    <a:pt x="7795518" y="1187694"/>
                    <a:pt x="7799354" y="1176337"/>
                    <a:pt x="7807028" y="1180123"/>
                  </a:cubicBezTo>
                  <a:close/>
                  <a:moveTo>
                    <a:pt x="1993183" y="1180123"/>
                  </a:moveTo>
                  <a:cubicBezTo>
                    <a:pt x="2004174" y="1176337"/>
                    <a:pt x="2007837" y="1187694"/>
                    <a:pt x="2000509" y="1199051"/>
                  </a:cubicBezTo>
                  <a:cubicBezTo>
                    <a:pt x="1996848" y="1210408"/>
                    <a:pt x="1982198" y="1221765"/>
                    <a:pt x="1974873" y="1221765"/>
                  </a:cubicBezTo>
                  <a:cubicBezTo>
                    <a:pt x="1963883" y="1225550"/>
                    <a:pt x="1960219" y="1214193"/>
                    <a:pt x="1967547" y="1202836"/>
                  </a:cubicBezTo>
                  <a:cubicBezTo>
                    <a:pt x="1971211" y="1191480"/>
                    <a:pt x="1985858" y="1180123"/>
                    <a:pt x="1993183" y="1180123"/>
                  </a:cubicBezTo>
                  <a:close/>
                  <a:moveTo>
                    <a:pt x="1206025" y="1180123"/>
                  </a:moveTo>
                  <a:cubicBezTo>
                    <a:pt x="1217138" y="1176337"/>
                    <a:pt x="1217138" y="1183908"/>
                    <a:pt x="1209729" y="1199051"/>
                  </a:cubicBezTo>
                  <a:cubicBezTo>
                    <a:pt x="1202320" y="1210408"/>
                    <a:pt x="1191207" y="1221765"/>
                    <a:pt x="1180093" y="1221765"/>
                  </a:cubicBezTo>
                  <a:cubicBezTo>
                    <a:pt x="1172684" y="1225550"/>
                    <a:pt x="1172684" y="1214193"/>
                    <a:pt x="1180093" y="1202836"/>
                  </a:cubicBezTo>
                  <a:cubicBezTo>
                    <a:pt x="1183798" y="1191480"/>
                    <a:pt x="1198616" y="1180123"/>
                    <a:pt x="1206025" y="1180123"/>
                  </a:cubicBezTo>
                  <a:close/>
                  <a:moveTo>
                    <a:pt x="7086761" y="1176999"/>
                  </a:moveTo>
                  <a:cubicBezTo>
                    <a:pt x="7098118" y="1176999"/>
                    <a:pt x="7109474" y="1188508"/>
                    <a:pt x="7113260" y="1200018"/>
                  </a:cubicBezTo>
                  <a:cubicBezTo>
                    <a:pt x="7120831" y="1211527"/>
                    <a:pt x="7113260" y="1219200"/>
                    <a:pt x="7105689" y="1219200"/>
                  </a:cubicBezTo>
                  <a:cubicBezTo>
                    <a:pt x="7094332" y="1219200"/>
                    <a:pt x="7082975" y="1207691"/>
                    <a:pt x="7079189" y="1196181"/>
                  </a:cubicBezTo>
                  <a:cubicBezTo>
                    <a:pt x="7071618" y="1184672"/>
                    <a:pt x="7079189" y="1173162"/>
                    <a:pt x="7086761" y="1176999"/>
                  </a:cubicBezTo>
                  <a:close/>
                  <a:moveTo>
                    <a:pt x="5904518" y="1176337"/>
                  </a:moveTo>
                  <a:cubicBezTo>
                    <a:pt x="5915774" y="1176337"/>
                    <a:pt x="5923279" y="1187847"/>
                    <a:pt x="5927031" y="1199356"/>
                  </a:cubicBezTo>
                  <a:cubicBezTo>
                    <a:pt x="5927031" y="1210866"/>
                    <a:pt x="5919527" y="1222375"/>
                    <a:pt x="5912022" y="1222375"/>
                  </a:cubicBezTo>
                  <a:cubicBezTo>
                    <a:pt x="5900765" y="1222375"/>
                    <a:pt x="5889509" y="1210866"/>
                    <a:pt x="5889509" y="1199356"/>
                  </a:cubicBezTo>
                  <a:cubicBezTo>
                    <a:pt x="5885756" y="1187847"/>
                    <a:pt x="5893261" y="1176337"/>
                    <a:pt x="5904518" y="1176337"/>
                  </a:cubicBezTo>
                  <a:close/>
                  <a:moveTo>
                    <a:pt x="5840440" y="1176337"/>
                  </a:moveTo>
                  <a:cubicBezTo>
                    <a:pt x="5851697" y="1176337"/>
                    <a:pt x="5862954" y="1184130"/>
                    <a:pt x="5862954" y="1199717"/>
                  </a:cubicBezTo>
                  <a:cubicBezTo>
                    <a:pt x="5866706" y="1211407"/>
                    <a:pt x="5859202" y="1219200"/>
                    <a:pt x="5847945" y="1219200"/>
                  </a:cubicBezTo>
                  <a:cubicBezTo>
                    <a:pt x="5836688" y="1219200"/>
                    <a:pt x="5829184" y="1207510"/>
                    <a:pt x="5825431" y="1195820"/>
                  </a:cubicBezTo>
                  <a:cubicBezTo>
                    <a:pt x="5825431" y="1184130"/>
                    <a:pt x="5832936" y="1176337"/>
                    <a:pt x="5840440" y="1176337"/>
                  </a:cubicBezTo>
                  <a:close/>
                  <a:moveTo>
                    <a:pt x="2532441" y="1176337"/>
                  </a:moveTo>
                  <a:cubicBezTo>
                    <a:pt x="2543797" y="1176337"/>
                    <a:pt x="2547583" y="1184010"/>
                    <a:pt x="2540012" y="1195520"/>
                  </a:cubicBezTo>
                  <a:cubicBezTo>
                    <a:pt x="2536225" y="1210866"/>
                    <a:pt x="2524868" y="1218539"/>
                    <a:pt x="2513515" y="1222375"/>
                  </a:cubicBezTo>
                  <a:cubicBezTo>
                    <a:pt x="2502158" y="1222375"/>
                    <a:pt x="2498372" y="1214702"/>
                    <a:pt x="2505945" y="1199356"/>
                  </a:cubicBezTo>
                  <a:cubicBezTo>
                    <a:pt x="2509726" y="1187847"/>
                    <a:pt x="2521081" y="1176337"/>
                    <a:pt x="2532441" y="1176337"/>
                  </a:cubicBezTo>
                  <a:close/>
                  <a:moveTo>
                    <a:pt x="1590996" y="1176337"/>
                  </a:moveTo>
                  <a:cubicBezTo>
                    <a:pt x="1602355" y="1176337"/>
                    <a:pt x="1606141" y="1184010"/>
                    <a:pt x="1598568" y="1195520"/>
                  </a:cubicBezTo>
                  <a:cubicBezTo>
                    <a:pt x="1590996" y="1207029"/>
                    <a:pt x="1575852" y="1218539"/>
                    <a:pt x="1568280" y="1218539"/>
                  </a:cubicBezTo>
                  <a:cubicBezTo>
                    <a:pt x="1556922" y="1222375"/>
                    <a:pt x="1556922" y="1214702"/>
                    <a:pt x="1564494" y="1199356"/>
                  </a:cubicBezTo>
                  <a:cubicBezTo>
                    <a:pt x="1572066" y="1187847"/>
                    <a:pt x="1583424" y="1176337"/>
                    <a:pt x="1590996" y="1176337"/>
                  </a:cubicBezTo>
                  <a:close/>
                  <a:moveTo>
                    <a:pt x="889819" y="1176337"/>
                  </a:moveTo>
                  <a:cubicBezTo>
                    <a:pt x="901177" y="1176337"/>
                    <a:pt x="901177" y="1184010"/>
                    <a:pt x="893605" y="1195520"/>
                  </a:cubicBezTo>
                  <a:cubicBezTo>
                    <a:pt x="886034" y="1207029"/>
                    <a:pt x="870889" y="1218539"/>
                    <a:pt x="863318" y="1222375"/>
                  </a:cubicBezTo>
                  <a:cubicBezTo>
                    <a:pt x="855746" y="1222375"/>
                    <a:pt x="851960" y="1214702"/>
                    <a:pt x="859532" y="1203193"/>
                  </a:cubicBezTo>
                  <a:cubicBezTo>
                    <a:pt x="870889" y="1191683"/>
                    <a:pt x="882248" y="1180174"/>
                    <a:pt x="889819" y="1176337"/>
                  </a:cubicBezTo>
                  <a:close/>
                  <a:moveTo>
                    <a:pt x="2049840" y="1173773"/>
                  </a:moveTo>
                  <a:cubicBezTo>
                    <a:pt x="2061194" y="1169987"/>
                    <a:pt x="2064980" y="1181344"/>
                    <a:pt x="2057409" y="1192701"/>
                  </a:cubicBezTo>
                  <a:cubicBezTo>
                    <a:pt x="2049840" y="1204058"/>
                    <a:pt x="2038485" y="1215415"/>
                    <a:pt x="2027130" y="1215415"/>
                  </a:cubicBezTo>
                  <a:cubicBezTo>
                    <a:pt x="2019557" y="1219200"/>
                    <a:pt x="2015774" y="1207843"/>
                    <a:pt x="2023342" y="1196486"/>
                  </a:cubicBezTo>
                  <a:cubicBezTo>
                    <a:pt x="2027130" y="1185130"/>
                    <a:pt x="2042270" y="1173773"/>
                    <a:pt x="2049840" y="1173773"/>
                  </a:cubicBezTo>
                  <a:close/>
                  <a:moveTo>
                    <a:pt x="8270180" y="1173162"/>
                  </a:moveTo>
                  <a:cubicBezTo>
                    <a:pt x="8277589" y="1173162"/>
                    <a:pt x="8292406" y="1184672"/>
                    <a:pt x="8296110" y="1196181"/>
                  </a:cubicBezTo>
                  <a:cubicBezTo>
                    <a:pt x="8303518" y="1211527"/>
                    <a:pt x="8303518" y="1219200"/>
                    <a:pt x="8292406" y="1219200"/>
                  </a:cubicBezTo>
                  <a:cubicBezTo>
                    <a:pt x="8284997" y="1215364"/>
                    <a:pt x="8270180" y="1203854"/>
                    <a:pt x="8262772" y="1192345"/>
                  </a:cubicBezTo>
                  <a:cubicBezTo>
                    <a:pt x="8259068" y="1180835"/>
                    <a:pt x="8259068" y="1173162"/>
                    <a:pt x="8270180" y="1173162"/>
                  </a:cubicBezTo>
                  <a:close/>
                  <a:moveTo>
                    <a:pt x="7749878" y="1173162"/>
                  </a:moveTo>
                  <a:cubicBezTo>
                    <a:pt x="7761387" y="1173162"/>
                    <a:pt x="7772896" y="1184672"/>
                    <a:pt x="7780570" y="1196181"/>
                  </a:cubicBezTo>
                  <a:cubicBezTo>
                    <a:pt x="7784406" y="1211527"/>
                    <a:pt x="7780570" y="1219200"/>
                    <a:pt x="7772896" y="1219200"/>
                  </a:cubicBezTo>
                  <a:cubicBezTo>
                    <a:pt x="7761387" y="1215364"/>
                    <a:pt x="7749878" y="1203854"/>
                    <a:pt x="7742204" y="1192345"/>
                  </a:cubicBezTo>
                  <a:cubicBezTo>
                    <a:pt x="7738368" y="1180835"/>
                    <a:pt x="7742204" y="1173162"/>
                    <a:pt x="7749878" y="1173162"/>
                  </a:cubicBezTo>
                  <a:close/>
                  <a:moveTo>
                    <a:pt x="5779526" y="1173162"/>
                  </a:moveTo>
                  <a:cubicBezTo>
                    <a:pt x="5791035" y="1173162"/>
                    <a:pt x="5802545" y="1184672"/>
                    <a:pt x="5802545" y="1196181"/>
                  </a:cubicBezTo>
                  <a:cubicBezTo>
                    <a:pt x="5806381" y="1207691"/>
                    <a:pt x="5798708" y="1219200"/>
                    <a:pt x="5787199" y="1219200"/>
                  </a:cubicBezTo>
                  <a:cubicBezTo>
                    <a:pt x="5775689" y="1219200"/>
                    <a:pt x="5764180" y="1207691"/>
                    <a:pt x="5764180" y="1196181"/>
                  </a:cubicBezTo>
                  <a:cubicBezTo>
                    <a:pt x="5760343" y="1184672"/>
                    <a:pt x="5768016" y="1173162"/>
                    <a:pt x="5779526" y="1173162"/>
                  </a:cubicBezTo>
                  <a:close/>
                  <a:moveTo>
                    <a:pt x="5719501" y="1173162"/>
                  </a:moveTo>
                  <a:cubicBezTo>
                    <a:pt x="5731191" y="1173162"/>
                    <a:pt x="5738985" y="1184419"/>
                    <a:pt x="5742881" y="1195676"/>
                  </a:cubicBezTo>
                  <a:cubicBezTo>
                    <a:pt x="5742881" y="1206933"/>
                    <a:pt x="5735088" y="1214437"/>
                    <a:pt x="5723398" y="1214437"/>
                  </a:cubicBezTo>
                  <a:cubicBezTo>
                    <a:pt x="5711708" y="1214437"/>
                    <a:pt x="5703915" y="1206933"/>
                    <a:pt x="5700018" y="1191923"/>
                  </a:cubicBezTo>
                  <a:cubicBezTo>
                    <a:pt x="5700018" y="1180667"/>
                    <a:pt x="5707812" y="1173162"/>
                    <a:pt x="5719501" y="1173162"/>
                  </a:cubicBezTo>
                  <a:close/>
                  <a:moveTo>
                    <a:pt x="7030873" y="1169987"/>
                  </a:moveTo>
                  <a:cubicBezTo>
                    <a:pt x="7038281" y="1173691"/>
                    <a:pt x="7053098" y="1181100"/>
                    <a:pt x="7056802" y="1195916"/>
                  </a:cubicBezTo>
                  <a:cubicBezTo>
                    <a:pt x="7060506" y="1207029"/>
                    <a:pt x="7056802" y="1214437"/>
                    <a:pt x="7045690" y="1214437"/>
                  </a:cubicBezTo>
                  <a:cubicBezTo>
                    <a:pt x="7034577" y="1214437"/>
                    <a:pt x="7023465" y="1203325"/>
                    <a:pt x="7019760" y="1192212"/>
                  </a:cubicBezTo>
                  <a:cubicBezTo>
                    <a:pt x="7016056" y="1181100"/>
                    <a:pt x="7019760" y="1169987"/>
                    <a:pt x="7030873" y="1169987"/>
                  </a:cubicBezTo>
                  <a:close/>
                  <a:moveTo>
                    <a:pt x="5594955" y="1169987"/>
                  </a:moveTo>
                  <a:cubicBezTo>
                    <a:pt x="5606211" y="1169987"/>
                    <a:pt x="5613716" y="1181100"/>
                    <a:pt x="5617468" y="1192212"/>
                  </a:cubicBezTo>
                  <a:cubicBezTo>
                    <a:pt x="5617468" y="1203325"/>
                    <a:pt x="5609964" y="1214437"/>
                    <a:pt x="5598707" y="1214437"/>
                  </a:cubicBezTo>
                  <a:cubicBezTo>
                    <a:pt x="5587450" y="1214437"/>
                    <a:pt x="5579946" y="1203325"/>
                    <a:pt x="5576193" y="1192212"/>
                  </a:cubicBezTo>
                  <a:cubicBezTo>
                    <a:pt x="5576193" y="1181100"/>
                    <a:pt x="5583698" y="1169987"/>
                    <a:pt x="5594955" y="1169987"/>
                  </a:cubicBezTo>
                  <a:close/>
                  <a:moveTo>
                    <a:pt x="5471130" y="1169987"/>
                  </a:moveTo>
                  <a:cubicBezTo>
                    <a:pt x="5482386" y="1169987"/>
                    <a:pt x="5493643" y="1177492"/>
                    <a:pt x="5493643" y="1192501"/>
                  </a:cubicBezTo>
                  <a:cubicBezTo>
                    <a:pt x="5493643" y="1203758"/>
                    <a:pt x="5486139" y="1211262"/>
                    <a:pt x="5474882" y="1211262"/>
                  </a:cubicBezTo>
                  <a:cubicBezTo>
                    <a:pt x="5463625" y="1211262"/>
                    <a:pt x="5456121" y="1203758"/>
                    <a:pt x="5456121" y="1188748"/>
                  </a:cubicBezTo>
                  <a:cubicBezTo>
                    <a:pt x="5452368" y="1177492"/>
                    <a:pt x="5459873" y="1169987"/>
                    <a:pt x="5471130" y="1169987"/>
                  </a:cubicBezTo>
                  <a:close/>
                  <a:moveTo>
                    <a:pt x="4913918" y="1169987"/>
                  </a:moveTo>
                  <a:cubicBezTo>
                    <a:pt x="4925174" y="1169987"/>
                    <a:pt x="4936431" y="1177492"/>
                    <a:pt x="4936431" y="1188748"/>
                  </a:cubicBezTo>
                  <a:cubicBezTo>
                    <a:pt x="4936431" y="1200005"/>
                    <a:pt x="4925174" y="1211262"/>
                    <a:pt x="4913918" y="1211262"/>
                  </a:cubicBezTo>
                  <a:cubicBezTo>
                    <a:pt x="4902661" y="1211262"/>
                    <a:pt x="4895156" y="1203758"/>
                    <a:pt x="4895156" y="1188748"/>
                  </a:cubicBezTo>
                  <a:cubicBezTo>
                    <a:pt x="4895156" y="1177492"/>
                    <a:pt x="4906413" y="1169987"/>
                    <a:pt x="4913918" y="1169987"/>
                  </a:cubicBezTo>
                  <a:close/>
                  <a:moveTo>
                    <a:pt x="4853088" y="1169987"/>
                  </a:moveTo>
                  <a:cubicBezTo>
                    <a:pt x="4864042" y="1169987"/>
                    <a:pt x="4871344" y="1177492"/>
                    <a:pt x="4871344" y="1188748"/>
                  </a:cubicBezTo>
                  <a:cubicBezTo>
                    <a:pt x="4871344" y="1203758"/>
                    <a:pt x="4864042" y="1211262"/>
                    <a:pt x="4853088" y="1211262"/>
                  </a:cubicBezTo>
                  <a:cubicBezTo>
                    <a:pt x="4842134" y="1211262"/>
                    <a:pt x="4834831" y="1203758"/>
                    <a:pt x="4834831" y="1192501"/>
                  </a:cubicBezTo>
                  <a:cubicBezTo>
                    <a:pt x="4834831" y="1177492"/>
                    <a:pt x="4842134" y="1169987"/>
                    <a:pt x="4853088" y="1169987"/>
                  </a:cubicBezTo>
                  <a:close/>
                  <a:moveTo>
                    <a:pt x="4792257" y="1169987"/>
                  </a:moveTo>
                  <a:cubicBezTo>
                    <a:pt x="4799761" y="1169987"/>
                    <a:pt x="4811018" y="1177395"/>
                    <a:pt x="4811018" y="1192212"/>
                  </a:cubicBezTo>
                  <a:cubicBezTo>
                    <a:pt x="4807266" y="1203325"/>
                    <a:pt x="4799761" y="1210733"/>
                    <a:pt x="4788505" y="1210733"/>
                  </a:cubicBezTo>
                  <a:cubicBezTo>
                    <a:pt x="4777248" y="1214437"/>
                    <a:pt x="4769743" y="1203325"/>
                    <a:pt x="4769743" y="1192212"/>
                  </a:cubicBezTo>
                  <a:cubicBezTo>
                    <a:pt x="4769743" y="1181100"/>
                    <a:pt x="4781000" y="1169987"/>
                    <a:pt x="4792257" y="1169987"/>
                  </a:cubicBezTo>
                  <a:close/>
                  <a:moveTo>
                    <a:pt x="2588323" y="1169987"/>
                  </a:moveTo>
                  <a:cubicBezTo>
                    <a:pt x="2599425" y="1169987"/>
                    <a:pt x="2603128" y="1181100"/>
                    <a:pt x="2599425" y="1192212"/>
                  </a:cubicBezTo>
                  <a:cubicBezTo>
                    <a:pt x="2592026" y="1203325"/>
                    <a:pt x="2580924" y="1214437"/>
                    <a:pt x="2569811" y="1214437"/>
                  </a:cubicBezTo>
                  <a:cubicBezTo>
                    <a:pt x="2562402" y="1214437"/>
                    <a:pt x="2558694" y="1207029"/>
                    <a:pt x="2562402" y="1195916"/>
                  </a:cubicBezTo>
                  <a:cubicBezTo>
                    <a:pt x="2566106" y="1184804"/>
                    <a:pt x="2580924" y="1173691"/>
                    <a:pt x="2588323" y="1169987"/>
                  </a:cubicBezTo>
                  <a:close/>
                  <a:moveTo>
                    <a:pt x="1258173" y="1169987"/>
                  </a:moveTo>
                  <a:cubicBezTo>
                    <a:pt x="1269531" y="1169987"/>
                    <a:pt x="1269531" y="1177395"/>
                    <a:pt x="1261959" y="1188508"/>
                  </a:cubicBezTo>
                  <a:cubicBezTo>
                    <a:pt x="1254387" y="1199620"/>
                    <a:pt x="1243029" y="1210733"/>
                    <a:pt x="1231671" y="1214437"/>
                  </a:cubicBezTo>
                  <a:cubicBezTo>
                    <a:pt x="1224099" y="1214437"/>
                    <a:pt x="1220313" y="1207029"/>
                    <a:pt x="1227886" y="1195916"/>
                  </a:cubicBezTo>
                  <a:cubicBezTo>
                    <a:pt x="1235457" y="1184804"/>
                    <a:pt x="1250601" y="1173691"/>
                    <a:pt x="1258173" y="1169987"/>
                  </a:cubicBezTo>
                  <a:close/>
                  <a:moveTo>
                    <a:pt x="1647175" y="1169010"/>
                  </a:moveTo>
                  <a:cubicBezTo>
                    <a:pt x="1654747" y="1165224"/>
                    <a:pt x="1658533" y="1176581"/>
                    <a:pt x="1650961" y="1187938"/>
                  </a:cubicBezTo>
                  <a:cubicBezTo>
                    <a:pt x="1643389" y="1199295"/>
                    <a:pt x="1632031" y="1210652"/>
                    <a:pt x="1620672" y="1210652"/>
                  </a:cubicBezTo>
                  <a:cubicBezTo>
                    <a:pt x="1613101" y="1214437"/>
                    <a:pt x="1609315" y="1203080"/>
                    <a:pt x="1616887" y="1191723"/>
                  </a:cubicBezTo>
                  <a:cubicBezTo>
                    <a:pt x="1624459" y="1180367"/>
                    <a:pt x="1635817" y="1169010"/>
                    <a:pt x="1647175" y="1169010"/>
                  </a:cubicBezTo>
                  <a:close/>
                  <a:moveTo>
                    <a:pt x="942720" y="1169010"/>
                  </a:moveTo>
                  <a:cubicBezTo>
                    <a:pt x="950394" y="1165224"/>
                    <a:pt x="950394" y="1172795"/>
                    <a:pt x="942720" y="1187938"/>
                  </a:cubicBezTo>
                  <a:cubicBezTo>
                    <a:pt x="935047" y="1199295"/>
                    <a:pt x="923536" y="1210652"/>
                    <a:pt x="912025" y="1210652"/>
                  </a:cubicBezTo>
                  <a:cubicBezTo>
                    <a:pt x="904351" y="1214437"/>
                    <a:pt x="904351" y="1203080"/>
                    <a:pt x="912025" y="1191723"/>
                  </a:cubicBezTo>
                  <a:cubicBezTo>
                    <a:pt x="919699" y="1180367"/>
                    <a:pt x="931209" y="1169010"/>
                    <a:pt x="942720" y="1169010"/>
                  </a:cubicBezTo>
                  <a:close/>
                  <a:moveTo>
                    <a:pt x="8213275" y="1165225"/>
                  </a:moveTo>
                  <a:cubicBezTo>
                    <a:pt x="8224632" y="1165225"/>
                    <a:pt x="8235989" y="1176735"/>
                    <a:pt x="8243560" y="1188244"/>
                  </a:cubicBezTo>
                  <a:cubicBezTo>
                    <a:pt x="8251131" y="1203590"/>
                    <a:pt x="8247345" y="1211263"/>
                    <a:pt x="8239774" y="1211263"/>
                  </a:cubicBezTo>
                  <a:cubicBezTo>
                    <a:pt x="8228417" y="1207427"/>
                    <a:pt x="8217060" y="1195917"/>
                    <a:pt x="8209489" y="1184408"/>
                  </a:cubicBezTo>
                  <a:cubicBezTo>
                    <a:pt x="8201918" y="1172898"/>
                    <a:pt x="8205704" y="1165225"/>
                    <a:pt x="8213275" y="1165225"/>
                  </a:cubicBezTo>
                  <a:close/>
                  <a:moveTo>
                    <a:pt x="7693918" y="1165225"/>
                  </a:moveTo>
                  <a:cubicBezTo>
                    <a:pt x="7705031" y="1169062"/>
                    <a:pt x="7716144" y="1180571"/>
                    <a:pt x="7723552" y="1192081"/>
                  </a:cubicBezTo>
                  <a:cubicBezTo>
                    <a:pt x="7727256" y="1203590"/>
                    <a:pt x="7723552" y="1211263"/>
                    <a:pt x="7716144" y="1211263"/>
                  </a:cubicBezTo>
                  <a:cubicBezTo>
                    <a:pt x="7705031" y="1211263"/>
                    <a:pt x="7693918" y="1199754"/>
                    <a:pt x="7686510" y="1188244"/>
                  </a:cubicBezTo>
                  <a:cubicBezTo>
                    <a:pt x="7682806" y="1176735"/>
                    <a:pt x="7686510" y="1165225"/>
                    <a:pt x="7693918" y="1165225"/>
                  </a:cubicBezTo>
                  <a:close/>
                  <a:moveTo>
                    <a:pt x="2649171" y="1165225"/>
                  </a:moveTo>
                  <a:cubicBezTo>
                    <a:pt x="2656582" y="1165225"/>
                    <a:pt x="2660289" y="1172898"/>
                    <a:pt x="2656582" y="1184408"/>
                  </a:cubicBezTo>
                  <a:cubicBezTo>
                    <a:pt x="2652880" y="1195917"/>
                    <a:pt x="2641768" y="1207427"/>
                    <a:pt x="2630651" y="1207427"/>
                  </a:cubicBezTo>
                  <a:cubicBezTo>
                    <a:pt x="2619536" y="1211263"/>
                    <a:pt x="2615834" y="1199754"/>
                    <a:pt x="2619536" y="1188244"/>
                  </a:cubicBezTo>
                  <a:cubicBezTo>
                    <a:pt x="2626946" y="1176735"/>
                    <a:pt x="2638065" y="1165225"/>
                    <a:pt x="2649171" y="1165225"/>
                  </a:cubicBezTo>
                  <a:close/>
                  <a:moveTo>
                    <a:pt x="6970548" y="1165224"/>
                  </a:moveTo>
                  <a:cubicBezTo>
                    <a:pt x="6981660" y="1165224"/>
                    <a:pt x="6992773" y="1176734"/>
                    <a:pt x="6996477" y="1188243"/>
                  </a:cubicBezTo>
                  <a:cubicBezTo>
                    <a:pt x="7000181" y="1203589"/>
                    <a:pt x="6996477" y="1211262"/>
                    <a:pt x="6985365" y="1211262"/>
                  </a:cubicBezTo>
                  <a:cubicBezTo>
                    <a:pt x="6974252" y="1211262"/>
                    <a:pt x="6963140" y="1199753"/>
                    <a:pt x="6959435" y="1188243"/>
                  </a:cubicBezTo>
                  <a:cubicBezTo>
                    <a:pt x="6955731" y="1172897"/>
                    <a:pt x="6959435" y="1165224"/>
                    <a:pt x="6970548" y="1165224"/>
                  </a:cubicBezTo>
                  <a:close/>
                  <a:moveTo>
                    <a:pt x="5037743" y="1165224"/>
                  </a:moveTo>
                  <a:cubicBezTo>
                    <a:pt x="5048999" y="1165224"/>
                    <a:pt x="5060256" y="1176734"/>
                    <a:pt x="5060256" y="1188243"/>
                  </a:cubicBezTo>
                  <a:cubicBezTo>
                    <a:pt x="5060256" y="1199753"/>
                    <a:pt x="5048999" y="1211262"/>
                    <a:pt x="5037743" y="1211262"/>
                  </a:cubicBezTo>
                  <a:cubicBezTo>
                    <a:pt x="5030238" y="1211262"/>
                    <a:pt x="5018981" y="1199753"/>
                    <a:pt x="5018981" y="1188243"/>
                  </a:cubicBezTo>
                  <a:cubicBezTo>
                    <a:pt x="5018981" y="1176734"/>
                    <a:pt x="5026486" y="1165224"/>
                    <a:pt x="5037743" y="1165224"/>
                  </a:cubicBezTo>
                  <a:close/>
                  <a:moveTo>
                    <a:pt x="4977706" y="1165224"/>
                  </a:moveTo>
                  <a:cubicBezTo>
                    <a:pt x="4988227" y="1165224"/>
                    <a:pt x="4996756" y="1175530"/>
                    <a:pt x="4996756" y="1188243"/>
                  </a:cubicBezTo>
                  <a:cubicBezTo>
                    <a:pt x="4996756" y="1200956"/>
                    <a:pt x="4988227" y="1211262"/>
                    <a:pt x="4977706" y="1211262"/>
                  </a:cubicBezTo>
                  <a:cubicBezTo>
                    <a:pt x="4967185" y="1211262"/>
                    <a:pt x="4958656" y="1200956"/>
                    <a:pt x="4958656" y="1188243"/>
                  </a:cubicBezTo>
                  <a:cubicBezTo>
                    <a:pt x="4958656" y="1175530"/>
                    <a:pt x="4967185" y="1165224"/>
                    <a:pt x="4977706" y="1165224"/>
                  </a:cubicBezTo>
                  <a:close/>
                  <a:moveTo>
                    <a:pt x="2106987" y="1165224"/>
                  </a:moveTo>
                  <a:cubicBezTo>
                    <a:pt x="2118341" y="1165224"/>
                    <a:pt x="2122124" y="1172897"/>
                    <a:pt x="2114556" y="1184407"/>
                  </a:cubicBezTo>
                  <a:cubicBezTo>
                    <a:pt x="2106987" y="1195916"/>
                    <a:pt x="2095628" y="1207426"/>
                    <a:pt x="2084272" y="1207426"/>
                  </a:cubicBezTo>
                  <a:cubicBezTo>
                    <a:pt x="2076702" y="1211262"/>
                    <a:pt x="2072916" y="1199753"/>
                    <a:pt x="2080487" y="1188243"/>
                  </a:cubicBezTo>
                  <a:cubicBezTo>
                    <a:pt x="2084272" y="1176734"/>
                    <a:pt x="2099413" y="1165224"/>
                    <a:pt x="2106987" y="1165224"/>
                  </a:cubicBezTo>
                  <a:close/>
                  <a:moveTo>
                    <a:pt x="1310931" y="1162539"/>
                  </a:moveTo>
                  <a:cubicBezTo>
                    <a:pt x="1321923" y="1158875"/>
                    <a:pt x="1321923" y="1169866"/>
                    <a:pt x="1314595" y="1180856"/>
                  </a:cubicBezTo>
                  <a:cubicBezTo>
                    <a:pt x="1307268" y="1191846"/>
                    <a:pt x="1296277" y="1202837"/>
                    <a:pt x="1285285" y="1202837"/>
                  </a:cubicBezTo>
                  <a:cubicBezTo>
                    <a:pt x="1277957" y="1206500"/>
                    <a:pt x="1274294" y="1195510"/>
                    <a:pt x="1281621" y="1184519"/>
                  </a:cubicBezTo>
                  <a:cubicBezTo>
                    <a:pt x="1288949" y="1173529"/>
                    <a:pt x="1303604" y="1162539"/>
                    <a:pt x="1310931" y="1162539"/>
                  </a:cubicBezTo>
                  <a:close/>
                  <a:moveTo>
                    <a:pt x="7637166" y="1162050"/>
                  </a:moveTo>
                  <a:cubicBezTo>
                    <a:pt x="7648675" y="1162050"/>
                    <a:pt x="7660184" y="1173163"/>
                    <a:pt x="7667858" y="1184275"/>
                  </a:cubicBezTo>
                  <a:cubicBezTo>
                    <a:pt x="7671694" y="1195388"/>
                    <a:pt x="7667858" y="1206500"/>
                    <a:pt x="7660184" y="1202796"/>
                  </a:cubicBezTo>
                  <a:cubicBezTo>
                    <a:pt x="7648675" y="1202796"/>
                    <a:pt x="7637166" y="1191683"/>
                    <a:pt x="7629492" y="1180571"/>
                  </a:cubicBezTo>
                  <a:cubicBezTo>
                    <a:pt x="7625656" y="1169458"/>
                    <a:pt x="7629492" y="1162050"/>
                    <a:pt x="7637166" y="1162050"/>
                  </a:cubicBezTo>
                  <a:close/>
                  <a:moveTo>
                    <a:pt x="6910223" y="1162049"/>
                  </a:moveTo>
                  <a:cubicBezTo>
                    <a:pt x="6921335" y="1162049"/>
                    <a:pt x="6932448" y="1173162"/>
                    <a:pt x="6936152" y="1184274"/>
                  </a:cubicBezTo>
                  <a:cubicBezTo>
                    <a:pt x="6939856" y="1195387"/>
                    <a:pt x="6936152" y="1206499"/>
                    <a:pt x="6925040" y="1206499"/>
                  </a:cubicBezTo>
                  <a:cubicBezTo>
                    <a:pt x="6917631" y="1202795"/>
                    <a:pt x="6906519" y="1195387"/>
                    <a:pt x="6899110" y="1180570"/>
                  </a:cubicBezTo>
                  <a:cubicBezTo>
                    <a:pt x="6895406" y="1169457"/>
                    <a:pt x="6902815" y="1162049"/>
                    <a:pt x="6910223" y="1162049"/>
                  </a:cubicBezTo>
                  <a:close/>
                  <a:moveTo>
                    <a:pt x="8161040" y="1158875"/>
                  </a:moveTo>
                  <a:cubicBezTo>
                    <a:pt x="8168714" y="1162579"/>
                    <a:pt x="8184060" y="1169988"/>
                    <a:pt x="8191732" y="1184804"/>
                  </a:cubicBezTo>
                  <a:cubicBezTo>
                    <a:pt x="8195569" y="1195917"/>
                    <a:pt x="8195569" y="1203325"/>
                    <a:pt x="8184060" y="1203325"/>
                  </a:cubicBezTo>
                  <a:cubicBezTo>
                    <a:pt x="8176386" y="1199621"/>
                    <a:pt x="8161040" y="1192213"/>
                    <a:pt x="8153368" y="1177396"/>
                  </a:cubicBezTo>
                  <a:cubicBezTo>
                    <a:pt x="8149531" y="1166283"/>
                    <a:pt x="8149531" y="1158875"/>
                    <a:pt x="8161040" y="1158875"/>
                  </a:cubicBezTo>
                  <a:close/>
                  <a:moveTo>
                    <a:pt x="2705796" y="1158875"/>
                  </a:moveTo>
                  <a:cubicBezTo>
                    <a:pt x="2716913" y="1158875"/>
                    <a:pt x="2720618" y="1166283"/>
                    <a:pt x="2716913" y="1177396"/>
                  </a:cubicBezTo>
                  <a:cubicBezTo>
                    <a:pt x="2709503" y="1192213"/>
                    <a:pt x="2698393" y="1199621"/>
                    <a:pt x="2690979" y="1203325"/>
                  </a:cubicBezTo>
                  <a:cubicBezTo>
                    <a:pt x="2679867" y="1203325"/>
                    <a:pt x="2676168" y="1195917"/>
                    <a:pt x="2679867" y="1181100"/>
                  </a:cubicBezTo>
                  <a:cubicBezTo>
                    <a:pt x="2683575" y="1169988"/>
                    <a:pt x="2694687" y="1162579"/>
                    <a:pt x="2705796" y="1158875"/>
                  </a:cubicBezTo>
                  <a:close/>
                  <a:moveTo>
                    <a:pt x="6853602" y="1158874"/>
                  </a:moveTo>
                  <a:cubicBezTo>
                    <a:pt x="6861275" y="1158874"/>
                    <a:pt x="6876621" y="1169987"/>
                    <a:pt x="6880458" y="1181099"/>
                  </a:cubicBezTo>
                  <a:cubicBezTo>
                    <a:pt x="6884294" y="1192212"/>
                    <a:pt x="6876621" y="1203324"/>
                    <a:pt x="6868948" y="1199620"/>
                  </a:cubicBezTo>
                  <a:cubicBezTo>
                    <a:pt x="6857439" y="1199620"/>
                    <a:pt x="6845929" y="1192212"/>
                    <a:pt x="6842093" y="1177395"/>
                  </a:cubicBezTo>
                  <a:cubicBezTo>
                    <a:pt x="6838256" y="1166282"/>
                    <a:pt x="6842093" y="1158874"/>
                    <a:pt x="6853602" y="1158874"/>
                  </a:cubicBezTo>
                  <a:close/>
                  <a:moveTo>
                    <a:pt x="2163005" y="1158874"/>
                  </a:moveTo>
                  <a:cubicBezTo>
                    <a:pt x="2174523" y="1158874"/>
                    <a:pt x="2174523" y="1166282"/>
                    <a:pt x="2170684" y="1177395"/>
                  </a:cubicBezTo>
                  <a:cubicBezTo>
                    <a:pt x="2163005" y="1188507"/>
                    <a:pt x="2151495" y="1199620"/>
                    <a:pt x="2139987" y="1199620"/>
                  </a:cubicBezTo>
                  <a:cubicBezTo>
                    <a:pt x="2132313" y="1203324"/>
                    <a:pt x="2128475" y="1192212"/>
                    <a:pt x="2136149" y="1181099"/>
                  </a:cubicBezTo>
                  <a:cubicBezTo>
                    <a:pt x="2139987" y="1169987"/>
                    <a:pt x="2151495" y="1158874"/>
                    <a:pt x="2163005" y="1158874"/>
                  </a:cubicBezTo>
                  <a:close/>
                  <a:moveTo>
                    <a:pt x="1699416" y="1158874"/>
                  </a:moveTo>
                  <a:cubicBezTo>
                    <a:pt x="1710926" y="1158874"/>
                    <a:pt x="1710926" y="1166282"/>
                    <a:pt x="1707089" y="1181099"/>
                  </a:cubicBezTo>
                  <a:cubicBezTo>
                    <a:pt x="1699416" y="1192212"/>
                    <a:pt x="1684068" y="1203324"/>
                    <a:pt x="1676394" y="1203324"/>
                  </a:cubicBezTo>
                  <a:cubicBezTo>
                    <a:pt x="1664884" y="1203324"/>
                    <a:pt x="1664884" y="1195916"/>
                    <a:pt x="1672557" y="1184803"/>
                  </a:cubicBezTo>
                  <a:cubicBezTo>
                    <a:pt x="1676394" y="1173691"/>
                    <a:pt x="1691742" y="1162578"/>
                    <a:pt x="1699416" y="1158874"/>
                  </a:cubicBezTo>
                  <a:close/>
                  <a:moveTo>
                    <a:pt x="991429" y="1158874"/>
                  </a:moveTo>
                  <a:cubicBezTo>
                    <a:pt x="1002786" y="1158874"/>
                    <a:pt x="1002786" y="1166282"/>
                    <a:pt x="995214" y="1177395"/>
                  </a:cubicBezTo>
                  <a:cubicBezTo>
                    <a:pt x="987642" y="1188507"/>
                    <a:pt x="972499" y="1199620"/>
                    <a:pt x="964926" y="1203324"/>
                  </a:cubicBezTo>
                  <a:cubicBezTo>
                    <a:pt x="957355" y="1203324"/>
                    <a:pt x="953569" y="1195916"/>
                    <a:pt x="961141" y="1184803"/>
                  </a:cubicBezTo>
                  <a:cubicBezTo>
                    <a:pt x="968713" y="1173691"/>
                    <a:pt x="983856" y="1162578"/>
                    <a:pt x="991429" y="1158874"/>
                  </a:cubicBezTo>
                  <a:close/>
                  <a:moveTo>
                    <a:pt x="2766259" y="1154641"/>
                  </a:moveTo>
                  <a:cubicBezTo>
                    <a:pt x="2773931" y="1150937"/>
                    <a:pt x="2777770" y="1162050"/>
                    <a:pt x="2773931" y="1173162"/>
                  </a:cubicBezTo>
                  <a:cubicBezTo>
                    <a:pt x="2770095" y="1184275"/>
                    <a:pt x="2758586" y="1195387"/>
                    <a:pt x="2747076" y="1195387"/>
                  </a:cubicBezTo>
                  <a:cubicBezTo>
                    <a:pt x="2735564" y="1195387"/>
                    <a:pt x="2731727" y="1187979"/>
                    <a:pt x="2735564" y="1176866"/>
                  </a:cubicBezTo>
                  <a:cubicBezTo>
                    <a:pt x="2743237" y="1165754"/>
                    <a:pt x="2754748" y="1154641"/>
                    <a:pt x="2766259" y="1154641"/>
                  </a:cubicBezTo>
                  <a:close/>
                  <a:moveTo>
                    <a:pt x="7581206" y="1154112"/>
                  </a:moveTo>
                  <a:cubicBezTo>
                    <a:pt x="7592318" y="1157949"/>
                    <a:pt x="7603430" y="1165622"/>
                    <a:pt x="7607135" y="1180968"/>
                  </a:cubicBezTo>
                  <a:cubicBezTo>
                    <a:pt x="7614543" y="1192477"/>
                    <a:pt x="7610839" y="1200150"/>
                    <a:pt x="7599726" y="1200150"/>
                  </a:cubicBezTo>
                  <a:cubicBezTo>
                    <a:pt x="7592318" y="1200150"/>
                    <a:pt x="7577501" y="1188641"/>
                    <a:pt x="7573797" y="1177131"/>
                  </a:cubicBezTo>
                  <a:cubicBezTo>
                    <a:pt x="7570093" y="1161785"/>
                    <a:pt x="7570093" y="1154112"/>
                    <a:pt x="7581206" y="1154112"/>
                  </a:cubicBezTo>
                  <a:close/>
                  <a:moveTo>
                    <a:pt x="6793277" y="1154112"/>
                  </a:moveTo>
                  <a:cubicBezTo>
                    <a:pt x="6804787" y="1154112"/>
                    <a:pt x="6816296" y="1165622"/>
                    <a:pt x="6820133" y="1177131"/>
                  </a:cubicBezTo>
                  <a:cubicBezTo>
                    <a:pt x="6823969" y="1188641"/>
                    <a:pt x="6816296" y="1200150"/>
                    <a:pt x="6808623" y="1196314"/>
                  </a:cubicBezTo>
                  <a:cubicBezTo>
                    <a:pt x="6797114" y="1196314"/>
                    <a:pt x="6785604" y="1184804"/>
                    <a:pt x="6781768" y="1173295"/>
                  </a:cubicBezTo>
                  <a:cubicBezTo>
                    <a:pt x="6777931" y="1161785"/>
                    <a:pt x="6781768" y="1154112"/>
                    <a:pt x="6793277" y="1154112"/>
                  </a:cubicBezTo>
                  <a:close/>
                  <a:moveTo>
                    <a:pt x="8104958" y="1150937"/>
                  </a:moveTo>
                  <a:cubicBezTo>
                    <a:pt x="8115949" y="1154641"/>
                    <a:pt x="8126939" y="1165754"/>
                    <a:pt x="8134266" y="1176866"/>
                  </a:cubicBezTo>
                  <a:cubicBezTo>
                    <a:pt x="8141593" y="1187979"/>
                    <a:pt x="8137930" y="1195387"/>
                    <a:pt x="8130603" y="1195387"/>
                  </a:cubicBezTo>
                  <a:cubicBezTo>
                    <a:pt x="8119612" y="1195387"/>
                    <a:pt x="8108622" y="1184275"/>
                    <a:pt x="8101295" y="1173162"/>
                  </a:cubicBezTo>
                  <a:cubicBezTo>
                    <a:pt x="8093968" y="1158345"/>
                    <a:pt x="8097631" y="1150937"/>
                    <a:pt x="8104958" y="1150937"/>
                  </a:cubicBezTo>
                  <a:close/>
                  <a:moveTo>
                    <a:pt x="6732952" y="1150937"/>
                  </a:moveTo>
                  <a:cubicBezTo>
                    <a:pt x="6744462" y="1150937"/>
                    <a:pt x="6755971" y="1162194"/>
                    <a:pt x="6759808" y="1173451"/>
                  </a:cubicBezTo>
                  <a:cubicBezTo>
                    <a:pt x="6763644" y="1184708"/>
                    <a:pt x="6759808" y="1192212"/>
                    <a:pt x="6748298" y="1192212"/>
                  </a:cubicBezTo>
                  <a:cubicBezTo>
                    <a:pt x="6736789" y="1192212"/>
                    <a:pt x="6725279" y="1180955"/>
                    <a:pt x="6721443" y="1169698"/>
                  </a:cubicBezTo>
                  <a:cubicBezTo>
                    <a:pt x="6717606" y="1158442"/>
                    <a:pt x="6721443" y="1150937"/>
                    <a:pt x="6732952" y="1150937"/>
                  </a:cubicBezTo>
                  <a:close/>
                  <a:moveTo>
                    <a:pt x="2218955" y="1150937"/>
                  </a:moveTo>
                  <a:cubicBezTo>
                    <a:pt x="2230075" y="1150937"/>
                    <a:pt x="2230075" y="1158345"/>
                    <a:pt x="2226368" y="1169458"/>
                  </a:cubicBezTo>
                  <a:cubicBezTo>
                    <a:pt x="2218955" y="1180570"/>
                    <a:pt x="2207839" y="1191683"/>
                    <a:pt x="2200427" y="1195387"/>
                  </a:cubicBezTo>
                  <a:cubicBezTo>
                    <a:pt x="2189325" y="1195387"/>
                    <a:pt x="2185624" y="1187979"/>
                    <a:pt x="2193026" y="1173162"/>
                  </a:cubicBezTo>
                  <a:cubicBezTo>
                    <a:pt x="2196727" y="1162050"/>
                    <a:pt x="2207839" y="1150937"/>
                    <a:pt x="2218955" y="1150937"/>
                  </a:cubicBezTo>
                  <a:close/>
                  <a:moveTo>
                    <a:pt x="1756725" y="1150937"/>
                  </a:moveTo>
                  <a:cubicBezTo>
                    <a:pt x="1764297" y="1150937"/>
                    <a:pt x="1768082" y="1158345"/>
                    <a:pt x="1760511" y="1169458"/>
                  </a:cubicBezTo>
                  <a:cubicBezTo>
                    <a:pt x="1752938" y="1184275"/>
                    <a:pt x="1741581" y="1191683"/>
                    <a:pt x="1730222" y="1195387"/>
                  </a:cubicBezTo>
                  <a:cubicBezTo>
                    <a:pt x="1722651" y="1195387"/>
                    <a:pt x="1718864" y="1187979"/>
                    <a:pt x="1726437" y="1176866"/>
                  </a:cubicBezTo>
                  <a:cubicBezTo>
                    <a:pt x="1734008" y="1165754"/>
                    <a:pt x="1745367" y="1154641"/>
                    <a:pt x="1756725" y="1150937"/>
                  </a:cubicBezTo>
                  <a:close/>
                  <a:moveTo>
                    <a:pt x="1364546" y="1150937"/>
                  </a:moveTo>
                  <a:cubicBezTo>
                    <a:pt x="1375904" y="1150937"/>
                    <a:pt x="1375904" y="1158345"/>
                    <a:pt x="1368332" y="1169458"/>
                  </a:cubicBezTo>
                  <a:cubicBezTo>
                    <a:pt x="1360760" y="1184275"/>
                    <a:pt x="1349403" y="1195387"/>
                    <a:pt x="1338044" y="1195387"/>
                  </a:cubicBezTo>
                  <a:cubicBezTo>
                    <a:pt x="1330473" y="1195387"/>
                    <a:pt x="1326687" y="1187979"/>
                    <a:pt x="1334258" y="1176866"/>
                  </a:cubicBezTo>
                  <a:cubicBezTo>
                    <a:pt x="1341830" y="1165754"/>
                    <a:pt x="1356974" y="1154641"/>
                    <a:pt x="1364546" y="1150937"/>
                  </a:cubicBezTo>
                  <a:close/>
                  <a:moveTo>
                    <a:pt x="7524910" y="1149961"/>
                  </a:moveTo>
                  <a:cubicBezTo>
                    <a:pt x="7536267" y="1149961"/>
                    <a:pt x="7547624" y="1161318"/>
                    <a:pt x="7551410" y="1172674"/>
                  </a:cubicBezTo>
                  <a:cubicBezTo>
                    <a:pt x="7558981" y="1184031"/>
                    <a:pt x="7555195" y="1195388"/>
                    <a:pt x="7543839" y="1191603"/>
                  </a:cubicBezTo>
                  <a:cubicBezTo>
                    <a:pt x="7532482" y="1191603"/>
                    <a:pt x="7521125" y="1180246"/>
                    <a:pt x="7517339" y="1168889"/>
                  </a:cubicBezTo>
                  <a:cubicBezTo>
                    <a:pt x="7509768" y="1157532"/>
                    <a:pt x="7513554" y="1146175"/>
                    <a:pt x="7524910" y="1149961"/>
                  </a:cubicBezTo>
                  <a:close/>
                  <a:moveTo>
                    <a:pt x="1044329" y="1149960"/>
                  </a:moveTo>
                  <a:cubicBezTo>
                    <a:pt x="1052002" y="1146174"/>
                    <a:pt x="1052002" y="1153745"/>
                    <a:pt x="1044329" y="1168888"/>
                  </a:cubicBezTo>
                  <a:cubicBezTo>
                    <a:pt x="1036655" y="1180245"/>
                    <a:pt x="1025144" y="1191602"/>
                    <a:pt x="1017471" y="1191602"/>
                  </a:cubicBezTo>
                  <a:cubicBezTo>
                    <a:pt x="1005961" y="1195387"/>
                    <a:pt x="1005961" y="1184030"/>
                    <a:pt x="1013634" y="1172673"/>
                  </a:cubicBezTo>
                  <a:cubicBezTo>
                    <a:pt x="1021308" y="1161317"/>
                    <a:pt x="1032819" y="1149960"/>
                    <a:pt x="1044329" y="1149960"/>
                  </a:cubicBezTo>
                  <a:close/>
                  <a:moveTo>
                    <a:pt x="8051502" y="1146837"/>
                  </a:moveTo>
                  <a:cubicBezTo>
                    <a:pt x="8059176" y="1146837"/>
                    <a:pt x="8074522" y="1158346"/>
                    <a:pt x="8078358" y="1169856"/>
                  </a:cubicBezTo>
                  <a:cubicBezTo>
                    <a:pt x="8086031" y="1181365"/>
                    <a:pt x="8082194" y="1189038"/>
                    <a:pt x="8074522" y="1189038"/>
                  </a:cubicBezTo>
                  <a:cubicBezTo>
                    <a:pt x="8063012" y="1189038"/>
                    <a:pt x="8051502" y="1177529"/>
                    <a:pt x="8043830" y="1166019"/>
                  </a:cubicBezTo>
                  <a:cubicBezTo>
                    <a:pt x="8039993" y="1154510"/>
                    <a:pt x="8039993" y="1143000"/>
                    <a:pt x="8051502" y="1146837"/>
                  </a:cubicBezTo>
                  <a:close/>
                  <a:moveTo>
                    <a:pt x="2822746" y="1146175"/>
                  </a:moveTo>
                  <a:cubicBezTo>
                    <a:pt x="2834254" y="1146175"/>
                    <a:pt x="2838089" y="1153848"/>
                    <a:pt x="2834254" y="1165358"/>
                  </a:cubicBezTo>
                  <a:cubicBezTo>
                    <a:pt x="2830419" y="1180704"/>
                    <a:pt x="2815075" y="1188377"/>
                    <a:pt x="2807398" y="1192213"/>
                  </a:cubicBezTo>
                  <a:cubicBezTo>
                    <a:pt x="2795888" y="1192213"/>
                    <a:pt x="2792055" y="1180704"/>
                    <a:pt x="2795888" y="1169194"/>
                  </a:cubicBezTo>
                  <a:cubicBezTo>
                    <a:pt x="2799726" y="1157685"/>
                    <a:pt x="2811236" y="1146175"/>
                    <a:pt x="2822746" y="1146175"/>
                  </a:cubicBezTo>
                  <a:close/>
                  <a:moveTo>
                    <a:pt x="6672627" y="1146174"/>
                  </a:moveTo>
                  <a:cubicBezTo>
                    <a:pt x="6684137" y="1146174"/>
                    <a:pt x="6695646" y="1157864"/>
                    <a:pt x="6699483" y="1169554"/>
                  </a:cubicBezTo>
                  <a:cubicBezTo>
                    <a:pt x="6703319" y="1181244"/>
                    <a:pt x="6699483" y="1189037"/>
                    <a:pt x="6687973" y="1189037"/>
                  </a:cubicBezTo>
                  <a:cubicBezTo>
                    <a:pt x="6676464" y="1189037"/>
                    <a:pt x="6664954" y="1177347"/>
                    <a:pt x="6661118" y="1165657"/>
                  </a:cubicBezTo>
                  <a:cubicBezTo>
                    <a:pt x="6657281" y="1153967"/>
                    <a:pt x="6664954" y="1146174"/>
                    <a:pt x="6672627" y="1146174"/>
                  </a:cubicBezTo>
                  <a:close/>
                  <a:moveTo>
                    <a:pt x="2883273" y="1143529"/>
                  </a:moveTo>
                  <a:cubicBezTo>
                    <a:pt x="2890844" y="1139825"/>
                    <a:pt x="2898416" y="1150938"/>
                    <a:pt x="2890844" y="1162050"/>
                  </a:cubicBezTo>
                  <a:cubicBezTo>
                    <a:pt x="2887059" y="1173163"/>
                    <a:pt x="2875702" y="1184275"/>
                    <a:pt x="2864346" y="1184275"/>
                  </a:cubicBezTo>
                  <a:cubicBezTo>
                    <a:pt x="2856775" y="1184275"/>
                    <a:pt x="2849204" y="1176867"/>
                    <a:pt x="2856775" y="1165754"/>
                  </a:cubicBezTo>
                  <a:cubicBezTo>
                    <a:pt x="2860560" y="1154642"/>
                    <a:pt x="2871917" y="1143529"/>
                    <a:pt x="2883273" y="1143529"/>
                  </a:cubicBezTo>
                  <a:close/>
                  <a:moveTo>
                    <a:pt x="7467760" y="1143000"/>
                  </a:moveTo>
                  <a:cubicBezTo>
                    <a:pt x="7475332" y="1146837"/>
                    <a:pt x="7490474" y="1154510"/>
                    <a:pt x="7494260" y="1166019"/>
                  </a:cubicBezTo>
                  <a:cubicBezTo>
                    <a:pt x="7501831" y="1181365"/>
                    <a:pt x="7498045" y="1189038"/>
                    <a:pt x="7486689" y="1189038"/>
                  </a:cubicBezTo>
                  <a:cubicBezTo>
                    <a:pt x="7475332" y="1185202"/>
                    <a:pt x="7463975" y="1177529"/>
                    <a:pt x="7460189" y="1166019"/>
                  </a:cubicBezTo>
                  <a:cubicBezTo>
                    <a:pt x="7452618" y="1150673"/>
                    <a:pt x="7456404" y="1143000"/>
                    <a:pt x="7467760" y="1143000"/>
                  </a:cubicBezTo>
                  <a:close/>
                  <a:moveTo>
                    <a:pt x="1416938" y="1143000"/>
                  </a:moveTo>
                  <a:cubicBezTo>
                    <a:pt x="1428296" y="1143000"/>
                    <a:pt x="1428296" y="1150673"/>
                    <a:pt x="1420724" y="1162183"/>
                  </a:cubicBezTo>
                  <a:cubicBezTo>
                    <a:pt x="1413152" y="1173692"/>
                    <a:pt x="1401795" y="1185202"/>
                    <a:pt x="1390436" y="1189038"/>
                  </a:cubicBezTo>
                  <a:cubicBezTo>
                    <a:pt x="1382865" y="1189038"/>
                    <a:pt x="1379079" y="1181365"/>
                    <a:pt x="1386650" y="1169856"/>
                  </a:cubicBezTo>
                  <a:cubicBezTo>
                    <a:pt x="1394222" y="1154510"/>
                    <a:pt x="1409366" y="1146837"/>
                    <a:pt x="1416938" y="1143000"/>
                  </a:cubicBezTo>
                  <a:close/>
                  <a:moveTo>
                    <a:pt x="8495850" y="1142999"/>
                  </a:moveTo>
                  <a:cubicBezTo>
                    <a:pt x="8507207" y="1142999"/>
                    <a:pt x="8518564" y="1154509"/>
                    <a:pt x="8526135" y="1169855"/>
                  </a:cubicBezTo>
                  <a:cubicBezTo>
                    <a:pt x="8533706" y="1181364"/>
                    <a:pt x="8533706" y="1189037"/>
                    <a:pt x="8522349" y="1189037"/>
                  </a:cubicBezTo>
                  <a:cubicBezTo>
                    <a:pt x="8514778" y="1185201"/>
                    <a:pt x="8499635" y="1173691"/>
                    <a:pt x="8492064" y="1162182"/>
                  </a:cubicBezTo>
                  <a:cubicBezTo>
                    <a:pt x="8484493" y="1150672"/>
                    <a:pt x="8488279" y="1142999"/>
                    <a:pt x="8495850" y="1142999"/>
                  </a:cubicBezTo>
                  <a:close/>
                  <a:moveTo>
                    <a:pt x="6616139" y="1142999"/>
                  </a:moveTo>
                  <a:cubicBezTo>
                    <a:pt x="6623812" y="1142999"/>
                    <a:pt x="6635321" y="1154256"/>
                    <a:pt x="6639158" y="1165513"/>
                  </a:cubicBezTo>
                  <a:cubicBezTo>
                    <a:pt x="6642994" y="1176770"/>
                    <a:pt x="6639158" y="1184274"/>
                    <a:pt x="6627648" y="1184274"/>
                  </a:cubicBezTo>
                  <a:cubicBezTo>
                    <a:pt x="6616139" y="1184274"/>
                    <a:pt x="6604629" y="1173017"/>
                    <a:pt x="6600793" y="1161760"/>
                  </a:cubicBezTo>
                  <a:cubicBezTo>
                    <a:pt x="6596956" y="1150504"/>
                    <a:pt x="6604629" y="1142999"/>
                    <a:pt x="6616139" y="1142999"/>
                  </a:cubicBezTo>
                  <a:close/>
                  <a:moveTo>
                    <a:pt x="2275749" y="1142999"/>
                  </a:moveTo>
                  <a:cubicBezTo>
                    <a:pt x="2286734" y="1142999"/>
                    <a:pt x="2290399" y="1150672"/>
                    <a:pt x="2283071" y="1162182"/>
                  </a:cubicBezTo>
                  <a:cubicBezTo>
                    <a:pt x="2279409" y="1173691"/>
                    <a:pt x="2264752" y="1185201"/>
                    <a:pt x="2257424" y="1189037"/>
                  </a:cubicBezTo>
                  <a:cubicBezTo>
                    <a:pt x="2246437" y="1189037"/>
                    <a:pt x="2242776" y="1181364"/>
                    <a:pt x="2250100" y="1166018"/>
                  </a:cubicBezTo>
                  <a:cubicBezTo>
                    <a:pt x="2253762" y="1154509"/>
                    <a:pt x="2264752" y="1142999"/>
                    <a:pt x="2275749" y="1142999"/>
                  </a:cubicBezTo>
                  <a:close/>
                  <a:moveTo>
                    <a:pt x="1808964" y="1142999"/>
                  </a:moveTo>
                  <a:cubicBezTo>
                    <a:pt x="1820475" y="1142999"/>
                    <a:pt x="1820475" y="1150672"/>
                    <a:pt x="1816638" y="1162182"/>
                  </a:cubicBezTo>
                  <a:cubicBezTo>
                    <a:pt x="1808964" y="1173691"/>
                    <a:pt x="1797454" y="1185201"/>
                    <a:pt x="1785943" y="1189037"/>
                  </a:cubicBezTo>
                  <a:cubicBezTo>
                    <a:pt x="1774432" y="1189037"/>
                    <a:pt x="1774432" y="1181364"/>
                    <a:pt x="1782106" y="1169855"/>
                  </a:cubicBezTo>
                  <a:cubicBezTo>
                    <a:pt x="1785943" y="1154509"/>
                    <a:pt x="1801291" y="1146836"/>
                    <a:pt x="1808964" y="1142999"/>
                  </a:cubicBezTo>
                  <a:close/>
                  <a:moveTo>
                    <a:pt x="7410814" y="1139825"/>
                  </a:moveTo>
                  <a:cubicBezTo>
                    <a:pt x="7418487" y="1139825"/>
                    <a:pt x="7433833" y="1150938"/>
                    <a:pt x="7437670" y="1162050"/>
                  </a:cubicBezTo>
                  <a:cubicBezTo>
                    <a:pt x="7441506" y="1173163"/>
                    <a:pt x="7437670" y="1184275"/>
                    <a:pt x="7429996" y="1180571"/>
                  </a:cubicBezTo>
                  <a:cubicBezTo>
                    <a:pt x="7418487" y="1180571"/>
                    <a:pt x="7406978" y="1169458"/>
                    <a:pt x="7399304" y="1158346"/>
                  </a:cubicBezTo>
                  <a:cubicBezTo>
                    <a:pt x="7395468" y="1147233"/>
                    <a:pt x="7399304" y="1139825"/>
                    <a:pt x="7410814" y="1139825"/>
                  </a:cubicBezTo>
                  <a:close/>
                  <a:moveTo>
                    <a:pt x="8873675" y="1139824"/>
                  </a:moveTo>
                  <a:cubicBezTo>
                    <a:pt x="8881246" y="1143528"/>
                    <a:pt x="8892603" y="1154641"/>
                    <a:pt x="8900174" y="1165753"/>
                  </a:cubicBezTo>
                  <a:cubicBezTo>
                    <a:pt x="8911531" y="1176866"/>
                    <a:pt x="8907745" y="1184274"/>
                    <a:pt x="8900174" y="1184274"/>
                  </a:cubicBezTo>
                  <a:cubicBezTo>
                    <a:pt x="8892603" y="1184274"/>
                    <a:pt x="8877460" y="1173162"/>
                    <a:pt x="8869889" y="1162049"/>
                  </a:cubicBezTo>
                  <a:cubicBezTo>
                    <a:pt x="8862318" y="1147232"/>
                    <a:pt x="8862318" y="1139824"/>
                    <a:pt x="8873675" y="1139824"/>
                  </a:cubicBezTo>
                  <a:close/>
                  <a:moveTo>
                    <a:pt x="6555814" y="1139824"/>
                  </a:moveTo>
                  <a:cubicBezTo>
                    <a:pt x="6563487" y="1139824"/>
                    <a:pt x="6574996" y="1150937"/>
                    <a:pt x="6578833" y="1162049"/>
                  </a:cubicBezTo>
                  <a:cubicBezTo>
                    <a:pt x="6582669" y="1173162"/>
                    <a:pt x="6578833" y="1184274"/>
                    <a:pt x="6567323" y="1180570"/>
                  </a:cubicBezTo>
                  <a:cubicBezTo>
                    <a:pt x="6555814" y="1180570"/>
                    <a:pt x="6544304" y="1173162"/>
                    <a:pt x="6540468" y="1158345"/>
                  </a:cubicBezTo>
                  <a:cubicBezTo>
                    <a:pt x="6536631" y="1147232"/>
                    <a:pt x="6544304" y="1139824"/>
                    <a:pt x="6555814" y="1139824"/>
                  </a:cubicBezTo>
                  <a:close/>
                  <a:moveTo>
                    <a:pt x="1092885" y="1139824"/>
                  </a:moveTo>
                  <a:cubicBezTo>
                    <a:pt x="1104395" y="1139824"/>
                    <a:pt x="1104395" y="1147232"/>
                    <a:pt x="1096722" y="1158345"/>
                  </a:cubicBezTo>
                  <a:cubicBezTo>
                    <a:pt x="1089048" y="1169457"/>
                    <a:pt x="1077537" y="1180570"/>
                    <a:pt x="1066027" y="1184274"/>
                  </a:cubicBezTo>
                  <a:cubicBezTo>
                    <a:pt x="1058354" y="1184274"/>
                    <a:pt x="1058354" y="1176866"/>
                    <a:pt x="1066027" y="1165753"/>
                  </a:cubicBezTo>
                  <a:cubicBezTo>
                    <a:pt x="1073701" y="1150937"/>
                    <a:pt x="1085211" y="1143528"/>
                    <a:pt x="1092885" y="1139824"/>
                  </a:cubicBezTo>
                  <a:close/>
                  <a:moveTo>
                    <a:pt x="7995544" y="1138848"/>
                  </a:moveTo>
                  <a:cubicBezTo>
                    <a:pt x="8006656" y="1138848"/>
                    <a:pt x="8017768" y="1150205"/>
                    <a:pt x="8025177" y="1161561"/>
                  </a:cubicBezTo>
                  <a:cubicBezTo>
                    <a:pt x="8028881" y="1172918"/>
                    <a:pt x="8028881" y="1184275"/>
                    <a:pt x="8017768" y="1180490"/>
                  </a:cubicBezTo>
                  <a:cubicBezTo>
                    <a:pt x="8010360" y="1180490"/>
                    <a:pt x="7995544" y="1169133"/>
                    <a:pt x="7991839" y="1157776"/>
                  </a:cubicBezTo>
                  <a:cubicBezTo>
                    <a:pt x="7984431" y="1146419"/>
                    <a:pt x="7988135" y="1135062"/>
                    <a:pt x="7995544" y="1138848"/>
                  </a:cubicBezTo>
                  <a:close/>
                  <a:moveTo>
                    <a:pt x="1469574" y="1135673"/>
                  </a:moveTo>
                  <a:cubicBezTo>
                    <a:pt x="1480688" y="1131887"/>
                    <a:pt x="1480688" y="1143244"/>
                    <a:pt x="1473279" y="1154601"/>
                  </a:cubicBezTo>
                  <a:cubicBezTo>
                    <a:pt x="1465870" y="1165958"/>
                    <a:pt x="1454756" y="1177315"/>
                    <a:pt x="1443643" y="1177315"/>
                  </a:cubicBezTo>
                  <a:cubicBezTo>
                    <a:pt x="1436234" y="1181100"/>
                    <a:pt x="1436234" y="1169743"/>
                    <a:pt x="1439939" y="1158386"/>
                  </a:cubicBezTo>
                  <a:cubicBezTo>
                    <a:pt x="1447347" y="1147030"/>
                    <a:pt x="1462165" y="1135673"/>
                    <a:pt x="1469574" y="1135673"/>
                  </a:cubicBezTo>
                  <a:close/>
                  <a:moveTo>
                    <a:pt x="8443462" y="1135062"/>
                  </a:moveTo>
                  <a:cubicBezTo>
                    <a:pt x="8454819" y="1135062"/>
                    <a:pt x="8466176" y="1146572"/>
                    <a:pt x="8473747" y="1158081"/>
                  </a:cubicBezTo>
                  <a:cubicBezTo>
                    <a:pt x="8481318" y="1173427"/>
                    <a:pt x="8481318" y="1181100"/>
                    <a:pt x="8469961" y="1181100"/>
                  </a:cubicBezTo>
                  <a:cubicBezTo>
                    <a:pt x="8462390" y="1177264"/>
                    <a:pt x="8447247" y="1165754"/>
                    <a:pt x="8439676" y="1154245"/>
                  </a:cubicBezTo>
                  <a:cubicBezTo>
                    <a:pt x="8432105" y="1142735"/>
                    <a:pt x="8435891" y="1135062"/>
                    <a:pt x="8443462" y="1135062"/>
                  </a:cubicBezTo>
                  <a:close/>
                  <a:moveTo>
                    <a:pt x="6495489" y="1135062"/>
                  </a:moveTo>
                  <a:cubicBezTo>
                    <a:pt x="6506998" y="1135062"/>
                    <a:pt x="6514671" y="1146572"/>
                    <a:pt x="6518508" y="1158081"/>
                  </a:cubicBezTo>
                  <a:cubicBezTo>
                    <a:pt x="6522344" y="1169591"/>
                    <a:pt x="6518508" y="1181100"/>
                    <a:pt x="6506998" y="1177264"/>
                  </a:cubicBezTo>
                  <a:cubicBezTo>
                    <a:pt x="6495489" y="1177264"/>
                    <a:pt x="6483979" y="1169591"/>
                    <a:pt x="6480143" y="1154245"/>
                  </a:cubicBezTo>
                  <a:cubicBezTo>
                    <a:pt x="6476306" y="1142735"/>
                    <a:pt x="6483979" y="1135062"/>
                    <a:pt x="6495489" y="1135062"/>
                  </a:cubicBezTo>
                  <a:close/>
                  <a:moveTo>
                    <a:pt x="2939159" y="1135062"/>
                  </a:moveTo>
                  <a:cubicBezTo>
                    <a:pt x="2950271" y="1135062"/>
                    <a:pt x="2953975" y="1142735"/>
                    <a:pt x="2950271" y="1154245"/>
                  </a:cubicBezTo>
                  <a:cubicBezTo>
                    <a:pt x="2946567" y="1169591"/>
                    <a:pt x="2935455" y="1177264"/>
                    <a:pt x="2924343" y="1181100"/>
                  </a:cubicBezTo>
                  <a:cubicBezTo>
                    <a:pt x="2913231" y="1181100"/>
                    <a:pt x="2909527" y="1169591"/>
                    <a:pt x="2913231" y="1158081"/>
                  </a:cubicBezTo>
                  <a:cubicBezTo>
                    <a:pt x="2916935" y="1146572"/>
                    <a:pt x="2931751" y="1135062"/>
                    <a:pt x="2939159" y="1135062"/>
                  </a:cubicBezTo>
                  <a:close/>
                  <a:moveTo>
                    <a:pt x="2332401" y="1135062"/>
                  </a:moveTo>
                  <a:cubicBezTo>
                    <a:pt x="2343759" y="1135062"/>
                    <a:pt x="2347545" y="1142735"/>
                    <a:pt x="2339974" y="1154245"/>
                  </a:cubicBezTo>
                  <a:cubicBezTo>
                    <a:pt x="2336189" y="1169591"/>
                    <a:pt x="2321048" y="1177264"/>
                    <a:pt x="2313479" y="1181100"/>
                  </a:cubicBezTo>
                  <a:cubicBezTo>
                    <a:pt x="2302120" y="1181100"/>
                    <a:pt x="2298338" y="1173427"/>
                    <a:pt x="2305906" y="1161918"/>
                  </a:cubicBezTo>
                  <a:cubicBezTo>
                    <a:pt x="2309692" y="1146572"/>
                    <a:pt x="2321048" y="1138899"/>
                    <a:pt x="2332401" y="1135062"/>
                  </a:cubicBezTo>
                  <a:close/>
                  <a:moveTo>
                    <a:pt x="1865051" y="1135062"/>
                  </a:moveTo>
                  <a:cubicBezTo>
                    <a:pt x="1872379" y="1135062"/>
                    <a:pt x="1876043" y="1142735"/>
                    <a:pt x="1868715" y="1154245"/>
                  </a:cubicBezTo>
                  <a:cubicBezTo>
                    <a:pt x="1865051" y="1165754"/>
                    <a:pt x="1850396" y="1177264"/>
                    <a:pt x="1843068" y="1181100"/>
                  </a:cubicBezTo>
                  <a:cubicBezTo>
                    <a:pt x="1832077" y="1181100"/>
                    <a:pt x="1828413" y="1173427"/>
                    <a:pt x="1835741" y="1158081"/>
                  </a:cubicBezTo>
                  <a:cubicBezTo>
                    <a:pt x="1843068" y="1146572"/>
                    <a:pt x="1854060" y="1135062"/>
                    <a:pt x="1865051" y="1135062"/>
                  </a:cubicBezTo>
                  <a:close/>
                  <a:moveTo>
                    <a:pt x="2999481" y="1132416"/>
                  </a:moveTo>
                  <a:cubicBezTo>
                    <a:pt x="3010593" y="1128712"/>
                    <a:pt x="3014297" y="1139825"/>
                    <a:pt x="3010593" y="1150937"/>
                  </a:cubicBezTo>
                  <a:cubicBezTo>
                    <a:pt x="3006889" y="1162050"/>
                    <a:pt x="2995777" y="1173162"/>
                    <a:pt x="2984665" y="1173162"/>
                  </a:cubicBezTo>
                  <a:cubicBezTo>
                    <a:pt x="2973553" y="1173162"/>
                    <a:pt x="2969849" y="1165754"/>
                    <a:pt x="2973553" y="1154641"/>
                  </a:cubicBezTo>
                  <a:cubicBezTo>
                    <a:pt x="2977257" y="1143529"/>
                    <a:pt x="2988369" y="1132416"/>
                    <a:pt x="2999481" y="1132416"/>
                  </a:cubicBezTo>
                  <a:close/>
                  <a:moveTo>
                    <a:pt x="2389550" y="1132416"/>
                  </a:moveTo>
                  <a:cubicBezTo>
                    <a:pt x="2400905" y="1128712"/>
                    <a:pt x="2404691" y="1139825"/>
                    <a:pt x="2397117" y="1150937"/>
                  </a:cubicBezTo>
                  <a:cubicBezTo>
                    <a:pt x="2393332" y="1162050"/>
                    <a:pt x="2381985" y="1173162"/>
                    <a:pt x="2370630" y="1173162"/>
                  </a:cubicBezTo>
                  <a:cubicBezTo>
                    <a:pt x="2359267" y="1173162"/>
                    <a:pt x="2355481" y="1165754"/>
                    <a:pt x="2363056" y="1154641"/>
                  </a:cubicBezTo>
                  <a:cubicBezTo>
                    <a:pt x="2366844" y="1143529"/>
                    <a:pt x="2381985" y="1132416"/>
                    <a:pt x="2389550" y="1132416"/>
                  </a:cubicBezTo>
                  <a:close/>
                  <a:moveTo>
                    <a:pt x="832646" y="1132416"/>
                  </a:moveTo>
                  <a:cubicBezTo>
                    <a:pt x="844003" y="1128712"/>
                    <a:pt x="844003" y="1136120"/>
                    <a:pt x="836432" y="1147233"/>
                  </a:cubicBezTo>
                  <a:cubicBezTo>
                    <a:pt x="828860" y="1162050"/>
                    <a:pt x="813717" y="1173162"/>
                    <a:pt x="806145" y="1173162"/>
                  </a:cubicBezTo>
                  <a:cubicBezTo>
                    <a:pt x="798572" y="1173162"/>
                    <a:pt x="794787" y="1165754"/>
                    <a:pt x="802359" y="1154641"/>
                  </a:cubicBezTo>
                  <a:cubicBezTo>
                    <a:pt x="813717" y="1143529"/>
                    <a:pt x="825074" y="1132416"/>
                    <a:pt x="832646" y="1132416"/>
                  </a:cubicBezTo>
                  <a:close/>
                  <a:moveTo>
                    <a:pt x="1145429" y="1132376"/>
                  </a:moveTo>
                  <a:cubicBezTo>
                    <a:pt x="1153001" y="1128712"/>
                    <a:pt x="1156787" y="1136039"/>
                    <a:pt x="1149215" y="1150693"/>
                  </a:cubicBezTo>
                  <a:cubicBezTo>
                    <a:pt x="1141643" y="1161683"/>
                    <a:pt x="1126500" y="1172674"/>
                    <a:pt x="1118927" y="1172674"/>
                  </a:cubicBezTo>
                  <a:cubicBezTo>
                    <a:pt x="1107570" y="1176337"/>
                    <a:pt x="1107570" y="1165347"/>
                    <a:pt x="1115141" y="1154356"/>
                  </a:cubicBezTo>
                  <a:cubicBezTo>
                    <a:pt x="1122714" y="1143366"/>
                    <a:pt x="1137857" y="1132376"/>
                    <a:pt x="1145429" y="1132376"/>
                  </a:cubicBezTo>
                  <a:close/>
                  <a:moveTo>
                    <a:pt x="8820920" y="1131887"/>
                  </a:moveTo>
                  <a:cubicBezTo>
                    <a:pt x="8828247" y="1135591"/>
                    <a:pt x="8842901" y="1143000"/>
                    <a:pt x="8850228" y="1157816"/>
                  </a:cubicBezTo>
                  <a:cubicBezTo>
                    <a:pt x="8857555" y="1168929"/>
                    <a:pt x="8857555" y="1176337"/>
                    <a:pt x="8846565" y="1176337"/>
                  </a:cubicBezTo>
                  <a:cubicBezTo>
                    <a:pt x="8839238" y="1172633"/>
                    <a:pt x="8824584" y="1161520"/>
                    <a:pt x="8817257" y="1150408"/>
                  </a:cubicBezTo>
                  <a:cubicBezTo>
                    <a:pt x="8809930" y="1139295"/>
                    <a:pt x="8813593" y="1131887"/>
                    <a:pt x="8820920" y="1131887"/>
                  </a:cubicBezTo>
                  <a:close/>
                  <a:moveTo>
                    <a:pt x="7942423" y="1131887"/>
                  </a:moveTo>
                  <a:cubicBezTo>
                    <a:pt x="7949995" y="1131887"/>
                    <a:pt x="7961352" y="1143000"/>
                    <a:pt x="7968923" y="1154112"/>
                  </a:cubicBezTo>
                  <a:cubicBezTo>
                    <a:pt x="7976494" y="1165225"/>
                    <a:pt x="7972708" y="1176337"/>
                    <a:pt x="7961352" y="1172633"/>
                  </a:cubicBezTo>
                  <a:cubicBezTo>
                    <a:pt x="7953780" y="1172633"/>
                    <a:pt x="7938638" y="1161520"/>
                    <a:pt x="7934852" y="1150408"/>
                  </a:cubicBezTo>
                  <a:cubicBezTo>
                    <a:pt x="7927281" y="1139295"/>
                    <a:pt x="7931067" y="1131887"/>
                    <a:pt x="7942423" y="1131887"/>
                  </a:cubicBezTo>
                  <a:close/>
                  <a:moveTo>
                    <a:pt x="7351018" y="1131887"/>
                  </a:moveTo>
                  <a:cubicBezTo>
                    <a:pt x="7362131" y="1135591"/>
                    <a:pt x="7373244" y="1143000"/>
                    <a:pt x="7380652" y="1157816"/>
                  </a:cubicBezTo>
                  <a:cubicBezTo>
                    <a:pt x="7384356" y="1168929"/>
                    <a:pt x="7380652" y="1176337"/>
                    <a:pt x="7369539" y="1176337"/>
                  </a:cubicBezTo>
                  <a:cubicBezTo>
                    <a:pt x="7362131" y="1176337"/>
                    <a:pt x="7347314" y="1165225"/>
                    <a:pt x="7343610" y="1154112"/>
                  </a:cubicBezTo>
                  <a:cubicBezTo>
                    <a:pt x="7339906" y="1139295"/>
                    <a:pt x="7343610" y="1131887"/>
                    <a:pt x="7351018" y="1131887"/>
                  </a:cubicBezTo>
                  <a:close/>
                  <a:moveTo>
                    <a:pt x="6435752" y="1131887"/>
                  </a:moveTo>
                  <a:cubicBezTo>
                    <a:pt x="6447009" y="1131887"/>
                    <a:pt x="6458266" y="1143000"/>
                    <a:pt x="6458266" y="1154112"/>
                  </a:cubicBezTo>
                  <a:cubicBezTo>
                    <a:pt x="6462018" y="1165225"/>
                    <a:pt x="6458266" y="1176337"/>
                    <a:pt x="6447009" y="1176337"/>
                  </a:cubicBezTo>
                  <a:cubicBezTo>
                    <a:pt x="6435752" y="1172633"/>
                    <a:pt x="6424496" y="1165225"/>
                    <a:pt x="6420743" y="1154112"/>
                  </a:cubicBezTo>
                  <a:cubicBezTo>
                    <a:pt x="6420743" y="1139295"/>
                    <a:pt x="6424496" y="1131887"/>
                    <a:pt x="6435752" y="1131887"/>
                  </a:cubicBezTo>
                  <a:close/>
                  <a:moveTo>
                    <a:pt x="8391075" y="1128712"/>
                  </a:moveTo>
                  <a:cubicBezTo>
                    <a:pt x="8402432" y="1128712"/>
                    <a:pt x="8413789" y="1139825"/>
                    <a:pt x="8421360" y="1150937"/>
                  </a:cubicBezTo>
                  <a:cubicBezTo>
                    <a:pt x="8428931" y="1165754"/>
                    <a:pt x="8425145" y="1173162"/>
                    <a:pt x="8417574" y="1173162"/>
                  </a:cubicBezTo>
                  <a:cubicBezTo>
                    <a:pt x="8406217" y="1169458"/>
                    <a:pt x="8394860" y="1158345"/>
                    <a:pt x="8387289" y="1147233"/>
                  </a:cubicBezTo>
                  <a:cubicBezTo>
                    <a:pt x="8379718" y="1136120"/>
                    <a:pt x="8383504" y="1128712"/>
                    <a:pt x="8391075" y="1128712"/>
                  </a:cubicBezTo>
                  <a:close/>
                  <a:moveTo>
                    <a:pt x="7294723" y="1128712"/>
                  </a:moveTo>
                  <a:cubicBezTo>
                    <a:pt x="7306080" y="1128712"/>
                    <a:pt x="7317437" y="1139825"/>
                    <a:pt x="7321223" y="1150937"/>
                  </a:cubicBezTo>
                  <a:cubicBezTo>
                    <a:pt x="7328794" y="1162050"/>
                    <a:pt x="7325008" y="1173162"/>
                    <a:pt x="7313652" y="1169458"/>
                  </a:cubicBezTo>
                  <a:cubicBezTo>
                    <a:pt x="7302295" y="1169458"/>
                    <a:pt x="7290938" y="1158345"/>
                    <a:pt x="7287152" y="1147233"/>
                  </a:cubicBezTo>
                  <a:cubicBezTo>
                    <a:pt x="7279581" y="1136120"/>
                    <a:pt x="7283367" y="1128712"/>
                    <a:pt x="7294723" y="1128712"/>
                  </a:cubicBezTo>
                  <a:close/>
                  <a:moveTo>
                    <a:pt x="6375427" y="1128712"/>
                  </a:moveTo>
                  <a:cubicBezTo>
                    <a:pt x="6386684" y="1132416"/>
                    <a:pt x="6397941" y="1139825"/>
                    <a:pt x="6397941" y="1150937"/>
                  </a:cubicBezTo>
                  <a:cubicBezTo>
                    <a:pt x="6401693" y="1165754"/>
                    <a:pt x="6397941" y="1173162"/>
                    <a:pt x="6386684" y="1173162"/>
                  </a:cubicBezTo>
                  <a:cubicBezTo>
                    <a:pt x="6375427" y="1173162"/>
                    <a:pt x="6364171" y="1162050"/>
                    <a:pt x="6360418" y="1150937"/>
                  </a:cubicBezTo>
                  <a:cubicBezTo>
                    <a:pt x="6360418" y="1139825"/>
                    <a:pt x="6364171" y="1128712"/>
                    <a:pt x="6375427" y="1128712"/>
                  </a:cubicBezTo>
                  <a:close/>
                  <a:moveTo>
                    <a:pt x="1918056" y="1128712"/>
                  </a:moveTo>
                  <a:cubicBezTo>
                    <a:pt x="1929414" y="1128712"/>
                    <a:pt x="1933200" y="1136120"/>
                    <a:pt x="1925628" y="1147233"/>
                  </a:cubicBezTo>
                  <a:cubicBezTo>
                    <a:pt x="1918056" y="1158345"/>
                    <a:pt x="1906698" y="1169458"/>
                    <a:pt x="1895340" y="1169458"/>
                  </a:cubicBezTo>
                  <a:cubicBezTo>
                    <a:pt x="1887768" y="1173162"/>
                    <a:pt x="1883982" y="1165754"/>
                    <a:pt x="1891554" y="1150937"/>
                  </a:cubicBezTo>
                  <a:cubicBezTo>
                    <a:pt x="1895340" y="1139825"/>
                    <a:pt x="1910484" y="1128712"/>
                    <a:pt x="1918056" y="1128712"/>
                  </a:cubicBezTo>
                  <a:close/>
                  <a:moveTo>
                    <a:pt x="1521968" y="1127787"/>
                  </a:moveTo>
                  <a:cubicBezTo>
                    <a:pt x="1533081" y="1123950"/>
                    <a:pt x="1533081" y="1131623"/>
                    <a:pt x="1525672" y="1146969"/>
                  </a:cubicBezTo>
                  <a:cubicBezTo>
                    <a:pt x="1521968" y="1158479"/>
                    <a:pt x="1507150" y="1169988"/>
                    <a:pt x="1499741" y="1169988"/>
                  </a:cubicBezTo>
                  <a:cubicBezTo>
                    <a:pt x="1488627" y="1169988"/>
                    <a:pt x="1488627" y="1162315"/>
                    <a:pt x="1496036" y="1150806"/>
                  </a:cubicBezTo>
                  <a:cubicBezTo>
                    <a:pt x="1499741" y="1139296"/>
                    <a:pt x="1514559" y="1127787"/>
                    <a:pt x="1521968" y="1127787"/>
                  </a:cubicBezTo>
                  <a:close/>
                  <a:moveTo>
                    <a:pt x="6315102" y="1127786"/>
                  </a:moveTo>
                  <a:cubicBezTo>
                    <a:pt x="6326359" y="1127786"/>
                    <a:pt x="6337616" y="1135459"/>
                    <a:pt x="6337616" y="1150805"/>
                  </a:cubicBezTo>
                  <a:cubicBezTo>
                    <a:pt x="6341368" y="1162314"/>
                    <a:pt x="6337616" y="1169987"/>
                    <a:pt x="6326359" y="1169987"/>
                  </a:cubicBezTo>
                  <a:cubicBezTo>
                    <a:pt x="6315102" y="1169987"/>
                    <a:pt x="6303846" y="1158478"/>
                    <a:pt x="6300093" y="1146968"/>
                  </a:cubicBezTo>
                  <a:cubicBezTo>
                    <a:pt x="6300093" y="1135459"/>
                    <a:pt x="6303846" y="1123949"/>
                    <a:pt x="6315102" y="1127786"/>
                  </a:cubicBezTo>
                  <a:close/>
                  <a:moveTo>
                    <a:pt x="9427712" y="1124560"/>
                  </a:moveTo>
                  <a:cubicBezTo>
                    <a:pt x="9435283" y="1124560"/>
                    <a:pt x="9446640" y="1135917"/>
                    <a:pt x="9457997" y="1147273"/>
                  </a:cubicBezTo>
                  <a:cubicBezTo>
                    <a:pt x="9465568" y="1158630"/>
                    <a:pt x="9465568" y="1169987"/>
                    <a:pt x="9454211" y="1166202"/>
                  </a:cubicBezTo>
                  <a:cubicBezTo>
                    <a:pt x="9446640" y="1166202"/>
                    <a:pt x="9435283" y="1154845"/>
                    <a:pt x="9427712" y="1143488"/>
                  </a:cubicBezTo>
                  <a:cubicBezTo>
                    <a:pt x="9416355" y="1128345"/>
                    <a:pt x="9416355" y="1120774"/>
                    <a:pt x="9427712" y="1124560"/>
                  </a:cubicBezTo>
                  <a:close/>
                  <a:moveTo>
                    <a:pt x="7237777" y="1124479"/>
                  </a:moveTo>
                  <a:cubicBezTo>
                    <a:pt x="7245450" y="1124479"/>
                    <a:pt x="7260796" y="1135592"/>
                    <a:pt x="7264632" y="1146704"/>
                  </a:cubicBezTo>
                  <a:cubicBezTo>
                    <a:pt x="7268469" y="1157817"/>
                    <a:pt x="7264632" y="1165225"/>
                    <a:pt x="7253123" y="1165225"/>
                  </a:cubicBezTo>
                  <a:cubicBezTo>
                    <a:pt x="7245450" y="1165225"/>
                    <a:pt x="7233940" y="1154113"/>
                    <a:pt x="7226268" y="1143000"/>
                  </a:cubicBezTo>
                  <a:cubicBezTo>
                    <a:pt x="7222431" y="1131888"/>
                    <a:pt x="7226268" y="1120775"/>
                    <a:pt x="7237777" y="1124479"/>
                  </a:cubicBezTo>
                  <a:close/>
                  <a:moveTo>
                    <a:pt x="2445110" y="1124478"/>
                  </a:moveTo>
                  <a:cubicBezTo>
                    <a:pt x="2456465" y="1120774"/>
                    <a:pt x="2460247" y="1131887"/>
                    <a:pt x="2452682" y="1142999"/>
                  </a:cubicBezTo>
                  <a:cubicBezTo>
                    <a:pt x="2448897" y="1154112"/>
                    <a:pt x="2437537" y="1165224"/>
                    <a:pt x="2426182" y="1165224"/>
                  </a:cubicBezTo>
                  <a:cubicBezTo>
                    <a:pt x="2414827" y="1165224"/>
                    <a:pt x="2411042" y="1157816"/>
                    <a:pt x="2418614" y="1146703"/>
                  </a:cubicBezTo>
                  <a:cubicBezTo>
                    <a:pt x="2422396" y="1135591"/>
                    <a:pt x="2437537" y="1124478"/>
                    <a:pt x="2445110" y="1124478"/>
                  </a:cubicBezTo>
                  <a:close/>
                  <a:moveTo>
                    <a:pt x="7886006" y="1123950"/>
                  </a:moveTo>
                  <a:cubicBezTo>
                    <a:pt x="7893414" y="1127787"/>
                    <a:pt x="7908230" y="1135460"/>
                    <a:pt x="7911935" y="1146969"/>
                  </a:cubicBezTo>
                  <a:cubicBezTo>
                    <a:pt x="7919343" y="1162315"/>
                    <a:pt x="7915639" y="1169988"/>
                    <a:pt x="7908230" y="1169988"/>
                  </a:cubicBezTo>
                  <a:cubicBezTo>
                    <a:pt x="7897118" y="1166152"/>
                    <a:pt x="7886006" y="1158479"/>
                    <a:pt x="7878597" y="1143133"/>
                  </a:cubicBezTo>
                  <a:cubicBezTo>
                    <a:pt x="7874893" y="1131623"/>
                    <a:pt x="7874893" y="1123950"/>
                    <a:pt x="7886006" y="1123950"/>
                  </a:cubicBezTo>
                  <a:close/>
                  <a:moveTo>
                    <a:pt x="3055773" y="1123950"/>
                  </a:moveTo>
                  <a:cubicBezTo>
                    <a:pt x="3067282" y="1123950"/>
                    <a:pt x="3071119" y="1131623"/>
                    <a:pt x="3067282" y="1146969"/>
                  </a:cubicBezTo>
                  <a:cubicBezTo>
                    <a:pt x="3063446" y="1158479"/>
                    <a:pt x="3051936" y="1169988"/>
                    <a:pt x="3044263" y="1169988"/>
                  </a:cubicBezTo>
                  <a:cubicBezTo>
                    <a:pt x="3032754" y="1169988"/>
                    <a:pt x="3025409" y="1162315"/>
                    <a:pt x="3032754" y="1146969"/>
                  </a:cubicBezTo>
                  <a:cubicBezTo>
                    <a:pt x="3036590" y="1135460"/>
                    <a:pt x="3048100" y="1127787"/>
                    <a:pt x="3055773" y="1123950"/>
                  </a:cubicBezTo>
                  <a:close/>
                  <a:moveTo>
                    <a:pt x="8768126" y="1123949"/>
                  </a:moveTo>
                  <a:cubicBezTo>
                    <a:pt x="8779239" y="1123949"/>
                    <a:pt x="8790351" y="1135459"/>
                    <a:pt x="8797760" y="1146968"/>
                  </a:cubicBezTo>
                  <a:cubicBezTo>
                    <a:pt x="8805168" y="1162314"/>
                    <a:pt x="8805168" y="1169987"/>
                    <a:pt x="8797760" y="1169987"/>
                  </a:cubicBezTo>
                  <a:cubicBezTo>
                    <a:pt x="8786647" y="1166151"/>
                    <a:pt x="8775535" y="1154641"/>
                    <a:pt x="8768126" y="1143132"/>
                  </a:cubicBezTo>
                  <a:cubicBezTo>
                    <a:pt x="8760718" y="1131622"/>
                    <a:pt x="8760718" y="1123949"/>
                    <a:pt x="8768126" y="1123949"/>
                  </a:cubicBezTo>
                  <a:close/>
                  <a:moveTo>
                    <a:pt x="6254777" y="1123949"/>
                  </a:moveTo>
                  <a:cubicBezTo>
                    <a:pt x="6266034" y="1123949"/>
                    <a:pt x="6277291" y="1135206"/>
                    <a:pt x="6277291" y="1146463"/>
                  </a:cubicBezTo>
                  <a:cubicBezTo>
                    <a:pt x="6281043" y="1157720"/>
                    <a:pt x="6273539" y="1165224"/>
                    <a:pt x="6266034" y="1165224"/>
                  </a:cubicBezTo>
                  <a:cubicBezTo>
                    <a:pt x="6254777" y="1165224"/>
                    <a:pt x="6243521" y="1157720"/>
                    <a:pt x="6239768" y="1142710"/>
                  </a:cubicBezTo>
                  <a:cubicBezTo>
                    <a:pt x="6239768" y="1131454"/>
                    <a:pt x="6243521" y="1123949"/>
                    <a:pt x="6254777" y="1123949"/>
                  </a:cubicBezTo>
                  <a:close/>
                  <a:moveTo>
                    <a:pt x="6194452" y="1120775"/>
                  </a:moveTo>
                  <a:cubicBezTo>
                    <a:pt x="6205709" y="1120775"/>
                    <a:pt x="6216966" y="1131888"/>
                    <a:pt x="6216966" y="1143000"/>
                  </a:cubicBezTo>
                  <a:cubicBezTo>
                    <a:pt x="6220718" y="1154113"/>
                    <a:pt x="6213214" y="1165225"/>
                    <a:pt x="6205709" y="1165225"/>
                  </a:cubicBezTo>
                  <a:cubicBezTo>
                    <a:pt x="6194452" y="1161521"/>
                    <a:pt x="6183196" y="1154113"/>
                    <a:pt x="6179443" y="1143000"/>
                  </a:cubicBezTo>
                  <a:cubicBezTo>
                    <a:pt x="6179443" y="1128183"/>
                    <a:pt x="6183196" y="1120775"/>
                    <a:pt x="6194452" y="1120775"/>
                  </a:cubicBezTo>
                  <a:close/>
                  <a:moveTo>
                    <a:pt x="3116098" y="1120775"/>
                  </a:moveTo>
                  <a:cubicBezTo>
                    <a:pt x="3127607" y="1120775"/>
                    <a:pt x="3131444" y="1128183"/>
                    <a:pt x="3127607" y="1139296"/>
                  </a:cubicBezTo>
                  <a:cubicBezTo>
                    <a:pt x="3123771" y="1150408"/>
                    <a:pt x="3112261" y="1161521"/>
                    <a:pt x="3100752" y="1161521"/>
                  </a:cubicBezTo>
                  <a:cubicBezTo>
                    <a:pt x="3093079" y="1165225"/>
                    <a:pt x="3085406" y="1154113"/>
                    <a:pt x="3089242" y="1143000"/>
                  </a:cubicBezTo>
                  <a:cubicBezTo>
                    <a:pt x="3093079" y="1131888"/>
                    <a:pt x="3104588" y="1120775"/>
                    <a:pt x="3116098" y="1120775"/>
                  </a:cubicBezTo>
                  <a:close/>
                  <a:moveTo>
                    <a:pt x="1198330" y="1120775"/>
                  </a:moveTo>
                  <a:cubicBezTo>
                    <a:pt x="1206004" y="1120775"/>
                    <a:pt x="1206004" y="1128183"/>
                    <a:pt x="1198330" y="1139296"/>
                  </a:cubicBezTo>
                  <a:cubicBezTo>
                    <a:pt x="1194494" y="1150408"/>
                    <a:pt x="1179146" y="1161521"/>
                    <a:pt x="1171473" y="1165225"/>
                  </a:cubicBezTo>
                  <a:cubicBezTo>
                    <a:pt x="1159962" y="1165225"/>
                    <a:pt x="1159962" y="1157817"/>
                    <a:pt x="1167636" y="1146704"/>
                  </a:cubicBezTo>
                  <a:cubicBezTo>
                    <a:pt x="1175309" y="1131888"/>
                    <a:pt x="1186820" y="1124479"/>
                    <a:pt x="1198330" y="1120775"/>
                  </a:cubicBezTo>
                  <a:close/>
                  <a:moveTo>
                    <a:pt x="8338687" y="1120774"/>
                  </a:moveTo>
                  <a:cubicBezTo>
                    <a:pt x="8350044" y="1120774"/>
                    <a:pt x="8361401" y="1131887"/>
                    <a:pt x="8368972" y="1142999"/>
                  </a:cubicBezTo>
                  <a:cubicBezTo>
                    <a:pt x="8376543" y="1157816"/>
                    <a:pt x="8372757" y="1165224"/>
                    <a:pt x="8365186" y="1165224"/>
                  </a:cubicBezTo>
                  <a:cubicBezTo>
                    <a:pt x="8353829" y="1161520"/>
                    <a:pt x="8342472" y="1150407"/>
                    <a:pt x="8334901" y="1139295"/>
                  </a:cubicBezTo>
                  <a:cubicBezTo>
                    <a:pt x="8327330" y="1128182"/>
                    <a:pt x="8331116" y="1120774"/>
                    <a:pt x="8338687" y="1120774"/>
                  </a:cubicBezTo>
                  <a:close/>
                  <a:moveTo>
                    <a:pt x="1974477" y="1120774"/>
                  </a:moveTo>
                  <a:cubicBezTo>
                    <a:pt x="1981883" y="1120774"/>
                    <a:pt x="1985585" y="1128182"/>
                    <a:pt x="1981883" y="1139295"/>
                  </a:cubicBezTo>
                  <a:cubicBezTo>
                    <a:pt x="1974477" y="1150407"/>
                    <a:pt x="1963365" y="1161520"/>
                    <a:pt x="1952252" y="1161520"/>
                  </a:cubicBezTo>
                  <a:cubicBezTo>
                    <a:pt x="1941138" y="1165224"/>
                    <a:pt x="1941138" y="1154112"/>
                    <a:pt x="1944843" y="1142999"/>
                  </a:cubicBezTo>
                  <a:cubicBezTo>
                    <a:pt x="1952252" y="1131887"/>
                    <a:pt x="1963365" y="1120774"/>
                    <a:pt x="1974477" y="1120774"/>
                  </a:cubicBezTo>
                  <a:close/>
                  <a:moveTo>
                    <a:pt x="7829252" y="1119849"/>
                  </a:moveTo>
                  <a:cubicBezTo>
                    <a:pt x="7840762" y="1119849"/>
                    <a:pt x="7852272" y="1131358"/>
                    <a:pt x="7859944" y="1142868"/>
                  </a:cubicBezTo>
                  <a:cubicBezTo>
                    <a:pt x="7863781" y="1154377"/>
                    <a:pt x="7859944" y="1162050"/>
                    <a:pt x="7852272" y="1162050"/>
                  </a:cubicBezTo>
                  <a:cubicBezTo>
                    <a:pt x="7840762" y="1162050"/>
                    <a:pt x="7829252" y="1150541"/>
                    <a:pt x="7821580" y="1139031"/>
                  </a:cubicBezTo>
                  <a:cubicBezTo>
                    <a:pt x="7817743" y="1127522"/>
                    <a:pt x="7821580" y="1116012"/>
                    <a:pt x="7829252" y="1119849"/>
                  </a:cubicBezTo>
                  <a:close/>
                  <a:moveTo>
                    <a:pt x="9080050" y="1116012"/>
                  </a:moveTo>
                  <a:cubicBezTo>
                    <a:pt x="9087621" y="1116012"/>
                    <a:pt x="9102764" y="1127522"/>
                    <a:pt x="9110335" y="1142868"/>
                  </a:cubicBezTo>
                  <a:cubicBezTo>
                    <a:pt x="9117906" y="1154377"/>
                    <a:pt x="9117906" y="1162050"/>
                    <a:pt x="9106549" y="1162050"/>
                  </a:cubicBezTo>
                  <a:cubicBezTo>
                    <a:pt x="9098978" y="1158214"/>
                    <a:pt x="9087621" y="1146704"/>
                    <a:pt x="9076264" y="1135195"/>
                  </a:cubicBezTo>
                  <a:cubicBezTo>
                    <a:pt x="9068693" y="1123685"/>
                    <a:pt x="9072479" y="1116012"/>
                    <a:pt x="9080050" y="1116012"/>
                  </a:cubicBezTo>
                  <a:close/>
                  <a:moveTo>
                    <a:pt x="7177981" y="1116012"/>
                  </a:moveTo>
                  <a:cubicBezTo>
                    <a:pt x="7189093" y="1119849"/>
                    <a:pt x="7200206" y="1127522"/>
                    <a:pt x="7207614" y="1139031"/>
                  </a:cubicBezTo>
                  <a:cubicBezTo>
                    <a:pt x="7211318" y="1154377"/>
                    <a:pt x="7207614" y="1162050"/>
                    <a:pt x="7196502" y="1162050"/>
                  </a:cubicBezTo>
                  <a:cubicBezTo>
                    <a:pt x="7185389" y="1162050"/>
                    <a:pt x="7174277" y="1150541"/>
                    <a:pt x="7170572" y="1139031"/>
                  </a:cubicBezTo>
                  <a:cubicBezTo>
                    <a:pt x="7166868" y="1123685"/>
                    <a:pt x="7170572" y="1116012"/>
                    <a:pt x="7177981" y="1116012"/>
                  </a:cubicBezTo>
                  <a:close/>
                  <a:moveTo>
                    <a:pt x="6134464" y="1116012"/>
                  </a:moveTo>
                  <a:cubicBezTo>
                    <a:pt x="6145577" y="1119849"/>
                    <a:pt x="6156689" y="1127522"/>
                    <a:pt x="6156689" y="1139031"/>
                  </a:cubicBezTo>
                  <a:cubicBezTo>
                    <a:pt x="6160393" y="1154377"/>
                    <a:pt x="6152985" y="1162050"/>
                    <a:pt x="6141872" y="1162050"/>
                  </a:cubicBezTo>
                  <a:cubicBezTo>
                    <a:pt x="6134464" y="1162050"/>
                    <a:pt x="6123352" y="1150541"/>
                    <a:pt x="6119647" y="1139031"/>
                  </a:cubicBezTo>
                  <a:cubicBezTo>
                    <a:pt x="6115943" y="1127522"/>
                    <a:pt x="6123352" y="1116012"/>
                    <a:pt x="6134464" y="1116012"/>
                  </a:cubicBezTo>
                  <a:close/>
                  <a:moveTo>
                    <a:pt x="6074139" y="1116012"/>
                  </a:moveTo>
                  <a:cubicBezTo>
                    <a:pt x="6085252" y="1116012"/>
                    <a:pt x="6092660" y="1127702"/>
                    <a:pt x="6096364" y="1139392"/>
                  </a:cubicBezTo>
                  <a:cubicBezTo>
                    <a:pt x="6100068" y="1151082"/>
                    <a:pt x="6092660" y="1158875"/>
                    <a:pt x="6081547" y="1158875"/>
                  </a:cubicBezTo>
                  <a:cubicBezTo>
                    <a:pt x="6070435" y="1158875"/>
                    <a:pt x="6063027" y="1151082"/>
                    <a:pt x="6059322" y="1135495"/>
                  </a:cubicBezTo>
                  <a:cubicBezTo>
                    <a:pt x="6055618" y="1123805"/>
                    <a:pt x="6063027" y="1116012"/>
                    <a:pt x="6074139" y="1116012"/>
                  </a:cubicBezTo>
                  <a:close/>
                  <a:moveTo>
                    <a:pt x="2502053" y="1116012"/>
                  </a:moveTo>
                  <a:cubicBezTo>
                    <a:pt x="2513560" y="1116012"/>
                    <a:pt x="2517398" y="1123685"/>
                    <a:pt x="2513560" y="1135195"/>
                  </a:cubicBezTo>
                  <a:cubicBezTo>
                    <a:pt x="2505891" y="1146704"/>
                    <a:pt x="2494379" y="1158214"/>
                    <a:pt x="2482867" y="1158214"/>
                  </a:cubicBezTo>
                  <a:cubicBezTo>
                    <a:pt x="2475196" y="1162050"/>
                    <a:pt x="2471362" y="1150541"/>
                    <a:pt x="2475196" y="1139031"/>
                  </a:cubicBezTo>
                  <a:cubicBezTo>
                    <a:pt x="2479033" y="1127522"/>
                    <a:pt x="2494379" y="1116012"/>
                    <a:pt x="2502053" y="1116012"/>
                  </a:cubicBezTo>
                  <a:close/>
                  <a:moveTo>
                    <a:pt x="1579388" y="1116012"/>
                  </a:moveTo>
                  <a:cubicBezTo>
                    <a:pt x="1587061" y="1116012"/>
                    <a:pt x="1587061" y="1123685"/>
                    <a:pt x="1583224" y="1135195"/>
                  </a:cubicBezTo>
                  <a:cubicBezTo>
                    <a:pt x="1575551" y="1146704"/>
                    <a:pt x="1560203" y="1158214"/>
                    <a:pt x="1552530" y="1162050"/>
                  </a:cubicBezTo>
                  <a:cubicBezTo>
                    <a:pt x="1541019" y="1162050"/>
                    <a:pt x="1541019" y="1154377"/>
                    <a:pt x="1548693" y="1142868"/>
                  </a:cubicBezTo>
                  <a:cubicBezTo>
                    <a:pt x="1556367" y="1131358"/>
                    <a:pt x="1567877" y="1119849"/>
                    <a:pt x="1579388" y="1116012"/>
                  </a:cubicBezTo>
                  <a:close/>
                  <a:moveTo>
                    <a:pt x="1247282" y="1113448"/>
                  </a:moveTo>
                  <a:cubicBezTo>
                    <a:pt x="1258396" y="1109662"/>
                    <a:pt x="1258396" y="1121019"/>
                    <a:pt x="1250987" y="1132376"/>
                  </a:cubicBezTo>
                  <a:cubicBezTo>
                    <a:pt x="1243578" y="1143733"/>
                    <a:pt x="1232464" y="1155090"/>
                    <a:pt x="1221351" y="1155090"/>
                  </a:cubicBezTo>
                  <a:cubicBezTo>
                    <a:pt x="1213942" y="1158875"/>
                    <a:pt x="1213942" y="1147518"/>
                    <a:pt x="1221351" y="1136161"/>
                  </a:cubicBezTo>
                  <a:cubicBezTo>
                    <a:pt x="1228760" y="1124805"/>
                    <a:pt x="1239874" y="1113448"/>
                    <a:pt x="1247282" y="1113448"/>
                  </a:cubicBezTo>
                  <a:close/>
                  <a:moveTo>
                    <a:pt x="9377991" y="1112837"/>
                  </a:moveTo>
                  <a:cubicBezTo>
                    <a:pt x="9385664" y="1112837"/>
                    <a:pt x="9401010" y="1124347"/>
                    <a:pt x="9408683" y="1139693"/>
                  </a:cubicBezTo>
                  <a:cubicBezTo>
                    <a:pt x="9416356" y="1151202"/>
                    <a:pt x="9416356" y="1158875"/>
                    <a:pt x="9408683" y="1158875"/>
                  </a:cubicBezTo>
                  <a:cubicBezTo>
                    <a:pt x="9397174" y="1155039"/>
                    <a:pt x="9385664" y="1143529"/>
                    <a:pt x="9377991" y="1132020"/>
                  </a:cubicBezTo>
                  <a:cubicBezTo>
                    <a:pt x="9370318" y="1120510"/>
                    <a:pt x="9370318" y="1112837"/>
                    <a:pt x="9377991" y="1112837"/>
                  </a:cubicBezTo>
                  <a:close/>
                  <a:moveTo>
                    <a:pt x="8286056" y="1112837"/>
                  </a:moveTo>
                  <a:cubicBezTo>
                    <a:pt x="8293464" y="1112837"/>
                    <a:pt x="8308280" y="1124347"/>
                    <a:pt x="8315689" y="1135856"/>
                  </a:cubicBezTo>
                  <a:cubicBezTo>
                    <a:pt x="8319393" y="1151202"/>
                    <a:pt x="8319393" y="1158875"/>
                    <a:pt x="8308280" y="1158875"/>
                  </a:cubicBezTo>
                  <a:cubicBezTo>
                    <a:pt x="8300872" y="1155039"/>
                    <a:pt x="8286056" y="1143529"/>
                    <a:pt x="8282351" y="1132020"/>
                  </a:cubicBezTo>
                  <a:cubicBezTo>
                    <a:pt x="8274943" y="1120510"/>
                    <a:pt x="8274943" y="1112837"/>
                    <a:pt x="8286056" y="1112837"/>
                  </a:cubicBezTo>
                  <a:close/>
                  <a:moveTo>
                    <a:pt x="7773294" y="1112837"/>
                  </a:moveTo>
                  <a:cubicBezTo>
                    <a:pt x="7784406" y="1112837"/>
                    <a:pt x="7795518" y="1124347"/>
                    <a:pt x="7802927" y="1135856"/>
                  </a:cubicBezTo>
                  <a:cubicBezTo>
                    <a:pt x="7806631" y="1147366"/>
                    <a:pt x="7806631" y="1158875"/>
                    <a:pt x="7795518" y="1155039"/>
                  </a:cubicBezTo>
                  <a:cubicBezTo>
                    <a:pt x="7784406" y="1155039"/>
                    <a:pt x="7773294" y="1143529"/>
                    <a:pt x="7769589" y="1132020"/>
                  </a:cubicBezTo>
                  <a:cubicBezTo>
                    <a:pt x="7762181" y="1120510"/>
                    <a:pt x="7765885" y="1112837"/>
                    <a:pt x="7773294" y="1112837"/>
                  </a:cubicBezTo>
                  <a:close/>
                  <a:moveTo>
                    <a:pt x="7121360" y="1112837"/>
                  </a:moveTo>
                  <a:cubicBezTo>
                    <a:pt x="7132472" y="1112837"/>
                    <a:pt x="7143585" y="1124347"/>
                    <a:pt x="7147289" y="1135856"/>
                  </a:cubicBezTo>
                  <a:cubicBezTo>
                    <a:pt x="7150993" y="1147366"/>
                    <a:pt x="7147289" y="1158875"/>
                    <a:pt x="7136177" y="1155039"/>
                  </a:cubicBezTo>
                  <a:cubicBezTo>
                    <a:pt x="7128768" y="1155039"/>
                    <a:pt x="7117656" y="1143529"/>
                    <a:pt x="7110247" y="1132020"/>
                  </a:cubicBezTo>
                  <a:cubicBezTo>
                    <a:pt x="7106543" y="1120510"/>
                    <a:pt x="7110247" y="1112837"/>
                    <a:pt x="7121360" y="1112837"/>
                  </a:cubicBezTo>
                  <a:close/>
                  <a:moveTo>
                    <a:pt x="6013814" y="1112837"/>
                  </a:moveTo>
                  <a:cubicBezTo>
                    <a:pt x="6024927" y="1112837"/>
                    <a:pt x="6032335" y="1124347"/>
                    <a:pt x="6036039" y="1135856"/>
                  </a:cubicBezTo>
                  <a:cubicBezTo>
                    <a:pt x="6039743" y="1147366"/>
                    <a:pt x="6032335" y="1158875"/>
                    <a:pt x="6021222" y="1158875"/>
                  </a:cubicBezTo>
                  <a:cubicBezTo>
                    <a:pt x="6010110" y="1158875"/>
                    <a:pt x="5998997" y="1147366"/>
                    <a:pt x="5998997" y="1135856"/>
                  </a:cubicBezTo>
                  <a:cubicBezTo>
                    <a:pt x="5995293" y="1124347"/>
                    <a:pt x="6002702" y="1112837"/>
                    <a:pt x="6013814" y="1112837"/>
                  </a:cubicBezTo>
                  <a:close/>
                  <a:moveTo>
                    <a:pt x="5953730" y="1112837"/>
                  </a:moveTo>
                  <a:cubicBezTo>
                    <a:pt x="5964986" y="1112837"/>
                    <a:pt x="5972491" y="1120342"/>
                    <a:pt x="5976243" y="1135351"/>
                  </a:cubicBezTo>
                  <a:cubicBezTo>
                    <a:pt x="5976243" y="1146608"/>
                    <a:pt x="5972491" y="1154112"/>
                    <a:pt x="5961234" y="1154112"/>
                  </a:cubicBezTo>
                  <a:cubicBezTo>
                    <a:pt x="5949977" y="1154112"/>
                    <a:pt x="5938721" y="1142855"/>
                    <a:pt x="5938721" y="1131598"/>
                  </a:cubicBezTo>
                  <a:cubicBezTo>
                    <a:pt x="5934968" y="1120342"/>
                    <a:pt x="5942473" y="1112837"/>
                    <a:pt x="5953730" y="1112837"/>
                  </a:cubicBezTo>
                  <a:close/>
                  <a:moveTo>
                    <a:pt x="2031374" y="1112837"/>
                  </a:moveTo>
                  <a:cubicBezTo>
                    <a:pt x="2038945" y="1112837"/>
                    <a:pt x="2042730" y="1120510"/>
                    <a:pt x="2035160" y="1132020"/>
                  </a:cubicBezTo>
                  <a:cubicBezTo>
                    <a:pt x="2031374" y="1143529"/>
                    <a:pt x="2016234" y="1155039"/>
                    <a:pt x="2008664" y="1155039"/>
                  </a:cubicBezTo>
                  <a:cubicBezTo>
                    <a:pt x="1997309" y="1158875"/>
                    <a:pt x="1993522" y="1147366"/>
                    <a:pt x="2001092" y="1135856"/>
                  </a:cubicBezTo>
                  <a:cubicBezTo>
                    <a:pt x="2008664" y="1124347"/>
                    <a:pt x="2020019" y="1112837"/>
                    <a:pt x="2031374" y="1112837"/>
                  </a:cubicBezTo>
                  <a:close/>
                  <a:moveTo>
                    <a:pt x="7064739" y="1109662"/>
                  </a:moveTo>
                  <a:cubicBezTo>
                    <a:pt x="7072412" y="1109662"/>
                    <a:pt x="7083922" y="1120919"/>
                    <a:pt x="7091595" y="1132176"/>
                  </a:cubicBezTo>
                  <a:cubicBezTo>
                    <a:pt x="7095431" y="1143433"/>
                    <a:pt x="7091595" y="1150937"/>
                    <a:pt x="7080085" y="1150937"/>
                  </a:cubicBezTo>
                  <a:cubicBezTo>
                    <a:pt x="7068576" y="1150937"/>
                    <a:pt x="7057066" y="1139680"/>
                    <a:pt x="7053230" y="1128423"/>
                  </a:cubicBezTo>
                  <a:cubicBezTo>
                    <a:pt x="7049393" y="1117167"/>
                    <a:pt x="7053230" y="1109662"/>
                    <a:pt x="7064739" y="1109662"/>
                  </a:cubicBezTo>
                  <a:close/>
                  <a:moveTo>
                    <a:pt x="5893405" y="1109662"/>
                  </a:moveTo>
                  <a:cubicBezTo>
                    <a:pt x="5900909" y="1109662"/>
                    <a:pt x="5912166" y="1120775"/>
                    <a:pt x="5915918" y="1131887"/>
                  </a:cubicBezTo>
                  <a:cubicBezTo>
                    <a:pt x="5915918" y="1143000"/>
                    <a:pt x="5908414" y="1154112"/>
                    <a:pt x="5900909" y="1154112"/>
                  </a:cubicBezTo>
                  <a:cubicBezTo>
                    <a:pt x="5889652" y="1154112"/>
                    <a:pt x="5878396" y="1143000"/>
                    <a:pt x="5878396" y="1131887"/>
                  </a:cubicBezTo>
                  <a:cubicBezTo>
                    <a:pt x="5874643" y="1120775"/>
                    <a:pt x="5882148" y="1109662"/>
                    <a:pt x="5893405" y="1109662"/>
                  </a:cubicBezTo>
                  <a:close/>
                  <a:moveTo>
                    <a:pt x="5833080" y="1109662"/>
                  </a:moveTo>
                  <a:cubicBezTo>
                    <a:pt x="5840584" y="1109662"/>
                    <a:pt x="5851841" y="1117167"/>
                    <a:pt x="5855593" y="1132176"/>
                  </a:cubicBezTo>
                  <a:cubicBezTo>
                    <a:pt x="5855593" y="1143433"/>
                    <a:pt x="5848089" y="1150937"/>
                    <a:pt x="5836832" y="1150937"/>
                  </a:cubicBezTo>
                  <a:cubicBezTo>
                    <a:pt x="5829327" y="1150937"/>
                    <a:pt x="5818071" y="1143433"/>
                    <a:pt x="5814318" y="1128423"/>
                  </a:cubicBezTo>
                  <a:cubicBezTo>
                    <a:pt x="5814318" y="1117167"/>
                    <a:pt x="5821823" y="1109662"/>
                    <a:pt x="5833080" y="1109662"/>
                  </a:cubicBezTo>
                  <a:close/>
                  <a:moveTo>
                    <a:pt x="2561848" y="1109662"/>
                  </a:moveTo>
                  <a:cubicBezTo>
                    <a:pt x="2569257" y="1109662"/>
                    <a:pt x="2572965" y="1117070"/>
                    <a:pt x="2569257" y="1128183"/>
                  </a:cubicBezTo>
                  <a:cubicBezTo>
                    <a:pt x="2565553" y="1143000"/>
                    <a:pt x="2550734" y="1150408"/>
                    <a:pt x="2543327" y="1154112"/>
                  </a:cubicBezTo>
                  <a:cubicBezTo>
                    <a:pt x="2532214" y="1154112"/>
                    <a:pt x="2528508" y="1146704"/>
                    <a:pt x="2532214" y="1135591"/>
                  </a:cubicBezTo>
                  <a:cubicBezTo>
                    <a:pt x="2539622" y="1120775"/>
                    <a:pt x="2550734" y="1113366"/>
                    <a:pt x="2561848" y="1109662"/>
                  </a:cubicBezTo>
                  <a:close/>
                  <a:moveTo>
                    <a:pt x="1631272" y="1109662"/>
                  </a:moveTo>
                  <a:cubicBezTo>
                    <a:pt x="1638844" y="1109662"/>
                    <a:pt x="1642630" y="1117070"/>
                    <a:pt x="1635058" y="1128183"/>
                  </a:cubicBezTo>
                  <a:cubicBezTo>
                    <a:pt x="1627486" y="1139295"/>
                    <a:pt x="1616128" y="1150408"/>
                    <a:pt x="1604770" y="1150408"/>
                  </a:cubicBezTo>
                  <a:cubicBezTo>
                    <a:pt x="1597198" y="1154112"/>
                    <a:pt x="1593413" y="1146704"/>
                    <a:pt x="1600984" y="1131887"/>
                  </a:cubicBezTo>
                  <a:cubicBezTo>
                    <a:pt x="1608556" y="1120775"/>
                    <a:pt x="1619914" y="1109662"/>
                    <a:pt x="1631272" y="1109662"/>
                  </a:cubicBezTo>
                  <a:close/>
                  <a:moveTo>
                    <a:pt x="934762" y="1109662"/>
                  </a:moveTo>
                  <a:cubicBezTo>
                    <a:pt x="942436" y="1109662"/>
                    <a:pt x="942436" y="1117070"/>
                    <a:pt x="934762" y="1128183"/>
                  </a:cubicBezTo>
                  <a:cubicBezTo>
                    <a:pt x="927089" y="1139295"/>
                    <a:pt x="915578" y="1150408"/>
                    <a:pt x="907905" y="1154112"/>
                  </a:cubicBezTo>
                  <a:cubicBezTo>
                    <a:pt x="896394" y="1154112"/>
                    <a:pt x="896394" y="1146704"/>
                    <a:pt x="904068" y="1135591"/>
                  </a:cubicBezTo>
                  <a:cubicBezTo>
                    <a:pt x="911741" y="1124479"/>
                    <a:pt x="927089" y="1113366"/>
                    <a:pt x="934762" y="1109662"/>
                  </a:cubicBezTo>
                  <a:close/>
                  <a:moveTo>
                    <a:pt x="7004414" y="1105429"/>
                  </a:moveTo>
                  <a:cubicBezTo>
                    <a:pt x="7015924" y="1105429"/>
                    <a:pt x="7027433" y="1112838"/>
                    <a:pt x="7031270" y="1127654"/>
                  </a:cubicBezTo>
                  <a:cubicBezTo>
                    <a:pt x="7035106" y="1138767"/>
                    <a:pt x="7031270" y="1146175"/>
                    <a:pt x="7019760" y="1146175"/>
                  </a:cubicBezTo>
                  <a:cubicBezTo>
                    <a:pt x="7012087" y="1146175"/>
                    <a:pt x="7000578" y="1135063"/>
                    <a:pt x="6992905" y="1123950"/>
                  </a:cubicBezTo>
                  <a:cubicBezTo>
                    <a:pt x="6989068" y="1112838"/>
                    <a:pt x="6996741" y="1101725"/>
                    <a:pt x="7004414" y="1105429"/>
                  </a:cubicBezTo>
                  <a:close/>
                  <a:moveTo>
                    <a:pt x="2618988" y="1105428"/>
                  </a:moveTo>
                  <a:cubicBezTo>
                    <a:pt x="2626397" y="1101724"/>
                    <a:pt x="2630100" y="1112837"/>
                    <a:pt x="2626397" y="1123949"/>
                  </a:cubicBezTo>
                  <a:cubicBezTo>
                    <a:pt x="2622689" y="1135062"/>
                    <a:pt x="2611575" y="1146174"/>
                    <a:pt x="2600460" y="1146174"/>
                  </a:cubicBezTo>
                  <a:cubicBezTo>
                    <a:pt x="2589358" y="1146174"/>
                    <a:pt x="2585657" y="1138766"/>
                    <a:pt x="2593058" y="1127653"/>
                  </a:cubicBezTo>
                  <a:cubicBezTo>
                    <a:pt x="2596759" y="1116541"/>
                    <a:pt x="2607871" y="1105428"/>
                    <a:pt x="2618988" y="1105428"/>
                  </a:cubicBezTo>
                  <a:close/>
                  <a:moveTo>
                    <a:pt x="7720173" y="1104900"/>
                  </a:moveTo>
                  <a:cubicBezTo>
                    <a:pt x="7727745" y="1104900"/>
                    <a:pt x="7739102" y="1116410"/>
                    <a:pt x="7746673" y="1127919"/>
                  </a:cubicBezTo>
                  <a:cubicBezTo>
                    <a:pt x="7754244" y="1143265"/>
                    <a:pt x="7750458" y="1150938"/>
                    <a:pt x="7739102" y="1150938"/>
                  </a:cubicBezTo>
                  <a:cubicBezTo>
                    <a:pt x="7731530" y="1147102"/>
                    <a:pt x="7716388" y="1139429"/>
                    <a:pt x="7712602" y="1124083"/>
                  </a:cubicBezTo>
                  <a:cubicBezTo>
                    <a:pt x="7705031" y="1112573"/>
                    <a:pt x="7708817" y="1104900"/>
                    <a:pt x="7720173" y="1104900"/>
                  </a:cubicBezTo>
                  <a:close/>
                  <a:moveTo>
                    <a:pt x="5769002" y="1104900"/>
                  </a:moveTo>
                  <a:cubicBezTo>
                    <a:pt x="5780259" y="1104900"/>
                    <a:pt x="5791516" y="1116410"/>
                    <a:pt x="5791516" y="1127919"/>
                  </a:cubicBezTo>
                  <a:cubicBezTo>
                    <a:pt x="5795268" y="1139429"/>
                    <a:pt x="5787764" y="1150938"/>
                    <a:pt x="5776507" y="1150938"/>
                  </a:cubicBezTo>
                  <a:cubicBezTo>
                    <a:pt x="5765250" y="1150938"/>
                    <a:pt x="5757746" y="1139429"/>
                    <a:pt x="5753993" y="1127919"/>
                  </a:cubicBezTo>
                  <a:cubicBezTo>
                    <a:pt x="5753993" y="1116410"/>
                    <a:pt x="5761498" y="1104900"/>
                    <a:pt x="5769002" y="1104900"/>
                  </a:cubicBezTo>
                  <a:close/>
                  <a:moveTo>
                    <a:pt x="5708677" y="1104900"/>
                  </a:moveTo>
                  <a:cubicBezTo>
                    <a:pt x="5719934" y="1104900"/>
                    <a:pt x="5731191" y="1116157"/>
                    <a:pt x="5731191" y="1127414"/>
                  </a:cubicBezTo>
                  <a:cubicBezTo>
                    <a:pt x="5734943" y="1138671"/>
                    <a:pt x="5727439" y="1146175"/>
                    <a:pt x="5716182" y="1146175"/>
                  </a:cubicBezTo>
                  <a:cubicBezTo>
                    <a:pt x="5704925" y="1146175"/>
                    <a:pt x="5693668" y="1138671"/>
                    <a:pt x="5693668" y="1127414"/>
                  </a:cubicBezTo>
                  <a:cubicBezTo>
                    <a:pt x="5693668" y="1112405"/>
                    <a:pt x="5701173" y="1104900"/>
                    <a:pt x="5708677" y="1104900"/>
                  </a:cubicBezTo>
                  <a:close/>
                  <a:moveTo>
                    <a:pt x="5647343" y="1104900"/>
                  </a:moveTo>
                  <a:cubicBezTo>
                    <a:pt x="5658599" y="1104900"/>
                    <a:pt x="5669856" y="1112405"/>
                    <a:pt x="5669856" y="1123661"/>
                  </a:cubicBezTo>
                  <a:cubicBezTo>
                    <a:pt x="5669856" y="1138671"/>
                    <a:pt x="5662352" y="1146175"/>
                    <a:pt x="5654847" y="1146175"/>
                  </a:cubicBezTo>
                  <a:cubicBezTo>
                    <a:pt x="5643590" y="1146175"/>
                    <a:pt x="5632334" y="1134918"/>
                    <a:pt x="5632334" y="1123661"/>
                  </a:cubicBezTo>
                  <a:cubicBezTo>
                    <a:pt x="5628581" y="1112405"/>
                    <a:pt x="5636086" y="1104900"/>
                    <a:pt x="5647343" y="1104900"/>
                  </a:cubicBezTo>
                  <a:close/>
                  <a:moveTo>
                    <a:pt x="4671607" y="1104900"/>
                  </a:moveTo>
                  <a:cubicBezTo>
                    <a:pt x="4679111" y="1104900"/>
                    <a:pt x="4690368" y="1112405"/>
                    <a:pt x="4686616" y="1123661"/>
                  </a:cubicBezTo>
                  <a:cubicBezTo>
                    <a:pt x="4686616" y="1134918"/>
                    <a:pt x="4679111" y="1146175"/>
                    <a:pt x="4667855" y="1146175"/>
                  </a:cubicBezTo>
                  <a:cubicBezTo>
                    <a:pt x="4656598" y="1146175"/>
                    <a:pt x="4649093" y="1138671"/>
                    <a:pt x="4649093" y="1127414"/>
                  </a:cubicBezTo>
                  <a:cubicBezTo>
                    <a:pt x="4649093" y="1112405"/>
                    <a:pt x="4660350" y="1104900"/>
                    <a:pt x="4671607" y="1104900"/>
                  </a:cubicBezTo>
                  <a:close/>
                  <a:moveTo>
                    <a:pt x="4607818" y="1104900"/>
                  </a:moveTo>
                  <a:cubicBezTo>
                    <a:pt x="4619248" y="1104900"/>
                    <a:pt x="4626868" y="1112573"/>
                    <a:pt x="4626868" y="1127919"/>
                  </a:cubicBezTo>
                  <a:cubicBezTo>
                    <a:pt x="4626868" y="1139429"/>
                    <a:pt x="4615438" y="1147102"/>
                    <a:pt x="4607818" y="1147102"/>
                  </a:cubicBezTo>
                  <a:cubicBezTo>
                    <a:pt x="4596388" y="1150938"/>
                    <a:pt x="4588768" y="1139429"/>
                    <a:pt x="4588768" y="1127919"/>
                  </a:cubicBezTo>
                  <a:cubicBezTo>
                    <a:pt x="4588768" y="1116410"/>
                    <a:pt x="4600198" y="1104900"/>
                    <a:pt x="4607818" y="1104900"/>
                  </a:cubicBezTo>
                  <a:close/>
                  <a:moveTo>
                    <a:pt x="4547782" y="1104900"/>
                  </a:moveTo>
                  <a:cubicBezTo>
                    <a:pt x="4559039" y="1104900"/>
                    <a:pt x="4566543" y="1116410"/>
                    <a:pt x="4566543" y="1127919"/>
                  </a:cubicBezTo>
                  <a:cubicBezTo>
                    <a:pt x="4566543" y="1139429"/>
                    <a:pt x="4555286" y="1150938"/>
                    <a:pt x="4544030" y="1150938"/>
                  </a:cubicBezTo>
                  <a:cubicBezTo>
                    <a:pt x="4532773" y="1150938"/>
                    <a:pt x="4525268" y="1139429"/>
                    <a:pt x="4529021" y="1127919"/>
                  </a:cubicBezTo>
                  <a:cubicBezTo>
                    <a:pt x="4529021" y="1116410"/>
                    <a:pt x="4536525" y="1108737"/>
                    <a:pt x="4547782" y="1104900"/>
                  </a:cubicBezTo>
                  <a:close/>
                  <a:moveTo>
                    <a:pt x="8232478" y="1104899"/>
                  </a:moveTo>
                  <a:cubicBezTo>
                    <a:pt x="8240150" y="1104899"/>
                    <a:pt x="8255496" y="1116409"/>
                    <a:pt x="8259333" y="1127918"/>
                  </a:cubicBezTo>
                  <a:cubicBezTo>
                    <a:pt x="8267006" y="1143264"/>
                    <a:pt x="8267006" y="1150937"/>
                    <a:pt x="8255496" y="1150937"/>
                  </a:cubicBezTo>
                  <a:cubicBezTo>
                    <a:pt x="8247824" y="1147101"/>
                    <a:pt x="8232478" y="1135591"/>
                    <a:pt x="8224804" y="1124082"/>
                  </a:cubicBezTo>
                  <a:cubicBezTo>
                    <a:pt x="8220968" y="1112572"/>
                    <a:pt x="8220968" y="1104899"/>
                    <a:pt x="8232478" y="1104899"/>
                  </a:cubicBezTo>
                  <a:close/>
                  <a:moveTo>
                    <a:pt x="2083633" y="1104899"/>
                  </a:moveTo>
                  <a:cubicBezTo>
                    <a:pt x="2094622" y="1104899"/>
                    <a:pt x="2098287" y="1112572"/>
                    <a:pt x="2090959" y="1124082"/>
                  </a:cubicBezTo>
                  <a:cubicBezTo>
                    <a:pt x="2083633" y="1135591"/>
                    <a:pt x="2072644" y="1147101"/>
                    <a:pt x="2065318" y="1147101"/>
                  </a:cubicBezTo>
                  <a:cubicBezTo>
                    <a:pt x="2054329" y="1150937"/>
                    <a:pt x="2050667" y="1139428"/>
                    <a:pt x="2057992" y="1127918"/>
                  </a:cubicBezTo>
                  <a:cubicBezTo>
                    <a:pt x="2061655" y="1116409"/>
                    <a:pt x="2076307" y="1104899"/>
                    <a:pt x="2083633" y="1104899"/>
                  </a:cubicBezTo>
                  <a:close/>
                  <a:moveTo>
                    <a:pt x="7664122" y="1102254"/>
                  </a:moveTo>
                  <a:cubicBezTo>
                    <a:pt x="7671449" y="1102254"/>
                    <a:pt x="7686103" y="1113367"/>
                    <a:pt x="7689766" y="1124479"/>
                  </a:cubicBezTo>
                  <a:cubicBezTo>
                    <a:pt x="7697093" y="1135592"/>
                    <a:pt x="7693430" y="1143000"/>
                    <a:pt x="7682439" y="1143000"/>
                  </a:cubicBezTo>
                  <a:cubicBezTo>
                    <a:pt x="7675112" y="1143000"/>
                    <a:pt x="7660458" y="1131888"/>
                    <a:pt x="7656795" y="1120775"/>
                  </a:cubicBezTo>
                  <a:cubicBezTo>
                    <a:pt x="7649468" y="1109663"/>
                    <a:pt x="7653131" y="1098550"/>
                    <a:pt x="7664122" y="1102254"/>
                  </a:cubicBezTo>
                  <a:close/>
                  <a:moveTo>
                    <a:pt x="1684031" y="1102214"/>
                  </a:moveTo>
                  <a:cubicBezTo>
                    <a:pt x="1691358" y="1098550"/>
                    <a:pt x="1695022" y="1109541"/>
                    <a:pt x="1687694" y="1120531"/>
                  </a:cubicBezTo>
                  <a:cubicBezTo>
                    <a:pt x="1680367" y="1131521"/>
                    <a:pt x="1669375" y="1142512"/>
                    <a:pt x="1658384" y="1142512"/>
                  </a:cubicBezTo>
                  <a:cubicBezTo>
                    <a:pt x="1651057" y="1146175"/>
                    <a:pt x="1647393" y="1135185"/>
                    <a:pt x="1654720" y="1124194"/>
                  </a:cubicBezTo>
                  <a:cubicBezTo>
                    <a:pt x="1662047" y="1113204"/>
                    <a:pt x="1673039" y="1102214"/>
                    <a:pt x="1684031" y="1102214"/>
                  </a:cubicBezTo>
                  <a:close/>
                  <a:moveTo>
                    <a:pt x="983469" y="1102213"/>
                  </a:moveTo>
                  <a:cubicBezTo>
                    <a:pt x="994827" y="1098549"/>
                    <a:pt x="994827" y="1109540"/>
                    <a:pt x="987255" y="1120530"/>
                  </a:cubicBezTo>
                  <a:cubicBezTo>
                    <a:pt x="979684" y="1131520"/>
                    <a:pt x="964540" y="1142511"/>
                    <a:pt x="956968" y="1142511"/>
                  </a:cubicBezTo>
                  <a:cubicBezTo>
                    <a:pt x="949396" y="1146174"/>
                    <a:pt x="945610" y="1135184"/>
                    <a:pt x="953183" y="1124193"/>
                  </a:cubicBezTo>
                  <a:cubicBezTo>
                    <a:pt x="960754" y="1113203"/>
                    <a:pt x="975898" y="1102213"/>
                    <a:pt x="983469" y="1102213"/>
                  </a:cubicBezTo>
                  <a:close/>
                  <a:moveTo>
                    <a:pt x="5587018" y="1101725"/>
                  </a:moveTo>
                  <a:cubicBezTo>
                    <a:pt x="5598274" y="1101725"/>
                    <a:pt x="5605779" y="1112838"/>
                    <a:pt x="5609531" y="1123950"/>
                  </a:cubicBezTo>
                  <a:cubicBezTo>
                    <a:pt x="5609531" y="1135063"/>
                    <a:pt x="5602027" y="1146175"/>
                    <a:pt x="5590770" y="1146175"/>
                  </a:cubicBezTo>
                  <a:cubicBezTo>
                    <a:pt x="5579513" y="1146175"/>
                    <a:pt x="5572009" y="1135063"/>
                    <a:pt x="5572009" y="1123950"/>
                  </a:cubicBezTo>
                  <a:cubicBezTo>
                    <a:pt x="5568256" y="1112838"/>
                    <a:pt x="5575761" y="1101725"/>
                    <a:pt x="5587018" y="1101725"/>
                  </a:cubicBezTo>
                  <a:close/>
                  <a:moveTo>
                    <a:pt x="5402521" y="1101725"/>
                  </a:moveTo>
                  <a:cubicBezTo>
                    <a:pt x="5413951" y="1101725"/>
                    <a:pt x="5425381" y="1109230"/>
                    <a:pt x="5425381" y="1120486"/>
                  </a:cubicBezTo>
                  <a:cubicBezTo>
                    <a:pt x="5425381" y="1135496"/>
                    <a:pt x="5417761" y="1143000"/>
                    <a:pt x="5406331" y="1143000"/>
                  </a:cubicBezTo>
                  <a:cubicBezTo>
                    <a:pt x="5394901" y="1143000"/>
                    <a:pt x="5387281" y="1131743"/>
                    <a:pt x="5387281" y="1120486"/>
                  </a:cubicBezTo>
                  <a:cubicBezTo>
                    <a:pt x="5387281" y="1109230"/>
                    <a:pt x="5394901" y="1101725"/>
                    <a:pt x="5402521" y="1101725"/>
                  </a:cubicBezTo>
                  <a:close/>
                  <a:moveTo>
                    <a:pt x="5342543" y="1101725"/>
                  </a:moveTo>
                  <a:cubicBezTo>
                    <a:pt x="5353799" y="1101725"/>
                    <a:pt x="5361304" y="1109230"/>
                    <a:pt x="5365056" y="1120486"/>
                  </a:cubicBezTo>
                  <a:cubicBezTo>
                    <a:pt x="5365056" y="1131743"/>
                    <a:pt x="5357552" y="1143000"/>
                    <a:pt x="5346295" y="1143000"/>
                  </a:cubicBezTo>
                  <a:cubicBezTo>
                    <a:pt x="5335038" y="1143000"/>
                    <a:pt x="5327534" y="1131743"/>
                    <a:pt x="5323781" y="1120486"/>
                  </a:cubicBezTo>
                  <a:cubicBezTo>
                    <a:pt x="5323781" y="1109230"/>
                    <a:pt x="5331286" y="1101725"/>
                    <a:pt x="5342543" y="1101725"/>
                  </a:cubicBezTo>
                  <a:close/>
                  <a:moveTo>
                    <a:pt x="4731932" y="1101725"/>
                  </a:moveTo>
                  <a:cubicBezTo>
                    <a:pt x="4743189" y="1101725"/>
                    <a:pt x="4750693" y="1112838"/>
                    <a:pt x="4750693" y="1123950"/>
                  </a:cubicBezTo>
                  <a:cubicBezTo>
                    <a:pt x="4750693" y="1135063"/>
                    <a:pt x="4739436" y="1146175"/>
                    <a:pt x="4728180" y="1146175"/>
                  </a:cubicBezTo>
                  <a:cubicBezTo>
                    <a:pt x="4720675" y="1146175"/>
                    <a:pt x="4709418" y="1135063"/>
                    <a:pt x="4709418" y="1123950"/>
                  </a:cubicBezTo>
                  <a:cubicBezTo>
                    <a:pt x="4713171" y="1112838"/>
                    <a:pt x="4720675" y="1101725"/>
                    <a:pt x="4731932" y="1101725"/>
                  </a:cubicBezTo>
                  <a:close/>
                  <a:moveTo>
                    <a:pt x="1299796" y="1101725"/>
                  </a:moveTo>
                  <a:cubicBezTo>
                    <a:pt x="1310788" y="1101725"/>
                    <a:pt x="1310788" y="1109133"/>
                    <a:pt x="1303460" y="1120246"/>
                  </a:cubicBezTo>
                  <a:cubicBezTo>
                    <a:pt x="1296133" y="1131358"/>
                    <a:pt x="1285142" y="1142471"/>
                    <a:pt x="1274150" y="1146175"/>
                  </a:cubicBezTo>
                  <a:cubicBezTo>
                    <a:pt x="1266823" y="1146175"/>
                    <a:pt x="1263159" y="1138767"/>
                    <a:pt x="1270486" y="1127654"/>
                  </a:cubicBezTo>
                  <a:cubicBezTo>
                    <a:pt x="1277814" y="1116542"/>
                    <a:pt x="1292469" y="1105429"/>
                    <a:pt x="1299796" y="1101725"/>
                  </a:cubicBezTo>
                  <a:close/>
                  <a:moveTo>
                    <a:pt x="6948323" y="1098550"/>
                  </a:moveTo>
                  <a:cubicBezTo>
                    <a:pt x="6955731" y="1102254"/>
                    <a:pt x="6970548" y="1109663"/>
                    <a:pt x="6974252" y="1120775"/>
                  </a:cubicBezTo>
                  <a:cubicBezTo>
                    <a:pt x="6977956" y="1135592"/>
                    <a:pt x="6974252" y="1143000"/>
                    <a:pt x="6963140" y="1143000"/>
                  </a:cubicBezTo>
                  <a:cubicBezTo>
                    <a:pt x="6952027" y="1143000"/>
                    <a:pt x="6940915" y="1131888"/>
                    <a:pt x="6937210" y="1120775"/>
                  </a:cubicBezTo>
                  <a:cubicBezTo>
                    <a:pt x="6933506" y="1109663"/>
                    <a:pt x="6937210" y="1098550"/>
                    <a:pt x="6948323" y="1098550"/>
                  </a:cubicBezTo>
                  <a:close/>
                  <a:moveTo>
                    <a:pt x="5098068" y="1098550"/>
                  </a:moveTo>
                  <a:cubicBezTo>
                    <a:pt x="5109324" y="1098550"/>
                    <a:pt x="5116829" y="1109663"/>
                    <a:pt x="5120581" y="1120775"/>
                  </a:cubicBezTo>
                  <a:cubicBezTo>
                    <a:pt x="5120581" y="1131888"/>
                    <a:pt x="5109324" y="1143000"/>
                    <a:pt x="5101820" y="1143000"/>
                  </a:cubicBezTo>
                  <a:cubicBezTo>
                    <a:pt x="5090563" y="1143000"/>
                    <a:pt x="5079306" y="1131888"/>
                    <a:pt x="5079306" y="1120775"/>
                  </a:cubicBezTo>
                  <a:cubicBezTo>
                    <a:pt x="5079306" y="1109663"/>
                    <a:pt x="5086811" y="1098550"/>
                    <a:pt x="5098068" y="1098550"/>
                  </a:cubicBezTo>
                  <a:close/>
                  <a:moveTo>
                    <a:pt x="8176762" y="1098549"/>
                  </a:moveTo>
                  <a:cubicBezTo>
                    <a:pt x="8188119" y="1102253"/>
                    <a:pt x="8199476" y="1109662"/>
                    <a:pt x="8207047" y="1124478"/>
                  </a:cubicBezTo>
                  <a:cubicBezTo>
                    <a:pt x="8214618" y="1135591"/>
                    <a:pt x="8210832" y="1142999"/>
                    <a:pt x="8203261" y="1142999"/>
                  </a:cubicBezTo>
                  <a:cubicBezTo>
                    <a:pt x="8191904" y="1139295"/>
                    <a:pt x="8180547" y="1131887"/>
                    <a:pt x="8172976" y="1117070"/>
                  </a:cubicBezTo>
                  <a:cubicBezTo>
                    <a:pt x="8165405" y="1105957"/>
                    <a:pt x="8169191" y="1098549"/>
                    <a:pt x="8176762" y="1098549"/>
                  </a:cubicBezTo>
                  <a:close/>
                  <a:moveTo>
                    <a:pt x="2675609" y="1098549"/>
                  </a:moveTo>
                  <a:cubicBezTo>
                    <a:pt x="2686724" y="1098549"/>
                    <a:pt x="2690428" y="1105957"/>
                    <a:pt x="2683021" y="1117070"/>
                  </a:cubicBezTo>
                  <a:cubicBezTo>
                    <a:pt x="2679314" y="1128182"/>
                    <a:pt x="2668200" y="1139295"/>
                    <a:pt x="2657088" y="1139295"/>
                  </a:cubicBezTo>
                  <a:cubicBezTo>
                    <a:pt x="2649679" y="1142999"/>
                    <a:pt x="2645974" y="1131887"/>
                    <a:pt x="2649679" y="1120774"/>
                  </a:cubicBezTo>
                  <a:cubicBezTo>
                    <a:pt x="2653387" y="1109662"/>
                    <a:pt x="2664499" y="1098549"/>
                    <a:pt x="2675609" y="1098549"/>
                  </a:cubicBezTo>
                  <a:close/>
                  <a:moveTo>
                    <a:pt x="2140752" y="1098549"/>
                  </a:moveTo>
                  <a:cubicBezTo>
                    <a:pt x="2152261" y="1098549"/>
                    <a:pt x="2152261" y="1105957"/>
                    <a:pt x="2148425" y="1117070"/>
                  </a:cubicBezTo>
                  <a:cubicBezTo>
                    <a:pt x="2140752" y="1128182"/>
                    <a:pt x="2129245" y="1139295"/>
                    <a:pt x="2117733" y="1139295"/>
                  </a:cubicBezTo>
                  <a:cubicBezTo>
                    <a:pt x="2110060" y="1142999"/>
                    <a:pt x="2106226" y="1131887"/>
                    <a:pt x="2113898" y="1120774"/>
                  </a:cubicBezTo>
                  <a:cubicBezTo>
                    <a:pt x="2117733" y="1109662"/>
                    <a:pt x="2129245" y="1098549"/>
                    <a:pt x="2140752" y="1098549"/>
                  </a:cubicBezTo>
                  <a:close/>
                  <a:moveTo>
                    <a:pt x="1737491" y="1094316"/>
                  </a:moveTo>
                  <a:cubicBezTo>
                    <a:pt x="1749002" y="1090612"/>
                    <a:pt x="1749002" y="1098020"/>
                    <a:pt x="1745166" y="1112837"/>
                  </a:cubicBezTo>
                  <a:cubicBezTo>
                    <a:pt x="1737491" y="1123950"/>
                    <a:pt x="1722144" y="1135062"/>
                    <a:pt x="1714470" y="1135062"/>
                  </a:cubicBezTo>
                  <a:cubicBezTo>
                    <a:pt x="1702960" y="1135062"/>
                    <a:pt x="1702960" y="1127654"/>
                    <a:pt x="1710633" y="1116541"/>
                  </a:cubicBezTo>
                  <a:cubicBezTo>
                    <a:pt x="1714470" y="1105429"/>
                    <a:pt x="1729818" y="1094316"/>
                    <a:pt x="1737491" y="1094316"/>
                  </a:cubicBezTo>
                  <a:close/>
                  <a:moveTo>
                    <a:pt x="9279566" y="1093787"/>
                  </a:moveTo>
                  <a:cubicBezTo>
                    <a:pt x="9287239" y="1097624"/>
                    <a:pt x="9302585" y="1105297"/>
                    <a:pt x="9310258" y="1120643"/>
                  </a:cubicBezTo>
                  <a:cubicBezTo>
                    <a:pt x="9317931" y="1132152"/>
                    <a:pt x="9317931" y="1139825"/>
                    <a:pt x="9310258" y="1139825"/>
                  </a:cubicBezTo>
                  <a:cubicBezTo>
                    <a:pt x="9302585" y="1135989"/>
                    <a:pt x="9287239" y="1124479"/>
                    <a:pt x="9279566" y="1112970"/>
                  </a:cubicBezTo>
                  <a:cubicBezTo>
                    <a:pt x="9271893" y="1101460"/>
                    <a:pt x="9271893" y="1093787"/>
                    <a:pt x="9279566" y="1093787"/>
                  </a:cubicBezTo>
                  <a:close/>
                  <a:moveTo>
                    <a:pt x="7607460" y="1093787"/>
                  </a:moveTo>
                  <a:cubicBezTo>
                    <a:pt x="7615032" y="1093787"/>
                    <a:pt x="7630174" y="1105297"/>
                    <a:pt x="7633960" y="1116806"/>
                  </a:cubicBezTo>
                  <a:cubicBezTo>
                    <a:pt x="7641531" y="1128316"/>
                    <a:pt x="7637745" y="1139825"/>
                    <a:pt x="7626389" y="1135989"/>
                  </a:cubicBezTo>
                  <a:cubicBezTo>
                    <a:pt x="7618817" y="1135989"/>
                    <a:pt x="7603675" y="1124479"/>
                    <a:pt x="7599889" y="1112970"/>
                  </a:cubicBezTo>
                  <a:cubicBezTo>
                    <a:pt x="7592318" y="1101460"/>
                    <a:pt x="7596104" y="1093787"/>
                    <a:pt x="7607460" y="1093787"/>
                  </a:cubicBezTo>
                  <a:close/>
                  <a:moveTo>
                    <a:pt x="6887998" y="1093787"/>
                  </a:moveTo>
                  <a:cubicBezTo>
                    <a:pt x="6899110" y="1093787"/>
                    <a:pt x="6910223" y="1105297"/>
                    <a:pt x="6913927" y="1116806"/>
                  </a:cubicBezTo>
                  <a:cubicBezTo>
                    <a:pt x="6917631" y="1128316"/>
                    <a:pt x="6913927" y="1139825"/>
                    <a:pt x="6902815" y="1139825"/>
                  </a:cubicBezTo>
                  <a:cubicBezTo>
                    <a:pt x="6891702" y="1135989"/>
                    <a:pt x="6880590" y="1128316"/>
                    <a:pt x="6876885" y="1116806"/>
                  </a:cubicBezTo>
                  <a:cubicBezTo>
                    <a:pt x="6873181" y="1101460"/>
                    <a:pt x="6880590" y="1093787"/>
                    <a:pt x="6887998" y="1093787"/>
                  </a:cubicBezTo>
                  <a:close/>
                  <a:moveTo>
                    <a:pt x="1353410" y="1093787"/>
                  </a:moveTo>
                  <a:cubicBezTo>
                    <a:pt x="1360982" y="1093787"/>
                    <a:pt x="1364768" y="1101460"/>
                    <a:pt x="1357196" y="1112970"/>
                  </a:cubicBezTo>
                  <a:cubicBezTo>
                    <a:pt x="1349624" y="1124479"/>
                    <a:pt x="1338266" y="1135989"/>
                    <a:pt x="1326909" y="1135989"/>
                  </a:cubicBezTo>
                  <a:cubicBezTo>
                    <a:pt x="1319336" y="1139825"/>
                    <a:pt x="1315550" y="1132152"/>
                    <a:pt x="1323123" y="1116806"/>
                  </a:cubicBezTo>
                  <a:cubicBezTo>
                    <a:pt x="1330694" y="1105297"/>
                    <a:pt x="1345838" y="1093787"/>
                    <a:pt x="1353410" y="1093787"/>
                  </a:cubicBezTo>
                  <a:close/>
                  <a:moveTo>
                    <a:pt x="8122940" y="1090612"/>
                  </a:moveTo>
                  <a:cubicBezTo>
                    <a:pt x="8130612" y="1094316"/>
                    <a:pt x="8145958" y="1101725"/>
                    <a:pt x="8153632" y="1116541"/>
                  </a:cubicBezTo>
                  <a:cubicBezTo>
                    <a:pt x="8157468" y="1127654"/>
                    <a:pt x="8157468" y="1135062"/>
                    <a:pt x="8145958" y="1135062"/>
                  </a:cubicBezTo>
                  <a:cubicBezTo>
                    <a:pt x="8138286" y="1131358"/>
                    <a:pt x="8122940" y="1123950"/>
                    <a:pt x="8119103" y="1109133"/>
                  </a:cubicBezTo>
                  <a:cubicBezTo>
                    <a:pt x="8111430" y="1098020"/>
                    <a:pt x="8111430" y="1090612"/>
                    <a:pt x="8122940" y="1090612"/>
                  </a:cubicBezTo>
                  <a:close/>
                  <a:moveTo>
                    <a:pt x="6830848" y="1090612"/>
                  </a:moveTo>
                  <a:cubicBezTo>
                    <a:pt x="6838256" y="1090612"/>
                    <a:pt x="6849369" y="1101725"/>
                    <a:pt x="6856777" y="1112837"/>
                  </a:cubicBezTo>
                  <a:cubicBezTo>
                    <a:pt x="6860481" y="1123950"/>
                    <a:pt x="6853073" y="1135062"/>
                    <a:pt x="6845665" y="1135062"/>
                  </a:cubicBezTo>
                  <a:cubicBezTo>
                    <a:pt x="6834552" y="1131358"/>
                    <a:pt x="6823440" y="1123950"/>
                    <a:pt x="6819735" y="1109133"/>
                  </a:cubicBezTo>
                  <a:cubicBezTo>
                    <a:pt x="6816031" y="1098020"/>
                    <a:pt x="6819735" y="1090612"/>
                    <a:pt x="6830848" y="1090612"/>
                  </a:cubicBezTo>
                  <a:close/>
                  <a:moveTo>
                    <a:pt x="2732237" y="1090612"/>
                  </a:moveTo>
                  <a:cubicBezTo>
                    <a:pt x="2743745" y="1090612"/>
                    <a:pt x="2747579" y="1098020"/>
                    <a:pt x="2743745" y="1112837"/>
                  </a:cubicBezTo>
                  <a:cubicBezTo>
                    <a:pt x="2739907" y="1123950"/>
                    <a:pt x="2724559" y="1135062"/>
                    <a:pt x="2716890" y="1135062"/>
                  </a:cubicBezTo>
                  <a:cubicBezTo>
                    <a:pt x="2705377" y="1135062"/>
                    <a:pt x="2701540" y="1127654"/>
                    <a:pt x="2705377" y="1116541"/>
                  </a:cubicBezTo>
                  <a:cubicBezTo>
                    <a:pt x="2709212" y="1101725"/>
                    <a:pt x="2724559" y="1094316"/>
                    <a:pt x="2732237" y="1090612"/>
                  </a:cubicBezTo>
                  <a:close/>
                  <a:moveTo>
                    <a:pt x="2196699" y="1090612"/>
                  </a:moveTo>
                  <a:cubicBezTo>
                    <a:pt x="2204105" y="1090612"/>
                    <a:pt x="2207810" y="1098020"/>
                    <a:pt x="2204105" y="1109133"/>
                  </a:cubicBezTo>
                  <a:cubicBezTo>
                    <a:pt x="2196699" y="1120245"/>
                    <a:pt x="2185597" y="1131358"/>
                    <a:pt x="2174495" y="1135062"/>
                  </a:cubicBezTo>
                  <a:cubicBezTo>
                    <a:pt x="2167081" y="1135062"/>
                    <a:pt x="2163376" y="1127654"/>
                    <a:pt x="2167081" y="1112837"/>
                  </a:cubicBezTo>
                  <a:cubicBezTo>
                    <a:pt x="2174495" y="1101725"/>
                    <a:pt x="2185597" y="1090612"/>
                    <a:pt x="2196699" y="1090612"/>
                  </a:cubicBezTo>
                  <a:close/>
                  <a:moveTo>
                    <a:pt x="1036370" y="1090612"/>
                  </a:moveTo>
                  <a:cubicBezTo>
                    <a:pt x="1044044" y="1090612"/>
                    <a:pt x="1044044" y="1098020"/>
                    <a:pt x="1036370" y="1109133"/>
                  </a:cubicBezTo>
                  <a:cubicBezTo>
                    <a:pt x="1028697" y="1120245"/>
                    <a:pt x="1017187" y="1131358"/>
                    <a:pt x="1005676" y="1135062"/>
                  </a:cubicBezTo>
                  <a:cubicBezTo>
                    <a:pt x="998002" y="1135062"/>
                    <a:pt x="998002" y="1127654"/>
                    <a:pt x="1005676" y="1116541"/>
                  </a:cubicBezTo>
                  <a:cubicBezTo>
                    <a:pt x="1013350" y="1105429"/>
                    <a:pt x="1024860" y="1094316"/>
                    <a:pt x="1036370" y="1090612"/>
                  </a:cubicBezTo>
                  <a:close/>
                  <a:moveTo>
                    <a:pt x="1405802" y="1086512"/>
                  </a:moveTo>
                  <a:cubicBezTo>
                    <a:pt x="1413375" y="1082675"/>
                    <a:pt x="1417161" y="1090348"/>
                    <a:pt x="1409588" y="1105694"/>
                  </a:cubicBezTo>
                  <a:cubicBezTo>
                    <a:pt x="1402016" y="1117204"/>
                    <a:pt x="1386873" y="1128713"/>
                    <a:pt x="1379301" y="1128713"/>
                  </a:cubicBezTo>
                  <a:cubicBezTo>
                    <a:pt x="1371729" y="1128713"/>
                    <a:pt x="1367943" y="1121040"/>
                    <a:pt x="1375515" y="1109531"/>
                  </a:cubicBezTo>
                  <a:cubicBezTo>
                    <a:pt x="1383087" y="1098021"/>
                    <a:pt x="1398231" y="1086512"/>
                    <a:pt x="1405802" y="1086512"/>
                  </a:cubicBezTo>
                  <a:close/>
                  <a:moveTo>
                    <a:pt x="7550310" y="1085850"/>
                  </a:moveTo>
                  <a:cubicBezTo>
                    <a:pt x="7557882" y="1089687"/>
                    <a:pt x="7573024" y="1097360"/>
                    <a:pt x="7576810" y="1112706"/>
                  </a:cubicBezTo>
                  <a:cubicBezTo>
                    <a:pt x="7584381" y="1124215"/>
                    <a:pt x="7580595" y="1131888"/>
                    <a:pt x="7569239" y="1131888"/>
                  </a:cubicBezTo>
                  <a:cubicBezTo>
                    <a:pt x="7561667" y="1131888"/>
                    <a:pt x="7546525" y="1120379"/>
                    <a:pt x="7542739" y="1108869"/>
                  </a:cubicBezTo>
                  <a:cubicBezTo>
                    <a:pt x="7535168" y="1093523"/>
                    <a:pt x="7538954" y="1085850"/>
                    <a:pt x="7550310" y="1085850"/>
                  </a:cubicBezTo>
                  <a:close/>
                  <a:moveTo>
                    <a:pt x="6770523" y="1085850"/>
                  </a:moveTo>
                  <a:cubicBezTo>
                    <a:pt x="6781635" y="1085850"/>
                    <a:pt x="6792748" y="1097360"/>
                    <a:pt x="6796452" y="1108869"/>
                  </a:cubicBezTo>
                  <a:cubicBezTo>
                    <a:pt x="6800156" y="1120379"/>
                    <a:pt x="6796452" y="1131888"/>
                    <a:pt x="6785340" y="1128052"/>
                  </a:cubicBezTo>
                  <a:cubicBezTo>
                    <a:pt x="6774227" y="1128052"/>
                    <a:pt x="6763115" y="1120379"/>
                    <a:pt x="6759410" y="1105033"/>
                  </a:cubicBezTo>
                  <a:cubicBezTo>
                    <a:pt x="6755706" y="1093523"/>
                    <a:pt x="6759410" y="1085850"/>
                    <a:pt x="6770523" y="1085850"/>
                  </a:cubicBezTo>
                  <a:close/>
                  <a:moveTo>
                    <a:pt x="2792029" y="1085849"/>
                  </a:moveTo>
                  <a:cubicBezTo>
                    <a:pt x="2799438" y="1085849"/>
                    <a:pt x="2803145" y="1093522"/>
                    <a:pt x="2799438" y="1105032"/>
                  </a:cubicBezTo>
                  <a:cubicBezTo>
                    <a:pt x="2795733" y="1116541"/>
                    <a:pt x="2784617" y="1128051"/>
                    <a:pt x="2773512" y="1128051"/>
                  </a:cubicBezTo>
                  <a:cubicBezTo>
                    <a:pt x="2762398" y="1131887"/>
                    <a:pt x="2758693" y="1120378"/>
                    <a:pt x="2766102" y="1108868"/>
                  </a:cubicBezTo>
                  <a:cubicBezTo>
                    <a:pt x="2769806" y="1097359"/>
                    <a:pt x="2780919" y="1085849"/>
                    <a:pt x="2792029" y="1085849"/>
                  </a:cubicBezTo>
                  <a:close/>
                  <a:moveTo>
                    <a:pt x="8881246" y="1083286"/>
                  </a:moveTo>
                  <a:cubicBezTo>
                    <a:pt x="8888573" y="1083286"/>
                    <a:pt x="8899564" y="1094643"/>
                    <a:pt x="8906891" y="1105999"/>
                  </a:cubicBezTo>
                  <a:cubicBezTo>
                    <a:pt x="8917881" y="1117356"/>
                    <a:pt x="8914218" y="1128713"/>
                    <a:pt x="8906891" y="1124928"/>
                  </a:cubicBezTo>
                  <a:cubicBezTo>
                    <a:pt x="8899564" y="1124928"/>
                    <a:pt x="8884910" y="1113571"/>
                    <a:pt x="8877583" y="1102214"/>
                  </a:cubicBezTo>
                  <a:cubicBezTo>
                    <a:pt x="8870256" y="1090857"/>
                    <a:pt x="8870256" y="1079500"/>
                    <a:pt x="8881246" y="1083286"/>
                  </a:cubicBezTo>
                  <a:close/>
                  <a:moveTo>
                    <a:pt x="1085077" y="1083285"/>
                  </a:moveTo>
                  <a:cubicBezTo>
                    <a:pt x="1096435" y="1079499"/>
                    <a:pt x="1096435" y="1087070"/>
                    <a:pt x="1088863" y="1102213"/>
                  </a:cubicBezTo>
                  <a:cubicBezTo>
                    <a:pt x="1081291" y="1113570"/>
                    <a:pt x="1066148" y="1124927"/>
                    <a:pt x="1058576" y="1124927"/>
                  </a:cubicBezTo>
                  <a:cubicBezTo>
                    <a:pt x="1051004" y="1128712"/>
                    <a:pt x="1047218" y="1117355"/>
                    <a:pt x="1054790" y="1105998"/>
                  </a:cubicBezTo>
                  <a:cubicBezTo>
                    <a:pt x="1062362" y="1094642"/>
                    <a:pt x="1077506" y="1083285"/>
                    <a:pt x="1085077" y="1083285"/>
                  </a:cubicBezTo>
                  <a:close/>
                  <a:moveTo>
                    <a:pt x="7494748" y="1082675"/>
                  </a:moveTo>
                  <a:cubicBezTo>
                    <a:pt x="7502320" y="1082675"/>
                    <a:pt x="7517462" y="1094185"/>
                    <a:pt x="7521248" y="1105694"/>
                  </a:cubicBezTo>
                  <a:cubicBezTo>
                    <a:pt x="7528819" y="1117204"/>
                    <a:pt x="7525033" y="1128713"/>
                    <a:pt x="7513677" y="1124877"/>
                  </a:cubicBezTo>
                  <a:cubicBezTo>
                    <a:pt x="7502320" y="1124877"/>
                    <a:pt x="7490963" y="1113367"/>
                    <a:pt x="7487177" y="1101858"/>
                  </a:cubicBezTo>
                  <a:cubicBezTo>
                    <a:pt x="7479606" y="1090348"/>
                    <a:pt x="7483392" y="1082675"/>
                    <a:pt x="7494748" y="1082675"/>
                  </a:cubicBezTo>
                  <a:close/>
                  <a:moveTo>
                    <a:pt x="6714564" y="1082675"/>
                  </a:moveTo>
                  <a:cubicBezTo>
                    <a:pt x="6722237" y="1082675"/>
                    <a:pt x="6733746" y="1094185"/>
                    <a:pt x="6737583" y="1105694"/>
                  </a:cubicBezTo>
                  <a:cubicBezTo>
                    <a:pt x="6741419" y="1117204"/>
                    <a:pt x="6737583" y="1128713"/>
                    <a:pt x="6726073" y="1124877"/>
                  </a:cubicBezTo>
                  <a:cubicBezTo>
                    <a:pt x="6714564" y="1124877"/>
                    <a:pt x="6703054" y="1117204"/>
                    <a:pt x="6699218" y="1101858"/>
                  </a:cubicBezTo>
                  <a:cubicBezTo>
                    <a:pt x="6695381" y="1090348"/>
                    <a:pt x="6703054" y="1082675"/>
                    <a:pt x="6714564" y="1082675"/>
                  </a:cubicBezTo>
                  <a:close/>
                  <a:moveTo>
                    <a:pt x="1793213" y="1082675"/>
                  </a:moveTo>
                  <a:cubicBezTo>
                    <a:pt x="1800785" y="1082675"/>
                    <a:pt x="1804570" y="1090348"/>
                    <a:pt x="1796999" y="1105694"/>
                  </a:cubicBezTo>
                  <a:cubicBezTo>
                    <a:pt x="1789427" y="1117204"/>
                    <a:pt x="1778069" y="1128713"/>
                    <a:pt x="1766711" y="1128713"/>
                  </a:cubicBezTo>
                  <a:cubicBezTo>
                    <a:pt x="1759139" y="1128713"/>
                    <a:pt x="1755353" y="1121040"/>
                    <a:pt x="1762925" y="1109531"/>
                  </a:cubicBezTo>
                  <a:cubicBezTo>
                    <a:pt x="1770497" y="1098021"/>
                    <a:pt x="1781855" y="1086512"/>
                    <a:pt x="1793213" y="1082675"/>
                  </a:cubicBezTo>
                  <a:close/>
                  <a:moveTo>
                    <a:pt x="8071010" y="1082674"/>
                  </a:moveTo>
                  <a:cubicBezTo>
                    <a:pt x="8078582" y="1086511"/>
                    <a:pt x="8093724" y="1098020"/>
                    <a:pt x="8097510" y="1109530"/>
                  </a:cubicBezTo>
                  <a:cubicBezTo>
                    <a:pt x="8105081" y="1121039"/>
                    <a:pt x="8101295" y="1128712"/>
                    <a:pt x="8093724" y="1128712"/>
                  </a:cubicBezTo>
                  <a:cubicBezTo>
                    <a:pt x="8082367" y="1128712"/>
                    <a:pt x="8071010" y="1117203"/>
                    <a:pt x="8063439" y="1105693"/>
                  </a:cubicBezTo>
                  <a:cubicBezTo>
                    <a:pt x="8055868" y="1090347"/>
                    <a:pt x="8059654" y="1082674"/>
                    <a:pt x="8071010" y="1082674"/>
                  </a:cubicBezTo>
                  <a:close/>
                  <a:moveTo>
                    <a:pt x="2253459" y="1082674"/>
                  </a:moveTo>
                  <a:cubicBezTo>
                    <a:pt x="2261132" y="1082674"/>
                    <a:pt x="2264969" y="1090347"/>
                    <a:pt x="2261132" y="1101857"/>
                  </a:cubicBezTo>
                  <a:cubicBezTo>
                    <a:pt x="2253459" y="1113366"/>
                    <a:pt x="2241952" y="1124876"/>
                    <a:pt x="2230444" y="1128712"/>
                  </a:cubicBezTo>
                  <a:cubicBezTo>
                    <a:pt x="2222768" y="1128712"/>
                    <a:pt x="2218930" y="1121039"/>
                    <a:pt x="2222768" y="1105693"/>
                  </a:cubicBezTo>
                  <a:cubicBezTo>
                    <a:pt x="2230444" y="1094184"/>
                    <a:pt x="2241952" y="1086511"/>
                    <a:pt x="2253459" y="1082674"/>
                  </a:cubicBezTo>
                  <a:close/>
                  <a:moveTo>
                    <a:pt x="6653577" y="1079500"/>
                  </a:moveTo>
                  <a:cubicBezTo>
                    <a:pt x="6665087" y="1079500"/>
                    <a:pt x="6676596" y="1090613"/>
                    <a:pt x="6680433" y="1101725"/>
                  </a:cubicBezTo>
                  <a:cubicBezTo>
                    <a:pt x="6684269" y="1112838"/>
                    <a:pt x="6676596" y="1123950"/>
                    <a:pt x="6665087" y="1120246"/>
                  </a:cubicBezTo>
                  <a:cubicBezTo>
                    <a:pt x="6657414" y="1120246"/>
                    <a:pt x="6645904" y="1112838"/>
                    <a:pt x="6642068" y="1098021"/>
                  </a:cubicBezTo>
                  <a:cubicBezTo>
                    <a:pt x="6638231" y="1086908"/>
                    <a:pt x="6642068" y="1079500"/>
                    <a:pt x="6653577" y="1079500"/>
                  </a:cubicBezTo>
                  <a:close/>
                  <a:moveTo>
                    <a:pt x="2848649" y="1079499"/>
                  </a:moveTo>
                  <a:cubicBezTo>
                    <a:pt x="2859762" y="1079499"/>
                    <a:pt x="2863466" y="1086907"/>
                    <a:pt x="2859762" y="1101724"/>
                  </a:cubicBezTo>
                  <a:cubicBezTo>
                    <a:pt x="2852355" y="1112837"/>
                    <a:pt x="2841243" y="1120245"/>
                    <a:pt x="2833834" y="1123949"/>
                  </a:cubicBezTo>
                  <a:cubicBezTo>
                    <a:pt x="2822722" y="1123949"/>
                    <a:pt x="2819016" y="1116541"/>
                    <a:pt x="2822722" y="1101724"/>
                  </a:cubicBezTo>
                  <a:cubicBezTo>
                    <a:pt x="2826425" y="1090612"/>
                    <a:pt x="2837539" y="1083203"/>
                    <a:pt x="2848649" y="1079499"/>
                  </a:cubicBezTo>
                  <a:close/>
                  <a:moveTo>
                    <a:pt x="8014470" y="1078574"/>
                  </a:moveTo>
                  <a:cubicBezTo>
                    <a:pt x="8025461" y="1078574"/>
                    <a:pt x="8036451" y="1090083"/>
                    <a:pt x="8043778" y="1101593"/>
                  </a:cubicBezTo>
                  <a:cubicBezTo>
                    <a:pt x="8051105" y="1113102"/>
                    <a:pt x="8047442" y="1120775"/>
                    <a:pt x="8036451" y="1120775"/>
                  </a:cubicBezTo>
                  <a:cubicBezTo>
                    <a:pt x="8029124" y="1120775"/>
                    <a:pt x="8014470" y="1109266"/>
                    <a:pt x="8010807" y="1097756"/>
                  </a:cubicBezTo>
                  <a:cubicBezTo>
                    <a:pt x="8003480" y="1086247"/>
                    <a:pt x="8007143" y="1074737"/>
                    <a:pt x="8014470" y="1078574"/>
                  </a:cubicBezTo>
                  <a:close/>
                  <a:moveTo>
                    <a:pt x="8828451" y="1075266"/>
                  </a:moveTo>
                  <a:cubicBezTo>
                    <a:pt x="8835860" y="1075266"/>
                    <a:pt x="8850676" y="1086379"/>
                    <a:pt x="8858085" y="1097491"/>
                  </a:cubicBezTo>
                  <a:cubicBezTo>
                    <a:pt x="8865493" y="1108604"/>
                    <a:pt x="8865493" y="1116012"/>
                    <a:pt x="8854380" y="1116012"/>
                  </a:cubicBezTo>
                  <a:cubicBezTo>
                    <a:pt x="8846972" y="1116012"/>
                    <a:pt x="8835860" y="1104900"/>
                    <a:pt x="8828451" y="1093787"/>
                  </a:cubicBezTo>
                  <a:cubicBezTo>
                    <a:pt x="8821043" y="1078970"/>
                    <a:pt x="8821043" y="1071562"/>
                    <a:pt x="8828451" y="1075266"/>
                  </a:cubicBezTo>
                  <a:close/>
                  <a:moveTo>
                    <a:pt x="9182463" y="1074737"/>
                  </a:moveTo>
                  <a:cubicBezTo>
                    <a:pt x="9189872" y="1078574"/>
                    <a:pt x="9204688" y="1090083"/>
                    <a:pt x="9212097" y="1101593"/>
                  </a:cubicBezTo>
                  <a:cubicBezTo>
                    <a:pt x="9219505" y="1113102"/>
                    <a:pt x="9219505" y="1120775"/>
                    <a:pt x="9212097" y="1120775"/>
                  </a:cubicBezTo>
                  <a:cubicBezTo>
                    <a:pt x="9204688" y="1116939"/>
                    <a:pt x="9189872" y="1105429"/>
                    <a:pt x="9182463" y="1093920"/>
                  </a:cubicBezTo>
                  <a:cubicBezTo>
                    <a:pt x="9175055" y="1082410"/>
                    <a:pt x="9175055" y="1074737"/>
                    <a:pt x="9182463" y="1074737"/>
                  </a:cubicBezTo>
                  <a:close/>
                  <a:moveTo>
                    <a:pt x="8459092" y="1074737"/>
                  </a:moveTo>
                  <a:cubicBezTo>
                    <a:pt x="8466501" y="1078574"/>
                    <a:pt x="8481318" y="1086247"/>
                    <a:pt x="8485022" y="1101593"/>
                  </a:cubicBezTo>
                  <a:cubicBezTo>
                    <a:pt x="8492430" y="1113102"/>
                    <a:pt x="8492430" y="1120775"/>
                    <a:pt x="8485022" y="1120775"/>
                  </a:cubicBezTo>
                  <a:cubicBezTo>
                    <a:pt x="8473909" y="1116939"/>
                    <a:pt x="8462797" y="1105429"/>
                    <a:pt x="8455388" y="1093920"/>
                  </a:cubicBezTo>
                  <a:cubicBezTo>
                    <a:pt x="8447980" y="1082410"/>
                    <a:pt x="8447980" y="1074737"/>
                    <a:pt x="8459092" y="1074737"/>
                  </a:cubicBezTo>
                  <a:close/>
                  <a:moveTo>
                    <a:pt x="7437598" y="1074737"/>
                  </a:moveTo>
                  <a:cubicBezTo>
                    <a:pt x="7445170" y="1078574"/>
                    <a:pt x="7460312" y="1086247"/>
                    <a:pt x="7464098" y="1101593"/>
                  </a:cubicBezTo>
                  <a:cubicBezTo>
                    <a:pt x="7471669" y="1113102"/>
                    <a:pt x="7467883" y="1120775"/>
                    <a:pt x="7456527" y="1120775"/>
                  </a:cubicBezTo>
                  <a:cubicBezTo>
                    <a:pt x="7445170" y="1120775"/>
                    <a:pt x="7433813" y="1109266"/>
                    <a:pt x="7430027" y="1097756"/>
                  </a:cubicBezTo>
                  <a:cubicBezTo>
                    <a:pt x="7422456" y="1086247"/>
                    <a:pt x="7426242" y="1074737"/>
                    <a:pt x="7437598" y="1074737"/>
                  </a:cubicBezTo>
                  <a:close/>
                  <a:moveTo>
                    <a:pt x="6593252" y="1074737"/>
                  </a:moveTo>
                  <a:cubicBezTo>
                    <a:pt x="6604762" y="1074737"/>
                    <a:pt x="6616271" y="1086247"/>
                    <a:pt x="6620108" y="1097756"/>
                  </a:cubicBezTo>
                  <a:cubicBezTo>
                    <a:pt x="6623944" y="1109266"/>
                    <a:pt x="6616271" y="1120775"/>
                    <a:pt x="6608598" y="1116939"/>
                  </a:cubicBezTo>
                  <a:cubicBezTo>
                    <a:pt x="6597089" y="1116939"/>
                    <a:pt x="6585579" y="1109266"/>
                    <a:pt x="6581743" y="1093920"/>
                  </a:cubicBezTo>
                  <a:cubicBezTo>
                    <a:pt x="6577906" y="1082410"/>
                    <a:pt x="6585579" y="1074737"/>
                    <a:pt x="6593252" y="1074737"/>
                  </a:cubicBezTo>
                  <a:close/>
                  <a:moveTo>
                    <a:pt x="2905271" y="1074737"/>
                  </a:moveTo>
                  <a:cubicBezTo>
                    <a:pt x="2916780" y="1074737"/>
                    <a:pt x="2920616" y="1082242"/>
                    <a:pt x="2916780" y="1093498"/>
                  </a:cubicBezTo>
                  <a:cubicBezTo>
                    <a:pt x="2912944" y="1104755"/>
                    <a:pt x="2901435" y="1116012"/>
                    <a:pt x="2889926" y="1116012"/>
                  </a:cubicBezTo>
                  <a:cubicBezTo>
                    <a:pt x="2878415" y="1116012"/>
                    <a:pt x="2874580" y="1108508"/>
                    <a:pt x="2878415" y="1097251"/>
                  </a:cubicBezTo>
                  <a:cubicBezTo>
                    <a:pt x="2886090" y="1085994"/>
                    <a:pt x="2897598" y="1074737"/>
                    <a:pt x="2905271" y="1074737"/>
                  </a:cubicBezTo>
                  <a:close/>
                  <a:moveTo>
                    <a:pt x="2305715" y="1074737"/>
                  </a:moveTo>
                  <a:cubicBezTo>
                    <a:pt x="2316828" y="1074737"/>
                    <a:pt x="2320533" y="1082410"/>
                    <a:pt x="2313122" y="1093920"/>
                  </a:cubicBezTo>
                  <a:cubicBezTo>
                    <a:pt x="2309420" y="1109266"/>
                    <a:pt x="2298309" y="1116939"/>
                    <a:pt x="2287193" y="1120775"/>
                  </a:cubicBezTo>
                  <a:cubicBezTo>
                    <a:pt x="2276088" y="1120775"/>
                    <a:pt x="2276088" y="1113102"/>
                    <a:pt x="2279789" y="1101593"/>
                  </a:cubicBezTo>
                  <a:cubicBezTo>
                    <a:pt x="2287193" y="1086247"/>
                    <a:pt x="2298309" y="1078574"/>
                    <a:pt x="2305715" y="1074737"/>
                  </a:cubicBezTo>
                  <a:close/>
                  <a:moveTo>
                    <a:pt x="1847040" y="1074737"/>
                  </a:moveTo>
                  <a:cubicBezTo>
                    <a:pt x="1854714" y="1074737"/>
                    <a:pt x="1858550" y="1082410"/>
                    <a:pt x="1850877" y="1093920"/>
                  </a:cubicBezTo>
                  <a:cubicBezTo>
                    <a:pt x="1847040" y="1109266"/>
                    <a:pt x="1831693" y="1116939"/>
                    <a:pt x="1824019" y="1120775"/>
                  </a:cubicBezTo>
                  <a:cubicBezTo>
                    <a:pt x="1812508" y="1120775"/>
                    <a:pt x="1812508" y="1113102"/>
                    <a:pt x="1816346" y="1101593"/>
                  </a:cubicBezTo>
                  <a:cubicBezTo>
                    <a:pt x="1824019" y="1090083"/>
                    <a:pt x="1835529" y="1078574"/>
                    <a:pt x="1847040" y="1074737"/>
                  </a:cubicBezTo>
                  <a:close/>
                  <a:moveTo>
                    <a:pt x="1458194" y="1074737"/>
                  </a:moveTo>
                  <a:cubicBezTo>
                    <a:pt x="1465766" y="1074737"/>
                    <a:pt x="1469552" y="1082410"/>
                    <a:pt x="1461980" y="1093920"/>
                  </a:cubicBezTo>
                  <a:cubicBezTo>
                    <a:pt x="1454408" y="1105429"/>
                    <a:pt x="1439264" y="1116939"/>
                    <a:pt x="1431693" y="1120775"/>
                  </a:cubicBezTo>
                  <a:cubicBezTo>
                    <a:pt x="1424121" y="1120775"/>
                    <a:pt x="1420335" y="1113102"/>
                    <a:pt x="1427907" y="1101593"/>
                  </a:cubicBezTo>
                  <a:cubicBezTo>
                    <a:pt x="1435478" y="1090083"/>
                    <a:pt x="1446836" y="1078574"/>
                    <a:pt x="1458194" y="1074737"/>
                  </a:cubicBezTo>
                  <a:close/>
                  <a:moveTo>
                    <a:pt x="2362865" y="1072091"/>
                  </a:moveTo>
                  <a:cubicBezTo>
                    <a:pt x="2373982" y="1068387"/>
                    <a:pt x="2377686" y="1075795"/>
                    <a:pt x="2370277" y="1090612"/>
                  </a:cubicBezTo>
                  <a:cubicBezTo>
                    <a:pt x="2366571" y="1101725"/>
                    <a:pt x="2355454" y="1112837"/>
                    <a:pt x="2344340" y="1112837"/>
                  </a:cubicBezTo>
                  <a:cubicBezTo>
                    <a:pt x="2333230" y="1112837"/>
                    <a:pt x="2333230" y="1105429"/>
                    <a:pt x="2336936" y="1094316"/>
                  </a:cubicBezTo>
                  <a:cubicBezTo>
                    <a:pt x="2340640" y="1083204"/>
                    <a:pt x="2355454" y="1072091"/>
                    <a:pt x="2362865" y="1072091"/>
                  </a:cubicBezTo>
                  <a:close/>
                  <a:moveTo>
                    <a:pt x="7961014" y="1071562"/>
                  </a:moveTo>
                  <a:cubicBezTo>
                    <a:pt x="7968688" y="1071562"/>
                    <a:pt x="7984034" y="1082675"/>
                    <a:pt x="7987870" y="1093787"/>
                  </a:cubicBezTo>
                  <a:cubicBezTo>
                    <a:pt x="7995543" y="1104900"/>
                    <a:pt x="7991706" y="1116012"/>
                    <a:pt x="7984034" y="1112308"/>
                  </a:cubicBezTo>
                  <a:cubicBezTo>
                    <a:pt x="7972524" y="1112308"/>
                    <a:pt x="7961014" y="1101195"/>
                    <a:pt x="7953342" y="1090083"/>
                  </a:cubicBezTo>
                  <a:cubicBezTo>
                    <a:pt x="7949505" y="1078970"/>
                    <a:pt x="7949505" y="1071562"/>
                    <a:pt x="7961014" y="1071562"/>
                  </a:cubicBezTo>
                  <a:close/>
                  <a:moveTo>
                    <a:pt x="7381710" y="1071562"/>
                  </a:moveTo>
                  <a:cubicBezTo>
                    <a:pt x="7389118" y="1071562"/>
                    <a:pt x="7403935" y="1082675"/>
                    <a:pt x="7407639" y="1093787"/>
                  </a:cubicBezTo>
                  <a:cubicBezTo>
                    <a:pt x="7411343" y="1104900"/>
                    <a:pt x="7407639" y="1116012"/>
                    <a:pt x="7400230" y="1112308"/>
                  </a:cubicBezTo>
                  <a:cubicBezTo>
                    <a:pt x="7389118" y="1112308"/>
                    <a:pt x="7378006" y="1101195"/>
                    <a:pt x="7374301" y="1090083"/>
                  </a:cubicBezTo>
                  <a:cubicBezTo>
                    <a:pt x="7366893" y="1078970"/>
                    <a:pt x="7370597" y="1071562"/>
                    <a:pt x="7381710" y="1071562"/>
                  </a:cubicBezTo>
                  <a:close/>
                  <a:moveTo>
                    <a:pt x="6536764" y="1071562"/>
                  </a:moveTo>
                  <a:cubicBezTo>
                    <a:pt x="6544437" y="1071562"/>
                    <a:pt x="6555946" y="1082675"/>
                    <a:pt x="6559783" y="1093787"/>
                  </a:cubicBezTo>
                  <a:cubicBezTo>
                    <a:pt x="6563619" y="1104900"/>
                    <a:pt x="6559783" y="1116012"/>
                    <a:pt x="6548273" y="1116012"/>
                  </a:cubicBezTo>
                  <a:cubicBezTo>
                    <a:pt x="6536764" y="1112308"/>
                    <a:pt x="6525254" y="1104900"/>
                    <a:pt x="6521418" y="1093787"/>
                  </a:cubicBezTo>
                  <a:cubicBezTo>
                    <a:pt x="6517581" y="1078970"/>
                    <a:pt x="6525254" y="1071562"/>
                    <a:pt x="6536764" y="1071562"/>
                  </a:cubicBezTo>
                  <a:close/>
                  <a:moveTo>
                    <a:pt x="1137978" y="1071562"/>
                  </a:moveTo>
                  <a:cubicBezTo>
                    <a:pt x="1145651" y="1071562"/>
                    <a:pt x="1145651" y="1078970"/>
                    <a:pt x="1137978" y="1090083"/>
                  </a:cubicBezTo>
                  <a:cubicBezTo>
                    <a:pt x="1130305" y="1101195"/>
                    <a:pt x="1118794" y="1112308"/>
                    <a:pt x="1107284" y="1116012"/>
                  </a:cubicBezTo>
                  <a:cubicBezTo>
                    <a:pt x="1099610" y="1116012"/>
                    <a:pt x="1099610" y="1108604"/>
                    <a:pt x="1107284" y="1097491"/>
                  </a:cubicBezTo>
                  <a:cubicBezTo>
                    <a:pt x="1114958" y="1086379"/>
                    <a:pt x="1126468" y="1075266"/>
                    <a:pt x="1137978" y="1071562"/>
                  </a:cubicBezTo>
                  <a:close/>
                  <a:moveTo>
                    <a:pt x="8405514" y="1068387"/>
                  </a:moveTo>
                  <a:cubicBezTo>
                    <a:pt x="8413188" y="1072091"/>
                    <a:pt x="8428534" y="1079500"/>
                    <a:pt x="8436206" y="1094316"/>
                  </a:cubicBezTo>
                  <a:cubicBezTo>
                    <a:pt x="8440043" y="1105429"/>
                    <a:pt x="8440043" y="1112837"/>
                    <a:pt x="8432370" y="1112837"/>
                  </a:cubicBezTo>
                  <a:cubicBezTo>
                    <a:pt x="8420860" y="1109133"/>
                    <a:pt x="8409351" y="1098020"/>
                    <a:pt x="8401678" y="1086908"/>
                  </a:cubicBezTo>
                  <a:cubicBezTo>
                    <a:pt x="8394005" y="1075795"/>
                    <a:pt x="8394005" y="1068387"/>
                    <a:pt x="8405514" y="1068387"/>
                  </a:cubicBezTo>
                  <a:close/>
                  <a:moveTo>
                    <a:pt x="6477027" y="1068387"/>
                  </a:moveTo>
                  <a:cubicBezTo>
                    <a:pt x="6488284" y="1068387"/>
                    <a:pt x="6499541" y="1079500"/>
                    <a:pt x="6499541" y="1090612"/>
                  </a:cubicBezTo>
                  <a:cubicBezTo>
                    <a:pt x="6503293" y="1101725"/>
                    <a:pt x="6499541" y="1112837"/>
                    <a:pt x="6488284" y="1112837"/>
                  </a:cubicBezTo>
                  <a:cubicBezTo>
                    <a:pt x="6477027" y="1109133"/>
                    <a:pt x="6465771" y="1101725"/>
                    <a:pt x="6462018" y="1090612"/>
                  </a:cubicBezTo>
                  <a:cubicBezTo>
                    <a:pt x="6462018" y="1075795"/>
                    <a:pt x="6465771" y="1068387"/>
                    <a:pt x="6477027" y="1068387"/>
                  </a:cubicBezTo>
                  <a:close/>
                  <a:moveTo>
                    <a:pt x="2965593" y="1068387"/>
                  </a:moveTo>
                  <a:cubicBezTo>
                    <a:pt x="2973266" y="1068387"/>
                    <a:pt x="2980939" y="1075795"/>
                    <a:pt x="2973266" y="1090612"/>
                  </a:cubicBezTo>
                  <a:cubicBezTo>
                    <a:pt x="2969429" y="1101725"/>
                    <a:pt x="2957921" y="1109133"/>
                    <a:pt x="2950248" y="1112837"/>
                  </a:cubicBezTo>
                  <a:cubicBezTo>
                    <a:pt x="2938739" y="1112837"/>
                    <a:pt x="2934903" y="1105429"/>
                    <a:pt x="2938739" y="1090612"/>
                  </a:cubicBezTo>
                  <a:cubicBezTo>
                    <a:pt x="2942575" y="1079500"/>
                    <a:pt x="2954085" y="1072091"/>
                    <a:pt x="2965593" y="1068387"/>
                  </a:cubicBezTo>
                  <a:close/>
                  <a:moveTo>
                    <a:pt x="1898974" y="1068387"/>
                  </a:moveTo>
                  <a:cubicBezTo>
                    <a:pt x="1910333" y="1068387"/>
                    <a:pt x="1914119" y="1075795"/>
                    <a:pt x="1906546" y="1086908"/>
                  </a:cubicBezTo>
                  <a:cubicBezTo>
                    <a:pt x="1898974" y="1098020"/>
                    <a:pt x="1887617" y="1109133"/>
                    <a:pt x="1876259" y="1112837"/>
                  </a:cubicBezTo>
                  <a:cubicBezTo>
                    <a:pt x="1868687" y="1112837"/>
                    <a:pt x="1864901" y="1105429"/>
                    <a:pt x="1872473" y="1094316"/>
                  </a:cubicBezTo>
                  <a:cubicBezTo>
                    <a:pt x="1876259" y="1079500"/>
                    <a:pt x="1891403" y="1072091"/>
                    <a:pt x="1898974" y="1068387"/>
                  </a:cubicBezTo>
                  <a:close/>
                  <a:moveTo>
                    <a:pt x="1510587" y="1068387"/>
                  </a:moveTo>
                  <a:cubicBezTo>
                    <a:pt x="1518159" y="1068387"/>
                    <a:pt x="1521945" y="1075795"/>
                    <a:pt x="1514373" y="1086908"/>
                  </a:cubicBezTo>
                  <a:cubicBezTo>
                    <a:pt x="1506800" y="1098020"/>
                    <a:pt x="1491657" y="1109133"/>
                    <a:pt x="1484085" y="1109133"/>
                  </a:cubicBezTo>
                  <a:cubicBezTo>
                    <a:pt x="1476513" y="1112837"/>
                    <a:pt x="1472727" y="1105429"/>
                    <a:pt x="1480300" y="1090612"/>
                  </a:cubicBezTo>
                  <a:cubicBezTo>
                    <a:pt x="1487871" y="1079500"/>
                    <a:pt x="1499229" y="1068387"/>
                    <a:pt x="1510587" y="1068387"/>
                  </a:cubicBezTo>
                  <a:close/>
                  <a:moveTo>
                    <a:pt x="7324560" y="1067462"/>
                  </a:moveTo>
                  <a:cubicBezTo>
                    <a:pt x="7331968" y="1067462"/>
                    <a:pt x="7346785" y="1078971"/>
                    <a:pt x="7350489" y="1090481"/>
                  </a:cubicBezTo>
                  <a:cubicBezTo>
                    <a:pt x="7354193" y="1101990"/>
                    <a:pt x="7350489" y="1109663"/>
                    <a:pt x="7343080" y="1109663"/>
                  </a:cubicBezTo>
                  <a:cubicBezTo>
                    <a:pt x="7331968" y="1109663"/>
                    <a:pt x="7320856" y="1098154"/>
                    <a:pt x="7313447" y="1086644"/>
                  </a:cubicBezTo>
                  <a:cubicBezTo>
                    <a:pt x="7309743" y="1075135"/>
                    <a:pt x="7313447" y="1063625"/>
                    <a:pt x="7324560" y="1067462"/>
                  </a:cubicBezTo>
                  <a:close/>
                  <a:moveTo>
                    <a:pt x="1186685" y="1064235"/>
                  </a:moveTo>
                  <a:cubicBezTo>
                    <a:pt x="1198043" y="1060449"/>
                    <a:pt x="1198043" y="1071806"/>
                    <a:pt x="1190471" y="1083163"/>
                  </a:cubicBezTo>
                  <a:cubicBezTo>
                    <a:pt x="1182899" y="1094520"/>
                    <a:pt x="1167756" y="1105877"/>
                    <a:pt x="1160183" y="1105877"/>
                  </a:cubicBezTo>
                  <a:cubicBezTo>
                    <a:pt x="1152612" y="1109662"/>
                    <a:pt x="1148826" y="1098305"/>
                    <a:pt x="1156398" y="1086948"/>
                  </a:cubicBezTo>
                  <a:cubicBezTo>
                    <a:pt x="1163970" y="1075592"/>
                    <a:pt x="1179113" y="1064235"/>
                    <a:pt x="1186685" y="1064235"/>
                  </a:cubicBezTo>
                  <a:close/>
                  <a:moveTo>
                    <a:pt x="6356185" y="1064154"/>
                  </a:moveTo>
                  <a:cubicBezTo>
                    <a:pt x="6367297" y="1064154"/>
                    <a:pt x="6378410" y="1071563"/>
                    <a:pt x="6382114" y="1086379"/>
                  </a:cubicBezTo>
                  <a:cubicBezTo>
                    <a:pt x="6385818" y="1097492"/>
                    <a:pt x="6378410" y="1104900"/>
                    <a:pt x="6367297" y="1104900"/>
                  </a:cubicBezTo>
                  <a:cubicBezTo>
                    <a:pt x="6359889" y="1104900"/>
                    <a:pt x="6348777" y="1093788"/>
                    <a:pt x="6345072" y="1082675"/>
                  </a:cubicBezTo>
                  <a:cubicBezTo>
                    <a:pt x="6341368" y="1071563"/>
                    <a:pt x="6348777" y="1060450"/>
                    <a:pt x="6356185" y="1064154"/>
                  </a:cubicBezTo>
                  <a:close/>
                  <a:moveTo>
                    <a:pt x="2419482" y="1064153"/>
                  </a:moveTo>
                  <a:cubicBezTo>
                    <a:pt x="2430989" y="1060449"/>
                    <a:pt x="2434826" y="1071562"/>
                    <a:pt x="2427154" y="1082674"/>
                  </a:cubicBezTo>
                  <a:cubicBezTo>
                    <a:pt x="2423315" y="1093787"/>
                    <a:pt x="2411808" y="1104899"/>
                    <a:pt x="2400298" y="1104899"/>
                  </a:cubicBezTo>
                  <a:cubicBezTo>
                    <a:pt x="2388791" y="1104899"/>
                    <a:pt x="2388791" y="1097491"/>
                    <a:pt x="2392628" y="1086378"/>
                  </a:cubicBezTo>
                  <a:cubicBezTo>
                    <a:pt x="2396460" y="1075266"/>
                    <a:pt x="2411808" y="1064153"/>
                    <a:pt x="2419482" y="1064153"/>
                  </a:cubicBezTo>
                  <a:close/>
                  <a:moveTo>
                    <a:pt x="8778425" y="1063625"/>
                  </a:moveTo>
                  <a:cubicBezTo>
                    <a:pt x="8785996" y="1067462"/>
                    <a:pt x="8801139" y="1078971"/>
                    <a:pt x="8808710" y="1090481"/>
                  </a:cubicBezTo>
                  <a:cubicBezTo>
                    <a:pt x="8816281" y="1101990"/>
                    <a:pt x="8812495" y="1109663"/>
                    <a:pt x="8804924" y="1109663"/>
                  </a:cubicBezTo>
                  <a:cubicBezTo>
                    <a:pt x="8797353" y="1105827"/>
                    <a:pt x="8782210" y="1098154"/>
                    <a:pt x="8774639" y="1082808"/>
                  </a:cubicBezTo>
                  <a:cubicBezTo>
                    <a:pt x="8767068" y="1071298"/>
                    <a:pt x="8767068" y="1063625"/>
                    <a:pt x="8778425" y="1063625"/>
                  </a:cubicBezTo>
                  <a:close/>
                  <a:moveTo>
                    <a:pt x="6416702" y="1063625"/>
                  </a:moveTo>
                  <a:cubicBezTo>
                    <a:pt x="6427959" y="1067462"/>
                    <a:pt x="6439216" y="1075135"/>
                    <a:pt x="6442968" y="1086644"/>
                  </a:cubicBezTo>
                  <a:cubicBezTo>
                    <a:pt x="6442968" y="1098154"/>
                    <a:pt x="6439216" y="1109663"/>
                    <a:pt x="6427959" y="1109663"/>
                  </a:cubicBezTo>
                  <a:cubicBezTo>
                    <a:pt x="6416702" y="1109663"/>
                    <a:pt x="6409198" y="1098154"/>
                    <a:pt x="6405446" y="1086644"/>
                  </a:cubicBezTo>
                  <a:cubicBezTo>
                    <a:pt x="6401693" y="1075135"/>
                    <a:pt x="6405446" y="1063625"/>
                    <a:pt x="6416702" y="1063625"/>
                  </a:cubicBezTo>
                  <a:close/>
                  <a:moveTo>
                    <a:pt x="7905056" y="1063624"/>
                  </a:moveTo>
                  <a:cubicBezTo>
                    <a:pt x="7916168" y="1063624"/>
                    <a:pt x="7927280" y="1075134"/>
                    <a:pt x="7934689" y="1086643"/>
                  </a:cubicBezTo>
                  <a:cubicBezTo>
                    <a:pt x="7938393" y="1101989"/>
                    <a:pt x="7938393" y="1109662"/>
                    <a:pt x="7927280" y="1109662"/>
                  </a:cubicBezTo>
                  <a:cubicBezTo>
                    <a:pt x="7919872" y="1105826"/>
                    <a:pt x="7905056" y="1094316"/>
                    <a:pt x="7901351" y="1082807"/>
                  </a:cubicBezTo>
                  <a:cubicBezTo>
                    <a:pt x="7893943" y="1071297"/>
                    <a:pt x="7897647" y="1063624"/>
                    <a:pt x="7905056" y="1063624"/>
                  </a:cubicBezTo>
                  <a:close/>
                  <a:moveTo>
                    <a:pt x="7267939" y="1060450"/>
                  </a:moveTo>
                  <a:cubicBezTo>
                    <a:pt x="7275612" y="1060450"/>
                    <a:pt x="7287122" y="1071563"/>
                    <a:pt x="7294794" y="1082675"/>
                  </a:cubicBezTo>
                  <a:cubicBezTo>
                    <a:pt x="7298631" y="1093788"/>
                    <a:pt x="7294794" y="1104900"/>
                    <a:pt x="7283285" y="1104900"/>
                  </a:cubicBezTo>
                  <a:cubicBezTo>
                    <a:pt x="7275612" y="1101196"/>
                    <a:pt x="7264102" y="1093788"/>
                    <a:pt x="7256430" y="1078971"/>
                  </a:cubicBezTo>
                  <a:cubicBezTo>
                    <a:pt x="7252593" y="1067858"/>
                    <a:pt x="7256430" y="1060450"/>
                    <a:pt x="7267939" y="1060450"/>
                  </a:cubicBezTo>
                  <a:close/>
                  <a:moveTo>
                    <a:pt x="6299564" y="1060450"/>
                  </a:moveTo>
                  <a:cubicBezTo>
                    <a:pt x="6306972" y="1060450"/>
                    <a:pt x="6318085" y="1071707"/>
                    <a:pt x="6321789" y="1082964"/>
                  </a:cubicBezTo>
                  <a:cubicBezTo>
                    <a:pt x="6325493" y="1094221"/>
                    <a:pt x="6318085" y="1101725"/>
                    <a:pt x="6306972" y="1101725"/>
                  </a:cubicBezTo>
                  <a:cubicBezTo>
                    <a:pt x="6299564" y="1101725"/>
                    <a:pt x="6288452" y="1090468"/>
                    <a:pt x="6284747" y="1079211"/>
                  </a:cubicBezTo>
                  <a:cubicBezTo>
                    <a:pt x="6281043" y="1067955"/>
                    <a:pt x="6288452" y="1060450"/>
                    <a:pt x="6299564" y="1060450"/>
                  </a:cubicBezTo>
                  <a:close/>
                  <a:moveTo>
                    <a:pt x="1955397" y="1060450"/>
                  </a:moveTo>
                  <a:cubicBezTo>
                    <a:pt x="1962806" y="1060450"/>
                    <a:pt x="1966510" y="1067858"/>
                    <a:pt x="1959101" y="1078971"/>
                  </a:cubicBezTo>
                  <a:cubicBezTo>
                    <a:pt x="1955397" y="1090083"/>
                    <a:pt x="1940578" y="1101196"/>
                    <a:pt x="1933169" y="1104900"/>
                  </a:cubicBezTo>
                  <a:cubicBezTo>
                    <a:pt x="1922056" y="1104900"/>
                    <a:pt x="1922056" y="1097492"/>
                    <a:pt x="1925760" y="1086379"/>
                  </a:cubicBezTo>
                  <a:cubicBezTo>
                    <a:pt x="1933169" y="1071563"/>
                    <a:pt x="1944283" y="1064154"/>
                    <a:pt x="1955397" y="1060450"/>
                  </a:cubicBezTo>
                  <a:close/>
                  <a:moveTo>
                    <a:pt x="8353128" y="1060449"/>
                  </a:moveTo>
                  <a:cubicBezTo>
                    <a:pt x="8360800" y="1064153"/>
                    <a:pt x="8376146" y="1071562"/>
                    <a:pt x="8383820" y="1086378"/>
                  </a:cubicBezTo>
                  <a:cubicBezTo>
                    <a:pt x="8387656" y="1097491"/>
                    <a:pt x="8387656" y="1104899"/>
                    <a:pt x="8376146" y="1104899"/>
                  </a:cubicBezTo>
                  <a:cubicBezTo>
                    <a:pt x="8368474" y="1101195"/>
                    <a:pt x="8356964" y="1090082"/>
                    <a:pt x="8349291" y="1078970"/>
                  </a:cubicBezTo>
                  <a:cubicBezTo>
                    <a:pt x="8341618" y="1067857"/>
                    <a:pt x="8341618" y="1060449"/>
                    <a:pt x="8353128" y="1060449"/>
                  </a:cubicBezTo>
                  <a:close/>
                  <a:moveTo>
                    <a:pt x="1564566" y="1059524"/>
                  </a:moveTo>
                  <a:cubicBezTo>
                    <a:pt x="1572138" y="1055687"/>
                    <a:pt x="1575924" y="1067197"/>
                    <a:pt x="1568352" y="1078706"/>
                  </a:cubicBezTo>
                  <a:cubicBezTo>
                    <a:pt x="1560781" y="1090216"/>
                    <a:pt x="1549423" y="1101725"/>
                    <a:pt x="1538065" y="1101725"/>
                  </a:cubicBezTo>
                  <a:cubicBezTo>
                    <a:pt x="1530493" y="1101725"/>
                    <a:pt x="1526707" y="1094052"/>
                    <a:pt x="1534279" y="1082543"/>
                  </a:cubicBezTo>
                  <a:cubicBezTo>
                    <a:pt x="1541851" y="1071033"/>
                    <a:pt x="1553209" y="1059524"/>
                    <a:pt x="1564566" y="1059524"/>
                  </a:cubicBezTo>
                  <a:close/>
                  <a:moveTo>
                    <a:pt x="9084303" y="1055687"/>
                  </a:moveTo>
                  <a:cubicBezTo>
                    <a:pt x="9091976" y="1059524"/>
                    <a:pt x="9107322" y="1071033"/>
                    <a:pt x="9114995" y="1082543"/>
                  </a:cubicBezTo>
                  <a:cubicBezTo>
                    <a:pt x="9122668" y="1094052"/>
                    <a:pt x="9122668" y="1101725"/>
                    <a:pt x="9114995" y="1101725"/>
                  </a:cubicBezTo>
                  <a:cubicBezTo>
                    <a:pt x="9103486" y="1101725"/>
                    <a:pt x="9091976" y="1090216"/>
                    <a:pt x="9084303" y="1074870"/>
                  </a:cubicBezTo>
                  <a:cubicBezTo>
                    <a:pt x="9076630" y="1063360"/>
                    <a:pt x="9076630" y="1055687"/>
                    <a:pt x="9084303" y="1055687"/>
                  </a:cubicBezTo>
                  <a:close/>
                  <a:moveTo>
                    <a:pt x="7851935" y="1055687"/>
                  </a:moveTo>
                  <a:cubicBezTo>
                    <a:pt x="7859507" y="1059524"/>
                    <a:pt x="7874649" y="1067197"/>
                    <a:pt x="7878435" y="1082543"/>
                  </a:cubicBezTo>
                  <a:cubicBezTo>
                    <a:pt x="7886006" y="1094052"/>
                    <a:pt x="7882220" y="1101725"/>
                    <a:pt x="7874649" y="1101725"/>
                  </a:cubicBezTo>
                  <a:cubicBezTo>
                    <a:pt x="7863292" y="1097889"/>
                    <a:pt x="7851935" y="1090216"/>
                    <a:pt x="7844364" y="1078706"/>
                  </a:cubicBezTo>
                  <a:cubicBezTo>
                    <a:pt x="7836793" y="1063360"/>
                    <a:pt x="7840579" y="1055687"/>
                    <a:pt x="7851935" y="1055687"/>
                  </a:cubicBezTo>
                  <a:close/>
                  <a:moveTo>
                    <a:pt x="7211848" y="1055687"/>
                  </a:moveTo>
                  <a:cubicBezTo>
                    <a:pt x="7219256" y="1055687"/>
                    <a:pt x="7230368" y="1067377"/>
                    <a:pt x="7237777" y="1079067"/>
                  </a:cubicBezTo>
                  <a:cubicBezTo>
                    <a:pt x="7241481" y="1090757"/>
                    <a:pt x="7237777" y="1098550"/>
                    <a:pt x="7226664" y="1098550"/>
                  </a:cubicBezTo>
                  <a:cubicBezTo>
                    <a:pt x="7219256" y="1098550"/>
                    <a:pt x="7204440" y="1086860"/>
                    <a:pt x="7200735" y="1075170"/>
                  </a:cubicBezTo>
                  <a:cubicBezTo>
                    <a:pt x="7197031" y="1063480"/>
                    <a:pt x="7200735" y="1055687"/>
                    <a:pt x="7211848" y="1055687"/>
                  </a:cubicBezTo>
                  <a:close/>
                  <a:moveTo>
                    <a:pt x="6239239" y="1055687"/>
                  </a:moveTo>
                  <a:cubicBezTo>
                    <a:pt x="6250352" y="1055687"/>
                    <a:pt x="6257760" y="1067197"/>
                    <a:pt x="6261464" y="1078706"/>
                  </a:cubicBezTo>
                  <a:cubicBezTo>
                    <a:pt x="6265168" y="1090216"/>
                    <a:pt x="6257760" y="1101725"/>
                    <a:pt x="6246647" y="1097889"/>
                  </a:cubicBezTo>
                  <a:cubicBezTo>
                    <a:pt x="6239239" y="1097889"/>
                    <a:pt x="6228127" y="1090216"/>
                    <a:pt x="6224422" y="1078706"/>
                  </a:cubicBezTo>
                  <a:cubicBezTo>
                    <a:pt x="6220718" y="1063360"/>
                    <a:pt x="6228127" y="1055687"/>
                    <a:pt x="6239239" y="1055687"/>
                  </a:cubicBezTo>
                  <a:close/>
                  <a:moveTo>
                    <a:pt x="2475563" y="1055687"/>
                  </a:moveTo>
                  <a:cubicBezTo>
                    <a:pt x="2486680" y="1055687"/>
                    <a:pt x="2490384" y="1063360"/>
                    <a:pt x="2482974" y="1074870"/>
                  </a:cubicBezTo>
                  <a:cubicBezTo>
                    <a:pt x="2479270" y="1086379"/>
                    <a:pt x="2468158" y="1097889"/>
                    <a:pt x="2457048" y="1097889"/>
                  </a:cubicBezTo>
                  <a:cubicBezTo>
                    <a:pt x="2449644" y="1101725"/>
                    <a:pt x="2445938" y="1090216"/>
                    <a:pt x="2449644" y="1078706"/>
                  </a:cubicBezTo>
                  <a:cubicBezTo>
                    <a:pt x="2453345" y="1067197"/>
                    <a:pt x="2468158" y="1055687"/>
                    <a:pt x="2475563" y="1055687"/>
                  </a:cubicBezTo>
                  <a:close/>
                  <a:moveTo>
                    <a:pt x="7795518" y="1053041"/>
                  </a:moveTo>
                  <a:cubicBezTo>
                    <a:pt x="7806630" y="1053041"/>
                    <a:pt x="7817742" y="1064154"/>
                    <a:pt x="7825151" y="1075266"/>
                  </a:cubicBezTo>
                  <a:cubicBezTo>
                    <a:pt x="7828855" y="1086379"/>
                    <a:pt x="7825151" y="1093787"/>
                    <a:pt x="7817742" y="1093787"/>
                  </a:cubicBezTo>
                  <a:cubicBezTo>
                    <a:pt x="7806630" y="1093787"/>
                    <a:pt x="7795518" y="1082675"/>
                    <a:pt x="7788109" y="1071562"/>
                  </a:cubicBezTo>
                  <a:cubicBezTo>
                    <a:pt x="7784405" y="1060450"/>
                    <a:pt x="7788109" y="1049337"/>
                    <a:pt x="7795518" y="1053041"/>
                  </a:cubicBezTo>
                  <a:close/>
                  <a:moveTo>
                    <a:pt x="8300342" y="1052512"/>
                  </a:moveTo>
                  <a:cubicBezTo>
                    <a:pt x="8307751" y="1056349"/>
                    <a:pt x="8322568" y="1064022"/>
                    <a:pt x="8326272" y="1079368"/>
                  </a:cubicBezTo>
                  <a:cubicBezTo>
                    <a:pt x="8333680" y="1090877"/>
                    <a:pt x="8333680" y="1098550"/>
                    <a:pt x="8322568" y="1098550"/>
                  </a:cubicBezTo>
                  <a:cubicBezTo>
                    <a:pt x="8315159" y="1094714"/>
                    <a:pt x="8300342" y="1083204"/>
                    <a:pt x="8296638" y="1071695"/>
                  </a:cubicBezTo>
                  <a:cubicBezTo>
                    <a:pt x="8289230" y="1060185"/>
                    <a:pt x="8289230" y="1052512"/>
                    <a:pt x="8300342" y="1052512"/>
                  </a:cubicBezTo>
                  <a:close/>
                  <a:moveTo>
                    <a:pt x="6178577" y="1052512"/>
                  </a:moveTo>
                  <a:cubicBezTo>
                    <a:pt x="6189834" y="1052512"/>
                    <a:pt x="6201091" y="1064022"/>
                    <a:pt x="6201091" y="1075531"/>
                  </a:cubicBezTo>
                  <a:cubicBezTo>
                    <a:pt x="6204843" y="1087041"/>
                    <a:pt x="6197339" y="1098550"/>
                    <a:pt x="6189834" y="1098550"/>
                  </a:cubicBezTo>
                  <a:cubicBezTo>
                    <a:pt x="6178577" y="1098550"/>
                    <a:pt x="6167321" y="1087041"/>
                    <a:pt x="6163568" y="1075531"/>
                  </a:cubicBezTo>
                  <a:cubicBezTo>
                    <a:pt x="6163568" y="1064022"/>
                    <a:pt x="6167321" y="1052512"/>
                    <a:pt x="6178577" y="1052512"/>
                  </a:cubicBezTo>
                  <a:close/>
                  <a:moveTo>
                    <a:pt x="6118830" y="1052512"/>
                  </a:moveTo>
                  <a:cubicBezTo>
                    <a:pt x="6130520" y="1052512"/>
                    <a:pt x="6142210" y="1060017"/>
                    <a:pt x="6142210" y="1075026"/>
                  </a:cubicBezTo>
                  <a:cubicBezTo>
                    <a:pt x="6146106" y="1086283"/>
                    <a:pt x="6138313" y="1093787"/>
                    <a:pt x="6130520" y="1093787"/>
                  </a:cubicBezTo>
                  <a:cubicBezTo>
                    <a:pt x="6118830" y="1093787"/>
                    <a:pt x="6107140" y="1082530"/>
                    <a:pt x="6103243" y="1071273"/>
                  </a:cubicBezTo>
                  <a:cubicBezTo>
                    <a:pt x="6103243" y="1060017"/>
                    <a:pt x="6107140" y="1052512"/>
                    <a:pt x="6118830" y="1052512"/>
                  </a:cubicBezTo>
                  <a:close/>
                  <a:moveTo>
                    <a:pt x="3138851" y="1052512"/>
                  </a:moveTo>
                  <a:cubicBezTo>
                    <a:pt x="3149964" y="1052512"/>
                    <a:pt x="3153668" y="1060185"/>
                    <a:pt x="3149964" y="1071695"/>
                  </a:cubicBezTo>
                  <a:cubicBezTo>
                    <a:pt x="3146259" y="1087041"/>
                    <a:pt x="3135147" y="1094714"/>
                    <a:pt x="3124034" y="1098550"/>
                  </a:cubicBezTo>
                  <a:cubicBezTo>
                    <a:pt x="3116626" y="1098550"/>
                    <a:pt x="3109218" y="1087041"/>
                    <a:pt x="3112922" y="1075531"/>
                  </a:cubicBezTo>
                  <a:cubicBezTo>
                    <a:pt x="3116626" y="1064022"/>
                    <a:pt x="3127739" y="1052512"/>
                    <a:pt x="3138851" y="1052512"/>
                  </a:cubicBezTo>
                  <a:close/>
                  <a:moveTo>
                    <a:pt x="2008513" y="1052512"/>
                  </a:moveTo>
                  <a:cubicBezTo>
                    <a:pt x="2019870" y="1052512"/>
                    <a:pt x="2023654" y="1060185"/>
                    <a:pt x="2016084" y="1071695"/>
                  </a:cubicBezTo>
                  <a:cubicBezTo>
                    <a:pt x="2008513" y="1083204"/>
                    <a:pt x="1997158" y="1094714"/>
                    <a:pt x="1985802" y="1098550"/>
                  </a:cubicBezTo>
                  <a:cubicBezTo>
                    <a:pt x="1978232" y="1098550"/>
                    <a:pt x="1974447" y="1090877"/>
                    <a:pt x="1982017" y="1075531"/>
                  </a:cubicBezTo>
                  <a:cubicBezTo>
                    <a:pt x="1985802" y="1064022"/>
                    <a:pt x="2000943" y="1056349"/>
                    <a:pt x="2008513" y="1052512"/>
                  </a:cubicBezTo>
                  <a:close/>
                  <a:moveTo>
                    <a:pt x="1239442" y="1052512"/>
                  </a:moveTo>
                  <a:cubicBezTo>
                    <a:pt x="1246770" y="1052512"/>
                    <a:pt x="1250434" y="1060185"/>
                    <a:pt x="1243106" y="1071695"/>
                  </a:cubicBezTo>
                  <a:cubicBezTo>
                    <a:pt x="1235779" y="1083204"/>
                    <a:pt x="1221124" y="1094714"/>
                    <a:pt x="1213796" y="1098550"/>
                  </a:cubicBezTo>
                  <a:cubicBezTo>
                    <a:pt x="1202805" y="1098550"/>
                    <a:pt x="1202805" y="1090877"/>
                    <a:pt x="1210133" y="1079368"/>
                  </a:cubicBezTo>
                  <a:cubicBezTo>
                    <a:pt x="1217461" y="1067858"/>
                    <a:pt x="1232115" y="1056349"/>
                    <a:pt x="1239442" y="1052512"/>
                  </a:cubicBezTo>
                  <a:close/>
                  <a:moveTo>
                    <a:pt x="9035091" y="1049337"/>
                  </a:moveTo>
                  <a:cubicBezTo>
                    <a:pt x="9042764" y="1049337"/>
                    <a:pt x="9058110" y="1060450"/>
                    <a:pt x="9065783" y="1075266"/>
                  </a:cubicBezTo>
                  <a:cubicBezTo>
                    <a:pt x="9073456" y="1086379"/>
                    <a:pt x="9073456" y="1093787"/>
                    <a:pt x="9065783" y="1093787"/>
                  </a:cubicBezTo>
                  <a:cubicBezTo>
                    <a:pt x="9054274" y="1090083"/>
                    <a:pt x="9042764" y="1078970"/>
                    <a:pt x="9035091" y="1067858"/>
                  </a:cubicBezTo>
                  <a:cubicBezTo>
                    <a:pt x="9027418" y="1056745"/>
                    <a:pt x="9027418" y="1049337"/>
                    <a:pt x="9035091" y="1049337"/>
                  </a:cubicBezTo>
                  <a:close/>
                  <a:moveTo>
                    <a:pt x="7151391" y="1049337"/>
                  </a:moveTo>
                  <a:cubicBezTo>
                    <a:pt x="7162900" y="1053041"/>
                    <a:pt x="7174410" y="1060450"/>
                    <a:pt x="7178246" y="1075266"/>
                  </a:cubicBezTo>
                  <a:cubicBezTo>
                    <a:pt x="7185919" y="1086379"/>
                    <a:pt x="7182083" y="1093787"/>
                    <a:pt x="7170573" y="1093787"/>
                  </a:cubicBezTo>
                  <a:cubicBezTo>
                    <a:pt x="7159064" y="1093787"/>
                    <a:pt x="7147554" y="1082675"/>
                    <a:pt x="7143718" y="1071562"/>
                  </a:cubicBezTo>
                  <a:cubicBezTo>
                    <a:pt x="7139881" y="1060450"/>
                    <a:pt x="7143718" y="1049337"/>
                    <a:pt x="7151391" y="1049337"/>
                  </a:cubicBezTo>
                  <a:close/>
                  <a:moveTo>
                    <a:pt x="6058505" y="1049337"/>
                  </a:moveTo>
                  <a:cubicBezTo>
                    <a:pt x="6070195" y="1049337"/>
                    <a:pt x="6081885" y="1060450"/>
                    <a:pt x="6081885" y="1071562"/>
                  </a:cubicBezTo>
                  <a:cubicBezTo>
                    <a:pt x="6085781" y="1082675"/>
                    <a:pt x="6077988" y="1093787"/>
                    <a:pt x="6070195" y="1090083"/>
                  </a:cubicBezTo>
                  <a:cubicBezTo>
                    <a:pt x="6058505" y="1090083"/>
                    <a:pt x="6046815" y="1082675"/>
                    <a:pt x="6042918" y="1071562"/>
                  </a:cubicBezTo>
                  <a:cubicBezTo>
                    <a:pt x="6042918" y="1056745"/>
                    <a:pt x="6050712" y="1049337"/>
                    <a:pt x="6058505" y="1049337"/>
                  </a:cubicBezTo>
                  <a:close/>
                  <a:moveTo>
                    <a:pt x="2532189" y="1049337"/>
                  </a:moveTo>
                  <a:cubicBezTo>
                    <a:pt x="2543698" y="1049337"/>
                    <a:pt x="2547533" y="1056745"/>
                    <a:pt x="2539860" y="1067858"/>
                  </a:cubicBezTo>
                  <a:cubicBezTo>
                    <a:pt x="2536025" y="1082675"/>
                    <a:pt x="2524516" y="1090083"/>
                    <a:pt x="2513006" y="1093787"/>
                  </a:cubicBezTo>
                  <a:cubicBezTo>
                    <a:pt x="2505335" y="1093787"/>
                    <a:pt x="2501499" y="1086379"/>
                    <a:pt x="2505335" y="1071562"/>
                  </a:cubicBezTo>
                  <a:cubicBezTo>
                    <a:pt x="2509173" y="1060450"/>
                    <a:pt x="2524516" y="1053041"/>
                    <a:pt x="2532189" y="1049337"/>
                  </a:cubicBezTo>
                  <a:close/>
                  <a:moveTo>
                    <a:pt x="1616958" y="1049337"/>
                  </a:moveTo>
                  <a:cubicBezTo>
                    <a:pt x="1624530" y="1049337"/>
                    <a:pt x="1628316" y="1056745"/>
                    <a:pt x="1620744" y="1067858"/>
                  </a:cubicBezTo>
                  <a:cubicBezTo>
                    <a:pt x="1613172" y="1082675"/>
                    <a:pt x="1601814" y="1090083"/>
                    <a:pt x="1590457" y="1093787"/>
                  </a:cubicBezTo>
                  <a:cubicBezTo>
                    <a:pt x="1582884" y="1093787"/>
                    <a:pt x="1579098" y="1086379"/>
                    <a:pt x="1586671" y="1075266"/>
                  </a:cubicBezTo>
                  <a:cubicBezTo>
                    <a:pt x="1594243" y="1064154"/>
                    <a:pt x="1605600" y="1053041"/>
                    <a:pt x="1616958" y="1049337"/>
                  </a:cubicBezTo>
                  <a:close/>
                  <a:moveTo>
                    <a:pt x="5998180" y="1048412"/>
                  </a:moveTo>
                  <a:cubicBezTo>
                    <a:pt x="6009870" y="1048412"/>
                    <a:pt x="6021560" y="1056085"/>
                    <a:pt x="6025456" y="1067594"/>
                  </a:cubicBezTo>
                  <a:cubicBezTo>
                    <a:pt x="6025456" y="1082940"/>
                    <a:pt x="6017663" y="1090613"/>
                    <a:pt x="6009870" y="1090613"/>
                  </a:cubicBezTo>
                  <a:cubicBezTo>
                    <a:pt x="5998180" y="1090613"/>
                    <a:pt x="5986490" y="1079104"/>
                    <a:pt x="5986490" y="1067594"/>
                  </a:cubicBezTo>
                  <a:cubicBezTo>
                    <a:pt x="5982593" y="1056085"/>
                    <a:pt x="5990387" y="1044575"/>
                    <a:pt x="5998180" y="1048412"/>
                  </a:cubicBezTo>
                  <a:close/>
                  <a:moveTo>
                    <a:pt x="1292242" y="1045185"/>
                  </a:moveTo>
                  <a:cubicBezTo>
                    <a:pt x="1299650" y="1041399"/>
                    <a:pt x="1299650" y="1052756"/>
                    <a:pt x="1292242" y="1064113"/>
                  </a:cubicBezTo>
                  <a:cubicBezTo>
                    <a:pt x="1284832" y="1075470"/>
                    <a:pt x="1273719" y="1086827"/>
                    <a:pt x="1262606" y="1086827"/>
                  </a:cubicBezTo>
                  <a:cubicBezTo>
                    <a:pt x="1255197" y="1090612"/>
                    <a:pt x="1255197" y="1079255"/>
                    <a:pt x="1262606" y="1067898"/>
                  </a:cubicBezTo>
                  <a:cubicBezTo>
                    <a:pt x="1270015" y="1056542"/>
                    <a:pt x="1281128" y="1045185"/>
                    <a:pt x="1292242" y="1045185"/>
                  </a:cubicBezTo>
                  <a:close/>
                  <a:moveTo>
                    <a:pt x="3255797" y="1045103"/>
                  </a:moveTo>
                  <a:cubicBezTo>
                    <a:pt x="3267306" y="1041399"/>
                    <a:pt x="3271143" y="1052512"/>
                    <a:pt x="3267306" y="1063624"/>
                  </a:cubicBezTo>
                  <a:cubicBezTo>
                    <a:pt x="3263470" y="1074737"/>
                    <a:pt x="3251960" y="1085849"/>
                    <a:pt x="3240451" y="1085849"/>
                  </a:cubicBezTo>
                  <a:cubicBezTo>
                    <a:pt x="3232778" y="1085849"/>
                    <a:pt x="3225105" y="1078441"/>
                    <a:pt x="3228941" y="1067328"/>
                  </a:cubicBezTo>
                  <a:cubicBezTo>
                    <a:pt x="3232778" y="1052512"/>
                    <a:pt x="3244287" y="1045103"/>
                    <a:pt x="3255797" y="1045103"/>
                  </a:cubicBezTo>
                  <a:close/>
                  <a:moveTo>
                    <a:pt x="2588276" y="1045103"/>
                  </a:moveTo>
                  <a:cubicBezTo>
                    <a:pt x="2599378" y="1041399"/>
                    <a:pt x="2603079" y="1052512"/>
                    <a:pt x="2599378" y="1063624"/>
                  </a:cubicBezTo>
                  <a:cubicBezTo>
                    <a:pt x="2591977" y="1074737"/>
                    <a:pt x="2580874" y="1085849"/>
                    <a:pt x="2569761" y="1085849"/>
                  </a:cubicBezTo>
                  <a:cubicBezTo>
                    <a:pt x="2562351" y="1085849"/>
                    <a:pt x="2558647" y="1078441"/>
                    <a:pt x="2562351" y="1067328"/>
                  </a:cubicBezTo>
                  <a:cubicBezTo>
                    <a:pt x="2566056" y="1056216"/>
                    <a:pt x="2580874" y="1045103"/>
                    <a:pt x="2588276" y="1045103"/>
                  </a:cubicBezTo>
                  <a:close/>
                  <a:moveTo>
                    <a:pt x="7094902" y="1044575"/>
                  </a:moveTo>
                  <a:cubicBezTo>
                    <a:pt x="7106412" y="1044575"/>
                    <a:pt x="7117921" y="1056085"/>
                    <a:pt x="7121758" y="1067594"/>
                  </a:cubicBezTo>
                  <a:cubicBezTo>
                    <a:pt x="7125594" y="1079104"/>
                    <a:pt x="7121758" y="1090613"/>
                    <a:pt x="7114085" y="1090613"/>
                  </a:cubicBezTo>
                  <a:cubicBezTo>
                    <a:pt x="7102575" y="1086777"/>
                    <a:pt x="7091066" y="1079104"/>
                    <a:pt x="7087229" y="1067594"/>
                  </a:cubicBezTo>
                  <a:cubicBezTo>
                    <a:pt x="7079556" y="1052248"/>
                    <a:pt x="7083393" y="1044575"/>
                    <a:pt x="7094902" y="1044575"/>
                  </a:cubicBezTo>
                  <a:close/>
                  <a:moveTo>
                    <a:pt x="5941751" y="1044575"/>
                  </a:moveTo>
                  <a:cubicBezTo>
                    <a:pt x="5949545" y="1044575"/>
                    <a:pt x="5961235" y="1055832"/>
                    <a:pt x="5965131" y="1067089"/>
                  </a:cubicBezTo>
                  <a:cubicBezTo>
                    <a:pt x="5965131" y="1078346"/>
                    <a:pt x="5957338" y="1085850"/>
                    <a:pt x="5949545" y="1085850"/>
                  </a:cubicBezTo>
                  <a:cubicBezTo>
                    <a:pt x="5937855" y="1085850"/>
                    <a:pt x="5926165" y="1078346"/>
                    <a:pt x="5926165" y="1063336"/>
                  </a:cubicBezTo>
                  <a:cubicBezTo>
                    <a:pt x="5922268" y="1052080"/>
                    <a:pt x="5930062" y="1044575"/>
                    <a:pt x="5941751" y="1044575"/>
                  </a:cubicBezTo>
                  <a:close/>
                  <a:moveTo>
                    <a:pt x="2064924" y="1044575"/>
                  </a:moveTo>
                  <a:cubicBezTo>
                    <a:pt x="2072332" y="1044575"/>
                    <a:pt x="2076034" y="1052248"/>
                    <a:pt x="2068627" y="1063758"/>
                  </a:cubicBezTo>
                  <a:cubicBezTo>
                    <a:pt x="2064924" y="1075267"/>
                    <a:pt x="2050109" y="1086777"/>
                    <a:pt x="2042702" y="1090613"/>
                  </a:cubicBezTo>
                  <a:cubicBezTo>
                    <a:pt x="2031591" y="1090613"/>
                    <a:pt x="2031591" y="1082940"/>
                    <a:pt x="2035294" y="1067594"/>
                  </a:cubicBezTo>
                  <a:cubicBezTo>
                    <a:pt x="2042702" y="1056085"/>
                    <a:pt x="2053812" y="1044575"/>
                    <a:pt x="2064924" y="1044575"/>
                  </a:cubicBezTo>
                  <a:close/>
                  <a:moveTo>
                    <a:pt x="9332462" y="1044574"/>
                  </a:moveTo>
                  <a:cubicBezTo>
                    <a:pt x="9340033" y="1044574"/>
                    <a:pt x="9351390" y="1056084"/>
                    <a:pt x="9362747" y="1071430"/>
                  </a:cubicBezTo>
                  <a:cubicBezTo>
                    <a:pt x="9370318" y="1082939"/>
                    <a:pt x="9370318" y="1090612"/>
                    <a:pt x="9362747" y="1090612"/>
                  </a:cubicBezTo>
                  <a:cubicBezTo>
                    <a:pt x="9351390" y="1086776"/>
                    <a:pt x="9340033" y="1075266"/>
                    <a:pt x="9332462" y="1063757"/>
                  </a:cubicBezTo>
                  <a:cubicBezTo>
                    <a:pt x="9321105" y="1052247"/>
                    <a:pt x="9324891" y="1044574"/>
                    <a:pt x="9332462" y="1044574"/>
                  </a:cubicBezTo>
                  <a:close/>
                  <a:moveTo>
                    <a:pt x="8247956" y="1044574"/>
                  </a:moveTo>
                  <a:cubicBezTo>
                    <a:pt x="8255364" y="1048411"/>
                    <a:pt x="8270180" y="1056084"/>
                    <a:pt x="8273885" y="1071430"/>
                  </a:cubicBezTo>
                  <a:cubicBezTo>
                    <a:pt x="8281293" y="1082939"/>
                    <a:pt x="8281293" y="1090612"/>
                    <a:pt x="8270180" y="1090612"/>
                  </a:cubicBezTo>
                  <a:cubicBezTo>
                    <a:pt x="8262772" y="1086776"/>
                    <a:pt x="8247956" y="1075266"/>
                    <a:pt x="8240547" y="1063757"/>
                  </a:cubicBezTo>
                  <a:cubicBezTo>
                    <a:pt x="8236843" y="1052247"/>
                    <a:pt x="8236843" y="1044574"/>
                    <a:pt x="8247956" y="1044574"/>
                  </a:cubicBezTo>
                  <a:close/>
                  <a:moveTo>
                    <a:pt x="7738764" y="1044574"/>
                  </a:moveTo>
                  <a:cubicBezTo>
                    <a:pt x="7750274" y="1044574"/>
                    <a:pt x="7761784" y="1056084"/>
                    <a:pt x="7769456" y="1067593"/>
                  </a:cubicBezTo>
                  <a:cubicBezTo>
                    <a:pt x="7773293" y="1079103"/>
                    <a:pt x="7773293" y="1090612"/>
                    <a:pt x="7761784" y="1086776"/>
                  </a:cubicBezTo>
                  <a:cubicBezTo>
                    <a:pt x="7754110" y="1086776"/>
                    <a:pt x="7738764" y="1075266"/>
                    <a:pt x="7734928" y="1063757"/>
                  </a:cubicBezTo>
                  <a:cubicBezTo>
                    <a:pt x="7727255" y="1052247"/>
                    <a:pt x="7731092" y="1044574"/>
                    <a:pt x="7738764" y="1044574"/>
                  </a:cubicBezTo>
                  <a:close/>
                  <a:moveTo>
                    <a:pt x="8986387" y="1041888"/>
                  </a:moveTo>
                  <a:cubicBezTo>
                    <a:pt x="8993958" y="1041888"/>
                    <a:pt x="9009101" y="1052878"/>
                    <a:pt x="9016672" y="1063868"/>
                  </a:cubicBezTo>
                  <a:cubicBezTo>
                    <a:pt x="9024243" y="1074859"/>
                    <a:pt x="9024243" y="1085849"/>
                    <a:pt x="9012886" y="1082186"/>
                  </a:cubicBezTo>
                  <a:cubicBezTo>
                    <a:pt x="9005315" y="1082186"/>
                    <a:pt x="8993958" y="1071195"/>
                    <a:pt x="8982601" y="1060205"/>
                  </a:cubicBezTo>
                  <a:cubicBezTo>
                    <a:pt x="8975030" y="1049215"/>
                    <a:pt x="8978816" y="1038224"/>
                    <a:pt x="8986387" y="1041888"/>
                  </a:cubicBezTo>
                  <a:close/>
                  <a:moveTo>
                    <a:pt x="7038810" y="1041400"/>
                  </a:moveTo>
                  <a:cubicBezTo>
                    <a:pt x="7049922" y="1041400"/>
                    <a:pt x="7061035" y="1052513"/>
                    <a:pt x="7064739" y="1063625"/>
                  </a:cubicBezTo>
                  <a:cubicBezTo>
                    <a:pt x="7068443" y="1074738"/>
                    <a:pt x="7064739" y="1085850"/>
                    <a:pt x="7053627" y="1082146"/>
                  </a:cubicBezTo>
                  <a:cubicBezTo>
                    <a:pt x="7046218" y="1082146"/>
                    <a:pt x="7031402" y="1071033"/>
                    <a:pt x="7027697" y="1059921"/>
                  </a:cubicBezTo>
                  <a:cubicBezTo>
                    <a:pt x="7023993" y="1048808"/>
                    <a:pt x="7027697" y="1041400"/>
                    <a:pt x="7038810" y="1041400"/>
                  </a:cubicBezTo>
                  <a:close/>
                  <a:moveTo>
                    <a:pt x="5881426" y="1041400"/>
                  </a:moveTo>
                  <a:cubicBezTo>
                    <a:pt x="5889220" y="1045104"/>
                    <a:pt x="5900910" y="1052513"/>
                    <a:pt x="5904806" y="1063625"/>
                  </a:cubicBezTo>
                  <a:cubicBezTo>
                    <a:pt x="5904806" y="1074738"/>
                    <a:pt x="5897013" y="1085850"/>
                    <a:pt x="5889220" y="1085850"/>
                  </a:cubicBezTo>
                  <a:cubicBezTo>
                    <a:pt x="5877530" y="1085850"/>
                    <a:pt x="5865840" y="1074738"/>
                    <a:pt x="5865840" y="1063625"/>
                  </a:cubicBezTo>
                  <a:cubicBezTo>
                    <a:pt x="5861943" y="1052513"/>
                    <a:pt x="5869737" y="1041400"/>
                    <a:pt x="5881426" y="1041400"/>
                  </a:cubicBezTo>
                  <a:close/>
                  <a:moveTo>
                    <a:pt x="5821968" y="1041400"/>
                  </a:moveTo>
                  <a:cubicBezTo>
                    <a:pt x="5833224" y="1041400"/>
                    <a:pt x="5840729" y="1052657"/>
                    <a:pt x="5844481" y="1063914"/>
                  </a:cubicBezTo>
                  <a:cubicBezTo>
                    <a:pt x="5844481" y="1075171"/>
                    <a:pt x="5836977" y="1082675"/>
                    <a:pt x="5829472" y="1082675"/>
                  </a:cubicBezTo>
                  <a:cubicBezTo>
                    <a:pt x="5818215" y="1082675"/>
                    <a:pt x="5806959" y="1075171"/>
                    <a:pt x="5806959" y="1063914"/>
                  </a:cubicBezTo>
                  <a:cubicBezTo>
                    <a:pt x="5803206" y="1048905"/>
                    <a:pt x="5810711" y="1041400"/>
                    <a:pt x="5821968" y="1041400"/>
                  </a:cubicBezTo>
                  <a:close/>
                  <a:moveTo>
                    <a:pt x="5761643" y="1041400"/>
                  </a:moveTo>
                  <a:cubicBezTo>
                    <a:pt x="5772899" y="1041400"/>
                    <a:pt x="5780404" y="1048905"/>
                    <a:pt x="5784156" y="1060161"/>
                  </a:cubicBezTo>
                  <a:cubicBezTo>
                    <a:pt x="5784156" y="1075171"/>
                    <a:pt x="5776652" y="1082675"/>
                    <a:pt x="5769147" y="1082675"/>
                  </a:cubicBezTo>
                  <a:cubicBezTo>
                    <a:pt x="5757890" y="1082675"/>
                    <a:pt x="5746634" y="1071418"/>
                    <a:pt x="5746634" y="1060161"/>
                  </a:cubicBezTo>
                  <a:cubicBezTo>
                    <a:pt x="5742881" y="1048905"/>
                    <a:pt x="5750386" y="1041400"/>
                    <a:pt x="5761643" y="1041400"/>
                  </a:cubicBezTo>
                  <a:close/>
                  <a:moveTo>
                    <a:pt x="4555114" y="1041400"/>
                  </a:moveTo>
                  <a:cubicBezTo>
                    <a:pt x="4562417" y="1041400"/>
                    <a:pt x="4569719" y="1048905"/>
                    <a:pt x="4569719" y="1060161"/>
                  </a:cubicBezTo>
                  <a:cubicBezTo>
                    <a:pt x="4569719" y="1071418"/>
                    <a:pt x="4558765" y="1082675"/>
                    <a:pt x="4551463" y="1082675"/>
                  </a:cubicBezTo>
                  <a:cubicBezTo>
                    <a:pt x="4540509" y="1082675"/>
                    <a:pt x="4533206" y="1075171"/>
                    <a:pt x="4533206" y="1063914"/>
                  </a:cubicBezTo>
                  <a:cubicBezTo>
                    <a:pt x="4533206" y="1048905"/>
                    <a:pt x="4544160" y="1041400"/>
                    <a:pt x="4555114" y="1041400"/>
                  </a:cubicBezTo>
                  <a:close/>
                  <a:moveTo>
                    <a:pt x="1669350" y="1041400"/>
                  </a:moveTo>
                  <a:cubicBezTo>
                    <a:pt x="1676923" y="1041400"/>
                    <a:pt x="1680709" y="1048808"/>
                    <a:pt x="1673136" y="1059921"/>
                  </a:cubicBezTo>
                  <a:cubicBezTo>
                    <a:pt x="1665565" y="1071033"/>
                    <a:pt x="1654207" y="1082146"/>
                    <a:pt x="1642849" y="1085850"/>
                  </a:cubicBezTo>
                  <a:cubicBezTo>
                    <a:pt x="1635277" y="1085850"/>
                    <a:pt x="1631491" y="1078442"/>
                    <a:pt x="1639063" y="1067329"/>
                  </a:cubicBezTo>
                  <a:cubicBezTo>
                    <a:pt x="1646635" y="1052513"/>
                    <a:pt x="1661779" y="1045104"/>
                    <a:pt x="1669350" y="1041400"/>
                  </a:cubicBezTo>
                  <a:close/>
                  <a:moveTo>
                    <a:pt x="6981660" y="1038225"/>
                  </a:moveTo>
                  <a:cubicBezTo>
                    <a:pt x="6989068" y="1038225"/>
                    <a:pt x="7000181" y="1049482"/>
                    <a:pt x="7007589" y="1060739"/>
                  </a:cubicBezTo>
                  <a:cubicBezTo>
                    <a:pt x="7011293" y="1071996"/>
                    <a:pt x="7003885" y="1079500"/>
                    <a:pt x="6996477" y="1079500"/>
                  </a:cubicBezTo>
                  <a:cubicBezTo>
                    <a:pt x="6985364" y="1079500"/>
                    <a:pt x="6974252" y="1068243"/>
                    <a:pt x="6970547" y="1056986"/>
                  </a:cubicBezTo>
                  <a:cubicBezTo>
                    <a:pt x="6966843" y="1045730"/>
                    <a:pt x="6970547" y="1038225"/>
                    <a:pt x="6981660" y="1038225"/>
                  </a:cubicBezTo>
                  <a:close/>
                  <a:moveTo>
                    <a:pt x="5701318" y="1038225"/>
                  </a:moveTo>
                  <a:cubicBezTo>
                    <a:pt x="5712574" y="1038225"/>
                    <a:pt x="5720079" y="1049338"/>
                    <a:pt x="5723831" y="1060450"/>
                  </a:cubicBezTo>
                  <a:cubicBezTo>
                    <a:pt x="5723831" y="1071563"/>
                    <a:pt x="5716327" y="1082675"/>
                    <a:pt x="5705070" y="1082675"/>
                  </a:cubicBezTo>
                  <a:cubicBezTo>
                    <a:pt x="5697565" y="1082675"/>
                    <a:pt x="5686309" y="1071563"/>
                    <a:pt x="5686309" y="1060450"/>
                  </a:cubicBezTo>
                  <a:cubicBezTo>
                    <a:pt x="5682556" y="1049338"/>
                    <a:pt x="5690061" y="1038225"/>
                    <a:pt x="5701318" y="1038225"/>
                  </a:cubicBezTo>
                  <a:close/>
                  <a:moveTo>
                    <a:pt x="5640993" y="1038225"/>
                  </a:moveTo>
                  <a:cubicBezTo>
                    <a:pt x="5652249" y="1038225"/>
                    <a:pt x="5659754" y="1049482"/>
                    <a:pt x="5663506" y="1060739"/>
                  </a:cubicBezTo>
                  <a:cubicBezTo>
                    <a:pt x="5663506" y="1071996"/>
                    <a:pt x="5656002" y="1079500"/>
                    <a:pt x="5644745" y="1079500"/>
                  </a:cubicBezTo>
                  <a:cubicBezTo>
                    <a:pt x="5637240" y="1079500"/>
                    <a:pt x="5625984" y="1071996"/>
                    <a:pt x="5625984" y="1056986"/>
                  </a:cubicBezTo>
                  <a:cubicBezTo>
                    <a:pt x="5622231" y="1045730"/>
                    <a:pt x="5629736" y="1038225"/>
                    <a:pt x="5640993" y="1038225"/>
                  </a:cubicBezTo>
                  <a:close/>
                  <a:moveTo>
                    <a:pt x="5580668" y="1038225"/>
                  </a:moveTo>
                  <a:cubicBezTo>
                    <a:pt x="5591924" y="1038225"/>
                    <a:pt x="5599429" y="1045730"/>
                    <a:pt x="5603181" y="1056986"/>
                  </a:cubicBezTo>
                  <a:cubicBezTo>
                    <a:pt x="5603181" y="1068243"/>
                    <a:pt x="5595677" y="1079500"/>
                    <a:pt x="5584420" y="1079500"/>
                  </a:cubicBezTo>
                  <a:cubicBezTo>
                    <a:pt x="5573163" y="1079500"/>
                    <a:pt x="5565659" y="1068243"/>
                    <a:pt x="5565659" y="1056986"/>
                  </a:cubicBezTo>
                  <a:cubicBezTo>
                    <a:pt x="5561906" y="1045730"/>
                    <a:pt x="5569411" y="1038225"/>
                    <a:pt x="5580668" y="1038225"/>
                  </a:cubicBezTo>
                  <a:close/>
                  <a:moveTo>
                    <a:pt x="4736695" y="1038225"/>
                  </a:moveTo>
                  <a:cubicBezTo>
                    <a:pt x="4744199" y="1038225"/>
                    <a:pt x="4755456" y="1045730"/>
                    <a:pt x="4751704" y="1056986"/>
                  </a:cubicBezTo>
                  <a:cubicBezTo>
                    <a:pt x="4751704" y="1068243"/>
                    <a:pt x="4744199" y="1079500"/>
                    <a:pt x="4732943" y="1079500"/>
                  </a:cubicBezTo>
                  <a:cubicBezTo>
                    <a:pt x="4721686" y="1079500"/>
                    <a:pt x="4714181" y="1071996"/>
                    <a:pt x="4714181" y="1056986"/>
                  </a:cubicBezTo>
                  <a:cubicBezTo>
                    <a:pt x="4714181" y="1045730"/>
                    <a:pt x="4725438" y="1038225"/>
                    <a:pt x="4736695" y="1038225"/>
                  </a:cubicBezTo>
                  <a:close/>
                  <a:moveTo>
                    <a:pt x="4676370" y="1038225"/>
                  </a:moveTo>
                  <a:cubicBezTo>
                    <a:pt x="4683874" y="1038225"/>
                    <a:pt x="4695131" y="1045730"/>
                    <a:pt x="4691379" y="1060739"/>
                  </a:cubicBezTo>
                  <a:cubicBezTo>
                    <a:pt x="4691379" y="1071996"/>
                    <a:pt x="4683874" y="1079500"/>
                    <a:pt x="4672618" y="1079500"/>
                  </a:cubicBezTo>
                  <a:cubicBezTo>
                    <a:pt x="4661361" y="1079500"/>
                    <a:pt x="4653856" y="1071996"/>
                    <a:pt x="4653856" y="1060739"/>
                  </a:cubicBezTo>
                  <a:cubicBezTo>
                    <a:pt x="4653856" y="1049482"/>
                    <a:pt x="4665113" y="1038225"/>
                    <a:pt x="4676370" y="1038225"/>
                  </a:cubicBezTo>
                  <a:close/>
                  <a:moveTo>
                    <a:pt x="4615439" y="1038225"/>
                  </a:moveTo>
                  <a:cubicBezTo>
                    <a:pt x="4622742" y="1038225"/>
                    <a:pt x="4630044" y="1049338"/>
                    <a:pt x="4630044" y="1060450"/>
                  </a:cubicBezTo>
                  <a:cubicBezTo>
                    <a:pt x="4630044" y="1071563"/>
                    <a:pt x="4622742" y="1082675"/>
                    <a:pt x="4611788" y="1082675"/>
                  </a:cubicBezTo>
                  <a:cubicBezTo>
                    <a:pt x="4600834" y="1082675"/>
                    <a:pt x="4593531" y="1071563"/>
                    <a:pt x="4593531" y="1060450"/>
                  </a:cubicBezTo>
                  <a:cubicBezTo>
                    <a:pt x="4593531" y="1049338"/>
                    <a:pt x="4604485" y="1038225"/>
                    <a:pt x="4615439" y="1038225"/>
                  </a:cubicBezTo>
                  <a:close/>
                  <a:moveTo>
                    <a:pt x="2118040" y="1038225"/>
                  </a:moveTo>
                  <a:cubicBezTo>
                    <a:pt x="2129400" y="1038225"/>
                    <a:pt x="2133185" y="1045633"/>
                    <a:pt x="2125611" y="1056746"/>
                  </a:cubicBezTo>
                  <a:cubicBezTo>
                    <a:pt x="2118040" y="1067858"/>
                    <a:pt x="2106687" y="1078971"/>
                    <a:pt x="2099115" y="1082675"/>
                  </a:cubicBezTo>
                  <a:cubicBezTo>
                    <a:pt x="2087756" y="1082675"/>
                    <a:pt x="2083971" y="1075267"/>
                    <a:pt x="2091542" y="1060450"/>
                  </a:cubicBezTo>
                  <a:cubicBezTo>
                    <a:pt x="2095328" y="1049338"/>
                    <a:pt x="2110468" y="1041929"/>
                    <a:pt x="2118040" y="1038225"/>
                  </a:cubicBezTo>
                  <a:close/>
                  <a:moveTo>
                    <a:pt x="8195568" y="1038224"/>
                  </a:moveTo>
                  <a:cubicBezTo>
                    <a:pt x="8202976" y="1041928"/>
                    <a:pt x="8214088" y="1049337"/>
                    <a:pt x="8221497" y="1064153"/>
                  </a:cubicBezTo>
                  <a:cubicBezTo>
                    <a:pt x="8228905" y="1075266"/>
                    <a:pt x="8225201" y="1082674"/>
                    <a:pt x="8217792" y="1082674"/>
                  </a:cubicBezTo>
                  <a:cubicBezTo>
                    <a:pt x="8210384" y="1078970"/>
                    <a:pt x="8195568" y="1071562"/>
                    <a:pt x="8188159" y="1056745"/>
                  </a:cubicBezTo>
                  <a:cubicBezTo>
                    <a:pt x="8184455" y="1045632"/>
                    <a:pt x="8184455" y="1038224"/>
                    <a:pt x="8195568" y="1038224"/>
                  </a:cubicBezTo>
                  <a:close/>
                  <a:moveTo>
                    <a:pt x="7686835" y="1038224"/>
                  </a:moveTo>
                  <a:cubicBezTo>
                    <a:pt x="7694407" y="1041928"/>
                    <a:pt x="7709549" y="1049337"/>
                    <a:pt x="7713335" y="1064153"/>
                  </a:cubicBezTo>
                  <a:cubicBezTo>
                    <a:pt x="7720906" y="1075266"/>
                    <a:pt x="7717120" y="1082674"/>
                    <a:pt x="7705764" y="1082674"/>
                  </a:cubicBezTo>
                  <a:cubicBezTo>
                    <a:pt x="7698192" y="1078970"/>
                    <a:pt x="7686835" y="1071562"/>
                    <a:pt x="7679264" y="1060449"/>
                  </a:cubicBezTo>
                  <a:cubicBezTo>
                    <a:pt x="7671693" y="1045632"/>
                    <a:pt x="7675479" y="1038224"/>
                    <a:pt x="7686835" y="1038224"/>
                  </a:cubicBezTo>
                  <a:close/>
                  <a:moveTo>
                    <a:pt x="3316122" y="1038224"/>
                  </a:moveTo>
                  <a:cubicBezTo>
                    <a:pt x="3323795" y="1038224"/>
                    <a:pt x="3331468" y="1045632"/>
                    <a:pt x="3327631" y="1060449"/>
                  </a:cubicBezTo>
                  <a:cubicBezTo>
                    <a:pt x="3323795" y="1071562"/>
                    <a:pt x="3312285" y="1078970"/>
                    <a:pt x="3300776" y="1082674"/>
                  </a:cubicBezTo>
                  <a:cubicBezTo>
                    <a:pt x="3289266" y="1082674"/>
                    <a:pt x="3285430" y="1075266"/>
                    <a:pt x="3289266" y="1060449"/>
                  </a:cubicBezTo>
                  <a:cubicBezTo>
                    <a:pt x="3293103" y="1049337"/>
                    <a:pt x="3304612" y="1041928"/>
                    <a:pt x="3316122" y="1038224"/>
                  </a:cubicBezTo>
                  <a:close/>
                  <a:moveTo>
                    <a:pt x="9284063" y="1037248"/>
                  </a:moveTo>
                  <a:cubicBezTo>
                    <a:pt x="9291472" y="1037248"/>
                    <a:pt x="9306288" y="1048605"/>
                    <a:pt x="9313697" y="1059961"/>
                  </a:cubicBezTo>
                  <a:cubicBezTo>
                    <a:pt x="9321105" y="1071318"/>
                    <a:pt x="9321105" y="1082675"/>
                    <a:pt x="9313697" y="1078890"/>
                  </a:cubicBezTo>
                  <a:cubicBezTo>
                    <a:pt x="9302584" y="1078890"/>
                    <a:pt x="9291472" y="1067533"/>
                    <a:pt x="9284063" y="1056176"/>
                  </a:cubicBezTo>
                  <a:cubicBezTo>
                    <a:pt x="9276655" y="1041033"/>
                    <a:pt x="9276655" y="1033462"/>
                    <a:pt x="9284063" y="1037248"/>
                  </a:cubicBezTo>
                  <a:close/>
                  <a:moveTo>
                    <a:pt x="7630418" y="1033991"/>
                  </a:moveTo>
                  <a:cubicBezTo>
                    <a:pt x="7641530" y="1033991"/>
                    <a:pt x="7652642" y="1045104"/>
                    <a:pt x="7656347" y="1056216"/>
                  </a:cubicBezTo>
                  <a:cubicBezTo>
                    <a:pt x="7663755" y="1067329"/>
                    <a:pt x="7660051" y="1074737"/>
                    <a:pt x="7652642" y="1074737"/>
                  </a:cubicBezTo>
                  <a:cubicBezTo>
                    <a:pt x="7641530" y="1074737"/>
                    <a:pt x="7630418" y="1063625"/>
                    <a:pt x="7623009" y="1052512"/>
                  </a:cubicBezTo>
                  <a:cubicBezTo>
                    <a:pt x="7619305" y="1041400"/>
                    <a:pt x="7623009" y="1030287"/>
                    <a:pt x="7630418" y="1033991"/>
                  </a:cubicBezTo>
                  <a:close/>
                  <a:moveTo>
                    <a:pt x="6921335" y="1033991"/>
                  </a:moveTo>
                  <a:cubicBezTo>
                    <a:pt x="6932447" y="1033991"/>
                    <a:pt x="6943560" y="1041400"/>
                    <a:pt x="6947264" y="1056216"/>
                  </a:cubicBezTo>
                  <a:cubicBezTo>
                    <a:pt x="6950968" y="1067329"/>
                    <a:pt x="6947264" y="1074737"/>
                    <a:pt x="6936152" y="1074737"/>
                  </a:cubicBezTo>
                  <a:cubicBezTo>
                    <a:pt x="6928743" y="1074737"/>
                    <a:pt x="6917631" y="1063625"/>
                    <a:pt x="6913927" y="1052512"/>
                  </a:cubicBezTo>
                  <a:cubicBezTo>
                    <a:pt x="6906518" y="1041400"/>
                    <a:pt x="6913927" y="1030287"/>
                    <a:pt x="6921335" y="1033991"/>
                  </a:cubicBezTo>
                  <a:close/>
                  <a:moveTo>
                    <a:pt x="5520343" y="1033462"/>
                  </a:moveTo>
                  <a:cubicBezTo>
                    <a:pt x="5531599" y="1033462"/>
                    <a:pt x="5539104" y="1044972"/>
                    <a:pt x="5542856" y="1056481"/>
                  </a:cubicBezTo>
                  <a:cubicBezTo>
                    <a:pt x="5542856" y="1067991"/>
                    <a:pt x="5535352" y="1079500"/>
                    <a:pt x="5524095" y="1079500"/>
                  </a:cubicBezTo>
                  <a:cubicBezTo>
                    <a:pt x="5512838" y="1079500"/>
                    <a:pt x="5505334" y="1067991"/>
                    <a:pt x="5505334" y="1056481"/>
                  </a:cubicBezTo>
                  <a:cubicBezTo>
                    <a:pt x="5501581" y="1044972"/>
                    <a:pt x="5509086" y="1033462"/>
                    <a:pt x="5520343" y="1033462"/>
                  </a:cubicBezTo>
                  <a:close/>
                  <a:moveTo>
                    <a:pt x="5460018" y="1033462"/>
                  </a:moveTo>
                  <a:cubicBezTo>
                    <a:pt x="5471274" y="1033462"/>
                    <a:pt x="5478779" y="1044972"/>
                    <a:pt x="5482531" y="1056481"/>
                  </a:cubicBezTo>
                  <a:cubicBezTo>
                    <a:pt x="5482531" y="1067991"/>
                    <a:pt x="5475027" y="1079500"/>
                    <a:pt x="5463770" y="1075664"/>
                  </a:cubicBezTo>
                  <a:cubicBezTo>
                    <a:pt x="5452513" y="1075664"/>
                    <a:pt x="5445009" y="1067991"/>
                    <a:pt x="5441256" y="1056481"/>
                  </a:cubicBezTo>
                  <a:cubicBezTo>
                    <a:pt x="5441256" y="1044972"/>
                    <a:pt x="5448761" y="1033462"/>
                    <a:pt x="5460018" y="1033462"/>
                  </a:cubicBezTo>
                  <a:close/>
                  <a:moveTo>
                    <a:pt x="5399693" y="1033462"/>
                  </a:moveTo>
                  <a:cubicBezTo>
                    <a:pt x="5410949" y="1033462"/>
                    <a:pt x="5418454" y="1044719"/>
                    <a:pt x="5418454" y="1055976"/>
                  </a:cubicBezTo>
                  <a:cubicBezTo>
                    <a:pt x="5422206" y="1067233"/>
                    <a:pt x="5414702" y="1074737"/>
                    <a:pt x="5403445" y="1074737"/>
                  </a:cubicBezTo>
                  <a:cubicBezTo>
                    <a:pt x="5392188" y="1074737"/>
                    <a:pt x="5384684" y="1067233"/>
                    <a:pt x="5380931" y="1055976"/>
                  </a:cubicBezTo>
                  <a:cubicBezTo>
                    <a:pt x="5380931" y="1040967"/>
                    <a:pt x="5388436" y="1033462"/>
                    <a:pt x="5399693" y="1033462"/>
                  </a:cubicBezTo>
                  <a:close/>
                  <a:moveTo>
                    <a:pt x="5339368" y="1033462"/>
                  </a:moveTo>
                  <a:cubicBezTo>
                    <a:pt x="5350624" y="1033462"/>
                    <a:pt x="5358129" y="1040967"/>
                    <a:pt x="5358129" y="1055976"/>
                  </a:cubicBezTo>
                  <a:cubicBezTo>
                    <a:pt x="5361881" y="1067233"/>
                    <a:pt x="5354377" y="1074737"/>
                    <a:pt x="5343120" y="1074737"/>
                  </a:cubicBezTo>
                  <a:cubicBezTo>
                    <a:pt x="5331863" y="1074737"/>
                    <a:pt x="5324359" y="1067233"/>
                    <a:pt x="5320606" y="1052223"/>
                  </a:cubicBezTo>
                  <a:cubicBezTo>
                    <a:pt x="5320606" y="1040967"/>
                    <a:pt x="5328111" y="1033462"/>
                    <a:pt x="5339368" y="1033462"/>
                  </a:cubicBezTo>
                  <a:close/>
                  <a:moveTo>
                    <a:pt x="5219006" y="1033462"/>
                  </a:moveTo>
                  <a:cubicBezTo>
                    <a:pt x="5230436" y="1033462"/>
                    <a:pt x="5238056" y="1040967"/>
                    <a:pt x="5238056" y="1052223"/>
                  </a:cubicBezTo>
                  <a:cubicBezTo>
                    <a:pt x="5238056" y="1063480"/>
                    <a:pt x="5230436" y="1074737"/>
                    <a:pt x="5219006" y="1074737"/>
                  </a:cubicBezTo>
                  <a:cubicBezTo>
                    <a:pt x="5211386" y="1074737"/>
                    <a:pt x="5199956" y="1063480"/>
                    <a:pt x="5199956" y="1052223"/>
                  </a:cubicBezTo>
                  <a:cubicBezTo>
                    <a:pt x="5199956" y="1040967"/>
                    <a:pt x="5207576" y="1033462"/>
                    <a:pt x="5219006" y="1033462"/>
                  </a:cubicBezTo>
                  <a:close/>
                  <a:moveTo>
                    <a:pt x="5158681" y="1033462"/>
                  </a:moveTo>
                  <a:cubicBezTo>
                    <a:pt x="5170111" y="1033462"/>
                    <a:pt x="5177731" y="1040967"/>
                    <a:pt x="5177731" y="1052223"/>
                  </a:cubicBezTo>
                  <a:cubicBezTo>
                    <a:pt x="5177731" y="1063480"/>
                    <a:pt x="5170111" y="1074737"/>
                    <a:pt x="5158681" y="1074737"/>
                  </a:cubicBezTo>
                  <a:cubicBezTo>
                    <a:pt x="5151061" y="1074737"/>
                    <a:pt x="5139631" y="1063480"/>
                    <a:pt x="5139631" y="1052223"/>
                  </a:cubicBezTo>
                  <a:cubicBezTo>
                    <a:pt x="5139631" y="1040967"/>
                    <a:pt x="5147251" y="1033462"/>
                    <a:pt x="5158681" y="1033462"/>
                  </a:cubicBezTo>
                  <a:close/>
                  <a:moveTo>
                    <a:pt x="4797020" y="1033462"/>
                  </a:moveTo>
                  <a:cubicBezTo>
                    <a:pt x="4804524" y="1033462"/>
                    <a:pt x="4815781" y="1044972"/>
                    <a:pt x="4815781" y="1056481"/>
                  </a:cubicBezTo>
                  <a:cubicBezTo>
                    <a:pt x="4812029" y="1067991"/>
                    <a:pt x="4804524" y="1079500"/>
                    <a:pt x="4793268" y="1079500"/>
                  </a:cubicBezTo>
                  <a:cubicBezTo>
                    <a:pt x="4785763" y="1079500"/>
                    <a:pt x="4774506" y="1067991"/>
                    <a:pt x="4774506" y="1056481"/>
                  </a:cubicBezTo>
                  <a:cubicBezTo>
                    <a:pt x="4778259" y="1044972"/>
                    <a:pt x="4785763" y="1033462"/>
                    <a:pt x="4797020" y="1033462"/>
                  </a:cubicBezTo>
                  <a:close/>
                  <a:moveTo>
                    <a:pt x="1721987" y="1033462"/>
                  </a:moveTo>
                  <a:cubicBezTo>
                    <a:pt x="1733100" y="1033462"/>
                    <a:pt x="1733100" y="1041135"/>
                    <a:pt x="1725691" y="1052645"/>
                  </a:cubicBezTo>
                  <a:cubicBezTo>
                    <a:pt x="1721987" y="1064154"/>
                    <a:pt x="1707169" y="1075664"/>
                    <a:pt x="1699760" y="1075664"/>
                  </a:cubicBezTo>
                  <a:cubicBezTo>
                    <a:pt x="1688647" y="1079500"/>
                    <a:pt x="1688647" y="1071827"/>
                    <a:pt x="1692351" y="1056481"/>
                  </a:cubicBezTo>
                  <a:cubicBezTo>
                    <a:pt x="1699760" y="1044972"/>
                    <a:pt x="1714578" y="1033462"/>
                    <a:pt x="1721987" y="1033462"/>
                  </a:cubicBezTo>
                  <a:close/>
                  <a:moveTo>
                    <a:pt x="1341050" y="1033462"/>
                  </a:moveTo>
                  <a:cubicBezTo>
                    <a:pt x="1352042" y="1033462"/>
                    <a:pt x="1352042" y="1041135"/>
                    <a:pt x="1344714" y="1052645"/>
                  </a:cubicBezTo>
                  <a:cubicBezTo>
                    <a:pt x="1337387" y="1067991"/>
                    <a:pt x="1326396" y="1075664"/>
                    <a:pt x="1315404" y="1079500"/>
                  </a:cubicBezTo>
                  <a:cubicBezTo>
                    <a:pt x="1308077" y="1079500"/>
                    <a:pt x="1304413" y="1071827"/>
                    <a:pt x="1311741" y="1060318"/>
                  </a:cubicBezTo>
                  <a:cubicBezTo>
                    <a:pt x="1319068" y="1048808"/>
                    <a:pt x="1333723" y="1037299"/>
                    <a:pt x="1341050" y="1033462"/>
                  </a:cubicBezTo>
                  <a:close/>
                  <a:moveTo>
                    <a:pt x="8937175" y="1030287"/>
                  </a:moveTo>
                  <a:cubicBezTo>
                    <a:pt x="8944746" y="1033991"/>
                    <a:pt x="8956103" y="1045104"/>
                    <a:pt x="8967460" y="1056216"/>
                  </a:cubicBezTo>
                  <a:cubicBezTo>
                    <a:pt x="8975031" y="1067329"/>
                    <a:pt x="8971245" y="1074737"/>
                    <a:pt x="8963674" y="1074737"/>
                  </a:cubicBezTo>
                  <a:cubicBezTo>
                    <a:pt x="8956103" y="1074737"/>
                    <a:pt x="8940960" y="1063625"/>
                    <a:pt x="8933389" y="1048808"/>
                  </a:cubicBezTo>
                  <a:cubicBezTo>
                    <a:pt x="8925818" y="1037695"/>
                    <a:pt x="8925818" y="1030287"/>
                    <a:pt x="8937175" y="1030287"/>
                  </a:cubicBezTo>
                  <a:close/>
                  <a:moveTo>
                    <a:pt x="8138662" y="1030287"/>
                  </a:moveTo>
                  <a:cubicBezTo>
                    <a:pt x="8150019" y="1033991"/>
                    <a:pt x="8161376" y="1045104"/>
                    <a:pt x="8168947" y="1056216"/>
                  </a:cubicBezTo>
                  <a:cubicBezTo>
                    <a:pt x="8176518" y="1067329"/>
                    <a:pt x="8172732" y="1074737"/>
                    <a:pt x="8165161" y="1074737"/>
                  </a:cubicBezTo>
                  <a:cubicBezTo>
                    <a:pt x="8153804" y="1071033"/>
                    <a:pt x="8142447" y="1063625"/>
                    <a:pt x="8134876" y="1052512"/>
                  </a:cubicBezTo>
                  <a:cubicBezTo>
                    <a:pt x="8127305" y="1037695"/>
                    <a:pt x="8131091" y="1030287"/>
                    <a:pt x="8138662" y="1030287"/>
                  </a:cubicBezTo>
                  <a:close/>
                  <a:moveTo>
                    <a:pt x="2702049" y="1030287"/>
                  </a:moveTo>
                  <a:cubicBezTo>
                    <a:pt x="2713554" y="1030287"/>
                    <a:pt x="2717394" y="1037695"/>
                    <a:pt x="2713554" y="1048808"/>
                  </a:cubicBezTo>
                  <a:cubicBezTo>
                    <a:pt x="2709718" y="1063625"/>
                    <a:pt x="2694374" y="1071033"/>
                    <a:pt x="2686699" y="1074737"/>
                  </a:cubicBezTo>
                  <a:cubicBezTo>
                    <a:pt x="2675190" y="1074737"/>
                    <a:pt x="2671355" y="1067329"/>
                    <a:pt x="2675190" y="1052512"/>
                  </a:cubicBezTo>
                  <a:cubicBezTo>
                    <a:pt x="2682860" y="1041400"/>
                    <a:pt x="2694374" y="1033991"/>
                    <a:pt x="2702049" y="1030287"/>
                  </a:cubicBezTo>
                  <a:close/>
                  <a:moveTo>
                    <a:pt x="2174465" y="1030287"/>
                  </a:moveTo>
                  <a:cubicBezTo>
                    <a:pt x="2185568" y="1030287"/>
                    <a:pt x="2185568" y="1037695"/>
                    <a:pt x="2181867" y="1048808"/>
                  </a:cubicBezTo>
                  <a:cubicBezTo>
                    <a:pt x="2174465" y="1059920"/>
                    <a:pt x="2163345" y="1071033"/>
                    <a:pt x="2152232" y="1074737"/>
                  </a:cubicBezTo>
                  <a:cubicBezTo>
                    <a:pt x="2144825" y="1074737"/>
                    <a:pt x="2141120" y="1067329"/>
                    <a:pt x="2148527" y="1056216"/>
                  </a:cubicBezTo>
                  <a:cubicBezTo>
                    <a:pt x="2152232" y="1041400"/>
                    <a:pt x="2163345" y="1033991"/>
                    <a:pt x="2174465" y="1030287"/>
                  </a:cubicBezTo>
                  <a:close/>
                  <a:moveTo>
                    <a:pt x="8086275" y="1026186"/>
                  </a:moveTo>
                  <a:cubicBezTo>
                    <a:pt x="8097632" y="1026186"/>
                    <a:pt x="8108989" y="1037695"/>
                    <a:pt x="8116560" y="1049205"/>
                  </a:cubicBezTo>
                  <a:cubicBezTo>
                    <a:pt x="8124131" y="1060714"/>
                    <a:pt x="8120345" y="1068387"/>
                    <a:pt x="8108989" y="1068387"/>
                  </a:cubicBezTo>
                  <a:cubicBezTo>
                    <a:pt x="8101417" y="1068387"/>
                    <a:pt x="8090060" y="1056878"/>
                    <a:pt x="8082489" y="1045368"/>
                  </a:cubicBezTo>
                  <a:cubicBezTo>
                    <a:pt x="8074918" y="1033859"/>
                    <a:pt x="8078704" y="1022349"/>
                    <a:pt x="8086275" y="1026186"/>
                  </a:cubicBezTo>
                  <a:close/>
                  <a:moveTo>
                    <a:pt x="2761842" y="1026186"/>
                  </a:moveTo>
                  <a:cubicBezTo>
                    <a:pt x="2769250" y="1022349"/>
                    <a:pt x="2772957" y="1033859"/>
                    <a:pt x="2769250" y="1045368"/>
                  </a:cubicBezTo>
                  <a:cubicBezTo>
                    <a:pt x="2765548" y="1056878"/>
                    <a:pt x="2754434" y="1068387"/>
                    <a:pt x="2743321" y="1068387"/>
                  </a:cubicBezTo>
                  <a:cubicBezTo>
                    <a:pt x="2732205" y="1068387"/>
                    <a:pt x="2728503" y="1060714"/>
                    <a:pt x="2732205" y="1049205"/>
                  </a:cubicBezTo>
                  <a:cubicBezTo>
                    <a:pt x="2739615" y="1037695"/>
                    <a:pt x="2750728" y="1026186"/>
                    <a:pt x="2761842" y="1026186"/>
                  </a:cubicBezTo>
                  <a:close/>
                  <a:moveTo>
                    <a:pt x="1774378" y="1026136"/>
                  </a:moveTo>
                  <a:cubicBezTo>
                    <a:pt x="1785492" y="1022350"/>
                    <a:pt x="1785492" y="1033707"/>
                    <a:pt x="1781787" y="1045064"/>
                  </a:cubicBezTo>
                  <a:cubicBezTo>
                    <a:pt x="1774378" y="1056421"/>
                    <a:pt x="1759561" y="1067778"/>
                    <a:pt x="1752152" y="1067778"/>
                  </a:cubicBezTo>
                  <a:cubicBezTo>
                    <a:pt x="1741038" y="1071563"/>
                    <a:pt x="1741038" y="1060206"/>
                    <a:pt x="1748447" y="1048849"/>
                  </a:cubicBezTo>
                  <a:cubicBezTo>
                    <a:pt x="1752152" y="1037493"/>
                    <a:pt x="1766970" y="1026136"/>
                    <a:pt x="1774378" y="1026136"/>
                  </a:cubicBezTo>
                  <a:close/>
                  <a:moveTo>
                    <a:pt x="6864714" y="1025525"/>
                  </a:moveTo>
                  <a:cubicBezTo>
                    <a:pt x="6876224" y="1029362"/>
                    <a:pt x="6887733" y="1037035"/>
                    <a:pt x="6891570" y="1048544"/>
                  </a:cubicBezTo>
                  <a:cubicBezTo>
                    <a:pt x="6895406" y="1063890"/>
                    <a:pt x="6891570" y="1071563"/>
                    <a:pt x="6880060" y="1071563"/>
                  </a:cubicBezTo>
                  <a:cubicBezTo>
                    <a:pt x="6868551" y="1071563"/>
                    <a:pt x="6857041" y="1060054"/>
                    <a:pt x="6853205" y="1048544"/>
                  </a:cubicBezTo>
                  <a:cubicBezTo>
                    <a:pt x="6849368" y="1037035"/>
                    <a:pt x="6853205" y="1025525"/>
                    <a:pt x="6864714" y="1025525"/>
                  </a:cubicBezTo>
                  <a:close/>
                  <a:moveTo>
                    <a:pt x="9234851" y="1025524"/>
                  </a:moveTo>
                  <a:cubicBezTo>
                    <a:pt x="9242260" y="1029361"/>
                    <a:pt x="9257076" y="1037034"/>
                    <a:pt x="9264485" y="1052380"/>
                  </a:cubicBezTo>
                  <a:cubicBezTo>
                    <a:pt x="9271893" y="1063889"/>
                    <a:pt x="9271893" y="1071562"/>
                    <a:pt x="9264485" y="1071562"/>
                  </a:cubicBezTo>
                  <a:cubicBezTo>
                    <a:pt x="9257076" y="1067726"/>
                    <a:pt x="9242260" y="1056216"/>
                    <a:pt x="9234851" y="1044707"/>
                  </a:cubicBezTo>
                  <a:cubicBezTo>
                    <a:pt x="9227443" y="1033197"/>
                    <a:pt x="9227443" y="1025524"/>
                    <a:pt x="9234851" y="1025524"/>
                  </a:cubicBezTo>
                  <a:close/>
                  <a:moveTo>
                    <a:pt x="7573268" y="1025524"/>
                  </a:moveTo>
                  <a:cubicBezTo>
                    <a:pt x="7584380" y="1025524"/>
                    <a:pt x="7595492" y="1037034"/>
                    <a:pt x="7602901" y="1048543"/>
                  </a:cubicBezTo>
                  <a:cubicBezTo>
                    <a:pt x="7606605" y="1063889"/>
                    <a:pt x="7602901" y="1071562"/>
                    <a:pt x="7595492" y="1071562"/>
                  </a:cubicBezTo>
                  <a:cubicBezTo>
                    <a:pt x="7584380" y="1067726"/>
                    <a:pt x="7573268" y="1060053"/>
                    <a:pt x="7565859" y="1044707"/>
                  </a:cubicBezTo>
                  <a:cubicBezTo>
                    <a:pt x="7562155" y="1033197"/>
                    <a:pt x="7565859" y="1025524"/>
                    <a:pt x="7573268" y="1025524"/>
                  </a:cubicBezTo>
                  <a:close/>
                  <a:moveTo>
                    <a:pt x="1394664" y="1025524"/>
                  </a:moveTo>
                  <a:cubicBezTo>
                    <a:pt x="1402236" y="1025524"/>
                    <a:pt x="1406022" y="1033197"/>
                    <a:pt x="1398450" y="1044707"/>
                  </a:cubicBezTo>
                  <a:cubicBezTo>
                    <a:pt x="1390878" y="1056216"/>
                    <a:pt x="1375735" y="1067726"/>
                    <a:pt x="1368162" y="1071562"/>
                  </a:cubicBezTo>
                  <a:cubicBezTo>
                    <a:pt x="1360591" y="1071562"/>
                    <a:pt x="1356805" y="1063889"/>
                    <a:pt x="1364377" y="1052380"/>
                  </a:cubicBezTo>
                  <a:cubicBezTo>
                    <a:pt x="1371949" y="1037034"/>
                    <a:pt x="1387092" y="1025524"/>
                    <a:pt x="1394664" y="1025524"/>
                  </a:cubicBezTo>
                  <a:close/>
                  <a:moveTo>
                    <a:pt x="7520351" y="1022878"/>
                  </a:moveTo>
                  <a:cubicBezTo>
                    <a:pt x="7528024" y="1022878"/>
                    <a:pt x="7539534" y="1033991"/>
                    <a:pt x="7547206" y="1045103"/>
                  </a:cubicBezTo>
                  <a:cubicBezTo>
                    <a:pt x="7551043" y="1056216"/>
                    <a:pt x="7547206" y="1063624"/>
                    <a:pt x="7539534" y="1063624"/>
                  </a:cubicBezTo>
                  <a:cubicBezTo>
                    <a:pt x="7528024" y="1063624"/>
                    <a:pt x="7516514" y="1052512"/>
                    <a:pt x="7512678" y="1041399"/>
                  </a:cubicBezTo>
                  <a:cubicBezTo>
                    <a:pt x="7505005" y="1030287"/>
                    <a:pt x="7508842" y="1019174"/>
                    <a:pt x="7520351" y="1022878"/>
                  </a:cubicBezTo>
                  <a:close/>
                  <a:moveTo>
                    <a:pt x="6808815" y="1022350"/>
                  </a:moveTo>
                  <a:cubicBezTo>
                    <a:pt x="6816320" y="1026187"/>
                    <a:pt x="6827577" y="1033860"/>
                    <a:pt x="6831329" y="1045369"/>
                  </a:cubicBezTo>
                  <a:cubicBezTo>
                    <a:pt x="6835081" y="1060715"/>
                    <a:pt x="6831329" y="1068388"/>
                    <a:pt x="6820072" y="1068388"/>
                  </a:cubicBezTo>
                  <a:cubicBezTo>
                    <a:pt x="6812568" y="1068388"/>
                    <a:pt x="6801311" y="1056879"/>
                    <a:pt x="6797559" y="1045369"/>
                  </a:cubicBezTo>
                  <a:cubicBezTo>
                    <a:pt x="6793806" y="1033860"/>
                    <a:pt x="6797559" y="1022350"/>
                    <a:pt x="6808815" y="1022350"/>
                  </a:cubicBezTo>
                  <a:close/>
                  <a:moveTo>
                    <a:pt x="2231212" y="1022350"/>
                  </a:moveTo>
                  <a:cubicBezTo>
                    <a:pt x="2238886" y="1022350"/>
                    <a:pt x="2242719" y="1030023"/>
                    <a:pt x="2235049" y="1041533"/>
                  </a:cubicBezTo>
                  <a:cubicBezTo>
                    <a:pt x="2231212" y="1056879"/>
                    <a:pt x="2219698" y="1064552"/>
                    <a:pt x="2208182" y="1068388"/>
                  </a:cubicBezTo>
                  <a:cubicBezTo>
                    <a:pt x="2196673" y="1068388"/>
                    <a:pt x="2196673" y="1060715"/>
                    <a:pt x="2200507" y="1049206"/>
                  </a:cubicBezTo>
                  <a:cubicBezTo>
                    <a:pt x="2208182" y="1033860"/>
                    <a:pt x="2219698" y="1026187"/>
                    <a:pt x="2231212" y="1022350"/>
                  </a:cubicBezTo>
                  <a:close/>
                  <a:moveTo>
                    <a:pt x="8884278" y="1022349"/>
                  </a:moveTo>
                  <a:cubicBezTo>
                    <a:pt x="8895788" y="1026186"/>
                    <a:pt x="8907297" y="1033859"/>
                    <a:pt x="8914970" y="1049205"/>
                  </a:cubicBezTo>
                  <a:cubicBezTo>
                    <a:pt x="8922643" y="1060714"/>
                    <a:pt x="8922643" y="1068387"/>
                    <a:pt x="8914970" y="1068387"/>
                  </a:cubicBezTo>
                  <a:cubicBezTo>
                    <a:pt x="8903460" y="1064551"/>
                    <a:pt x="8891951" y="1053041"/>
                    <a:pt x="8884278" y="1041532"/>
                  </a:cubicBezTo>
                  <a:cubicBezTo>
                    <a:pt x="8876605" y="1030022"/>
                    <a:pt x="8876605" y="1022349"/>
                    <a:pt x="8884278" y="1022349"/>
                  </a:cubicBezTo>
                  <a:close/>
                  <a:moveTo>
                    <a:pt x="6748298" y="1019175"/>
                  </a:moveTo>
                  <a:cubicBezTo>
                    <a:pt x="6759410" y="1019175"/>
                    <a:pt x="6770523" y="1030288"/>
                    <a:pt x="6774227" y="1041400"/>
                  </a:cubicBezTo>
                  <a:cubicBezTo>
                    <a:pt x="6777931" y="1052513"/>
                    <a:pt x="6774227" y="1063625"/>
                    <a:pt x="6763115" y="1063625"/>
                  </a:cubicBezTo>
                  <a:cubicBezTo>
                    <a:pt x="6752002" y="1059921"/>
                    <a:pt x="6740890" y="1052513"/>
                    <a:pt x="6737185" y="1041400"/>
                  </a:cubicBezTo>
                  <a:cubicBezTo>
                    <a:pt x="6733481" y="1026583"/>
                    <a:pt x="6740890" y="1019175"/>
                    <a:pt x="6748298" y="1019175"/>
                  </a:cubicBezTo>
                  <a:close/>
                  <a:moveTo>
                    <a:pt x="2818594" y="1019174"/>
                  </a:moveTo>
                  <a:cubicBezTo>
                    <a:pt x="2826266" y="1019174"/>
                    <a:pt x="2830106" y="1026582"/>
                    <a:pt x="2826266" y="1037695"/>
                  </a:cubicBezTo>
                  <a:cubicBezTo>
                    <a:pt x="2822431" y="1048807"/>
                    <a:pt x="2810921" y="1059920"/>
                    <a:pt x="2799412" y="1059920"/>
                  </a:cubicBezTo>
                  <a:cubicBezTo>
                    <a:pt x="2787897" y="1063624"/>
                    <a:pt x="2784064" y="1052512"/>
                    <a:pt x="2791740" y="1041399"/>
                  </a:cubicBezTo>
                  <a:cubicBezTo>
                    <a:pt x="2795575" y="1030287"/>
                    <a:pt x="2807084" y="1019174"/>
                    <a:pt x="2818594" y="1019174"/>
                  </a:cubicBezTo>
                  <a:close/>
                  <a:moveTo>
                    <a:pt x="8032452" y="1018249"/>
                  </a:moveTo>
                  <a:cubicBezTo>
                    <a:pt x="8040126" y="1018249"/>
                    <a:pt x="8055472" y="1029758"/>
                    <a:pt x="8059308" y="1041268"/>
                  </a:cubicBezTo>
                  <a:cubicBezTo>
                    <a:pt x="8066981" y="1052777"/>
                    <a:pt x="8066981" y="1060450"/>
                    <a:pt x="8055472" y="1060450"/>
                  </a:cubicBezTo>
                  <a:cubicBezTo>
                    <a:pt x="8047798" y="1060450"/>
                    <a:pt x="8032452" y="1048941"/>
                    <a:pt x="8028616" y="1037431"/>
                  </a:cubicBezTo>
                  <a:cubicBezTo>
                    <a:pt x="8020943" y="1025922"/>
                    <a:pt x="8020943" y="1014412"/>
                    <a:pt x="8032452" y="1018249"/>
                  </a:cubicBezTo>
                  <a:close/>
                  <a:moveTo>
                    <a:pt x="1827504" y="1018249"/>
                  </a:moveTo>
                  <a:cubicBezTo>
                    <a:pt x="1838862" y="1014412"/>
                    <a:pt x="1842648" y="1025922"/>
                    <a:pt x="1835076" y="1037431"/>
                  </a:cubicBezTo>
                  <a:cubicBezTo>
                    <a:pt x="1827504" y="1048941"/>
                    <a:pt x="1816146" y="1060450"/>
                    <a:pt x="1804788" y="1060450"/>
                  </a:cubicBezTo>
                  <a:cubicBezTo>
                    <a:pt x="1797216" y="1060450"/>
                    <a:pt x="1793431" y="1052777"/>
                    <a:pt x="1801002" y="1041268"/>
                  </a:cubicBezTo>
                  <a:cubicBezTo>
                    <a:pt x="1808575" y="1029758"/>
                    <a:pt x="1819932" y="1018249"/>
                    <a:pt x="1827504" y="1018249"/>
                  </a:cubicBezTo>
                  <a:close/>
                  <a:moveTo>
                    <a:pt x="9185903" y="1018198"/>
                  </a:moveTo>
                  <a:cubicBezTo>
                    <a:pt x="9193576" y="1018198"/>
                    <a:pt x="9208922" y="1029555"/>
                    <a:pt x="9216595" y="1040911"/>
                  </a:cubicBezTo>
                  <a:cubicBezTo>
                    <a:pt x="9224268" y="1052268"/>
                    <a:pt x="9224268" y="1063625"/>
                    <a:pt x="9216595" y="1059840"/>
                  </a:cubicBezTo>
                  <a:cubicBezTo>
                    <a:pt x="9208922" y="1059840"/>
                    <a:pt x="9193576" y="1048483"/>
                    <a:pt x="9185903" y="1037126"/>
                  </a:cubicBezTo>
                  <a:cubicBezTo>
                    <a:pt x="9178230" y="1021983"/>
                    <a:pt x="9178230" y="1014412"/>
                    <a:pt x="9185903" y="1018198"/>
                  </a:cubicBezTo>
                  <a:close/>
                  <a:moveTo>
                    <a:pt x="1447055" y="1018198"/>
                  </a:moveTo>
                  <a:cubicBezTo>
                    <a:pt x="1454627" y="1014412"/>
                    <a:pt x="1458413" y="1025769"/>
                    <a:pt x="1450841" y="1037126"/>
                  </a:cubicBezTo>
                  <a:cubicBezTo>
                    <a:pt x="1443269" y="1048483"/>
                    <a:pt x="1428126" y="1059840"/>
                    <a:pt x="1420554" y="1059840"/>
                  </a:cubicBezTo>
                  <a:cubicBezTo>
                    <a:pt x="1409196" y="1063625"/>
                    <a:pt x="1409196" y="1052268"/>
                    <a:pt x="1416768" y="1040911"/>
                  </a:cubicBezTo>
                  <a:cubicBezTo>
                    <a:pt x="1424340" y="1029555"/>
                    <a:pt x="1435698" y="1018198"/>
                    <a:pt x="1447055" y="1018198"/>
                  </a:cubicBezTo>
                  <a:close/>
                  <a:moveTo>
                    <a:pt x="8835575" y="1015023"/>
                  </a:moveTo>
                  <a:cubicBezTo>
                    <a:pt x="8843146" y="1015023"/>
                    <a:pt x="8858289" y="1026380"/>
                    <a:pt x="8865860" y="1037736"/>
                  </a:cubicBezTo>
                  <a:cubicBezTo>
                    <a:pt x="8873431" y="1049093"/>
                    <a:pt x="8873431" y="1060450"/>
                    <a:pt x="8862074" y="1056665"/>
                  </a:cubicBezTo>
                  <a:cubicBezTo>
                    <a:pt x="8854503" y="1056665"/>
                    <a:pt x="8843146" y="1045308"/>
                    <a:pt x="8835575" y="1033951"/>
                  </a:cubicBezTo>
                  <a:cubicBezTo>
                    <a:pt x="8824218" y="1022594"/>
                    <a:pt x="8828004" y="1011237"/>
                    <a:pt x="8835575" y="1015023"/>
                  </a:cubicBezTo>
                  <a:close/>
                  <a:moveTo>
                    <a:pt x="2875083" y="1014941"/>
                  </a:moveTo>
                  <a:cubicBezTo>
                    <a:pt x="2882756" y="1011237"/>
                    <a:pt x="2890429" y="1022350"/>
                    <a:pt x="2882756" y="1033462"/>
                  </a:cubicBezTo>
                  <a:cubicBezTo>
                    <a:pt x="2878920" y="1044575"/>
                    <a:pt x="2867409" y="1055687"/>
                    <a:pt x="2855901" y="1055687"/>
                  </a:cubicBezTo>
                  <a:cubicBezTo>
                    <a:pt x="2848227" y="1055687"/>
                    <a:pt x="2844391" y="1048279"/>
                    <a:pt x="2848227" y="1037166"/>
                  </a:cubicBezTo>
                  <a:cubicBezTo>
                    <a:pt x="2852063" y="1026054"/>
                    <a:pt x="2863574" y="1014941"/>
                    <a:pt x="2875083" y="1014941"/>
                  </a:cubicBezTo>
                  <a:close/>
                  <a:moveTo>
                    <a:pt x="7464260" y="1014412"/>
                  </a:moveTo>
                  <a:cubicBezTo>
                    <a:pt x="7471668" y="1014412"/>
                    <a:pt x="7486485" y="1025922"/>
                    <a:pt x="7490189" y="1037431"/>
                  </a:cubicBezTo>
                  <a:cubicBezTo>
                    <a:pt x="7493893" y="1048941"/>
                    <a:pt x="7493893" y="1060450"/>
                    <a:pt x="7482780" y="1060450"/>
                  </a:cubicBezTo>
                  <a:cubicBezTo>
                    <a:pt x="7471668" y="1056614"/>
                    <a:pt x="7460556" y="1045104"/>
                    <a:pt x="7456851" y="1033595"/>
                  </a:cubicBezTo>
                  <a:cubicBezTo>
                    <a:pt x="7449443" y="1022085"/>
                    <a:pt x="7453147" y="1014412"/>
                    <a:pt x="7464260" y="1014412"/>
                  </a:cubicBezTo>
                  <a:close/>
                  <a:moveTo>
                    <a:pt x="6691677" y="1014412"/>
                  </a:moveTo>
                  <a:cubicBezTo>
                    <a:pt x="6699350" y="1014412"/>
                    <a:pt x="6710860" y="1025922"/>
                    <a:pt x="6714696" y="1037431"/>
                  </a:cubicBezTo>
                  <a:cubicBezTo>
                    <a:pt x="6722369" y="1048941"/>
                    <a:pt x="6714696" y="1060450"/>
                    <a:pt x="6703187" y="1060450"/>
                  </a:cubicBezTo>
                  <a:cubicBezTo>
                    <a:pt x="6695514" y="1056614"/>
                    <a:pt x="6684004" y="1048941"/>
                    <a:pt x="6680168" y="1037431"/>
                  </a:cubicBezTo>
                  <a:cubicBezTo>
                    <a:pt x="6676331" y="1022085"/>
                    <a:pt x="6680168" y="1014412"/>
                    <a:pt x="6691677" y="1014412"/>
                  </a:cubicBezTo>
                  <a:close/>
                  <a:moveTo>
                    <a:pt x="2283138" y="1014412"/>
                  </a:moveTo>
                  <a:cubicBezTo>
                    <a:pt x="2294499" y="1014412"/>
                    <a:pt x="2298282" y="1022085"/>
                    <a:pt x="2290710" y="1037431"/>
                  </a:cubicBezTo>
                  <a:cubicBezTo>
                    <a:pt x="2286922" y="1048941"/>
                    <a:pt x="2271783" y="1056614"/>
                    <a:pt x="2264207" y="1060450"/>
                  </a:cubicBezTo>
                  <a:cubicBezTo>
                    <a:pt x="2252852" y="1060450"/>
                    <a:pt x="2249067" y="1052777"/>
                    <a:pt x="2256635" y="1041268"/>
                  </a:cubicBezTo>
                  <a:cubicBezTo>
                    <a:pt x="2260421" y="1029758"/>
                    <a:pt x="2275572" y="1018249"/>
                    <a:pt x="2283138" y="1014412"/>
                  </a:cubicBezTo>
                  <a:close/>
                  <a:moveTo>
                    <a:pt x="7407435" y="1011766"/>
                  </a:moveTo>
                  <a:cubicBezTo>
                    <a:pt x="7418792" y="1011766"/>
                    <a:pt x="7430149" y="1022879"/>
                    <a:pt x="7433935" y="1033991"/>
                  </a:cubicBezTo>
                  <a:cubicBezTo>
                    <a:pt x="7441506" y="1045104"/>
                    <a:pt x="7437720" y="1052512"/>
                    <a:pt x="7426364" y="1052512"/>
                  </a:cubicBezTo>
                  <a:cubicBezTo>
                    <a:pt x="7415007" y="1052512"/>
                    <a:pt x="7403650" y="1041400"/>
                    <a:pt x="7399864" y="1030287"/>
                  </a:cubicBezTo>
                  <a:cubicBezTo>
                    <a:pt x="7392293" y="1019175"/>
                    <a:pt x="7396079" y="1008062"/>
                    <a:pt x="7407435" y="1011766"/>
                  </a:cubicBezTo>
                  <a:close/>
                  <a:moveTo>
                    <a:pt x="2339553" y="1011766"/>
                  </a:moveTo>
                  <a:cubicBezTo>
                    <a:pt x="2350667" y="1008062"/>
                    <a:pt x="2350667" y="1019175"/>
                    <a:pt x="2346960" y="1030287"/>
                  </a:cubicBezTo>
                  <a:cubicBezTo>
                    <a:pt x="2339553" y="1041400"/>
                    <a:pt x="2328442" y="1052512"/>
                    <a:pt x="2321034" y="1052512"/>
                  </a:cubicBezTo>
                  <a:cubicBezTo>
                    <a:pt x="2309921" y="1052512"/>
                    <a:pt x="2306217" y="1045104"/>
                    <a:pt x="2313624" y="1033991"/>
                  </a:cubicBezTo>
                  <a:cubicBezTo>
                    <a:pt x="2317329" y="1022879"/>
                    <a:pt x="2328442" y="1011766"/>
                    <a:pt x="2339553" y="1011766"/>
                  </a:cubicBezTo>
                  <a:close/>
                  <a:moveTo>
                    <a:pt x="1883682" y="1011766"/>
                  </a:moveTo>
                  <a:cubicBezTo>
                    <a:pt x="1891253" y="1008062"/>
                    <a:pt x="1895039" y="1015470"/>
                    <a:pt x="1887468" y="1030287"/>
                  </a:cubicBezTo>
                  <a:cubicBezTo>
                    <a:pt x="1879896" y="1041400"/>
                    <a:pt x="1868538" y="1052512"/>
                    <a:pt x="1857180" y="1052512"/>
                  </a:cubicBezTo>
                  <a:cubicBezTo>
                    <a:pt x="1849608" y="1052512"/>
                    <a:pt x="1845823" y="1045104"/>
                    <a:pt x="1853394" y="1033991"/>
                  </a:cubicBezTo>
                  <a:cubicBezTo>
                    <a:pt x="1860966" y="1022879"/>
                    <a:pt x="1872323" y="1011766"/>
                    <a:pt x="1883682" y="1011766"/>
                  </a:cubicBezTo>
                  <a:close/>
                  <a:moveTo>
                    <a:pt x="7980522" y="1011237"/>
                  </a:moveTo>
                  <a:cubicBezTo>
                    <a:pt x="7988094" y="1011237"/>
                    <a:pt x="7999451" y="1022350"/>
                    <a:pt x="8007022" y="1033462"/>
                  </a:cubicBezTo>
                  <a:cubicBezTo>
                    <a:pt x="8014593" y="1044575"/>
                    <a:pt x="8010807" y="1055687"/>
                    <a:pt x="8003236" y="1051983"/>
                  </a:cubicBezTo>
                  <a:cubicBezTo>
                    <a:pt x="7991879" y="1051983"/>
                    <a:pt x="7980522" y="1040870"/>
                    <a:pt x="7972951" y="1029758"/>
                  </a:cubicBezTo>
                  <a:cubicBezTo>
                    <a:pt x="7965380" y="1018645"/>
                    <a:pt x="7969166" y="1011237"/>
                    <a:pt x="7980522" y="1011237"/>
                  </a:cubicBezTo>
                  <a:close/>
                  <a:moveTo>
                    <a:pt x="6631352" y="1011237"/>
                  </a:moveTo>
                  <a:cubicBezTo>
                    <a:pt x="6642862" y="1011237"/>
                    <a:pt x="6654371" y="1022350"/>
                    <a:pt x="6658208" y="1033462"/>
                  </a:cubicBezTo>
                  <a:cubicBezTo>
                    <a:pt x="6662044" y="1044575"/>
                    <a:pt x="6658208" y="1055687"/>
                    <a:pt x="6646698" y="1055687"/>
                  </a:cubicBezTo>
                  <a:cubicBezTo>
                    <a:pt x="6635189" y="1051983"/>
                    <a:pt x="6623679" y="1044575"/>
                    <a:pt x="6619843" y="1033462"/>
                  </a:cubicBezTo>
                  <a:cubicBezTo>
                    <a:pt x="6616006" y="1022350"/>
                    <a:pt x="6623679" y="1011237"/>
                    <a:pt x="6631352" y="1011237"/>
                  </a:cubicBezTo>
                  <a:close/>
                  <a:moveTo>
                    <a:pt x="9136691" y="1008062"/>
                  </a:moveTo>
                  <a:cubicBezTo>
                    <a:pt x="9148200" y="1011766"/>
                    <a:pt x="9159710" y="1022879"/>
                    <a:pt x="9167383" y="1033991"/>
                  </a:cubicBezTo>
                  <a:cubicBezTo>
                    <a:pt x="9175056" y="1045104"/>
                    <a:pt x="9175056" y="1052512"/>
                    <a:pt x="9167383" y="1052512"/>
                  </a:cubicBezTo>
                  <a:cubicBezTo>
                    <a:pt x="9159710" y="1048808"/>
                    <a:pt x="9144364" y="1037695"/>
                    <a:pt x="9136691" y="1026583"/>
                  </a:cubicBezTo>
                  <a:cubicBezTo>
                    <a:pt x="9129018" y="1015470"/>
                    <a:pt x="9129018" y="1008062"/>
                    <a:pt x="9136691" y="1008062"/>
                  </a:cubicBezTo>
                  <a:close/>
                  <a:moveTo>
                    <a:pt x="6575452" y="1008062"/>
                  </a:moveTo>
                  <a:cubicBezTo>
                    <a:pt x="6586709" y="1008062"/>
                    <a:pt x="6597966" y="1019175"/>
                    <a:pt x="6597966" y="1030287"/>
                  </a:cubicBezTo>
                  <a:cubicBezTo>
                    <a:pt x="6601718" y="1041400"/>
                    <a:pt x="6597966" y="1052512"/>
                    <a:pt x="6586709" y="1052512"/>
                  </a:cubicBezTo>
                  <a:cubicBezTo>
                    <a:pt x="6579205" y="1048808"/>
                    <a:pt x="6567948" y="1041400"/>
                    <a:pt x="6564196" y="1030287"/>
                  </a:cubicBezTo>
                  <a:cubicBezTo>
                    <a:pt x="6560443" y="1019175"/>
                    <a:pt x="6564196" y="1008062"/>
                    <a:pt x="6575452" y="1008062"/>
                  </a:cubicBezTo>
                  <a:close/>
                  <a:moveTo>
                    <a:pt x="2931173" y="1008062"/>
                  </a:moveTo>
                  <a:cubicBezTo>
                    <a:pt x="2942285" y="1008062"/>
                    <a:pt x="2945989" y="1015470"/>
                    <a:pt x="2942285" y="1026583"/>
                  </a:cubicBezTo>
                  <a:cubicBezTo>
                    <a:pt x="2938581" y="1037695"/>
                    <a:pt x="2923765" y="1048808"/>
                    <a:pt x="2916357" y="1048808"/>
                  </a:cubicBezTo>
                  <a:cubicBezTo>
                    <a:pt x="2905245" y="1052512"/>
                    <a:pt x="2901541" y="1041400"/>
                    <a:pt x="2905245" y="1030287"/>
                  </a:cubicBezTo>
                  <a:cubicBezTo>
                    <a:pt x="2908949" y="1019175"/>
                    <a:pt x="2920061" y="1008062"/>
                    <a:pt x="2931173" y="1008062"/>
                  </a:cubicBezTo>
                  <a:close/>
                  <a:moveTo>
                    <a:pt x="1499956" y="1008062"/>
                  </a:moveTo>
                  <a:cubicBezTo>
                    <a:pt x="1507630" y="1008062"/>
                    <a:pt x="1507630" y="1015470"/>
                    <a:pt x="1499956" y="1026583"/>
                  </a:cubicBezTo>
                  <a:cubicBezTo>
                    <a:pt x="1496119" y="1041400"/>
                    <a:pt x="1480773" y="1048808"/>
                    <a:pt x="1473099" y="1052512"/>
                  </a:cubicBezTo>
                  <a:cubicBezTo>
                    <a:pt x="1461588" y="1052512"/>
                    <a:pt x="1461588" y="1045104"/>
                    <a:pt x="1469262" y="1033991"/>
                  </a:cubicBezTo>
                  <a:cubicBezTo>
                    <a:pt x="1476936" y="1022879"/>
                    <a:pt x="1488446" y="1011766"/>
                    <a:pt x="1499956" y="1008062"/>
                  </a:cubicBezTo>
                  <a:close/>
                  <a:moveTo>
                    <a:pt x="6457977" y="1003829"/>
                  </a:moveTo>
                  <a:cubicBezTo>
                    <a:pt x="6469234" y="1003829"/>
                    <a:pt x="6476739" y="1011238"/>
                    <a:pt x="6480491" y="1022350"/>
                  </a:cubicBezTo>
                  <a:cubicBezTo>
                    <a:pt x="6484243" y="1037167"/>
                    <a:pt x="6480491" y="1044575"/>
                    <a:pt x="6469234" y="1044575"/>
                  </a:cubicBezTo>
                  <a:cubicBezTo>
                    <a:pt x="6457977" y="1044575"/>
                    <a:pt x="6446721" y="1033463"/>
                    <a:pt x="6446721" y="1022350"/>
                  </a:cubicBezTo>
                  <a:cubicBezTo>
                    <a:pt x="6442968" y="1011238"/>
                    <a:pt x="6446721" y="1000125"/>
                    <a:pt x="6457977" y="1003829"/>
                  </a:cubicBezTo>
                  <a:close/>
                  <a:moveTo>
                    <a:pt x="2396699" y="1003829"/>
                  </a:moveTo>
                  <a:cubicBezTo>
                    <a:pt x="2404105" y="1000125"/>
                    <a:pt x="2407810" y="1011238"/>
                    <a:pt x="2404105" y="1022350"/>
                  </a:cubicBezTo>
                  <a:cubicBezTo>
                    <a:pt x="2396699" y="1033463"/>
                    <a:pt x="2385589" y="1044575"/>
                    <a:pt x="2374483" y="1044575"/>
                  </a:cubicBezTo>
                  <a:cubicBezTo>
                    <a:pt x="2367073" y="1044575"/>
                    <a:pt x="2363367" y="1037167"/>
                    <a:pt x="2367073" y="1026054"/>
                  </a:cubicBezTo>
                  <a:cubicBezTo>
                    <a:pt x="2374483" y="1014942"/>
                    <a:pt x="2385589" y="1003829"/>
                    <a:pt x="2396699" y="1003829"/>
                  </a:cubicBezTo>
                  <a:close/>
                  <a:moveTo>
                    <a:pt x="1936317" y="1003829"/>
                  </a:moveTo>
                  <a:cubicBezTo>
                    <a:pt x="1943726" y="1000125"/>
                    <a:pt x="1947431" y="1007533"/>
                    <a:pt x="1940022" y="1022350"/>
                  </a:cubicBezTo>
                  <a:cubicBezTo>
                    <a:pt x="1936317" y="1033463"/>
                    <a:pt x="1921499" y="1044575"/>
                    <a:pt x="1914091" y="1044575"/>
                  </a:cubicBezTo>
                  <a:cubicBezTo>
                    <a:pt x="1902977" y="1044575"/>
                    <a:pt x="1902977" y="1037167"/>
                    <a:pt x="1906682" y="1026054"/>
                  </a:cubicBezTo>
                  <a:cubicBezTo>
                    <a:pt x="1914091" y="1014942"/>
                    <a:pt x="1928909" y="1003829"/>
                    <a:pt x="1936317" y="1003829"/>
                  </a:cubicBezTo>
                  <a:close/>
                  <a:moveTo>
                    <a:pt x="2988321" y="1003828"/>
                  </a:moveTo>
                  <a:cubicBezTo>
                    <a:pt x="2999432" y="1000124"/>
                    <a:pt x="3003136" y="1011237"/>
                    <a:pt x="2999432" y="1022349"/>
                  </a:cubicBezTo>
                  <a:cubicBezTo>
                    <a:pt x="2995728" y="1033462"/>
                    <a:pt x="2984617" y="1044574"/>
                    <a:pt x="2973505" y="1044574"/>
                  </a:cubicBezTo>
                  <a:cubicBezTo>
                    <a:pt x="2962392" y="1044574"/>
                    <a:pt x="2958689" y="1037166"/>
                    <a:pt x="2962392" y="1026053"/>
                  </a:cubicBezTo>
                  <a:cubicBezTo>
                    <a:pt x="2969800" y="1014941"/>
                    <a:pt x="2980913" y="1003828"/>
                    <a:pt x="2988321" y="1003828"/>
                  </a:cubicBezTo>
                  <a:close/>
                  <a:moveTo>
                    <a:pt x="6514935" y="1003300"/>
                  </a:moveTo>
                  <a:cubicBezTo>
                    <a:pt x="6526047" y="1007137"/>
                    <a:pt x="6537160" y="1014810"/>
                    <a:pt x="6540864" y="1026319"/>
                  </a:cubicBezTo>
                  <a:cubicBezTo>
                    <a:pt x="6544568" y="1037829"/>
                    <a:pt x="6537160" y="1049338"/>
                    <a:pt x="6529752" y="1049338"/>
                  </a:cubicBezTo>
                  <a:cubicBezTo>
                    <a:pt x="6518639" y="1049338"/>
                    <a:pt x="6507527" y="1037829"/>
                    <a:pt x="6503822" y="1026319"/>
                  </a:cubicBezTo>
                  <a:cubicBezTo>
                    <a:pt x="6500118" y="1014810"/>
                    <a:pt x="6507527" y="1003300"/>
                    <a:pt x="6514935" y="1003300"/>
                  </a:cubicBezTo>
                  <a:close/>
                  <a:moveTo>
                    <a:pt x="7924350" y="1003299"/>
                  </a:moveTo>
                  <a:cubicBezTo>
                    <a:pt x="7935707" y="1003299"/>
                    <a:pt x="7947064" y="1014809"/>
                    <a:pt x="7954635" y="1026318"/>
                  </a:cubicBezTo>
                  <a:cubicBezTo>
                    <a:pt x="7962206" y="1037828"/>
                    <a:pt x="7958420" y="1049337"/>
                    <a:pt x="7947064" y="1045501"/>
                  </a:cubicBezTo>
                  <a:cubicBezTo>
                    <a:pt x="7939492" y="1045501"/>
                    <a:pt x="7924350" y="1033991"/>
                    <a:pt x="7920564" y="1022482"/>
                  </a:cubicBezTo>
                  <a:cubicBezTo>
                    <a:pt x="7912993" y="1010972"/>
                    <a:pt x="7916779" y="1003299"/>
                    <a:pt x="7924350" y="1003299"/>
                  </a:cubicBezTo>
                  <a:close/>
                  <a:moveTo>
                    <a:pt x="7351384" y="1003299"/>
                  </a:moveTo>
                  <a:cubicBezTo>
                    <a:pt x="7362374" y="1003299"/>
                    <a:pt x="7373365" y="1014809"/>
                    <a:pt x="7377028" y="1026318"/>
                  </a:cubicBezTo>
                  <a:cubicBezTo>
                    <a:pt x="7384355" y="1037828"/>
                    <a:pt x="7380692" y="1049337"/>
                    <a:pt x="7369701" y="1049337"/>
                  </a:cubicBezTo>
                  <a:cubicBezTo>
                    <a:pt x="7358711" y="1045501"/>
                    <a:pt x="7347720" y="1037828"/>
                    <a:pt x="7344057" y="1022482"/>
                  </a:cubicBezTo>
                  <a:cubicBezTo>
                    <a:pt x="7336730" y="1010972"/>
                    <a:pt x="7340393" y="1003299"/>
                    <a:pt x="7351384" y="1003299"/>
                  </a:cubicBezTo>
                  <a:close/>
                  <a:moveTo>
                    <a:pt x="6397989" y="1000125"/>
                  </a:moveTo>
                  <a:cubicBezTo>
                    <a:pt x="6409499" y="1000125"/>
                    <a:pt x="6421008" y="1007630"/>
                    <a:pt x="6424845" y="1022639"/>
                  </a:cubicBezTo>
                  <a:cubicBezTo>
                    <a:pt x="6428681" y="1033896"/>
                    <a:pt x="6421008" y="1041400"/>
                    <a:pt x="6409499" y="1041400"/>
                  </a:cubicBezTo>
                  <a:cubicBezTo>
                    <a:pt x="6401826" y="1041400"/>
                    <a:pt x="6390316" y="1030143"/>
                    <a:pt x="6386480" y="1018886"/>
                  </a:cubicBezTo>
                  <a:cubicBezTo>
                    <a:pt x="6382643" y="1007630"/>
                    <a:pt x="6390316" y="1000125"/>
                    <a:pt x="6397989" y="1000125"/>
                  </a:cubicBezTo>
                  <a:close/>
                  <a:moveTo>
                    <a:pt x="7294264" y="1000124"/>
                  </a:moveTo>
                  <a:cubicBezTo>
                    <a:pt x="7305774" y="1000124"/>
                    <a:pt x="7317284" y="1011381"/>
                    <a:pt x="7321120" y="1022638"/>
                  </a:cubicBezTo>
                  <a:cubicBezTo>
                    <a:pt x="7328793" y="1033895"/>
                    <a:pt x="7324956" y="1041399"/>
                    <a:pt x="7313447" y="1041399"/>
                  </a:cubicBezTo>
                  <a:cubicBezTo>
                    <a:pt x="7301938" y="1041399"/>
                    <a:pt x="7290428" y="1030142"/>
                    <a:pt x="7286592" y="1018885"/>
                  </a:cubicBezTo>
                  <a:cubicBezTo>
                    <a:pt x="7282755" y="1007629"/>
                    <a:pt x="7286592" y="1000124"/>
                    <a:pt x="7294264" y="1000124"/>
                  </a:cubicBezTo>
                  <a:close/>
                  <a:moveTo>
                    <a:pt x="1548908" y="1000124"/>
                  </a:moveTo>
                  <a:cubicBezTo>
                    <a:pt x="1560021" y="1000124"/>
                    <a:pt x="1560021" y="1007532"/>
                    <a:pt x="1552613" y="1018645"/>
                  </a:cubicBezTo>
                  <a:cubicBezTo>
                    <a:pt x="1548908" y="1029757"/>
                    <a:pt x="1534090" y="1040870"/>
                    <a:pt x="1526681" y="1044574"/>
                  </a:cubicBezTo>
                  <a:cubicBezTo>
                    <a:pt x="1515567" y="1044574"/>
                    <a:pt x="1515567" y="1037166"/>
                    <a:pt x="1522976" y="1026053"/>
                  </a:cubicBezTo>
                  <a:cubicBezTo>
                    <a:pt x="1530385" y="1011237"/>
                    <a:pt x="1541499" y="1003828"/>
                    <a:pt x="1548908" y="1000124"/>
                  </a:cubicBezTo>
                  <a:close/>
                  <a:moveTo>
                    <a:pt x="9087478" y="999148"/>
                  </a:moveTo>
                  <a:cubicBezTo>
                    <a:pt x="9098988" y="999148"/>
                    <a:pt x="9110497" y="1010505"/>
                    <a:pt x="9118170" y="1021861"/>
                  </a:cubicBezTo>
                  <a:cubicBezTo>
                    <a:pt x="9125843" y="1037004"/>
                    <a:pt x="9125843" y="1044575"/>
                    <a:pt x="9118170" y="1040790"/>
                  </a:cubicBezTo>
                  <a:cubicBezTo>
                    <a:pt x="9110497" y="1040790"/>
                    <a:pt x="9095151" y="1029433"/>
                    <a:pt x="9087478" y="1018076"/>
                  </a:cubicBezTo>
                  <a:cubicBezTo>
                    <a:pt x="9079805" y="1006719"/>
                    <a:pt x="9079805" y="995362"/>
                    <a:pt x="9087478" y="999148"/>
                  </a:cubicBezTo>
                  <a:close/>
                  <a:moveTo>
                    <a:pt x="7870528" y="995362"/>
                  </a:moveTo>
                  <a:cubicBezTo>
                    <a:pt x="7878200" y="999199"/>
                    <a:pt x="7893546" y="1006872"/>
                    <a:pt x="7897383" y="1022218"/>
                  </a:cubicBezTo>
                  <a:cubicBezTo>
                    <a:pt x="7905056" y="1033727"/>
                    <a:pt x="7901220" y="1041400"/>
                    <a:pt x="7893546" y="1041400"/>
                  </a:cubicBezTo>
                  <a:cubicBezTo>
                    <a:pt x="7882037" y="1037564"/>
                    <a:pt x="7870528" y="1029891"/>
                    <a:pt x="7862854" y="1014545"/>
                  </a:cubicBezTo>
                  <a:cubicBezTo>
                    <a:pt x="7859018" y="1003035"/>
                    <a:pt x="7859018" y="995362"/>
                    <a:pt x="7870528" y="995362"/>
                  </a:cubicBezTo>
                  <a:close/>
                  <a:moveTo>
                    <a:pt x="6341080" y="995362"/>
                  </a:moveTo>
                  <a:cubicBezTo>
                    <a:pt x="6348873" y="995362"/>
                    <a:pt x="6360563" y="1007052"/>
                    <a:pt x="6364460" y="1018742"/>
                  </a:cubicBezTo>
                  <a:cubicBezTo>
                    <a:pt x="6368356" y="1030432"/>
                    <a:pt x="6360563" y="1038225"/>
                    <a:pt x="6352770" y="1038225"/>
                  </a:cubicBezTo>
                  <a:cubicBezTo>
                    <a:pt x="6341080" y="1038225"/>
                    <a:pt x="6329390" y="1026535"/>
                    <a:pt x="6325493" y="1014845"/>
                  </a:cubicBezTo>
                  <a:cubicBezTo>
                    <a:pt x="6325493" y="1003155"/>
                    <a:pt x="6329390" y="995362"/>
                    <a:pt x="6341080" y="995362"/>
                  </a:cubicBezTo>
                  <a:close/>
                  <a:moveTo>
                    <a:pt x="3048748" y="995362"/>
                  </a:moveTo>
                  <a:cubicBezTo>
                    <a:pt x="3056252" y="995362"/>
                    <a:pt x="3060005" y="1003035"/>
                    <a:pt x="3056252" y="1014545"/>
                  </a:cubicBezTo>
                  <a:cubicBezTo>
                    <a:pt x="3052500" y="1029891"/>
                    <a:pt x="3041243" y="1037564"/>
                    <a:pt x="3029987" y="1041400"/>
                  </a:cubicBezTo>
                  <a:cubicBezTo>
                    <a:pt x="3022763" y="1041400"/>
                    <a:pt x="3019011" y="1029891"/>
                    <a:pt x="3022763" y="1018381"/>
                  </a:cubicBezTo>
                  <a:cubicBezTo>
                    <a:pt x="3026515" y="1006872"/>
                    <a:pt x="3037491" y="995362"/>
                    <a:pt x="3048748" y="995362"/>
                  </a:cubicBezTo>
                  <a:close/>
                  <a:moveTo>
                    <a:pt x="2449616" y="995362"/>
                  </a:moveTo>
                  <a:cubicBezTo>
                    <a:pt x="2461122" y="995362"/>
                    <a:pt x="2464960" y="1003035"/>
                    <a:pt x="2461122" y="1014545"/>
                  </a:cubicBezTo>
                  <a:cubicBezTo>
                    <a:pt x="2453451" y="1026054"/>
                    <a:pt x="2441942" y="1037564"/>
                    <a:pt x="2430431" y="1037564"/>
                  </a:cubicBezTo>
                  <a:cubicBezTo>
                    <a:pt x="2422759" y="1041400"/>
                    <a:pt x="2418925" y="1029891"/>
                    <a:pt x="2422759" y="1018381"/>
                  </a:cubicBezTo>
                  <a:cubicBezTo>
                    <a:pt x="2430431" y="1006872"/>
                    <a:pt x="2441942" y="995362"/>
                    <a:pt x="2449616" y="995362"/>
                  </a:cubicBezTo>
                  <a:close/>
                  <a:moveTo>
                    <a:pt x="1601299" y="992798"/>
                  </a:moveTo>
                  <a:cubicBezTo>
                    <a:pt x="1612412" y="989012"/>
                    <a:pt x="1612412" y="1000369"/>
                    <a:pt x="1605004" y="1011726"/>
                  </a:cubicBezTo>
                  <a:cubicBezTo>
                    <a:pt x="1597595" y="1023083"/>
                    <a:pt x="1586481" y="1034440"/>
                    <a:pt x="1579072" y="1034440"/>
                  </a:cubicBezTo>
                  <a:cubicBezTo>
                    <a:pt x="1567959" y="1038225"/>
                    <a:pt x="1567959" y="1026868"/>
                    <a:pt x="1575368" y="1015511"/>
                  </a:cubicBezTo>
                  <a:cubicBezTo>
                    <a:pt x="1579072" y="1004155"/>
                    <a:pt x="1593890" y="992798"/>
                    <a:pt x="1601299" y="992798"/>
                  </a:cubicBezTo>
                  <a:close/>
                  <a:moveTo>
                    <a:pt x="9039588" y="992716"/>
                  </a:moveTo>
                  <a:cubicBezTo>
                    <a:pt x="9050701" y="992716"/>
                    <a:pt x="9061813" y="1003829"/>
                    <a:pt x="9069222" y="1014941"/>
                  </a:cubicBezTo>
                  <a:cubicBezTo>
                    <a:pt x="9076630" y="1026054"/>
                    <a:pt x="9076630" y="1033462"/>
                    <a:pt x="9069222" y="1033462"/>
                  </a:cubicBezTo>
                  <a:cubicBezTo>
                    <a:pt x="9061813" y="1033462"/>
                    <a:pt x="9046997" y="1022350"/>
                    <a:pt x="9039588" y="1011237"/>
                  </a:cubicBezTo>
                  <a:cubicBezTo>
                    <a:pt x="9032180" y="996420"/>
                    <a:pt x="9032180" y="989012"/>
                    <a:pt x="9039588" y="992716"/>
                  </a:cubicBezTo>
                  <a:close/>
                  <a:moveTo>
                    <a:pt x="7818597" y="992716"/>
                  </a:moveTo>
                  <a:cubicBezTo>
                    <a:pt x="7826169" y="992716"/>
                    <a:pt x="7837526" y="1003829"/>
                    <a:pt x="7845097" y="1014941"/>
                  </a:cubicBezTo>
                  <a:cubicBezTo>
                    <a:pt x="7852668" y="1026054"/>
                    <a:pt x="7848882" y="1033462"/>
                    <a:pt x="7837526" y="1033462"/>
                  </a:cubicBezTo>
                  <a:cubicBezTo>
                    <a:pt x="7829954" y="1033462"/>
                    <a:pt x="7818597" y="1022350"/>
                    <a:pt x="7811026" y="1011237"/>
                  </a:cubicBezTo>
                  <a:cubicBezTo>
                    <a:pt x="7803455" y="1000125"/>
                    <a:pt x="7807241" y="989012"/>
                    <a:pt x="7818597" y="992716"/>
                  </a:cubicBezTo>
                  <a:close/>
                  <a:moveTo>
                    <a:pt x="7238306" y="992187"/>
                  </a:moveTo>
                  <a:cubicBezTo>
                    <a:pt x="7249418" y="996024"/>
                    <a:pt x="7260530" y="1003697"/>
                    <a:pt x="7264235" y="1019043"/>
                  </a:cubicBezTo>
                  <a:cubicBezTo>
                    <a:pt x="7271643" y="1030552"/>
                    <a:pt x="7267939" y="1038225"/>
                    <a:pt x="7256826" y="1038225"/>
                  </a:cubicBezTo>
                  <a:cubicBezTo>
                    <a:pt x="7245714" y="1038225"/>
                    <a:pt x="7234601" y="1026716"/>
                    <a:pt x="7230897" y="1015206"/>
                  </a:cubicBezTo>
                  <a:cubicBezTo>
                    <a:pt x="7227193" y="1003697"/>
                    <a:pt x="7230897" y="992187"/>
                    <a:pt x="7238306" y="992187"/>
                  </a:cubicBezTo>
                  <a:close/>
                  <a:moveTo>
                    <a:pt x="6280755" y="992187"/>
                  </a:moveTo>
                  <a:cubicBezTo>
                    <a:pt x="6292445" y="992187"/>
                    <a:pt x="6304135" y="1003697"/>
                    <a:pt x="6308031" y="1015206"/>
                  </a:cubicBezTo>
                  <a:cubicBezTo>
                    <a:pt x="6308031" y="1026716"/>
                    <a:pt x="6304135" y="1038225"/>
                    <a:pt x="6292445" y="1034389"/>
                  </a:cubicBezTo>
                  <a:cubicBezTo>
                    <a:pt x="6280755" y="1034389"/>
                    <a:pt x="6269065" y="1026716"/>
                    <a:pt x="6269065" y="1015206"/>
                  </a:cubicBezTo>
                  <a:cubicBezTo>
                    <a:pt x="6265168" y="999860"/>
                    <a:pt x="6272962" y="992187"/>
                    <a:pt x="6280755" y="992187"/>
                  </a:cubicBezTo>
                  <a:close/>
                  <a:moveTo>
                    <a:pt x="3104985" y="992187"/>
                  </a:moveTo>
                  <a:cubicBezTo>
                    <a:pt x="3112658" y="992187"/>
                    <a:pt x="3120331" y="999692"/>
                    <a:pt x="3116494" y="1010948"/>
                  </a:cubicBezTo>
                  <a:cubicBezTo>
                    <a:pt x="3112658" y="1022205"/>
                    <a:pt x="3097312" y="1033462"/>
                    <a:pt x="3089639" y="1033462"/>
                  </a:cubicBezTo>
                  <a:cubicBezTo>
                    <a:pt x="3078129" y="1033462"/>
                    <a:pt x="3074293" y="1025958"/>
                    <a:pt x="3078129" y="1014701"/>
                  </a:cubicBezTo>
                  <a:cubicBezTo>
                    <a:pt x="3081966" y="1003444"/>
                    <a:pt x="3093475" y="992187"/>
                    <a:pt x="3104985" y="992187"/>
                  </a:cubicBezTo>
                  <a:close/>
                  <a:moveTo>
                    <a:pt x="1989897" y="992187"/>
                  </a:moveTo>
                  <a:cubicBezTo>
                    <a:pt x="2001405" y="992187"/>
                    <a:pt x="2001405" y="999860"/>
                    <a:pt x="1997568" y="1011370"/>
                  </a:cubicBezTo>
                  <a:cubicBezTo>
                    <a:pt x="1989897" y="1026716"/>
                    <a:pt x="1978388" y="1034389"/>
                    <a:pt x="1966880" y="1038225"/>
                  </a:cubicBezTo>
                  <a:cubicBezTo>
                    <a:pt x="1959207" y="1038225"/>
                    <a:pt x="1955370" y="1030552"/>
                    <a:pt x="1963043" y="1019043"/>
                  </a:cubicBezTo>
                  <a:cubicBezTo>
                    <a:pt x="1966880" y="1007533"/>
                    <a:pt x="1982225" y="996024"/>
                    <a:pt x="1989897" y="992187"/>
                  </a:cubicBezTo>
                  <a:close/>
                  <a:moveTo>
                    <a:pt x="8684762" y="989012"/>
                  </a:moveTo>
                  <a:cubicBezTo>
                    <a:pt x="8692333" y="992716"/>
                    <a:pt x="8707476" y="1000125"/>
                    <a:pt x="8715047" y="1014941"/>
                  </a:cubicBezTo>
                  <a:cubicBezTo>
                    <a:pt x="8722618" y="1026054"/>
                    <a:pt x="8718832" y="1033462"/>
                    <a:pt x="8711261" y="1033462"/>
                  </a:cubicBezTo>
                  <a:cubicBezTo>
                    <a:pt x="8703690" y="1029758"/>
                    <a:pt x="8688547" y="1018645"/>
                    <a:pt x="8680976" y="1007533"/>
                  </a:cubicBezTo>
                  <a:cubicBezTo>
                    <a:pt x="8673405" y="996420"/>
                    <a:pt x="8677191" y="989012"/>
                    <a:pt x="8684762" y="989012"/>
                  </a:cubicBezTo>
                  <a:close/>
                  <a:moveTo>
                    <a:pt x="7181553" y="989012"/>
                  </a:moveTo>
                  <a:cubicBezTo>
                    <a:pt x="7193062" y="989012"/>
                    <a:pt x="7204572" y="1000125"/>
                    <a:pt x="7208408" y="1011237"/>
                  </a:cubicBezTo>
                  <a:cubicBezTo>
                    <a:pt x="7216081" y="1022350"/>
                    <a:pt x="7212245" y="1033462"/>
                    <a:pt x="7200735" y="1029758"/>
                  </a:cubicBezTo>
                  <a:cubicBezTo>
                    <a:pt x="7189226" y="1029758"/>
                    <a:pt x="7177716" y="1018645"/>
                    <a:pt x="7173880" y="1007533"/>
                  </a:cubicBezTo>
                  <a:cubicBezTo>
                    <a:pt x="7170043" y="996420"/>
                    <a:pt x="7173880" y="989012"/>
                    <a:pt x="7181553" y="989012"/>
                  </a:cubicBezTo>
                  <a:close/>
                  <a:moveTo>
                    <a:pt x="6224026" y="989012"/>
                  </a:moveTo>
                  <a:cubicBezTo>
                    <a:pt x="6231699" y="992716"/>
                    <a:pt x="6243208" y="1000125"/>
                    <a:pt x="6247045" y="1011237"/>
                  </a:cubicBezTo>
                  <a:cubicBezTo>
                    <a:pt x="6250881" y="1022350"/>
                    <a:pt x="6243208" y="1033462"/>
                    <a:pt x="6231699" y="1033462"/>
                  </a:cubicBezTo>
                  <a:cubicBezTo>
                    <a:pt x="6224026" y="1033462"/>
                    <a:pt x="6212516" y="1022350"/>
                    <a:pt x="6208680" y="1011237"/>
                  </a:cubicBezTo>
                  <a:cubicBezTo>
                    <a:pt x="6204843" y="1000125"/>
                    <a:pt x="6212516" y="989012"/>
                    <a:pt x="6224026" y="989012"/>
                  </a:cubicBezTo>
                  <a:close/>
                  <a:moveTo>
                    <a:pt x="6164290" y="989012"/>
                  </a:moveTo>
                  <a:cubicBezTo>
                    <a:pt x="6175547" y="989012"/>
                    <a:pt x="6183052" y="996517"/>
                    <a:pt x="6186804" y="1011526"/>
                  </a:cubicBezTo>
                  <a:cubicBezTo>
                    <a:pt x="6190556" y="1022783"/>
                    <a:pt x="6183052" y="1030287"/>
                    <a:pt x="6175547" y="1030287"/>
                  </a:cubicBezTo>
                  <a:cubicBezTo>
                    <a:pt x="6164290" y="1030287"/>
                    <a:pt x="6153034" y="1019030"/>
                    <a:pt x="6149281" y="1007773"/>
                  </a:cubicBezTo>
                  <a:cubicBezTo>
                    <a:pt x="6149281" y="996517"/>
                    <a:pt x="6153034" y="989012"/>
                    <a:pt x="6164290" y="989012"/>
                  </a:cubicBezTo>
                  <a:close/>
                  <a:moveTo>
                    <a:pt x="2505705" y="989012"/>
                  </a:moveTo>
                  <a:cubicBezTo>
                    <a:pt x="2516817" y="989012"/>
                    <a:pt x="2520519" y="996420"/>
                    <a:pt x="2513113" y="1007533"/>
                  </a:cubicBezTo>
                  <a:cubicBezTo>
                    <a:pt x="2509410" y="1022350"/>
                    <a:pt x="2498297" y="1029758"/>
                    <a:pt x="2487182" y="1033462"/>
                  </a:cubicBezTo>
                  <a:cubicBezTo>
                    <a:pt x="2479774" y="1033462"/>
                    <a:pt x="2476071" y="1026054"/>
                    <a:pt x="2479774" y="1011237"/>
                  </a:cubicBezTo>
                  <a:cubicBezTo>
                    <a:pt x="2483478" y="1000125"/>
                    <a:pt x="2498297" y="992716"/>
                    <a:pt x="2505705" y="989012"/>
                  </a:cubicBezTo>
                  <a:close/>
                  <a:moveTo>
                    <a:pt x="3161076" y="988086"/>
                  </a:moveTo>
                  <a:cubicBezTo>
                    <a:pt x="3172189" y="984249"/>
                    <a:pt x="3175893" y="995759"/>
                    <a:pt x="3172189" y="1007268"/>
                  </a:cubicBezTo>
                  <a:cubicBezTo>
                    <a:pt x="3168484" y="1018778"/>
                    <a:pt x="3157372" y="1030287"/>
                    <a:pt x="3146259" y="1030287"/>
                  </a:cubicBezTo>
                  <a:cubicBezTo>
                    <a:pt x="3138851" y="1030287"/>
                    <a:pt x="3131443" y="1022614"/>
                    <a:pt x="3135147" y="1011105"/>
                  </a:cubicBezTo>
                  <a:cubicBezTo>
                    <a:pt x="3138851" y="995759"/>
                    <a:pt x="3149964" y="988086"/>
                    <a:pt x="3161076" y="988086"/>
                  </a:cubicBezTo>
                  <a:close/>
                  <a:moveTo>
                    <a:pt x="2562324" y="984779"/>
                  </a:moveTo>
                  <a:cubicBezTo>
                    <a:pt x="2573840" y="981075"/>
                    <a:pt x="2577675" y="992188"/>
                    <a:pt x="2570000" y="1003300"/>
                  </a:cubicBezTo>
                  <a:cubicBezTo>
                    <a:pt x="2566163" y="1014413"/>
                    <a:pt x="2554651" y="1025525"/>
                    <a:pt x="2543140" y="1025525"/>
                  </a:cubicBezTo>
                  <a:cubicBezTo>
                    <a:pt x="2531633" y="1025525"/>
                    <a:pt x="2531633" y="1018117"/>
                    <a:pt x="2535468" y="1007004"/>
                  </a:cubicBezTo>
                  <a:cubicBezTo>
                    <a:pt x="2539303" y="995892"/>
                    <a:pt x="2554651" y="984779"/>
                    <a:pt x="2562324" y="984779"/>
                  </a:cubicBezTo>
                  <a:close/>
                  <a:moveTo>
                    <a:pt x="1653691" y="984778"/>
                  </a:moveTo>
                  <a:cubicBezTo>
                    <a:pt x="1664805" y="981074"/>
                    <a:pt x="1664805" y="988482"/>
                    <a:pt x="1657396" y="1003299"/>
                  </a:cubicBezTo>
                  <a:cubicBezTo>
                    <a:pt x="1649987" y="1014412"/>
                    <a:pt x="1638874" y="1025524"/>
                    <a:pt x="1631464" y="1025524"/>
                  </a:cubicBezTo>
                  <a:cubicBezTo>
                    <a:pt x="1620351" y="1025524"/>
                    <a:pt x="1620351" y="1018116"/>
                    <a:pt x="1627760" y="1007003"/>
                  </a:cubicBezTo>
                  <a:cubicBezTo>
                    <a:pt x="1631464" y="995891"/>
                    <a:pt x="1646283" y="984778"/>
                    <a:pt x="1653691" y="984778"/>
                  </a:cubicBezTo>
                  <a:close/>
                  <a:moveTo>
                    <a:pt x="8259313" y="984250"/>
                  </a:moveTo>
                  <a:cubicBezTo>
                    <a:pt x="8270670" y="988087"/>
                    <a:pt x="8282027" y="999596"/>
                    <a:pt x="8289598" y="1011106"/>
                  </a:cubicBezTo>
                  <a:cubicBezTo>
                    <a:pt x="8297169" y="1022615"/>
                    <a:pt x="8293383" y="1030288"/>
                    <a:pt x="8285812" y="1030288"/>
                  </a:cubicBezTo>
                  <a:cubicBezTo>
                    <a:pt x="8278241" y="1026452"/>
                    <a:pt x="8263098" y="1018779"/>
                    <a:pt x="8255527" y="1003433"/>
                  </a:cubicBezTo>
                  <a:cubicBezTo>
                    <a:pt x="8247956" y="991923"/>
                    <a:pt x="8251742" y="984250"/>
                    <a:pt x="8259313" y="984250"/>
                  </a:cubicBezTo>
                  <a:close/>
                  <a:moveTo>
                    <a:pt x="6103965" y="984250"/>
                  </a:moveTo>
                  <a:cubicBezTo>
                    <a:pt x="6115222" y="984250"/>
                    <a:pt x="6126479" y="995507"/>
                    <a:pt x="6130231" y="1006764"/>
                  </a:cubicBezTo>
                  <a:cubicBezTo>
                    <a:pt x="6130231" y="1018021"/>
                    <a:pt x="6126479" y="1025525"/>
                    <a:pt x="6115222" y="1025525"/>
                  </a:cubicBezTo>
                  <a:cubicBezTo>
                    <a:pt x="6103965" y="1025525"/>
                    <a:pt x="6092709" y="1018021"/>
                    <a:pt x="6092709" y="1006764"/>
                  </a:cubicBezTo>
                  <a:cubicBezTo>
                    <a:pt x="6088956" y="991755"/>
                    <a:pt x="6096461" y="984250"/>
                    <a:pt x="6103965" y="984250"/>
                  </a:cubicBezTo>
                  <a:close/>
                  <a:moveTo>
                    <a:pt x="2045605" y="984250"/>
                  </a:moveTo>
                  <a:cubicBezTo>
                    <a:pt x="2053176" y="984250"/>
                    <a:pt x="2056961" y="991923"/>
                    <a:pt x="2049390" y="1003433"/>
                  </a:cubicBezTo>
                  <a:cubicBezTo>
                    <a:pt x="2045605" y="1018779"/>
                    <a:pt x="2030465" y="1026452"/>
                    <a:pt x="2022895" y="1030288"/>
                  </a:cubicBezTo>
                  <a:cubicBezTo>
                    <a:pt x="2011538" y="1030288"/>
                    <a:pt x="2007754" y="1022615"/>
                    <a:pt x="2015324" y="1011106"/>
                  </a:cubicBezTo>
                  <a:cubicBezTo>
                    <a:pt x="2022895" y="999596"/>
                    <a:pt x="2034250" y="988087"/>
                    <a:pt x="2045605" y="984250"/>
                  </a:cubicBezTo>
                  <a:close/>
                  <a:moveTo>
                    <a:pt x="7762180" y="984249"/>
                  </a:moveTo>
                  <a:cubicBezTo>
                    <a:pt x="7773293" y="984249"/>
                    <a:pt x="7784406" y="995759"/>
                    <a:pt x="7791814" y="1007268"/>
                  </a:cubicBezTo>
                  <a:cubicBezTo>
                    <a:pt x="7795518" y="1018778"/>
                    <a:pt x="7791814" y="1030287"/>
                    <a:pt x="7784406" y="1026451"/>
                  </a:cubicBezTo>
                  <a:cubicBezTo>
                    <a:pt x="7773293" y="1026451"/>
                    <a:pt x="7762180" y="1014941"/>
                    <a:pt x="7754772" y="1003432"/>
                  </a:cubicBezTo>
                  <a:cubicBezTo>
                    <a:pt x="7751068" y="991922"/>
                    <a:pt x="7754772" y="984249"/>
                    <a:pt x="7762180" y="984249"/>
                  </a:cubicBezTo>
                  <a:close/>
                  <a:moveTo>
                    <a:pt x="7124583" y="984249"/>
                  </a:moveTo>
                  <a:cubicBezTo>
                    <a:pt x="7136273" y="984249"/>
                    <a:pt x="7147963" y="995506"/>
                    <a:pt x="7151860" y="1006763"/>
                  </a:cubicBezTo>
                  <a:cubicBezTo>
                    <a:pt x="7155756" y="1018020"/>
                    <a:pt x="7151860" y="1025524"/>
                    <a:pt x="7144066" y="1025524"/>
                  </a:cubicBezTo>
                  <a:cubicBezTo>
                    <a:pt x="7132376" y="1025524"/>
                    <a:pt x="7120687" y="1014267"/>
                    <a:pt x="7116790" y="1003010"/>
                  </a:cubicBezTo>
                  <a:cubicBezTo>
                    <a:pt x="7112893" y="991754"/>
                    <a:pt x="7116790" y="984249"/>
                    <a:pt x="7124583" y="984249"/>
                  </a:cubicBezTo>
                  <a:close/>
                  <a:moveTo>
                    <a:pt x="6047393" y="981075"/>
                  </a:moveTo>
                  <a:cubicBezTo>
                    <a:pt x="6054897" y="984779"/>
                    <a:pt x="6066154" y="992188"/>
                    <a:pt x="6069906" y="1003300"/>
                  </a:cubicBezTo>
                  <a:cubicBezTo>
                    <a:pt x="6069906" y="1014413"/>
                    <a:pt x="6066154" y="1025525"/>
                    <a:pt x="6054897" y="1025525"/>
                  </a:cubicBezTo>
                  <a:cubicBezTo>
                    <a:pt x="6043640" y="1025525"/>
                    <a:pt x="6036136" y="1014413"/>
                    <a:pt x="6032384" y="1003300"/>
                  </a:cubicBezTo>
                  <a:cubicBezTo>
                    <a:pt x="6028631" y="992188"/>
                    <a:pt x="6036136" y="981075"/>
                    <a:pt x="6047393" y="981075"/>
                  </a:cubicBezTo>
                  <a:close/>
                  <a:moveTo>
                    <a:pt x="5986490" y="981075"/>
                  </a:moveTo>
                  <a:cubicBezTo>
                    <a:pt x="5997747" y="981075"/>
                    <a:pt x="6005252" y="992332"/>
                    <a:pt x="6009004" y="1003589"/>
                  </a:cubicBezTo>
                  <a:cubicBezTo>
                    <a:pt x="6012756" y="1014846"/>
                    <a:pt x="6005252" y="1022350"/>
                    <a:pt x="5993995" y="1022350"/>
                  </a:cubicBezTo>
                  <a:cubicBezTo>
                    <a:pt x="5982738" y="1022350"/>
                    <a:pt x="5975234" y="1011093"/>
                    <a:pt x="5971481" y="999836"/>
                  </a:cubicBezTo>
                  <a:cubicBezTo>
                    <a:pt x="5971481" y="988580"/>
                    <a:pt x="5975234" y="981075"/>
                    <a:pt x="5986490" y="981075"/>
                  </a:cubicBezTo>
                  <a:close/>
                  <a:moveTo>
                    <a:pt x="8990376" y="981074"/>
                  </a:moveTo>
                  <a:cubicBezTo>
                    <a:pt x="8997785" y="984778"/>
                    <a:pt x="9012601" y="992187"/>
                    <a:pt x="9020010" y="1007003"/>
                  </a:cubicBezTo>
                  <a:cubicBezTo>
                    <a:pt x="9027418" y="1018116"/>
                    <a:pt x="9027418" y="1025524"/>
                    <a:pt x="9020010" y="1025524"/>
                  </a:cubicBezTo>
                  <a:cubicBezTo>
                    <a:pt x="9008897" y="1021820"/>
                    <a:pt x="8997785" y="1010707"/>
                    <a:pt x="8990376" y="999595"/>
                  </a:cubicBezTo>
                  <a:cubicBezTo>
                    <a:pt x="8982968" y="988482"/>
                    <a:pt x="8982968" y="981074"/>
                    <a:pt x="8990376" y="981074"/>
                  </a:cubicBezTo>
                  <a:close/>
                  <a:moveTo>
                    <a:pt x="7068972" y="980149"/>
                  </a:moveTo>
                  <a:cubicBezTo>
                    <a:pt x="7080084" y="980149"/>
                    <a:pt x="7091197" y="987822"/>
                    <a:pt x="7094901" y="1003168"/>
                  </a:cubicBezTo>
                  <a:cubicBezTo>
                    <a:pt x="7098605" y="1014677"/>
                    <a:pt x="7094901" y="1022350"/>
                    <a:pt x="7087493" y="1022350"/>
                  </a:cubicBezTo>
                  <a:cubicBezTo>
                    <a:pt x="7076380" y="1022350"/>
                    <a:pt x="7065268" y="1010841"/>
                    <a:pt x="7061564" y="999331"/>
                  </a:cubicBezTo>
                  <a:cubicBezTo>
                    <a:pt x="7054155" y="987822"/>
                    <a:pt x="7061564" y="976312"/>
                    <a:pt x="7068972" y="980149"/>
                  </a:cubicBezTo>
                  <a:close/>
                  <a:moveTo>
                    <a:pt x="9288013" y="976312"/>
                  </a:moveTo>
                  <a:cubicBezTo>
                    <a:pt x="9295584" y="976312"/>
                    <a:pt x="9306941" y="987822"/>
                    <a:pt x="9318298" y="1003168"/>
                  </a:cubicBezTo>
                  <a:cubicBezTo>
                    <a:pt x="9325869" y="1014677"/>
                    <a:pt x="9325869" y="1022350"/>
                    <a:pt x="9314512" y="1022350"/>
                  </a:cubicBezTo>
                  <a:cubicBezTo>
                    <a:pt x="9306941" y="1018514"/>
                    <a:pt x="9295584" y="1007004"/>
                    <a:pt x="9284227" y="995495"/>
                  </a:cubicBezTo>
                  <a:cubicBezTo>
                    <a:pt x="9276656" y="983985"/>
                    <a:pt x="9276656" y="976312"/>
                    <a:pt x="9288013" y="976312"/>
                  </a:cubicBezTo>
                  <a:close/>
                  <a:moveTo>
                    <a:pt x="8206925" y="976312"/>
                  </a:moveTo>
                  <a:cubicBezTo>
                    <a:pt x="8218282" y="980149"/>
                    <a:pt x="8229639" y="991658"/>
                    <a:pt x="8237210" y="1003168"/>
                  </a:cubicBezTo>
                  <a:cubicBezTo>
                    <a:pt x="8244781" y="1014677"/>
                    <a:pt x="8240995" y="1022350"/>
                    <a:pt x="8233424" y="1022350"/>
                  </a:cubicBezTo>
                  <a:cubicBezTo>
                    <a:pt x="8225853" y="1018514"/>
                    <a:pt x="8210710" y="1010841"/>
                    <a:pt x="8203139" y="999331"/>
                  </a:cubicBezTo>
                  <a:cubicBezTo>
                    <a:pt x="8195568" y="983985"/>
                    <a:pt x="8199354" y="976312"/>
                    <a:pt x="8206925" y="976312"/>
                  </a:cubicBezTo>
                  <a:close/>
                  <a:moveTo>
                    <a:pt x="7709060" y="976312"/>
                  </a:moveTo>
                  <a:cubicBezTo>
                    <a:pt x="7716632" y="980149"/>
                    <a:pt x="7727989" y="987822"/>
                    <a:pt x="7735560" y="999331"/>
                  </a:cubicBezTo>
                  <a:cubicBezTo>
                    <a:pt x="7743131" y="1014677"/>
                    <a:pt x="7739345" y="1022350"/>
                    <a:pt x="7727989" y="1022350"/>
                  </a:cubicBezTo>
                  <a:cubicBezTo>
                    <a:pt x="7720417" y="1018514"/>
                    <a:pt x="7705275" y="1010841"/>
                    <a:pt x="7701489" y="995495"/>
                  </a:cubicBezTo>
                  <a:cubicBezTo>
                    <a:pt x="7693918" y="983985"/>
                    <a:pt x="7697704" y="976312"/>
                    <a:pt x="7709060" y="976312"/>
                  </a:cubicBezTo>
                  <a:close/>
                  <a:moveTo>
                    <a:pt x="5926165" y="976312"/>
                  </a:moveTo>
                  <a:cubicBezTo>
                    <a:pt x="5937422" y="976312"/>
                    <a:pt x="5948679" y="987822"/>
                    <a:pt x="5948679" y="999331"/>
                  </a:cubicBezTo>
                  <a:cubicBezTo>
                    <a:pt x="5952431" y="1010841"/>
                    <a:pt x="5944927" y="1022350"/>
                    <a:pt x="5933670" y="1022350"/>
                  </a:cubicBezTo>
                  <a:cubicBezTo>
                    <a:pt x="5926165" y="1022350"/>
                    <a:pt x="5914909" y="1010841"/>
                    <a:pt x="5911156" y="999331"/>
                  </a:cubicBezTo>
                  <a:cubicBezTo>
                    <a:pt x="5911156" y="987822"/>
                    <a:pt x="5918661" y="976312"/>
                    <a:pt x="5926165" y="976312"/>
                  </a:cubicBezTo>
                  <a:close/>
                  <a:moveTo>
                    <a:pt x="5869593" y="976312"/>
                  </a:moveTo>
                  <a:cubicBezTo>
                    <a:pt x="5877097" y="976312"/>
                    <a:pt x="5888354" y="988002"/>
                    <a:pt x="5892106" y="999692"/>
                  </a:cubicBezTo>
                  <a:cubicBezTo>
                    <a:pt x="5892106" y="1011382"/>
                    <a:pt x="5884602" y="1019175"/>
                    <a:pt x="5877097" y="1019175"/>
                  </a:cubicBezTo>
                  <a:cubicBezTo>
                    <a:pt x="5865840" y="1019175"/>
                    <a:pt x="5854584" y="1007485"/>
                    <a:pt x="5854584" y="995795"/>
                  </a:cubicBezTo>
                  <a:cubicBezTo>
                    <a:pt x="5850831" y="984105"/>
                    <a:pt x="5858336" y="976312"/>
                    <a:pt x="5869593" y="976312"/>
                  </a:cubicBezTo>
                  <a:close/>
                  <a:moveTo>
                    <a:pt x="2099426" y="976312"/>
                  </a:moveTo>
                  <a:cubicBezTo>
                    <a:pt x="2110933" y="976312"/>
                    <a:pt x="2110933" y="983985"/>
                    <a:pt x="2107098" y="995495"/>
                  </a:cubicBezTo>
                  <a:cubicBezTo>
                    <a:pt x="2099426" y="1010841"/>
                    <a:pt x="2087912" y="1018514"/>
                    <a:pt x="2076406" y="1022350"/>
                  </a:cubicBezTo>
                  <a:cubicBezTo>
                    <a:pt x="2068733" y="1022350"/>
                    <a:pt x="2064897" y="1014677"/>
                    <a:pt x="2072570" y="1003168"/>
                  </a:cubicBezTo>
                  <a:cubicBezTo>
                    <a:pt x="2076406" y="991658"/>
                    <a:pt x="2091751" y="980149"/>
                    <a:pt x="2099426" y="976312"/>
                  </a:cubicBezTo>
                  <a:close/>
                  <a:moveTo>
                    <a:pt x="8941163" y="973748"/>
                  </a:moveTo>
                  <a:cubicBezTo>
                    <a:pt x="8948572" y="973748"/>
                    <a:pt x="8963388" y="985105"/>
                    <a:pt x="8970797" y="996461"/>
                  </a:cubicBezTo>
                  <a:cubicBezTo>
                    <a:pt x="8978205" y="1007818"/>
                    <a:pt x="8978205" y="1019175"/>
                    <a:pt x="8970797" y="1015390"/>
                  </a:cubicBezTo>
                  <a:cubicBezTo>
                    <a:pt x="8959684" y="1015390"/>
                    <a:pt x="8948572" y="1004033"/>
                    <a:pt x="8941163" y="992676"/>
                  </a:cubicBezTo>
                  <a:cubicBezTo>
                    <a:pt x="8933755" y="981319"/>
                    <a:pt x="8933755" y="969962"/>
                    <a:pt x="8941163" y="973748"/>
                  </a:cubicBezTo>
                  <a:close/>
                  <a:moveTo>
                    <a:pt x="8152950" y="973666"/>
                  </a:moveTo>
                  <a:cubicBezTo>
                    <a:pt x="8164307" y="973666"/>
                    <a:pt x="8175664" y="984779"/>
                    <a:pt x="8183235" y="995891"/>
                  </a:cubicBezTo>
                  <a:cubicBezTo>
                    <a:pt x="8190806" y="1007004"/>
                    <a:pt x="8187020" y="1014412"/>
                    <a:pt x="8179449" y="1014412"/>
                  </a:cubicBezTo>
                  <a:cubicBezTo>
                    <a:pt x="8168092" y="1014412"/>
                    <a:pt x="8156735" y="1003300"/>
                    <a:pt x="8149164" y="992187"/>
                  </a:cubicBezTo>
                  <a:cubicBezTo>
                    <a:pt x="8141593" y="977370"/>
                    <a:pt x="8145379" y="969962"/>
                    <a:pt x="8152950" y="973666"/>
                  </a:cubicBezTo>
                  <a:close/>
                  <a:moveTo>
                    <a:pt x="7652644" y="973666"/>
                  </a:moveTo>
                  <a:cubicBezTo>
                    <a:pt x="7663756" y="973666"/>
                    <a:pt x="7674868" y="984779"/>
                    <a:pt x="7678573" y="995891"/>
                  </a:cubicBezTo>
                  <a:cubicBezTo>
                    <a:pt x="7685981" y="1007004"/>
                    <a:pt x="7682277" y="1014412"/>
                    <a:pt x="7674868" y="1014412"/>
                  </a:cubicBezTo>
                  <a:cubicBezTo>
                    <a:pt x="7663756" y="1014412"/>
                    <a:pt x="7652644" y="1003300"/>
                    <a:pt x="7645235" y="992187"/>
                  </a:cubicBezTo>
                  <a:cubicBezTo>
                    <a:pt x="7641531" y="981075"/>
                    <a:pt x="7645235" y="969962"/>
                    <a:pt x="7652644" y="973666"/>
                  </a:cubicBezTo>
                  <a:close/>
                  <a:moveTo>
                    <a:pt x="3333921" y="973666"/>
                  </a:moveTo>
                  <a:cubicBezTo>
                    <a:pt x="3345177" y="969962"/>
                    <a:pt x="3348930" y="981075"/>
                    <a:pt x="3345177" y="992187"/>
                  </a:cubicBezTo>
                  <a:cubicBezTo>
                    <a:pt x="3341425" y="1003300"/>
                    <a:pt x="3330168" y="1014412"/>
                    <a:pt x="3322664" y="1014412"/>
                  </a:cubicBezTo>
                  <a:cubicBezTo>
                    <a:pt x="3311407" y="1014412"/>
                    <a:pt x="3307655" y="1007004"/>
                    <a:pt x="3311407" y="995891"/>
                  </a:cubicBezTo>
                  <a:cubicBezTo>
                    <a:pt x="3311407" y="984779"/>
                    <a:pt x="3322664" y="973666"/>
                    <a:pt x="3333921" y="973666"/>
                  </a:cubicBezTo>
                  <a:close/>
                  <a:moveTo>
                    <a:pt x="8583162" y="973137"/>
                  </a:moveTo>
                  <a:cubicBezTo>
                    <a:pt x="8590733" y="973137"/>
                    <a:pt x="8605876" y="984647"/>
                    <a:pt x="8613447" y="996156"/>
                  </a:cubicBezTo>
                  <a:cubicBezTo>
                    <a:pt x="8621018" y="1007666"/>
                    <a:pt x="8617232" y="1019175"/>
                    <a:pt x="8609661" y="1015339"/>
                  </a:cubicBezTo>
                  <a:cubicBezTo>
                    <a:pt x="8602090" y="1015339"/>
                    <a:pt x="8586947" y="1003829"/>
                    <a:pt x="8579376" y="992320"/>
                  </a:cubicBezTo>
                  <a:cubicBezTo>
                    <a:pt x="8571805" y="980810"/>
                    <a:pt x="8571805" y="973137"/>
                    <a:pt x="8583162" y="973137"/>
                  </a:cubicBezTo>
                  <a:close/>
                  <a:moveTo>
                    <a:pt x="7011822" y="973137"/>
                  </a:moveTo>
                  <a:cubicBezTo>
                    <a:pt x="7022934" y="976974"/>
                    <a:pt x="7034047" y="984647"/>
                    <a:pt x="7037751" y="996156"/>
                  </a:cubicBezTo>
                  <a:cubicBezTo>
                    <a:pt x="7041455" y="1007666"/>
                    <a:pt x="7037751" y="1019175"/>
                    <a:pt x="7026639" y="1019175"/>
                  </a:cubicBezTo>
                  <a:cubicBezTo>
                    <a:pt x="7019230" y="1015339"/>
                    <a:pt x="7008118" y="1007666"/>
                    <a:pt x="7004414" y="996156"/>
                  </a:cubicBezTo>
                  <a:cubicBezTo>
                    <a:pt x="6997005" y="980810"/>
                    <a:pt x="7000709" y="973137"/>
                    <a:pt x="7011822" y="973137"/>
                  </a:cubicBezTo>
                  <a:close/>
                  <a:moveTo>
                    <a:pt x="5809988" y="973137"/>
                  </a:moveTo>
                  <a:cubicBezTo>
                    <a:pt x="5821678" y="973137"/>
                    <a:pt x="5829472" y="984647"/>
                    <a:pt x="5833368" y="996156"/>
                  </a:cubicBezTo>
                  <a:cubicBezTo>
                    <a:pt x="5833368" y="1007666"/>
                    <a:pt x="5825575" y="1019175"/>
                    <a:pt x="5817782" y="1019175"/>
                  </a:cubicBezTo>
                  <a:cubicBezTo>
                    <a:pt x="5806092" y="1019175"/>
                    <a:pt x="5794402" y="1007666"/>
                    <a:pt x="5794402" y="996156"/>
                  </a:cubicBezTo>
                  <a:cubicBezTo>
                    <a:pt x="5790505" y="984647"/>
                    <a:pt x="5798299" y="973137"/>
                    <a:pt x="5809988" y="973137"/>
                  </a:cubicBezTo>
                  <a:close/>
                  <a:moveTo>
                    <a:pt x="5750183" y="973137"/>
                  </a:moveTo>
                  <a:cubicBezTo>
                    <a:pt x="5761613" y="973137"/>
                    <a:pt x="5773043" y="984394"/>
                    <a:pt x="5773043" y="995651"/>
                  </a:cubicBezTo>
                  <a:cubicBezTo>
                    <a:pt x="5773043" y="1006908"/>
                    <a:pt x="5769233" y="1014412"/>
                    <a:pt x="5757803" y="1014412"/>
                  </a:cubicBezTo>
                  <a:cubicBezTo>
                    <a:pt x="5746373" y="1014412"/>
                    <a:pt x="5738753" y="1006908"/>
                    <a:pt x="5734943" y="991898"/>
                  </a:cubicBezTo>
                  <a:cubicBezTo>
                    <a:pt x="5734943" y="980642"/>
                    <a:pt x="5738753" y="973137"/>
                    <a:pt x="5750183" y="973137"/>
                  </a:cubicBezTo>
                  <a:close/>
                  <a:moveTo>
                    <a:pt x="5689627" y="973137"/>
                  </a:moveTo>
                  <a:cubicBezTo>
                    <a:pt x="5700884" y="973137"/>
                    <a:pt x="5712141" y="980642"/>
                    <a:pt x="5712141" y="991898"/>
                  </a:cubicBezTo>
                  <a:cubicBezTo>
                    <a:pt x="5715893" y="1003155"/>
                    <a:pt x="5708389" y="1014412"/>
                    <a:pt x="5697132" y="1014412"/>
                  </a:cubicBezTo>
                  <a:cubicBezTo>
                    <a:pt x="5685875" y="1014412"/>
                    <a:pt x="5678371" y="1003155"/>
                    <a:pt x="5674618" y="991898"/>
                  </a:cubicBezTo>
                  <a:cubicBezTo>
                    <a:pt x="5674618" y="980642"/>
                    <a:pt x="5682123" y="973137"/>
                    <a:pt x="5689627" y="973137"/>
                  </a:cubicBezTo>
                  <a:close/>
                  <a:moveTo>
                    <a:pt x="1707273" y="973137"/>
                  </a:moveTo>
                  <a:cubicBezTo>
                    <a:pt x="1718784" y="973137"/>
                    <a:pt x="1718784" y="980810"/>
                    <a:pt x="1711110" y="992320"/>
                  </a:cubicBezTo>
                  <a:cubicBezTo>
                    <a:pt x="1707273" y="1007666"/>
                    <a:pt x="1691926" y="1015339"/>
                    <a:pt x="1684253" y="1019175"/>
                  </a:cubicBezTo>
                  <a:cubicBezTo>
                    <a:pt x="1672743" y="1019175"/>
                    <a:pt x="1672743" y="1011502"/>
                    <a:pt x="1680416" y="999993"/>
                  </a:cubicBezTo>
                  <a:cubicBezTo>
                    <a:pt x="1684253" y="988483"/>
                    <a:pt x="1699600" y="976974"/>
                    <a:pt x="1707273" y="973137"/>
                  </a:cubicBezTo>
                  <a:close/>
                  <a:moveTo>
                    <a:pt x="6955201" y="969962"/>
                  </a:moveTo>
                  <a:cubicBezTo>
                    <a:pt x="6966711" y="969962"/>
                    <a:pt x="6978220" y="981075"/>
                    <a:pt x="6982057" y="992187"/>
                  </a:cubicBezTo>
                  <a:cubicBezTo>
                    <a:pt x="6985893" y="1003300"/>
                    <a:pt x="6982057" y="1014412"/>
                    <a:pt x="6970547" y="1010708"/>
                  </a:cubicBezTo>
                  <a:cubicBezTo>
                    <a:pt x="6962874" y="1010708"/>
                    <a:pt x="6951365" y="1003300"/>
                    <a:pt x="6943692" y="988483"/>
                  </a:cubicBezTo>
                  <a:cubicBezTo>
                    <a:pt x="6939855" y="977370"/>
                    <a:pt x="6943692" y="969962"/>
                    <a:pt x="6955201" y="969962"/>
                  </a:cubicBezTo>
                  <a:close/>
                  <a:moveTo>
                    <a:pt x="5633055" y="969962"/>
                  </a:moveTo>
                  <a:cubicBezTo>
                    <a:pt x="5640559" y="969962"/>
                    <a:pt x="5651816" y="981075"/>
                    <a:pt x="5651816" y="992187"/>
                  </a:cubicBezTo>
                  <a:cubicBezTo>
                    <a:pt x="5655568" y="1003300"/>
                    <a:pt x="5648064" y="1014412"/>
                    <a:pt x="5636807" y="1014412"/>
                  </a:cubicBezTo>
                  <a:cubicBezTo>
                    <a:pt x="5625550" y="1010708"/>
                    <a:pt x="5618046" y="1003300"/>
                    <a:pt x="5614293" y="992187"/>
                  </a:cubicBezTo>
                  <a:cubicBezTo>
                    <a:pt x="5614293" y="981075"/>
                    <a:pt x="5621798" y="969962"/>
                    <a:pt x="5633055" y="969962"/>
                  </a:cubicBezTo>
                  <a:close/>
                  <a:moveTo>
                    <a:pt x="5572730" y="969962"/>
                  </a:moveTo>
                  <a:cubicBezTo>
                    <a:pt x="5583986" y="969962"/>
                    <a:pt x="5591491" y="981219"/>
                    <a:pt x="5595243" y="992476"/>
                  </a:cubicBezTo>
                  <a:cubicBezTo>
                    <a:pt x="5595243" y="1003733"/>
                    <a:pt x="5587739" y="1011237"/>
                    <a:pt x="5576482" y="1011237"/>
                  </a:cubicBezTo>
                  <a:cubicBezTo>
                    <a:pt x="5565225" y="1011237"/>
                    <a:pt x="5557721" y="1003733"/>
                    <a:pt x="5557721" y="992476"/>
                  </a:cubicBezTo>
                  <a:cubicBezTo>
                    <a:pt x="5553968" y="977467"/>
                    <a:pt x="5561473" y="969962"/>
                    <a:pt x="5572730" y="969962"/>
                  </a:cubicBezTo>
                  <a:close/>
                  <a:moveTo>
                    <a:pt x="5512405" y="969962"/>
                  </a:moveTo>
                  <a:cubicBezTo>
                    <a:pt x="5523661" y="969962"/>
                    <a:pt x="5531166" y="977467"/>
                    <a:pt x="5534918" y="988723"/>
                  </a:cubicBezTo>
                  <a:cubicBezTo>
                    <a:pt x="5534918" y="1003733"/>
                    <a:pt x="5527414" y="1011237"/>
                    <a:pt x="5516157" y="1011237"/>
                  </a:cubicBezTo>
                  <a:cubicBezTo>
                    <a:pt x="5508652" y="1011237"/>
                    <a:pt x="5497396" y="999980"/>
                    <a:pt x="5497396" y="988723"/>
                  </a:cubicBezTo>
                  <a:cubicBezTo>
                    <a:pt x="5493643" y="977467"/>
                    <a:pt x="5501148" y="969962"/>
                    <a:pt x="5512405" y="969962"/>
                  </a:cubicBezTo>
                  <a:close/>
                  <a:moveTo>
                    <a:pt x="4796730" y="969962"/>
                  </a:moveTo>
                  <a:cubicBezTo>
                    <a:pt x="4808160" y="969962"/>
                    <a:pt x="4815780" y="977467"/>
                    <a:pt x="4815780" y="988723"/>
                  </a:cubicBezTo>
                  <a:cubicBezTo>
                    <a:pt x="4815780" y="999980"/>
                    <a:pt x="4808160" y="1011237"/>
                    <a:pt x="4796730" y="1011237"/>
                  </a:cubicBezTo>
                  <a:cubicBezTo>
                    <a:pt x="4785300" y="1011237"/>
                    <a:pt x="4777680" y="1003733"/>
                    <a:pt x="4777680" y="988723"/>
                  </a:cubicBezTo>
                  <a:cubicBezTo>
                    <a:pt x="4777680" y="977467"/>
                    <a:pt x="4789110" y="969962"/>
                    <a:pt x="4796730" y="969962"/>
                  </a:cubicBezTo>
                  <a:close/>
                  <a:moveTo>
                    <a:pt x="4736405" y="969962"/>
                  </a:moveTo>
                  <a:cubicBezTo>
                    <a:pt x="4747835" y="969962"/>
                    <a:pt x="4755455" y="977467"/>
                    <a:pt x="4755455" y="992476"/>
                  </a:cubicBezTo>
                  <a:cubicBezTo>
                    <a:pt x="4755455" y="1003733"/>
                    <a:pt x="4747835" y="1011237"/>
                    <a:pt x="4736405" y="1011237"/>
                  </a:cubicBezTo>
                  <a:cubicBezTo>
                    <a:pt x="4724975" y="1011237"/>
                    <a:pt x="4717355" y="1003733"/>
                    <a:pt x="4717355" y="992476"/>
                  </a:cubicBezTo>
                  <a:cubicBezTo>
                    <a:pt x="4717355" y="981219"/>
                    <a:pt x="4728785" y="969962"/>
                    <a:pt x="4736405" y="969962"/>
                  </a:cubicBezTo>
                  <a:close/>
                  <a:moveTo>
                    <a:pt x="2675691" y="969962"/>
                  </a:moveTo>
                  <a:cubicBezTo>
                    <a:pt x="2683368" y="969962"/>
                    <a:pt x="2687204" y="977370"/>
                    <a:pt x="2683368" y="988483"/>
                  </a:cubicBezTo>
                  <a:cubicBezTo>
                    <a:pt x="2679528" y="999595"/>
                    <a:pt x="2668018" y="1010708"/>
                    <a:pt x="2656509" y="1014412"/>
                  </a:cubicBezTo>
                  <a:cubicBezTo>
                    <a:pt x="2644996" y="1014412"/>
                    <a:pt x="2641164" y="1003300"/>
                    <a:pt x="2648835" y="992187"/>
                  </a:cubicBezTo>
                  <a:cubicBezTo>
                    <a:pt x="2652676" y="981075"/>
                    <a:pt x="2664184" y="973666"/>
                    <a:pt x="2675691" y="969962"/>
                  </a:cubicBezTo>
                  <a:close/>
                  <a:moveTo>
                    <a:pt x="2151353" y="969962"/>
                  </a:moveTo>
                  <a:cubicBezTo>
                    <a:pt x="2162710" y="969962"/>
                    <a:pt x="2166496" y="977370"/>
                    <a:pt x="2158923" y="992187"/>
                  </a:cubicBezTo>
                  <a:cubicBezTo>
                    <a:pt x="2155136" y="1003300"/>
                    <a:pt x="2139997" y="1010708"/>
                    <a:pt x="2132426" y="1014412"/>
                  </a:cubicBezTo>
                  <a:cubicBezTo>
                    <a:pt x="2121067" y="1014412"/>
                    <a:pt x="2117282" y="1007004"/>
                    <a:pt x="2124852" y="995891"/>
                  </a:cubicBezTo>
                  <a:cubicBezTo>
                    <a:pt x="2132426" y="984779"/>
                    <a:pt x="2143782" y="973666"/>
                    <a:pt x="2151353" y="969962"/>
                  </a:cubicBezTo>
                  <a:close/>
                  <a:moveTo>
                    <a:pt x="5451733" y="969036"/>
                  </a:moveTo>
                  <a:cubicBezTo>
                    <a:pt x="5463163" y="969036"/>
                    <a:pt x="5474593" y="976709"/>
                    <a:pt x="5474593" y="988218"/>
                  </a:cubicBezTo>
                  <a:cubicBezTo>
                    <a:pt x="5474593" y="999728"/>
                    <a:pt x="5466973" y="1011237"/>
                    <a:pt x="5455543" y="1011237"/>
                  </a:cubicBezTo>
                  <a:cubicBezTo>
                    <a:pt x="5447923" y="1011237"/>
                    <a:pt x="5436493" y="999728"/>
                    <a:pt x="5436493" y="988218"/>
                  </a:cubicBezTo>
                  <a:cubicBezTo>
                    <a:pt x="5436493" y="976709"/>
                    <a:pt x="5444113" y="965199"/>
                    <a:pt x="5451733" y="969036"/>
                  </a:cubicBezTo>
                  <a:close/>
                  <a:moveTo>
                    <a:pt x="9238291" y="968985"/>
                  </a:moveTo>
                  <a:cubicBezTo>
                    <a:pt x="9245964" y="968985"/>
                    <a:pt x="9261310" y="980342"/>
                    <a:pt x="9268983" y="991698"/>
                  </a:cubicBezTo>
                  <a:cubicBezTo>
                    <a:pt x="9276656" y="1003055"/>
                    <a:pt x="9276656" y="1014412"/>
                    <a:pt x="9268983" y="1010627"/>
                  </a:cubicBezTo>
                  <a:cubicBezTo>
                    <a:pt x="9257474" y="1010627"/>
                    <a:pt x="9245964" y="999270"/>
                    <a:pt x="9238291" y="987913"/>
                  </a:cubicBezTo>
                  <a:cubicBezTo>
                    <a:pt x="9230618" y="972770"/>
                    <a:pt x="9230618" y="965199"/>
                    <a:pt x="9238291" y="968985"/>
                  </a:cubicBezTo>
                  <a:close/>
                  <a:moveTo>
                    <a:pt x="8100563" y="965862"/>
                  </a:moveTo>
                  <a:cubicBezTo>
                    <a:pt x="8111920" y="965862"/>
                    <a:pt x="8123277" y="977371"/>
                    <a:pt x="8130848" y="988881"/>
                  </a:cubicBezTo>
                  <a:cubicBezTo>
                    <a:pt x="8138419" y="1000390"/>
                    <a:pt x="8134633" y="1008063"/>
                    <a:pt x="8127062" y="1008063"/>
                  </a:cubicBezTo>
                  <a:cubicBezTo>
                    <a:pt x="8115705" y="1008063"/>
                    <a:pt x="8104348" y="996554"/>
                    <a:pt x="8096777" y="985044"/>
                  </a:cubicBezTo>
                  <a:cubicBezTo>
                    <a:pt x="8089206" y="973535"/>
                    <a:pt x="8092992" y="962025"/>
                    <a:pt x="8100563" y="965862"/>
                  </a:cubicBezTo>
                  <a:close/>
                  <a:moveTo>
                    <a:pt x="2731652" y="965862"/>
                  </a:moveTo>
                  <a:cubicBezTo>
                    <a:pt x="2739064" y="962025"/>
                    <a:pt x="2742765" y="973535"/>
                    <a:pt x="2739064" y="985044"/>
                  </a:cubicBezTo>
                  <a:cubicBezTo>
                    <a:pt x="2735358" y="996554"/>
                    <a:pt x="2724244" y="1008063"/>
                    <a:pt x="2713131" y="1008063"/>
                  </a:cubicBezTo>
                  <a:cubicBezTo>
                    <a:pt x="2702020" y="1008063"/>
                    <a:pt x="2698315" y="1000390"/>
                    <a:pt x="2705724" y="988881"/>
                  </a:cubicBezTo>
                  <a:cubicBezTo>
                    <a:pt x="2709428" y="977371"/>
                    <a:pt x="2720540" y="965862"/>
                    <a:pt x="2731652" y="965862"/>
                  </a:cubicBezTo>
                  <a:close/>
                  <a:moveTo>
                    <a:pt x="2207761" y="965862"/>
                  </a:moveTo>
                  <a:cubicBezTo>
                    <a:pt x="2215170" y="962025"/>
                    <a:pt x="2218876" y="969698"/>
                    <a:pt x="2215170" y="985044"/>
                  </a:cubicBezTo>
                  <a:cubicBezTo>
                    <a:pt x="2207761" y="996554"/>
                    <a:pt x="2196647" y="1008063"/>
                    <a:pt x="2185543" y="1008063"/>
                  </a:cubicBezTo>
                  <a:cubicBezTo>
                    <a:pt x="2178139" y="1008063"/>
                    <a:pt x="2174438" y="1000390"/>
                    <a:pt x="2181842" y="988881"/>
                  </a:cubicBezTo>
                  <a:cubicBezTo>
                    <a:pt x="2185543" y="977371"/>
                    <a:pt x="2196647" y="965862"/>
                    <a:pt x="2207761" y="965862"/>
                  </a:cubicBezTo>
                  <a:close/>
                  <a:moveTo>
                    <a:pt x="8892358" y="965861"/>
                  </a:moveTo>
                  <a:cubicBezTo>
                    <a:pt x="8899685" y="965861"/>
                    <a:pt x="8914339" y="977370"/>
                    <a:pt x="8921666" y="988880"/>
                  </a:cubicBezTo>
                  <a:cubicBezTo>
                    <a:pt x="8928993" y="1000389"/>
                    <a:pt x="8928993" y="1008062"/>
                    <a:pt x="8918003" y="1008062"/>
                  </a:cubicBezTo>
                  <a:cubicBezTo>
                    <a:pt x="8910676" y="1008062"/>
                    <a:pt x="8899685" y="996553"/>
                    <a:pt x="8892358" y="985043"/>
                  </a:cubicBezTo>
                  <a:cubicBezTo>
                    <a:pt x="8881368" y="969697"/>
                    <a:pt x="8885031" y="962024"/>
                    <a:pt x="8892358" y="965861"/>
                  </a:cubicBezTo>
                  <a:close/>
                  <a:moveTo>
                    <a:pt x="7599727" y="965200"/>
                  </a:moveTo>
                  <a:cubicBezTo>
                    <a:pt x="7607400" y="965200"/>
                    <a:pt x="7618910" y="976710"/>
                    <a:pt x="7626582" y="988219"/>
                  </a:cubicBezTo>
                  <a:cubicBezTo>
                    <a:pt x="7630419" y="999729"/>
                    <a:pt x="7630419" y="1011238"/>
                    <a:pt x="7618910" y="1007402"/>
                  </a:cubicBezTo>
                  <a:cubicBezTo>
                    <a:pt x="7607400" y="1007402"/>
                    <a:pt x="7595890" y="995892"/>
                    <a:pt x="7592054" y="984383"/>
                  </a:cubicBezTo>
                  <a:cubicBezTo>
                    <a:pt x="7584381" y="972873"/>
                    <a:pt x="7588218" y="965200"/>
                    <a:pt x="7599727" y="965200"/>
                  </a:cubicBezTo>
                  <a:close/>
                  <a:moveTo>
                    <a:pt x="6899110" y="965199"/>
                  </a:moveTo>
                  <a:cubicBezTo>
                    <a:pt x="6906518" y="965199"/>
                    <a:pt x="6921335" y="976889"/>
                    <a:pt x="6925039" y="988579"/>
                  </a:cubicBezTo>
                  <a:cubicBezTo>
                    <a:pt x="6928743" y="1000269"/>
                    <a:pt x="6925039" y="1008062"/>
                    <a:pt x="6913927" y="1008062"/>
                  </a:cubicBezTo>
                  <a:cubicBezTo>
                    <a:pt x="6902814" y="1008062"/>
                    <a:pt x="6891702" y="996372"/>
                    <a:pt x="6887997" y="984682"/>
                  </a:cubicBezTo>
                  <a:cubicBezTo>
                    <a:pt x="6884293" y="972992"/>
                    <a:pt x="6887997" y="965199"/>
                    <a:pt x="6899110" y="965199"/>
                  </a:cubicBezTo>
                  <a:close/>
                  <a:moveTo>
                    <a:pt x="5395218" y="965199"/>
                  </a:moveTo>
                  <a:cubicBezTo>
                    <a:pt x="5402838" y="965199"/>
                    <a:pt x="5414268" y="976709"/>
                    <a:pt x="5414268" y="988218"/>
                  </a:cubicBezTo>
                  <a:cubicBezTo>
                    <a:pt x="5414268" y="999728"/>
                    <a:pt x="5406648" y="1011237"/>
                    <a:pt x="5395218" y="1011237"/>
                  </a:cubicBezTo>
                  <a:cubicBezTo>
                    <a:pt x="5387598" y="1011237"/>
                    <a:pt x="5376168" y="999728"/>
                    <a:pt x="5376168" y="988218"/>
                  </a:cubicBezTo>
                  <a:cubicBezTo>
                    <a:pt x="5376168" y="976709"/>
                    <a:pt x="5383788" y="965199"/>
                    <a:pt x="5395218" y="965199"/>
                  </a:cubicBezTo>
                  <a:close/>
                  <a:moveTo>
                    <a:pt x="5334893" y="965199"/>
                  </a:moveTo>
                  <a:cubicBezTo>
                    <a:pt x="5342513" y="965199"/>
                    <a:pt x="5353943" y="976889"/>
                    <a:pt x="5353943" y="988579"/>
                  </a:cubicBezTo>
                  <a:cubicBezTo>
                    <a:pt x="5353943" y="1000269"/>
                    <a:pt x="5346323" y="1008062"/>
                    <a:pt x="5338703" y="1008062"/>
                  </a:cubicBezTo>
                  <a:cubicBezTo>
                    <a:pt x="5327273" y="1008062"/>
                    <a:pt x="5315843" y="1000269"/>
                    <a:pt x="5315843" y="988579"/>
                  </a:cubicBezTo>
                  <a:cubicBezTo>
                    <a:pt x="5315843" y="976889"/>
                    <a:pt x="5323463" y="965199"/>
                    <a:pt x="5334893" y="965199"/>
                  </a:cubicBezTo>
                  <a:close/>
                  <a:moveTo>
                    <a:pt x="5214676" y="965199"/>
                  </a:moveTo>
                  <a:cubicBezTo>
                    <a:pt x="5226366" y="965199"/>
                    <a:pt x="5234160" y="976889"/>
                    <a:pt x="5234160" y="988579"/>
                  </a:cubicBezTo>
                  <a:cubicBezTo>
                    <a:pt x="5238056" y="1000269"/>
                    <a:pt x="5226366" y="1008062"/>
                    <a:pt x="5218573" y="1008062"/>
                  </a:cubicBezTo>
                  <a:cubicBezTo>
                    <a:pt x="5206883" y="1008062"/>
                    <a:pt x="5199090" y="1000269"/>
                    <a:pt x="5195193" y="988579"/>
                  </a:cubicBezTo>
                  <a:cubicBezTo>
                    <a:pt x="5195193" y="976889"/>
                    <a:pt x="5202987" y="965199"/>
                    <a:pt x="5214676" y="965199"/>
                  </a:cubicBezTo>
                  <a:close/>
                  <a:moveTo>
                    <a:pt x="5094545" y="965199"/>
                  </a:moveTo>
                  <a:cubicBezTo>
                    <a:pt x="5105975" y="965199"/>
                    <a:pt x="5113595" y="976889"/>
                    <a:pt x="5117405" y="988579"/>
                  </a:cubicBezTo>
                  <a:cubicBezTo>
                    <a:pt x="5117405" y="1000269"/>
                    <a:pt x="5105975" y="1008062"/>
                    <a:pt x="5098355" y="1008062"/>
                  </a:cubicBezTo>
                  <a:cubicBezTo>
                    <a:pt x="5086925" y="1008062"/>
                    <a:pt x="5079305" y="1000269"/>
                    <a:pt x="5079305" y="988579"/>
                  </a:cubicBezTo>
                  <a:cubicBezTo>
                    <a:pt x="5079305" y="976889"/>
                    <a:pt x="5086925" y="965199"/>
                    <a:pt x="5094545" y="965199"/>
                  </a:cubicBezTo>
                  <a:close/>
                  <a:moveTo>
                    <a:pt x="5038030" y="965199"/>
                  </a:moveTo>
                  <a:cubicBezTo>
                    <a:pt x="5045650" y="965199"/>
                    <a:pt x="5057080" y="976889"/>
                    <a:pt x="5057080" y="988579"/>
                  </a:cubicBezTo>
                  <a:cubicBezTo>
                    <a:pt x="5057080" y="1000269"/>
                    <a:pt x="5049460" y="1008062"/>
                    <a:pt x="5038030" y="1008062"/>
                  </a:cubicBezTo>
                  <a:cubicBezTo>
                    <a:pt x="5026600" y="1008062"/>
                    <a:pt x="5018980" y="1000269"/>
                    <a:pt x="5018980" y="988579"/>
                  </a:cubicBezTo>
                  <a:cubicBezTo>
                    <a:pt x="5018980" y="976889"/>
                    <a:pt x="5026600" y="965199"/>
                    <a:pt x="5038030" y="965199"/>
                  </a:cubicBezTo>
                  <a:close/>
                  <a:moveTo>
                    <a:pt x="4917380" y="965199"/>
                  </a:moveTo>
                  <a:cubicBezTo>
                    <a:pt x="4927901" y="965199"/>
                    <a:pt x="4936430" y="975505"/>
                    <a:pt x="4936430" y="988218"/>
                  </a:cubicBezTo>
                  <a:cubicBezTo>
                    <a:pt x="4936430" y="1000931"/>
                    <a:pt x="4927901" y="1011237"/>
                    <a:pt x="4917380" y="1011237"/>
                  </a:cubicBezTo>
                  <a:cubicBezTo>
                    <a:pt x="4906859" y="1011237"/>
                    <a:pt x="4898330" y="1000931"/>
                    <a:pt x="4898330" y="988218"/>
                  </a:cubicBezTo>
                  <a:cubicBezTo>
                    <a:pt x="4898330" y="975505"/>
                    <a:pt x="4906859" y="965199"/>
                    <a:pt x="4917380" y="965199"/>
                  </a:cubicBezTo>
                  <a:close/>
                  <a:moveTo>
                    <a:pt x="1759666" y="965199"/>
                  </a:moveTo>
                  <a:cubicBezTo>
                    <a:pt x="1771176" y="965199"/>
                    <a:pt x="1771176" y="972872"/>
                    <a:pt x="1763503" y="984382"/>
                  </a:cubicBezTo>
                  <a:cubicBezTo>
                    <a:pt x="1759666" y="995891"/>
                    <a:pt x="1744318" y="1007401"/>
                    <a:pt x="1736645" y="1011237"/>
                  </a:cubicBezTo>
                  <a:cubicBezTo>
                    <a:pt x="1725135" y="1011237"/>
                    <a:pt x="1725135" y="1003564"/>
                    <a:pt x="1732808" y="992055"/>
                  </a:cubicBezTo>
                  <a:cubicBezTo>
                    <a:pt x="1736645" y="976709"/>
                    <a:pt x="1751992" y="969036"/>
                    <a:pt x="1759666" y="965199"/>
                  </a:cubicBezTo>
                  <a:close/>
                  <a:moveTo>
                    <a:pt x="7543106" y="962554"/>
                  </a:moveTo>
                  <a:cubicBezTo>
                    <a:pt x="7550514" y="962554"/>
                    <a:pt x="7565330" y="973667"/>
                    <a:pt x="7569035" y="984779"/>
                  </a:cubicBezTo>
                  <a:cubicBezTo>
                    <a:pt x="7576443" y="995892"/>
                    <a:pt x="7572739" y="1003300"/>
                    <a:pt x="7561626" y="1003300"/>
                  </a:cubicBezTo>
                  <a:cubicBezTo>
                    <a:pt x="7554218" y="1003300"/>
                    <a:pt x="7543106" y="992188"/>
                    <a:pt x="7535697" y="981075"/>
                  </a:cubicBezTo>
                  <a:cubicBezTo>
                    <a:pt x="7531993" y="969963"/>
                    <a:pt x="7531993" y="958850"/>
                    <a:pt x="7543106" y="962554"/>
                  </a:cubicBezTo>
                  <a:close/>
                  <a:moveTo>
                    <a:pt x="6842489" y="962024"/>
                  </a:moveTo>
                  <a:cubicBezTo>
                    <a:pt x="6850162" y="962024"/>
                    <a:pt x="6861672" y="973281"/>
                    <a:pt x="6865508" y="984538"/>
                  </a:cubicBezTo>
                  <a:cubicBezTo>
                    <a:pt x="6873181" y="995795"/>
                    <a:pt x="6865508" y="1003299"/>
                    <a:pt x="6857835" y="1003299"/>
                  </a:cubicBezTo>
                  <a:cubicBezTo>
                    <a:pt x="6846326" y="1003299"/>
                    <a:pt x="6834816" y="992042"/>
                    <a:pt x="6830980" y="980785"/>
                  </a:cubicBezTo>
                  <a:cubicBezTo>
                    <a:pt x="6827143" y="969529"/>
                    <a:pt x="6830980" y="962024"/>
                    <a:pt x="6842489" y="962024"/>
                  </a:cubicBezTo>
                  <a:close/>
                  <a:moveTo>
                    <a:pt x="2788405" y="958850"/>
                  </a:moveTo>
                  <a:cubicBezTo>
                    <a:pt x="2796079" y="958850"/>
                    <a:pt x="2799917" y="966258"/>
                    <a:pt x="2796079" y="977371"/>
                  </a:cubicBezTo>
                  <a:cubicBezTo>
                    <a:pt x="2792241" y="988483"/>
                    <a:pt x="2780735" y="999596"/>
                    <a:pt x="2769224" y="999596"/>
                  </a:cubicBezTo>
                  <a:cubicBezTo>
                    <a:pt x="2761551" y="1003300"/>
                    <a:pt x="2753879" y="992188"/>
                    <a:pt x="2761551" y="981075"/>
                  </a:cubicBezTo>
                  <a:cubicBezTo>
                    <a:pt x="2765389" y="969963"/>
                    <a:pt x="2776899" y="958850"/>
                    <a:pt x="2788405" y="958850"/>
                  </a:cubicBezTo>
                  <a:close/>
                  <a:moveTo>
                    <a:pt x="9190401" y="958849"/>
                  </a:moveTo>
                  <a:cubicBezTo>
                    <a:pt x="9197810" y="962553"/>
                    <a:pt x="9212626" y="969962"/>
                    <a:pt x="9220035" y="984778"/>
                  </a:cubicBezTo>
                  <a:cubicBezTo>
                    <a:pt x="9227443" y="995891"/>
                    <a:pt x="9227443" y="1003299"/>
                    <a:pt x="9220035" y="1003299"/>
                  </a:cubicBezTo>
                  <a:cubicBezTo>
                    <a:pt x="9212626" y="999595"/>
                    <a:pt x="9197810" y="988482"/>
                    <a:pt x="9190401" y="977370"/>
                  </a:cubicBezTo>
                  <a:cubicBezTo>
                    <a:pt x="9182993" y="966257"/>
                    <a:pt x="9182993" y="958849"/>
                    <a:pt x="9190401" y="958849"/>
                  </a:cubicBezTo>
                  <a:close/>
                  <a:moveTo>
                    <a:pt x="6786589" y="958849"/>
                  </a:moveTo>
                  <a:cubicBezTo>
                    <a:pt x="6794094" y="958849"/>
                    <a:pt x="6805351" y="970106"/>
                    <a:pt x="6809103" y="981363"/>
                  </a:cubicBezTo>
                  <a:cubicBezTo>
                    <a:pt x="6812855" y="992620"/>
                    <a:pt x="6809103" y="1000124"/>
                    <a:pt x="6797846" y="1000124"/>
                  </a:cubicBezTo>
                  <a:cubicBezTo>
                    <a:pt x="6790342" y="1000124"/>
                    <a:pt x="6779085" y="988867"/>
                    <a:pt x="6775333" y="977610"/>
                  </a:cubicBezTo>
                  <a:cubicBezTo>
                    <a:pt x="6771580" y="966354"/>
                    <a:pt x="6775333" y="958849"/>
                    <a:pt x="6786589" y="958849"/>
                  </a:cubicBezTo>
                  <a:close/>
                  <a:moveTo>
                    <a:pt x="1812453" y="958849"/>
                  </a:moveTo>
                  <a:cubicBezTo>
                    <a:pt x="1823567" y="958849"/>
                    <a:pt x="1823567" y="966257"/>
                    <a:pt x="1816158" y="977370"/>
                  </a:cubicBezTo>
                  <a:cubicBezTo>
                    <a:pt x="1812453" y="988482"/>
                    <a:pt x="1797636" y="999595"/>
                    <a:pt x="1790227" y="999595"/>
                  </a:cubicBezTo>
                  <a:cubicBezTo>
                    <a:pt x="1779114" y="1003299"/>
                    <a:pt x="1779114" y="995891"/>
                    <a:pt x="1786522" y="981074"/>
                  </a:cubicBezTo>
                  <a:cubicBezTo>
                    <a:pt x="1790227" y="969962"/>
                    <a:pt x="1805045" y="958849"/>
                    <a:pt x="1812453" y="958849"/>
                  </a:cubicBezTo>
                  <a:close/>
                  <a:moveTo>
                    <a:pt x="1435917" y="958849"/>
                  </a:moveTo>
                  <a:cubicBezTo>
                    <a:pt x="1443489" y="958849"/>
                    <a:pt x="1447275" y="966257"/>
                    <a:pt x="1439703" y="977370"/>
                  </a:cubicBezTo>
                  <a:cubicBezTo>
                    <a:pt x="1432131" y="988482"/>
                    <a:pt x="1416988" y="999595"/>
                    <a:pt x="1409416" y="1003299"/>
                  </a:cubicBezTo>
                  <a:cubicBezTo>
                    <a:pt x="1398059" y="1003299"/>
                    <a:pt x="1398059" y="995891"/>
                    <a:pt x="1405630" y="984778"/>
                  </a:cubicBezTo>
                  <a:cubicBezTo>
                    <a:pt x="1413202" y="973666"/>
                    <a:pt x="1424560" y="962553"/>
                    <a:pt x="1435917" y="958849"/>
                  </a:cubicBezTo>
                  <a:close/>
                  <a:moveTo>
                    <a:pt x="8048175" y="957924"/>
                  </a:moveTo>
                  <a:cubicBezTo>
                    <a:pt x="8059532" y="957924"/>
                    <a:pt x="8070889" y="969433"/>
                    <a:pt x="8078460" y="980943"/>
                  </a:cubicBezTo>
                  <a:cubicBezTo>
                    <a:pt x="8086031" y="992452"/>
                    <a:pt x="8082245" y="1000125"/>
                    <a:pt x="8074674" y="1000125"/>
                  </a:cubicBezTo>
                  <a:cubicBezTo>
                    <a:pt x="8063317" y="1000125"/>
                    <a:pt x="8051960" y="988616"/>
                    <a:pt x="8044389" y="977106"/>
                  </a:cubicBezTo>
                  <a:cubicBezTo>
                    <a:pt x="8036818" y="965597"/>
                    <a:pt x="8040604" y="954087"/>
                    <a:pt x="8048175" y="957924"/>
                  </a:cubicBezTo>
                  <a:close/>
                  <a:moveTo>
                    <a:pt x="2260886" y="957924"/>
                  </a:moveTo>
                  <a:cubicBezTo>
                    <a:pt x="2272248" y="954087"/>
                    <a:pt x="2276034" y="965597"/>
                    <a:pt x="2268461" y="977106"/>
                  </a:cubicBezTo>
                  <a:cubicBezTo>
                    <a:pt x="2264672" y="988616"/>
                    <a:pt x="2249530" y="1000125"/>
                    <a:pt x="2241962" y="1000125"/>
                  </a:cubicBezTo>
                  <a:cubicBezTo>
                    <a:pt x="2230603" y="1000125"/>
                    <a:pt x="2226818" y="992452"/>
                    <a:pt x="2234387" y="980943"/>
                  </a:cubicBezTo>
                  <a:cubicBezTo>
                    <a:pt x="2241962" y="969433"/>
                    <a:pt x="2253314" y="957924"/>
                    <a:pt x="2260886" y="957924"/>
                  </a:cubicBezTo>
                  <a:close/>
                  <a:moveTo>
                    <a:pt x="8843512" y="954087"/>
                  </a:moveTo>
                  <a:cubicBezTo>
                    <a:pt x="8851083" y="957924"/>
                    <a:pt x="8866226" y="969433"/>
                    <a:pt x="8873797" y="980943"/>
                  </a:cubicBezTo>
                  <a:cubicBezTo>
                    <a:pt x="8881368" y="992452"/>
                    <a:pt x="8877582" y="1000125"/>
                    <a:pt x="8870011" y="1000125"/>
                  </a:cubicBezTo>
                  <a:cubicBezTo>
                    <a:pt x="8862440" y="996289"/>
                    <a:pt x="8847297" y="984779"/>
                    <a:pt x="8839726" y="973270"/>
                  </a:cubicBezTo>
                  <a:cubicBezTo>
                    <a:pt x="8832155" y="961760"/>
                    <a:pt x="8832155" y="954087"/>
                    <a:pt x="8843512" y="954087"/>
                  </a:cubicBezTo>
                  <a:close/>
                  <a:moveTo>
                    <a:pt x="7486352" y="954087"/>
                  </a:moveTo>
                  <a:cubicBezTo>
                    <a:pt x="7497862" y="954087"/>
                    <a:pt x="7509372" y="965597"/>
                    <a:pt x="7517044" y="977106"/>
                  </a:cubicBezTo>
                  <a:cubicBezTo>
                    <a:pt x="7520881" y="988616"/>
                    <a:pt x="7517044" y="1000125"/>
                    <a:pt x="7509372" y="996289"/>
                  </a:cubicBezTo>
                  <a:cubicBezTo>
                    <a:pt x="7497862" y="996289"/>
                    <a:pt x="7486352" y="984779"/>
                    <a:pt x="7478680" y="973270"/>
                  </a:cubicBezTo>
                  <a:cubicBezTo>
                    <a:pt x="7474843" y="961760"/>
                    <a:pt x="7478680" y="954087"/>
                    <a:pt x="7486352" y="954087"/>
                  </a:cubicBezTo>
                  <a:close/>
                  <a:moveTo>
                    <a:pt x="6726072" y="954087"/>
                  </a:moveTo>
                  <a:cubicBezTo>
                    <a:pt x="6737184" y="954087"/>
                    <a:pt x="6748297" y="965344"/>
                    <a:pt x="6752001" y="976601"/>
                  </a:cubicBezTo>
                  <a:cubicBezTo>
                    <a:pt x="6755705" y="987858"/>
                    <a:pt x="6752001" y="995362"/>
                    <a:pt x="6740889" y="995362"/>
                  </a:cubicBezTo>
                  <a:cubicBezTo>
                    <a:pt x="6729776" y="995362"/>
                    <a:pt x="6718664" y="984105"/>
                    <a:pt x="6714959" y="972848"/>
                  </a:cubicBezTo>
                  <a:cubicBezTo>
                    <a:pt x="6711255" y="961592"/>
                    <a:pt x="6718664" y="954087"/>
                    <a:pt x="6726072" y="954087"/>
                  </a:cubicBezTo>
                  <a:close/>
                  <a:moveTo>
                    <a:pt x="7995544" y="950912"/>
                  </a:moveTo>
                  <a:cubicBezTo>
                    <a:pt x="8006656" y="950912"/>
                    <a:pt x="8017768" y="962025"/>
                    <a:pt x="8025177" y="973137"/>
                  </a:cubicBezTo>
                  <a:cubicBezTo>
                    <a:pt x="8028881" y="984250"/>
                    <a:pt x="8028881" y="995362"/>
                    <a:pt x="8017768" y="991658"/>
                  </a:cubicBezTo>
                  <a:cubicBezTo>
                    <a:pt x="8010360" y="991658"/>
                    <a:pt x="7999248" y="980545"/>
                    <a:pt x="7991839" y="969433"/>
                  </a:cubicBezTo>
                  <a:cubicBezTo>
                    <a:pt x="7984431" y="958320"/>
                    <a:pt x="7988135" y="950912"/>
                    <a:pt x="7995544" y="950912"/>
                  </a:cubicBezTo>
                  <a:close/>
                  <a:moveTo>
                    <a:pt x="2844365" y="950912"/>
                  </a:moveTo>
                  <a:cubicBezTo>
                    <a:pt x="2851773" y="950912"/>
                    <a:pt x="2855479" y="962025"/>
                    <a:pt x="2851773" y="973137"/>
                  </a:cubicBezTo>
                  <a:cubicBezTo>
                    <a:pt x="2848070" y="984250"/>
                    <a:pt x="2836957" y="991658"/>
                    <a:pt x="2825844" y="995362"/>
                  </a:cubicBezTo>
                  <a:cubicBezTo>
                    <a:pt x="2818435" y="995362"/>
                    <a:pt x="2811028" y="987954"/>
                    <a:pt x="2818435" y="976841"/>
                  </a:cubicBezTo>
                  <a:cubicBezTo>
                    <a:pt x="2822140" y="962025"/>
                    <a:pt x="2833253" y="954616"/>
                    <a:pt x="2844365" y="950912"/>
                  </a:cubicBezTo>
                  <a:close/>
                  <a:moveTo>
                    <a:pt x="1864844" y="950912"/>
                  </a:moveTo>
                  <a:cubicBezTo>
                    <a:pt x="1875958" y="950912"/>
                    <a:pt x="1875958" y="958320"/>
                    <a:pt x="1872253" y="969433"/>
                  </a:cubicBezTo>
                  <a:cubicBezTo>
                    <a:pt x="1864844" y="980545"/>
                    <a:pt x="1850027" y="991658"/>
                    <a:pt x="1842618" y="991658"/>
                  </a:cubicBezTo>
                  <a:cubicBezTo>
                    <a:pt x="1835209" y="995362"/>
                    <a:pt x="1831505" y="984250"/>
                    <a:pt x="1838913" y="973137"/>
                  </a:cubicBezTo>
                  <a:cubicBezTo>
                    <a:pt x="1842618" y="962025"/>
                    <a:pt x="1857436" y="950912"/>
                    <a:pt x="1864844" y="950912"/>
                  </a:cubicBezTo>
                  <a:close/>
                  <a:moveTo>
                    <a:pt x="1488818" y="950912"/>
                  </a:moveTo>
                  <a:cubicBezTo>
                    <a:pt x="1496491" y="950912"/>
                    <a:pt x="1496491" y="958320"/>
                    <a:pt x="1488818" y="969433"/>
                  </a:cubicBezTo>
                  <a:cubicBezTo>
                    <a:pt x="1481145" y="980545"/>
                    <a:pt x="1469634" y="991658"/>
                    <a:pt x="1461960" y="991658"/>
                  </a:cubicBezTo>
                  <a:cubicBezTo>
                    <a:pt x="1450450" y="995362"/>
                    <a:pt x="1450450" y="987954"/>
                    <a:pt x="1458123" y="973137"/>
                  </a:cubicBezTo>
                  <a:cubicBezTo>
                    <a:pt x="1465798" y="962025"/>
                    <a:pt x="1477308" y="950912"/>
                    <a:pt x="1488818" y="950912"/>
                  </a:cubicBezTo>
                  <a:close/>
                  <a:moveTo>
                    <a:pt x="7434098" y="949987"/>
                  </a:moveTo>
                  <a:cubicBezTo>
                    <a:pt x="7441506" y="949987"/>
                    <a:pt x="7452618" y="957660"/>
                    <a:pt x="7460027" y="973006"/>
                  </a:cubicBezTo>
                  <a:cubicBezTo>
                    <a:pt x="7463731" y="984515"/>
                    <a:pt x="7460027" y="992188"/>
                    <a:pt x="7452618" y="992188"/>
                  </a:cubicBezTo>
                  <a:cubicBezTo>
                    <a:pt x="7441506" y="992188"/>
                    <a:pt x="7430394" y="980679"/>
                    <a:pt x="7426689" y="969169"/>
                  </a:cubicBezTo>
                  <a:cubicBezTo>
                    <a:pt x="7419281" y="957660"/>
                    <a:pt x="7422985" y="946150"/>
                    <a:pt x="7434098" y="949987"/>
                  </a:cubicBezTo>
                  <a:close/>
                  <a:moveTo>
                    <a:pt x="6668922" y="949986"/>
                  </a:moveTo>
                  <a:cubicBezTo>
                    <a:pt x="6680034" y="949986"/>
                    <a:pt x="6691147" y="957659"/>
                    <a:pt x="6694851" y="973005"/>
                  </a:cubicBezTo>
                  <a:cubicBezTo>
                    <a:pt x="6698555" y="984514"/>
                    <a:pt x="6691147" y="992187"/>
                    <a:pt x="6683739" y="992187"/>
                  </a:cubicBezTo>
                  <a:cubicBezTo>
                    <a:pt x="6672626" y="992187"/>
                    <a:pt x="6661514" y="980678"/>
                    <a:pt x="6657809" y="969168"/>
                  </a:cubicBezTo>
                  <a:cubicBezTo>
                    <a:pt x="6654105" y="957659"/>
                    <a:pt x="6657809" y="946149"/>
                    <a:pt x="6668922" y="949986"/>
                  </a:cubicBezTo>
                  <a:close/>
                  <a:moveTo>
                    <a:pt x="9141189" y="949935"/>
                  </a:moveTo>
                  <a:cubicBezTo>
                    <a:pt x="9148598" y="949935"/>
                    <a:pt x="9163414" y="961292"/>
                    <a:pt x="9170823" y="972648"/>
                  </a:cubicBezTo>
                  <a:cubicBezTo>
                    <a:pt x="9178231" y="984005"/>
                    <a:pt x="9178231" y="995362"/>
                    <a:pt x="9170823" y="991577"/>
                  </a:cubicBezTo>
                  <a:cubicBezTo>
                    <a:pt x="9163414" y="991577"/>
                    <a:pt x="9148598" y="980220"/>
                    <a:pt x="9141189" y="968863"/>
                  </a:cubicBezTo>
                  <a:cubicBezTo>
                    <a:pt x="9133781" y="957506"/>
                    <a:pt x="9133781" y="946149"/>
                    <a:pt x="9141189" y="949935"/>
                  </a:cubicBezTo>
                  <a:close/>
                  <a:moveTo>
                    <a:pt x="2901371" y="946150"/>
                  </a:moveTo>
                  <a:cubicBezTo>
                    <a:pt x="2908874" y="946150"/>
                    <a:pt x="2912627" y="953823"/>
                    <a:pt x="2908874" y="965333"/>
                  </a:cubicBezTo>
                  <a:cubicBezTo>
                    <a:pt x="2905123" y="976842"/>
                    <a:pt x="2893866" y="988352"/>
                    <a:pt x="2882610" y="988352"/>
                  </a:cubicBezTo>
                  <a:cubicBezTo>
                    <a:pt x="2875105" y="992188"/>
                    <a:pt x="2871353" y="980679"/>
                    <a:pt x="2875105" y="969169"/>
                  </a:cubicBezTo>
                  <a:cubicBezTo>
                    <a:pt x="2878857" y="957660"/>
                    <a:pt x="2890114" y="946150"/>
                    <a:pt x="2901371" y="946150"/>
                  </a:cubicBezTo>
                  <a:close/>
                  <a:moveTo>
                    <a:pt x="8794056" y="946149"/>
                  </a:moveTo>
                  <a:cubicBezTo>
                    <a:pt x="8801464" y="946149"/>
                    <a:pt x="8812576" y="957659"/>
                    <a:pt x="8819985" y="969168"/>
                  </a:cubicBezTo>
                  <a:cubicBezTo>
                    <a:pt x="8827393" y="984514"/>
                    <a:pt x="8827393" y="992187"/>
                    <a:pt x="8819985" y="988351"/>
                  </a:cubicBezTo>
                  <a:cubicBezTo>
                    <a:pt x="8812576" y="988351"/>
                    <a:pt x="8797760" y="976841"/>
                    <a:pt x="8790351" y="965332"/>
                  </a:cubicBezTo>
                  <a:cubicBezTo>
                    <a:pt x="8782943" y="953822"/>
                    <a:pt x="8782943" y="946149"/>
                    <a:pt x="8794056" y="946149"/>
                  </a:cubicBezTo>
                  <a:close/>
                  <a:moveTo>
                    <a:pt x="6611964" y="946149"/>
                  </a:moveTo>
                  <a:cubicBezTo>
                    <a:pt x="6619469" y="946149"/>
                    <a:pt x="6630726" y="953942"/>
                    <a:pt x="6634478" y="969529"/>
                  </a:cubicBezTo>
                  <a:cubicBezTo>
                    <a:pt x="6638230" y="981219"/>
                    <a:pt x="6634478" y="989012"/>
                    <a:pt x="6623221" y="989012"/>
                  </a:cubicBezTo>
                  <a:cubicBezTo>
                    <a:pt x="6615717" y="989012"/>
                    <a:pt x="6604460" y="977322"/>
                    <a:pt x="6600708" y="965632"/>
                  </a:cubicBezTo>
                  <a:cubicBezTo>
                    <a:pt x="6596955" y="953942"/>
                    <a:pt x="6600708" y="946149"/>
                    <a:pt x="6611964" y="946149"/>
                  </a:cubicBezTo>
                  <a:close/>
                  <a:moveTo>
                    <a:pt x="2958133" y="943504"/>
                  </a:moveTo>
                  <a:cubicBezTo>
                    <a:pt x="2965541" y="939800"/>
                    <a:pt x="2972950" y="950913"/>
                    <a:pt x="2965541" y="962025"/>
                  </a:cubicBezTo>
                  <a:cubicBezTo>
                    <a:pt x="2961837" y="973138"/>
                    <a:pt x="2950725" y="984250"/>
                    <a:pt x="2939613" y="984250"/>
                  </a:cubicBezTo>
                  <a:cubicBezTo>
                    <a:pt x="2932205" y="984250"/>
                    <a:pt x="2928501" y="976842"/>
                    <a:pt x="2932205" y="965729"/>
                  </a:cubicBezTo>
                  <a:cubicBezTo>
                    <a:pt x="2935909" y="950913"/>
                    <a:pt x="2947021" y="943504"/>
                    <a:pt x="2958133" y="943504"/>
                  </a:cubicBezTo>
                  <a:close/>
                  <a:moveTo>
                    <a:pt x="1537372" y="943503"/>
                  </a:moveTo>
                  <a:cubicBezTo>
                    <a:pt x="1548882" y="939799"/>
                    <a:pt x="1548882" y="950912"/>
                    <a:pt x="1541208" y="962024"/>
                  </a:cubicBezTo>
                  <a:cubicBezTo>
                    <a:pt x="1533535" y="973137"/>
                    <a:pt x="1522025" y="984249"/>
                    <a:pt x="1510515" y="984249"/>
                  </a:cubicBezTo>
                  <a:cubicBezTo>
                    <a:pt x="1502841" y="984249"/>
                    <a:pt x="1502841" y="976841"/>
                    <a:pt x="1506678" y="965728"/>
                  </a:cubicBezTo>
                  <a:cubicBezTo>
                    <a:pt x="1514351" y="954616"/>
                    <a:pt x="1529698" y="943503"/>
                    <a:pt x="1537372" y="943503"/>
                  </a:cubicBezTo>
                  <a:close/>
                  <a:moveTo>
                    <a:pt x="7943156" y="942975"/>
                  </a:moveTo>
                  <a:cubicBezTo>
                    <a:pt x="7950564" y="946812"/>
                    <a:pt x="7965380" y="954485"/>
                    <a:pt x="7972789" y="965994"/>
                  </a:cubicBezTo>
                  <a:cubicBezTo>
                    <a:pt x="7976493" y="981340"/>
                    <a:pt x="7976493" y="989013"/>
                    <a:pt x="7965380" y="989013"/>
                  </a:cubicBezTo>
                  <a:cubicBezTo>
                    <a:pt x="7957972" y="985177"/>
                    <a:pt x="7943156" y="973667"/>
                    <a:pt x="7939451" y="962158"/>
                  </a:cubicBezTo>
                  <a:cubicBezTo>
                    <a:pt x="7932043" y="950648"/>
                    <a:pt x="7935747" y="942975"/>
                    <a:pt x="7943156" y="942975"/>
                  </a:cubicBezTo>
                  <a:close/>
                  <a:moveTo>
                    <a:pt x="7377273" y="942975"/>
                  </a:moveTo>
                  <a:cubicBezTo>
                    <a:pt x="7388630" y="942975"/>
                    <a:pt x="7399987" y="954485"/>
                    <a:pt x="7403773" y="965994"/>
                  </a:cubicBezTo>
                  <a:cubicBezTo>
                    <a:pt x="7411344" y="977504"/>
                    <a:pt x="7407558" y="989013"/>
                    <a:pt x="7396202" y="985177"/>
                  </a:cubicBezTo>
                  <a:cubicBezTo>
                    <a:pt x="7388630" y="985177"/>
                    <a:pt x="7373488" y="973667"/>
                    <a:pt x="7369702" y="962158"/>
                  </a:cubicBezTo>
                  <a:cubicBezTo>
                    <a:pt x="7362131" y="950648"/>
                    <a:pt x="7365917" y="942975"/>
                    <a:pt x="7377273" y="942975"/>
                  </a:cubicBezTo>
                  <a:close/>
                  <a:moveTo>
                    <a:pt x="6556402" y="942974"/>
                  </a:moveTo>
                  <a:cubicBezTo>
                    <a:pt x="6563907" y="942974"/>
                    <a:pt x="6575164" y="954231"/>
                    <a:pt x="6578916" y="965488"/>
                  </a:cubicBezTo>
                  <a:cubicBezTo>
                    <a:pt x="6582668" y="976745"/>
                    <a:pt x="6578916" y="984249"/>
                    <a:pt x="6567659" y="984249"/>
                  </a:cubicBezTo>
                  <a:cubicBezTo>
                    <a:pt x="6556402" y="984249"/>
                    <a:pt x="6545146" y="972992"/>
                    <a:pt x="6541393" y="961735"/>
                  </a:cubicBezTo>
                  <a:cubicBezTo>
                    <a:pt x="6541393" y="950479"/>
                    <a:pt x="6545146" y="942974"/>
                    <a:pt x="6556402" y="942974"/>
                  </a:cubicBezTo>
                  <a:close/>
                  <a:moveTo>
                    <a:pt x="1917970" y="942974"/>
                  </a:moveTo>
                  <a:cubicBezTo>
                    <a:pt x="1929328" y="942974"/>
                    <a:pt x="1933114" y="950647"/>
                    <a:pt x="1925542" y="962157"/>
                  </a:cubicBezTo>
                  <a:cubicBezTo>
                    <a:pt x="1917970" y="973666"/>
                    <a:pt x="1906612" y="985176"/>
                    <a:pt x="1895254" y="985176"/>
                  </a:cubicBezTo>
                  <a:cubicBezTo>
                    <a:pt x="1887683" y="989012"/>
                    <a:pt x="1883897" y="977503"/>
                    <a:pt x="1891469" y="965993"/>
                  </a:cubicBezTo>
                  <a:cubicBezTo>
                    <a:pt x="1899040" y="954484"/>
                    <a:pt x="1910398" y="942974"/>
                    <a:pt x="1917970" y="942974"/>
                  </a:cubicBezTo>
                  <a:close/>
                  <a:moveTo>
                    <a:pt x="9091976" y="939799"/>
                  </a:moveTo>
                  <a:cubicBezTo>
                    <a:pt x="9103089" y="943503"/>
                    <a:pt x="9114201" y="954616"/>
                    <a:pt x="9121610" y="965728"/>
                  </a:cubicBezTo>
                  <a:cubicBezTo>
                    <a:pt x="9129018" y="976841"/>
                    <a:pt x="9129018" y="984249"/>
                    <a:pt x="9121610" y="984249"/>
                  </a:cubicBezTo>
                  <a:cubicBezTo>
                    <a:pt x="9114201" y="980545"/>
                    <a:pt x="9099385" y="969432"/>
                    <a:pt x="9091976" y="958320"/>
                  </a:cubicBezTo>
                  <a:cubicBezTo>
                    <a:pt x="9084568" y="947207"/>
                    <a:pt x="9084568" y="939799"/>
                    <a:pt x="9091976" y="939799"/>
                  </a:cubicBezTo>
                  <a:close/>
                  <a:moveTo>
                    <a:pt x="6495885" y="939799"/>
                  </a:moveTo>
                  <a:cubicBezTo>
                    <a:pt x="6506997" y="939799"/>
                    <a:pt x="6518110" y="951056"/>
                    <a:pt x="6521814" y="962313"/>
                  </a:cubicBezTo>
                  <a:cubicBezTo>
                    <a:pt x="6525518" y="973570"/>
                    <a:pt x="6518110" y="981074"/>
                    <a:pt x="6510702" y="981074"/>
                  </a:cubicBezTo>
                  <a:cubicBezTo>
                    <a:pt x="6499589" y="981074"/>
                    <a:pt x="6488477" y="969817"/>
                    <a:pt x="6484772" y="958560"/>
                  </a:cubicBezTo>
                  <a:cubicBezTo>
                    <a:pt x="6481068" y="947304"/>
                    <a:pt x="6488477" y="939799"/>
                    <a:pt x="6495885" y="939799"/>
                  </a:cubicBezTo>
                  <a:close/>
                  <a:moveTo>
                    <a:pt x="7320856" y="938874"/>
                  </a:moveTo>
                  <a:cubicBezTo>
                    <a:pt x="7331968" y="938874"/>
                    <a:pt x="7343080" y="950383"/>
                    <a:pt x="7346785" y="961893"/>
                  </a:cubicBezTo>
                  <a:cubicBezTo>
                    <a:pt x="7354193" y="973402"/>
                    <a:pt x="7350489" y="981075"/>
                    <a:pt x="7339376" y="981075"/>
                  </a:cubicBezTo>
                  <a:cubicBezTo>
                    <a:pt x="7331968" y="981075"/>
                    <a:pt x="7317151" y="969566"/>
                    <a:pt x="7313447" y="958056"/>
                  </a:cubicBezTo>
                  <a:cubicBezTo>
                    <a:pt x="7309743" y="946547"/>
                    <a:pt x="7313447" y="935037"/>
                    <a:pt x="7320856" y="938874"/>
                  </a:cubicBezTo>
                  <a:close/>
                  <a:moveTo>
                    <a:pt x="8741403" y="938823"/>
                  </a:moveTo>
                  <a:cubicBezTo>
                    <a:pt x="8752912" y="938823"/>
                    <a:pt x="8764422" y="950180"/>
                    <a:pt x="8772095" y="961536"/>
                  </a:cubicBezTo>
                  <a:cubicBezTo>
                    <a:pt x="8779768" y="972893"/>
                    <a:pt x="8779768" y="984250"/>
                    <a:pt x="8772095" y="980465"/>
                  </a:cubicBezTo>
                  <a:cubicBezTo>
                    <a:pt x="8760586" y="980465"/>
                    <a:pt x="8749076" y="969108"/>
                    <a:pt x="8741403" y="957751"/>
                  </a:cubicBezTo>
                  <a:cubicBezTo>
                    <a:pt x="8733730" y="946394"/>
                    <a:pt x="8733730" y="935037"/>
                    <a:pt x="8741403" y="938823"/>
                  </a:cubicBezTo>
                  <a:close/>
                  <a:moveTo>
                    <a:pt x="1974146" y="935648"/>
                  </a:moveTo>
                  <a:cubicBezTo>
                    <a:pt x="1981717" y="931862"/>
                    <a:pt x="1985502" y="943219"/>
                    <a:pt x="1977931" y="954576"/>
                  </a:cubicBezTo>
                  <a:cubicBezTo>
                    <a:pt x="1970360" y="965933"/>
                    <a:pt x="1959003" y="977290"/>
                    <a:pt x="1947646" y="977290"/>
                  </a:cubicBezTo>
                  <a:cubicBezTo>
                    <a:pt x="1940074" y="981075"/>
                    <a:pt x="1936288" y="969718"/>
                    <a:pt x="1943860" y="958361"/>
                  </a:cubicBezTo>
                  <a:cubicBezTo>
                    <a:pt x="1951431" y="947005"/>
                    <a:pt x="1962789" y="935648"/>
                    <a:pt x="1974146" y="935648"/>
                  </a:cubicBezTo>
                  <a:close/>
                  <a:moveTo>
                    <a:pt x="7889578" y="935037"/>
                  </a:moveTo>
                  <a:cubicBezTo>
                    <a:pt x="7897250" y="938874"/>
                    <a:pt x="7912596" y="950383"/>
                    <a:pt x="7916433" y="961893"/>
                  </a:cubicBezTo>
                  <a:cubicBezTo>
                    <a:pt x="7924106" y="973402"/>
                    <a:pt x="7920270" y="981075"/>
                    <a:pt x="7912596" y="981075"/>
                  </a:cubicBezTo>
                  <a:cubicBezTo>
                    <a:pt x="7901087" y="977239"/>
                    <a:pt x="7889578" y="969566"/>
                    <a:pt x="7881904" y="958056"/>
                  </a:cubicBezTo>
                  <a:cubicBezTo>
                    <a:pt x="7878068" y="942710"/>
                    <a:pt x="7878068" y="935037"/>
                    <a:pt x="7889578" y="935037"/>
                  </a:cubicBezTo>
                  <a:close/>
                  <a:moveTo>
                    <a:pt x="6438927" y="935037"/>
                  </a:moveTo>
                  <a:cubicBezTo>
                    <a:pt x="6450184" y="935037"/>
                    <a:pt x="6457689" y="946294"/>
                    <a:pt x="6461441" y="957551"/>
                  </a:cubicBezTo>
                  <a:cubicBezTo>
                    <a:pt x="6465193" y="968808"/>
                    <a:pt x="6461441" y="976312"/>
                    <a:pt x="6450184" y="976312"/>
                  </a:cubicBezTo>
                  <a:cubicBezTo>
                    <a:pt x="6438927" y="976312"/>
                    <a:pt x="6431423" y="965055"/>
                    <a:pt x="6427671" y="953798"/>
                  </a:cubicBezTo>
                  <a:cubicBezTo>
                    <a:pt x="6423918" y="942542"/>
                    <a:pt x="6427671" y="935037"/>
                    <a:pt x="6438927" y="935037"/>
                  </a:cubicBezTo>
                  <a:close/>
                  <a:moveTo>
                    <a:pt x="3014753" y="935037"/>
                  </a:moveTo>
                  <a:cubicBezTo>
                    <a:pt x="3022426" y="935037"/>
                    <a:pt x="3029844" y="942710"/>
                    <a:pt x="3022426" y="954220"/>
                  </a:cubicBezTo>
                  <a:cubicBezTo>
                    <a:pt x="3018589" y="965729"/>
                    <a:pt x="3007080" y="977239"/>
                    <a:pt x="2999407" y="977239"/>
                  </a:cubicBezTo>
                  <a:cubicBezTo>
                    <a:pt x="2987899" y="981075"/>
                    <a:pt x="2984062" y="969566"/>
                    <a:pt x="2987899" y="958056"/>
                  </a:cubicBezTo>
                  <a:cubicBezTo>
                    <a:pt x="2991735" y="946547"/>
                    <a:pt x="3003244" y="935037"/>
                    <a:pt x="3014753" y="935037"/>
                  </a:cubicBezTo>
                  <a:close/>
                  <a:moveTo>
                    <a:pt x="8692700" y="932391"/>
                  </a:moveTo>
                  <a:cubicBezTo>
                    <a:pt x="8700271" y="932391"/>
                    <a:pt x="8715414" y="943504"/>
                    <a:pt x="8722985" y="954616"/>
                  </a:cubicBezTo>
                  <a:cubicBezTo>
                    <a:pt x="8730556" y="965729"/>
                    <a:pt x="8730556" y="973137"/>
                    <a:pt x="8719199" y="973137"/>
                  </a:cubicBezTo>
                  <a:cubicBezTo>
                    <a:pt x="8711628" y="973137"/>
                    <a:pt x="8696485" y="962025"/>
                    <a:pt x="8688914" y="950912"/>
                  </a:cubicBezTo>
                  <a:cubicBezTo>
                    <a:pt x="8681343" y="936095"/>
                    <a:pt x="8685129" y="928687"/>
                    <a:pt x="8692700" y="932391"/>
                  </a:cubicBezTo>
                  <a:close/>
                  <a:moveTo>
                    <a:pt x="7837648" y="932391"/>
                  </a:moveTo>
                  <a:cubicBezTo>
                    <a:pt x="7845220" y="932391"/>
                    <a:pt x="7856577" y="943504"/>
                    <a:pt x="7864148" y="954616"/>
                  </a:cubicBezTo>
                  <a:cubicBezTo>
                    <a:pt x="7871719" y="965729"/>
                    <a:pt x="7867933" y="973137"/>
                    <a:pt x="7860362" y="973137"/>
                  </a:cubicBezTo>
                  <a:cubicBezTo>
                    <a:pt x="7849005" y="973137"/>
                    <a:pt x="7837648" y="962025"/>
                    <a:pt x="7830077" y="950912"/>
                  </a:cubicBezTo>
                  <a:cubicBezTo>
                    <a:pt x="7822506" y="939800"/>
                    <a:pt x="7826292" y="928687"/>
                    <a:pt x="7837648" y="932391"/>
                  </a:cubicBezTo>
                  <a:close/>
                  <a:moveTo>
                    <a:pt x="3070589" y="932391"/>
                  </a:moveTo>
                  <a:cubicBezTo>
                    <a:pt x="3081702" y="928687"/>
                    <a:pt x="3085406" y="939800"/>
                    <a:pt x="3081702" y="950912"/>
                  </a:cubicBezTo>
                  <a:cubicBezTo>
                    <a:pt x="3074293" y="962025"/>
                    <a:pt x="3063181" y="973137"/>
                    <a:pt x="3055772" y="973137"/>
                  </a:cubicBezTo>
                  <a:cubicBezTo>
                    <a:pt x="3044660" y="973137"/>
                    <a:pt x="3040956" y="965729"/>
                    <a:pt x="3044660" y="954616"/>
                  </a:cubicBezTo>
                  <a:cubicBezTo>
                    <a:pt x="3048364" y="943504"/>
                    <a:pt x="3059477" y="932391"/>
                    <a:pt x="3070589" y="932391"/>
                  </a:cubicBezTo>
                  <a:close/>
                  <a:moveTo>
                    <a:pt x="9042764" y="931862"/>
                  </a:moveTo>
                  <a:cubicBezTo>
                    <a:pt x="9053877" y="931862"/>
                    <a:pt x="9064989" y="942975"/>
                    <a:pt x="9072398" y="954087"/>
                  </a:cubicBezTo>
                  <a:cubicBezTo>
                    <a:pt x="9079806" y="968904"/>
                    <a:pt x="9079806" y="976312"/>
                    <a:pt x="9072398" y="972608"/>
                  </a:cubicBezTo>
                  <a:cubicBezTo>
                    <a:pt x="9064989" y="972608"/>
                    <a:pt x="9050173" y="961495"/>
                    <a:pt x="9042764" y="950383"/>
                  </a:cubicBezTo>
                  <a:cubicBezTo>
                    <a:pt x="9035356" y="939270"/>
                    <a:pt x="9035356" y="931862"/>
                    <a:pt x="9042764" y="931862"/>
                  </a:cubicBezTo>
                  <a:close/>
                  <a:moveTo>
                    <a:pt x="7264102" y="931862"/>
                  </a:moveTo>
                  <a:cubicBezTo>
                    <a:pt x="7275612" y="931862"/>
                    <a:pt x="7287122" y="942975"/>
                    <a:pt x="7294794" y="954087"/>
                  </a:cubicBezTo>
                  <a:cubicBezTo>
                    <a:pt x="7298631" y="965200"/>
                    <a:pt x="7294794" y="976312"/>
                    <a:pt x="7283285" y="972608"/>
                  </a:cubicBezTo>
                  <a:cubicBezTo>
                    <a:pt x="7275612" y="972608"/>
                    <a:pt x="7264102" y="965200"/>
                    <a:pt x="7256430" y="950383"/>
                  </a:cubicBezTo>
                  <a:cubicBezTo>
                    <a:pt x="7252593" y="939270"/>
                    <a:pt x="7256430" y="931862"/>
                    <a:pt x="7264102" y="931862"/>
                  </a:cubicBezTo>
                  <a:close/>
                  <a:moveTo>
                    <a:pt x="6382776" y="931862"/>
                  </a:moveTo>
                  <a:cubicBezTo>
                    <a:pt x="6390449" y="931862"/>
                    <a:pt x="6401958" y="942975"/>
                    <a:pt x="6405795" y="954087"/>
                  </a:cubicBezTo>
                  <a:cubicBezTo>
                    <a:pt x="6409631" y="965200"/>
                    <a:pt x="6401958" y="976312"/>
                    <a:pt x="6394285" y="972608"/>
                  </a:cubicBezTo>
                  <a:cubicBezTo>
                    <a:pt x="6382776" y="972608"/>
                    <a:pt x="6371266" y="965200"/>
                    <a:pt x="6367430" y="950383"/>
                  </a:cubicBezTo>
                  <a:cubicBezTo>
                    <a:pt x="6363593" y="939270"/>
                    <a:pt x="6371266" y="931862"/>
                    <a:pt x="6382776" y="931862"/>
                  </a:cubicBezTo>
                  <a:close/>
                  <a:moveTo>
                    <a:pt x="1589916" y="931862"/>
                  </a:moveTo>
                  <a:cubicBezTo>
                    <a:pt x="1597488" y="931862"/>
                    <a:pt x="1601274" y="939270"/>
                    <a:pt x="1593702" y="950383"/>
                  </a:cubicBezTo>
                  <a:cubicBezTo>
                    <a:pt x="1586130" y="965200"/>
                    <a:pt x="1574773" y="972608"/>
                    <a:pt x="1563415" y="976312"/>
                  </a:cubicBezTo>
                  <a:cubicBezTo>
                    <a:pt x="1555843" y="976312"/>
                    <a:pt x="1552057" y="968904"/>
                    <a:pt x="1559629" y="957791"/>
                  </a:cubicBezTo>
                  <a:cubicBezTo>
                    <a:pt x="1567200" y="946679"/>
                    <a:pt x="1582345" y="935566"/>
                    <a:pt x="1589916" y="931862"/>
                  </a:cubicBezTo>
                  <a:close/>
                  <a:moveTo>
                    <a:pt x="7211848" y="928687"/>
                  </a:moveTo>
                  <a:cubicBezTo>
                    <a:pt x="7219256" y="928687"/>
                    <a:pt x="7230368" y="939944"/>
                    <a:pt x="7237777" y="951201"/>
                  </a:cubicBezTo>
                  <a:cubicBezTo>
                    <a:pt x="7241481" y="962458"/>
                    <a:pt x="7237777" y="969962"/>
                    <a:pt x="7230368" y="969962"/>
                  </a:cubicBezTo>
                  <a:cubicBezTo>
                    <a:pt x="7219256" y="969962"/>
                    <a:pt x="7208144" y="958705"/>
                    <a:pt x="7200735" y="947448"/>
                  </a:cubicBezTo>
                  <a:cubicBezTo>
                    <a:pt x="7197031" y="936192"/>
                    <a:pt x="7200735" y="928687"/>
                    <a:pt x="7211848" y="928687"/>
                  </a:cubicBezTo>
                  <a:close/>
                  <a:moveTo>
                    <a:pt x="6323039" y="928687"/>
                  </a:moveTo>
                  <a:cubicBezTo>
                    <a:pt x="6334296" y="928687"/>
                    <a:pt x="6345553" y="939800"/>
                    <a:pt x="6349305" y="950912"/>
                  </a:cubicBezTo>
                  <a:cubicBezTo>
                    <a:pt x="6349305" y="962025"/>
                    <a:pt x="6345553" y="973137"/>
                    <a:pt x="6334296" y="973137"/>
                  </a:cubicBezTo>
                  <a:cubicBezTo>
                    <a:pt x="6323039" y="969433"/>
                    <a:pt x="6315535" y="962025"/>
                    <a:pt x="6311783" y="950912"/>
                  </a:cubicBezTo>
                  <a:cubicBezTo>
                    <a:pt x="6308030" y="939800"/>
                    <a:pt x="6315535" y="928687"/>
                    <a:pt x="6323039" y="928687"/>
                  </a:cubicBezTo>
                  <a:close/>
                  <a:moveTo>
                    <a:pt x="8273752" y="927761"/>
                  </a:moveTo>
                  <a:cubicBezTo>
                    <a:pt x="8281426" y="927761"/>
                    <a:pt x="8296772" y="939270"/>
                    <a:pt x="8304444" y="950780"/>
                  </a:cubicBezTo>
                  <a:cubicBezTo>
                    <a:pt x="8308281" y="962289"/>
                    <a:pt x="8308281" y="969962"/>
                    <a:pt x="8300608" y="969962"/>
                  </a:cubicBezTo>
                  <a:cubicBezTo>
                    <a:pt x="8289098" y="969962"/>
                    <a:pt x="8277589" y="958453"/>
                    <a:pt x="8269916" y="946943"/>
                  </a:cubicBezTo>
                  <a:cubicBezTo>
                    <a:pt x="8262243" y="935434"/>
                    <a:pt x="8262243" y="923924"/>
                    <a:pt x="8273752" y="927761"/>
                  </a:cubicBezTo>
                  <a:close/>
                  <a:moveTo>
                    <a:pt x="6265889" y="927761"/>
                  </a:moveTo>
                  <a:cubicBezTo>
                    <a:pt x="6273394" y="927761"/>
                    <a:pt x="6284651" y="935434"/>
                    <a:pt x="6288403" y="946943"/>
                  </a:cubicBezTo>
                  <a:cubicBezTo>
                    <a:pt x="6292155" y="962289"/>
                    <a:pt x="6284651" y="969962"/>
                    <a:pt x="6277146" y="969962"/>
                  </a:cubicBezTo>
                  <a:cubicBezTo>
                    <a:pt x="6265889" y="969962"/>
                    <a:pt x="6254633" y="958453"/>
                    <a:pt x="6250880" y="946943"/>
                  </a:cubicBezTo>
                  <a:cubicBezTo>
                    <a:pt x="6250880" y="935434"/>
                    <a:pt x="6254633" y="923924"/>
                    <a:pt x="6265889" y="927761"/>
                  </a:cubicBezTo>
                  <a:close/>
                  <a:moveTo>
                    <a:pt x="2026772" y="927761"/>
                  </a:moveTo>
                  <a:cubicBezTo>
                    <a:pt x="2034179" y="923924"/>
                    <a:pt x="2037883" y="935434"/>
                    <a:pt x="2030476" y="946943"/>
                  </a:cubicBezTo>
                  <a:cubicBezTo>
                    <a:pt x="2026772" y="958453"/>
                    <a:pt x="2011957" y="969962"/>
                    <a:pt x="2004550" y="969962"/>
                  </a:cubicBezTo>
                  <a:cubicBezTo>
                    <a:pt x="1993438" y="969962"/>
                    <a:pt x="1993438" y="962289"/>
                    <a:pt x="1997142" y="950780"/>
                  </a:cubicBezTo>
                  <a:cubicBezTo>
                    <a:pt x="2004550" y="939270"/>
                    <a:pt x="2015660" y="927761"/>
                    <a:pt x="2026772" y="927761"/>
                  </a:cubicBezTo>
                  <a:close/>
                  <a:moveTo>
                    <a:pt x="7155227" y="924454"/>
                  </a:moveTo>
                  <a:cubicBezTo>
                    <a:pt x="7162900" y="924454"/>
                    <a:pt x="7178246" y="931863"/>
                    <a:pt x="7182083" y="946679"/>
                  </a:cubicBezTo>
                  <a:cubicBezTo>
                    <a:pt x="7185919" y="957792"/>
                    <a:pt x="7182083" y="965200"/>
                    <a:pt x="7174410" y="965200"/>
                  </a:cubicBezTo>
                  <a:cubicBezTo>
                    <a:pt x="7162900" y="965200"/>
                    <a:pt x="7151391" y="954088"/>
                    <a:pt x="7147554" y="942975"/>
                  </a:cubicBezTo>
                  <a:cubicBezTo>
                    <a:pt x="7139881" y="931863"/>
                    <a:pt x="7143718" y="920750"/>
                    <a:pt x="7155227" y="924454"/>
                  </a:cubicBezTo>
                  <a:close/>
                  <a:moveTo>
                    <a:pt x="8993816" y="924453"/>
                  </a:moveTo>
                  <a:cubicBezTo>
                    <a:pt x="9005326" y="924453"/>
                    <a:pt x="9016835" y="935566"/>
                    <a:pt x="9024508" y="946678"/>
                  </a:cubicBezTo>
                  <a:cubicBezTo>
                    <a:pt x="9032181" y="957791"/>
                    <a:pt x="9032181" y="965199"/>
                    <a:pt x="9024508" y="965199"/>
                  </a:cubicBezTo>
                  <a:cubicBezTo>
                    <a:pt x="9016835" y="965199"/>
                    <a:pt x="9001489" y="954087"/>
                    <a:pt x="8993816" y="942974"/>
                  </a:cubicBezTo>
                  <a:cubicBezTo>
                    <a:pt x="8986143" y="928157"/>
                    <a:pt x="8986143" y="920749"/>
                    <a:pt x="8993816" y="924453"/>
                  </a:cubicBezTo>
                  <a:close/>
                  <a:moveTo>
                    <a:pt x="7780040" y="923925"/>
                  </a:moveTo>
                  <a:cubicBezTo>
                    <a:pt x="7791550" y="923925"/>
                    <a:pt x="7803060" y="935435"/>
                    <a:pt x="7810732" y="946944"/>
                  </a:cubicBezTo>
                  <a:cubicBezTo>
                    <a:pt x="7814569" y="958454"/>
                    <a:pt x="7814569" y="969963"/>
                    <a:pt x="7803060" y="966127"/>
                  </a:cubicBezTo>
                  <a:cubicBezTo>
                    <a:pt x="7795386" y="966127"/>
                    <a:pt x="7780040" y="954617"/>
                    <a:pt x="7776204" y="943108"/>
                  </a:cubicBezTo>
                  <a:cubicBezTo>
                    <a:pt x="7768531" y="931598"/>
                    <a:pt x="7772368" y="923925"/>
                    <a:pt x="7780040" y="923925"/>
                  </a:cubicBezTo>
                  <a:close/>
                  <a:moveTo>
                    <a:pt x="3127210" y="923925"/>
                  </a:moveTo>
                  <a:cubicBezTo>
                    <a:pt x="3138719" y="923925"/>
                    <a:pt x="3142556" y="931598"/>
                    <a:pt x="3138719" y="943108"/>
                  </a:cubicBezTo>
                  <a:cubicBezTo>
                    <a:pt x="3134883" y="958454"/>
                    <a:pt x="3123373" y="966127"/>
                    <a:pt x="3111864" y="969963"/>
                  </a:cubicBezTo>
                  <a:cubicBezTo>
                    <a:pt x="3100354" y="969963"/>
                    <a:pt x="3096518" y="958454"/>
                    <a:pt x="3100354" y="946944"/>
                  </a:cubicBezTo>
                  <a:cubicBezTo>
                    <a:pt x="3104191" y="935435"/>
                    <a:pt x="3115700" y="927762"/>
                    <a:pt x="3127210" y="923925"/>
                  </a:cubicBezTo>
                  <a:close/>
                  <a:moveTo>
                    <a:pt x="6205564" y="923924"/>
                  </a:moveTo>
                  <a:cubicBezTo>
                    <a:pt x="6216821" y="923924"/>
                    <a:pt x="6228078" y="935181"/>
                    <a:pt x="6231830" y="946438"/>
                  </a:cubicBezTo>
                  <a:cubicBezTo>
                    <a:pt x="6231830" y="957695"/>
                    <a:pt x="6228078" y="965199"/>
                    <a:pt x="6216821" y="965199"/>
                  </a:cubicBezTo>
                  <a:cubicBezTo>
                    <a:pt x="6205564" y="965199"/>
                    <a:pt x="6198060" y="953942"/>
                    <a:pt x="6194308" y="942685"/>
                  </a:cubicBezTo>
                  <a:cubicBezTo>
                    <a:pt x="6190555" y="931429"/>
                    <a:pt x="6198060" y="923924"/>
                    <a:pt x="6205564" y="923924"/>
                  </a:cubicBezTo>
                  <a:close/>
                  <a:moveTo>
                    <a:pt x="1642673" y="923924"/>
                  </a:moveTo>
                  <a:cubicBezTo>
                    <a:pt x="1650000" y="923924"/>
                    <a:pt x="1653664" y="931597"/>
                    <a:pt x="1646337" y="943107"/>
                  </a:cubicBezTo>
                  <a:cubicBezTo>
                    <a:pt x="1639009" y="954616"/>
                    <a:pt x="1624354" y="966126"/>
                    <a:pt x="1617027" y="969962"/>
                  </a:cubicBezTo>
                  <a:cubicBezTo>
                    <a:pt x="1609699" y="969962"/>
                    <a:pt x="1606036" y="962289"/>
                    <a:pt x="1613364" y="950780"/>
                  </a:cubicBezTo>
                  <a:cubicBezTo>
                    <a:pt x="1620691" y="935434"/>
                    <a:pt x="1631682" y="927761"/>
                    <a:pt x="1642673" y="923924"/>
                  </a:cubicBezTo>
                  <a:close/>
                  <a:moveTo>
                    <a:pt x="3183301" y="920750"/>
                  </a:moveTo>
                  <a:cubicBezTo>
                    <a:pt x="3194414" y="920750"/>
                    <a:pt x="3198118" y="928255"/>
                    <a:pt x="3194414" y="939511"/>
                  </a:cubicBezTo>
                  <a:cubicBezTo>
                    <a:pt x="3190709" y="950768"/>
                    <a:pt x="3179597" y="962025"/>
                    <a:pt x="3168484" y="962025"/>
                  </a:cubicBezTo>
                  <a:cubicBezTo>
                    <a:pt x="3161076" y="962025"/>
                    <a:pt x="3153668" y="954521"/>
                    <a:pt x="3157372" y="943264"/>
                  </a:cubicBezTo>
                  <a:cubicBezTo>
                    <a:pt x="3161076" y="932007"/>
                    <a:pt x="3172189" y="920750"/>
                    <a:pt x="3183301" y="920750"/>
                  </a:cubicBezTo>
                  <a:close/>
                  <a:moveTo>
                    <a:pt x="8643242" y="920749"/>
                  </a:moveTo>
                  <a:cubicBezTo>
                    <a:pt x="8650651" y="924453"/>
                    <a:pt x="8661763" y="935566"/>
                    <a:pt x="8669172" y="946678"/>
                  </a:cubicBezTo>
                  <a:cubicBezTo>
                    <a:pt x="8676580" y="957791"/>
                    <a:pt x="8676580" y="965199"/>
                    <a:pt x="8669172" y="965199"/>
                  </a:cubicBezTo>
                  <a:cubicBezTo>
                    <a:pt x="8658059" y="961495"/>
                    <a:pt x="8646947" y="954087"/>
                    <a:pt x="8639538" y="939270"/>
                  </a:cubicBezTo>
                  <a:cubicBezTo>
                    <a:pt x="8632130" y="928157"/>
                    <a:pt x="8632130" y="920749"/>
                    <a:pt x="8643242" y="920749"/>
                  </a:cubicBezTo>
                  <a:close/>
                  <a:moveTo>
                    <a:pt x="6148414" y="920749"/>
                  </a:moveTo>
                  <a:cubicBezTo>
                    <a:pt x="6159671" y="920749"/>
                    <a:pt x="6167176" y="931862"/>
                    <a:pt x="6170928" y="942974"/>
                  </a:cubicBezTo>
                  <a:cubicBezTo>
                    <a:pt x="6174680" y="954087"/>
                    <a:pt x="6167176" y="965199"/>
                    <a:pt x="6159671" y="961495"/>
                  </a:cubicBezTo>
                  <a:cubicBezTo>
                    <a:pt x="6148414" y="961495"/>
                    <a:pt x="6137158" y="954087"/>
                    <a:pt x="6133405" y="942974"/>
                  </a:cubicBezTo>
                  <a:cubicBezTo>
                    <a:pt x="6133405" y="928157"/>
                    <a:pt x="6137158" y="920749"/>
                    <a:pt x="6148414" y="920749"/>
                  </a:cubicBezTo>
                  <a:close/>
                  <a:moveTo>
                    <a:pt x="8221212" y="919824"/>
                  </a:moveTo>
                  <a:cubicBezTo>
                    <a:pt x="8228783" y="919824"/>
                    <a:pt x="8243926" y="931333"/>
                    <a:pt x="8251497" y="942843"/>
                  </a:cubicBezTo>
                  <a:cubicBezTo>
                    <a:pt x="8259068" y="954352"/>
                    <a:pt x="8255282" y="962025"/>
                    <a:pt x="8247711" y="962025"/>
                  </a:cubicBezTo>
                  <a:cubicBezTo>
                    <a:pt x="8236354" y="962025"/>
                    <a:pt x="8224997" y="950516"/>
                    <a:pt x="8217426" y="939006"/>
                  </a:cubicBezTo>
                  <a:cubicBezTo>
                    <a:pt x="8209855" y="927497"/>
                    <a:pt x="8213641" y="915987"/>
                    <a:pt x="8221212" y="919824"/>
                  </a:cubicBezTo>
                  <a:close/>
                  <a:moveTo>
                    <a:pt x="6092563" y="919824"/>
                  </a:moveTo>
                  <a:cubicBezTo>
                    <a:pt x="6100357" y="919824"/>
                    <a:pt x="6112047" y="927497"/>
                    <a:pt x="6115943" y="939006"/>
                  </a:cubicBezTo>
                  <a:cubicBezTo>
                    <a:pt x="6115943" y="950516"/>
                    <a:pt x="6112047" y="962025"/>
                    <a:pt x="6100357" y="962025"/>
                  </a:cubicBezTo>
                  <a:cubicBezTo>
                    <a:pt x="6088667" y="962025"/>
                    <a:pt x="6080874" y="950516"/>
                    <a:pt x="6076977" y="939006"/>
                  </a:cubicBezTo>
                  <a:cubicBezTo>
                    <a:pt x="6073080" y="927497"/>
                    <a:pt x="6080874" y="915987"/>
                    <a:pt x="6092563" y="919824"/>
                  </a:cubicBezTo>
                  <a:close/>
                  <a:moveTo>
                    <a:pt x="2080346" y="919824"/>
                  </a:moveTo>
                  <a:cubicBezTo>
                    <a:pt x="2091855" y="915987"/>
                    <a:pt x="2091855" y="927497"/>
                    <a:pt x="2088017" y="939006"/>
                  </a:cubicBezTo>
                  <a:cubicBezTo>
                    <a:pt x="2080346" y="950516"/>
                    <a:pt x="2068837" y="962025"/>
                    <a:pt x="2057329" y="962025"/>
                  </a:cubicBezTo>
                  <a:cubicBezTo>
                    <a:pt x="2049657" y="962025"/>
                    <a:pt x="2045820" y="954352"/>
                    <a:pt x="2053492" y="942843"/>
                  </a:cubicBezTo>
                  <a:cubicBezTo>
                    <a:pt x="2057329" y="931333"/>
                    <a:pt x="2072674" y="919824"/>
                    <a:pt x="2080346" y="919824"/>
                  </a:cubicBezTo>
                  <a:close/>
                  <a:moveTo>
                    <a:pt x="7727652" y="915987"/>
                  </a:moveTo>
                  <a:cubicBezTo>
                    <a:pt x="7735326" y="919824"/>
                    <a:pt x="7750672" y="927497"/>
                    <a:pt x="7754508" y="939006"/>
                  </a:cubicBezTo>
                  <a:cubicBezTo>
                    <a:pt x="7762181" y="954352"/>
                    <a:pt x="7758344" y="962025"/>
                    <a:pt x="7750672" y="962025"/>
                  </a:cubicBezTo>
                  <a:cubicBezTo>
                    <a:pt x="7739162" y="958189"/>
                    <a:pt x="7727652" y="950516"/>
                    <a:pt x="7719980" y="935170"/>
                  </a:cubicBezTo>
                  <a:cubicBezTo>
                    <a:pt x="7716143" y="923660"/>
                    <a:pt x="7719980" y="915987"/>
                    <a:pt x="7727652" y="915987"/>
                  </a:cubicBezTo>
                  <a:close/>
                  <a:moveTo>
                    <a:pt x="7098077" y="915987"/>
                  </a:moveTo>
                  <a:cubicBezTo>
                    <a:pt x="7109587" y="915987"/>
                    <a:pt x="7121096" y="927497"/>
                    <a:pt x="7124933" y="939006"/>
                  </a:cubicBezTo>
                  <a:cubicBezTo>
                    <a:pt x="7128769" y="950516"/>
                    <a:pt x="7124933" y="962025"/>
                    <a:pt x="7117260" y="958189"/>
                  </a:cubicBezTo>
                  <a:cubicBezTo>
                    <a:pt x="7105750" y="958189"/>
                    <a:pt x="7094241" y="950516"/>
                    <a:pt x="7090404" y="935170"/>
                  </a:cubicBezTo>
                  <a:cubicBezTo>
                    <a:pt x="7082731" y="923660"/>
                    <a:pt x="7086568" y="915987"/>
                    <a:pt x="7098077" y="915987"/>
                  </a:cubicBezTo>
                  <a:close/>
                  <a:moveTo>
                    <a:pt x="6032527" y="915987"/>
                  </a:moveTo>
                  <a:cubicBezTo>
                    <a:pt x="6043784" y="915987"/>
                    <a:pt x="6051289" y="927677"/>
                    <a:pt x="6055041" y="939367"/>
                  </a:cubicBezTo>
                  <a:cubicBezTo>
                    <a:pt x="6058793" y="951057"/>
                    <a:pt x="6051289" y="958850"/>
                    <a:pt x="6040032" y="958850"/>
                  </a:cubicBezTo>
                  <a:cubicBezTo>
                    <a:pt x="6032527" y="958850"/>
                    <a:pt x="6021271" y="947160"/>
                    <a:pt x="6017518" y="935470"/>
                  </a:cubicBezTo>
                  <a:cubicBezTo>
                    <a:pt x="6017518" y="923780"/>
                    <a:pt x="6021271" y="915987"/>
                    <a:pt x="6032527" y="915987"/>
                  </a:cubicBezTo>
                  <a:close/>
                  <a:moveTo>
                    <a:pt x="1695471" y="915987"/>
                  </a:moveTo>
                  <a:cubicBezTo>
                    <a:pt x="1702879" y="915987"/>
                    <a:pt x="1702879" y="923660"/>
                    <a:pt x="1699175" y="935170"/>
                  </a:cubicBezTo>
                  <a:cubicBezTo>
                    <a:pt x="1691766" y="946679"/>
                    <a:pt x="1676949" y="958189"/>
                    <a:pt x="1669540" y="958189"/>
                  </a:cubicBezTo>
                  <a:cubicBezTo>
                    <a:pt x="1662131" y="962025"/>
                    <a:pt x="1658427" y="950516"/>
                    <a:pt x="1665836" y="939006"/>
                  </a:cubicBezTo>
                  <a:cubicBezTo>
                    <a:pt x="1673245" y="927497"/>
                    <a:pt x="1684358" y="915987"/>
                    <a:pt x="1695471" y="915987"/>
                  </a:cubicBezTo>
                  <a:close/>
                  <a:moveTo>
                    <a:pt x="8168825" y="913341"/>
                  </a:moveTo>
                  <a:cubicBezTo>
                    <a:pt x="8180182" y="913341"/>
                    <a:pt x="8191539" y="924454"/>
                    <a:pt x="8199110" y="935566"/>
                  </a:cubicBezTo>
                  <a:cubicBezTo>
                    <a:pt x="8206681" y="946679"/>
                    <a:pt x="8202895" y="954087"/>
                    <a:pt x="8195324" y="954087"/>
                  </a:cubicBezTo>
                  <a:cubicBezTo>
                    <a:pt x="8183967" y="954087"/>
                    <a:pt x="8172610" y="942975"/>
                    <a:pt x="8165039" y="931862"/>
                  </a:cubicBezTo>
                  <a:cubicBezTo>
                    <a:pt x="8157468" y="920750"/>
                    <a:pt x="8161254" y="909637"/>
                    <a:pt x="8168825" y="913341"/>
                  </a:cubicBezTo>
                  <a:close/>
                  <a:moveTo>
                    <a:pt x="7675235" y="913341"/>
                  </a:moveTo>
                  <a:cubicBezTo>
                    <a:pt x="7682562" y="913341"/>
                    <a:pt x="7693552" y="924454"/>
                    <a:pt x="7700879" y="935566"/>
                  </a:cubicBezTo>
                  <a:cubicBezTo>
                    <a:pt x="7708206" y="946679"/>
                    <a:pt x="7704543" y="954087"/>
                    <a:pt x="7693552" y="954087"/>
                  </a:cubicBezTo>
                  <a:cubicBezTo>
                    <a:pt x="7686225" y="954087"/>
                    <a:pt x="7675235" y="942975"/>
                    <a:pt x="7667908" y="931862"/>
                  </a:cubicBezTo>
                  <a:cubicBezTo>
                    <a:pt x="7660581" y="920750"/>
                    <a:pt x="7664244" y="909637"/>
                    <a:pt x="7675235" y="913341"/>
                  </a:cubicBezTo>
                  <a:close/>
                  <a:moveTo>
                    <a:pt x="8944604" y="912812"/>
                  </a:moveTo>
                  <a:cubicBezTo>
                    <a:pt x="8956114" y="916649"/>
                    <a:pt x="8967623" y="928158"/>
                    <a:pt x="8975296" y="939668"/>
                  </a:cubicBezTo>
                  <a:cubicBezTo>
                    <a:pt x="8982969" y="951177"/>
                    <a:pt x="8982969" y="958850"/>
                    <a:pt x="8975296" y="958850"/>
                  </a:cubicBezTo>
                  <a:cubicBezTo>
                    <a:pt x="8967623" y="955014"/>
                    <a:pt x="8952277" y="943504"/>
                    <a:pt x="8944604" y="931995"/>
                  </a:cubicBezTo>
                  <a:cubicBezTo>
                    <a:pt x="8936931" y="920485"/>
                    <a:pt x="8936931" y="912812"/>
                    <a:pt x="8944604" y="912812"/>
                  </a:cubicBezTo>
                  <a:close/>
                  <a:moveTo>
                    <a:pt x="8590591" y="912812"/>
                  </a:moveTo>
                  <a:cubicBezTo>
                    <a:pt x="8598264" y="916649"/>
                    <a:pt x="8613610" y="928158"/>
                    <a:pt x="8621283" y="939668"/>
                  </a:cubicBezTo>
                  <a:cubicBezTo>
                    <a:pt x="8628956" y="951177"/>
                    <a:pt x="8628956" y="958850"/>
                    <a:pt x="8617446" y="958850"/>
                  </a:cubicBezTo>
                  <a:cubicBezTo>
                    <a:pt x="8609774" y="955014"/>
                    <a:pt x="8594428" y="943504"/>
                    <a:pt x="8590591" y="931995"/>
                  </a:cubicBezTo>
                  <a:cubicBezTo>
                    <a:pt x="8582918" y="920485"/>
                    <a:pt x="8582918" y="912812"/>
                    <a:pt x="8590591" y="912812"/>
                  </a:cubicBezTo>
                  <a:close/>
                  <a:moveTo>
                    <a:pt x="7041600" y="912812"/>
                  </a:moveTo>
                  <a:cubicBezTo>
                    <a:pt x="7052857" y="912812"/>
                    <a:pt x="7064114" y="924069"/>
                    <a:pt x="7067866" y="935326"/>
                  </a:cubicBezTo>
                  <a:cubicBezTo>
                    <a:pt x="7071618" y="946583"/>
                    <a:pt x="7067866" y="954087"/>
                    <a:pt x="7060361" y="954087"/>
                  </a:cubicBezTo>
                  <a:cubicBezTo>
                    <a:pt x="7049105" y="954087"/>
                    <a:pt x="7037848" y="942830"/>
                    <a:pt x="7034096" y="931573"/>
                  </a:cubicBezTo>
                  <a:cubicBezTo>
                    <a:pt x="7030343" y="920317"/>
                    <a:pt x="7034096" y="912812"/>
                    <a:pt x="7041600" y="912812"/>
                  </a:cubicBezTo>
                  <a:close/>
                  <a:moveTo>
                    <a:pt x="5975955" y="912812"/>
                  </a:moveTo>
                  <a:cubicBezTo>
                    <a:pt x="5983459" y="912812"/>
                    <a:pt x="5994716" y="924322"/>
                    <a:pt x="5998468" y="935831"/>
                  </a:cubicBezTo>
                  <a:cubicBezTo>
                    <a:pt x="5998468" y="947341"/>
                    <a:pt x="5994716" y="958850"/>
                    <a:pt x="5983459" y="958850"/>
                  </a:cubicBezTo>
                  <a:cubicBezTo>
                    <a:pt x="5972202" y="955014"/>
                    <a:pt x="5960946" y="947341"/>
                    <a:pt x="5960946" y="935831"/>
                  </a:cubicBezTo>
                  <a:cubicBezTo>
                    <a:pt x="5957193" y="924322"/>
                    <a:pt x="5964698" y="912812"/>
                    <a:pt x="5975955" y="912812"/>
                  </a:cubicBezTo>
                  <a:close/>
                  <a:moveTo>
                    <a:pt x="5915052" y="912812"/>
                  </a:moveTo>
                  <a:cubicBezTo>
                    <a:pt x="5926309" y="912812"/>
                    <a:pt x="5933814" y="924069"/>
                    <a:pt x="5937566" y="935326"/>
                  </a:cubicBezTo>
                  <a:cubicBezTo>
                    <a:pt x="5941318" y="946583"/>
                    <a:pt x="5933814" y="954087"/>
                    <a:pt x="5922557" y="954087"/>
                  </a:cubicBezTo>
                  <a:cubicBezTo>
                    <a:pt x="5911300" y="954087"/>
                    <a:pt x="5903796" y="942830"/>
                    <a:pt x="5900043" y="931573"/>
                  </a:cubicBezTo>
                  <a:cubicBezTo>
                    <a:pt x="5900043" y="920317"/>
                    <a:pt x="5903796" y="912812"/>
                    <a:pt x="5915052" y="912812"/>
                  </a:cubicBezTo>
                  <a:close/>
                  <a:moveTo>
                    <a:pt x="2132733" y="912812"/>
                  </a:moveTo>
                  <a:cubicBezTo>
                    <a:pt x="2144240" y="912812"/>
                    <a:pt x="2144240" y="920317"/>
                    <a:pt x="2140403" y="931573"/>
                  </a:cubicBezTo>
                  <a:cubicBezTo>
                    <a:pt x="2132733" y="942830"/>
                    <a:pt x="2121222" y="954087"/>
                    <a:pt x="2109714" y="954087"/>
                  </a:cubicBezTo>
                  <a:cubicBezTo>
                    <a:pt x="2102041" y="954087"/>
                    <a:pt x="2098205" y="946583"/>
                    <a:pt x="2105881" y="935326"/>
                  </a:cubicBezTo>
                  <a:cubicBezTo>
                    <a:pt x="2109714" y="924069"/>
                    <a:pt x="2125058" y="912812"/>
                    <a:pt x="2132733" y="912812"/>
                  </a:cubicBezTo>
                  <a:close/>
                  <a:moveTo>
                    <a:pt x="6986038" y="909637"/>
                  </a:moveTo>
                  <a:cubicBezTo>
                    <a:pt x="6997295" y="909637"/>
                    <a:pt x="7008552" y="920894"/>
                    <a:pt x="7012304" y="932151"/>
                  </a:cubicBezTo>
                  <a:cubicBezTo>
                    <a:pt x="7016056" y="943408"/>
                    <a:pt x="7012304" y="950912"/>
                    <a:pt x="7004799" y="950912"/>
                  </a:cubicBezTo>
                  <a:cubicBezTo>
                    <a:pt x="6993543" y="950912"/>
                    <a:pt x="6982286" y="939655"/>
                    <a:pt x="6978534" y="928398"/>
                  </a:cubicBezTo>
                  <a:cubicBezTo>
                    <a:pt x="6974781" y="917142"/>
                    <a:pt x="6978534" y="909637"/>
                    <a:pt x="6986038" y="909637"/>
                  </a:cubicBezTo>
                  <a:close/>
                  <a:moveTo>
                    <a:pt x="5858480" y="909637"/>
                  </a:moveTo>
                  <a:cubicBezTo>
                    <a:pt x="5865984" y="909637"/>
                    <a:pt x="5877241" y="920750"/>
                    <a:pt x="5877241" y="931862"/>
                  </a:cubicBezTo>
                  <a:cubicBezTo>
                    <a:pt x="5880993" y="942975"/>
                    <a:pt x="5873489" y="954087"/>
                    <a:pt x="5865984" y="954087"/>
                  </a:cubicBezTo>
                  <a:cubicBezTo>
                    <a:pt x="5854727" y="950383"/>
                    <a:pt x="5843471" y="942975"/>
                    <a:pt x="5843471" y="931862"/>
                  </a:cubicBezTo>
                  <a:cubicBezTo>
                    <a:pt x="5839718" y="920750"/>
                    <a:pt x="5847223" y="909637"/>
                    <a:pt x="5858480" y="909637"/>
                  </a:cubicBezTo>
                  <a:close/>
                  <a:moveTo>
                    <a:pt x="5798760" y="909637"/>
                  </a:moveTo>
                  <a:cubicBezTo>
                    <a:pt x="5809714" y="909637"/>
                    <a:pt x="5817017" y="920894"/>
                    <a:pt x="5820668" y="932151"/>
                  </a:cubicBezTo>
                  <a:cubicBezTo>
                    <a:pt x="5820668" y="943408"/>
                    <a:pt x="5817017" y="950912"/>
                    <a:pt x="5806063" y="950912"/>
                  </a:cubicBezTo>
                  <a:cubicBezTo>
                    <a:pt x="5795109" y="950912"/>
                    <a:pt x="5787807" y="939655"/>
                    <a:pt x="5784155" y="928398"/>
                  </a:cubicBezTo>
                  <a:cubicBezTo>
                    <a:pt x="5784155" y="917142"/>
                    <a:pt x="5787807" y="909637"/>
                    <a:pt x="5798760" y="909637"/>
                  </a:cubicBezTo>
                  <a:close/>
                  <a:moveTo>
                    <a:pt x="1744158" y="908711"/>
                  </a:moveTo>
                  <a:cubicBezTo>
                    <a:pt x="1755271" y="904874"/>
                    <a:pt x="1755271" y="916384"/>
                    <a:pt x="1751567" y="927893"/>
                  </a:cubicBezTo>
                  <a:cubicBezTo>
                    <a:pt x="1744158" y="939403"/>
                    <a:pt x="1729340" y="950912"/>
                    <a:pt x="1721932" y="950912"/>
                  </a:cubicBezTo>
                  <a:cubicBezTo>
                    <a:pt x="1710819" y="950912"/>
                    <a:pt x="1710819" y="943239"/>
                    <a:pt x="1718227" y="931730"/>
                  </a:cubicBezTo>
                  <a:cubicBezTo>
                    <a:pt x="1725636" y="920220"/>
                    <a:pt x="1736749" y="908711"/>
                    <a:pt x="1744158" y="908711"/>
                  </a:cubicBezTo>
                  <a:close/>
                  <a:moveTo>
                    <a:pt x="6928888" y="905404"/>
                  </a:moveTo>
                  <a:cubicBezTo>
                    <a:pt x="6940145" y="905404"/>
                    <a:pt x="6951402" y="912813"/>
                    <a:pt x="6955154" y="927629"/>
                  </a:cubicBezTo>
                  <a:cubicBezTo>
                    <a:pt x="6958906" y="938742"/>
                    <a:pt x="6955154" y="946150"/>
                    <a:pt x="6947649" y="946150"/>
                  </a:cubicBezTo>
                  <a:cubicBezTo>
                    <a:pt x="6936393" y="946150"/>
                    <a:pt x="6925136" y="935038"/>
                    <a:pt x="6921384" y="923925"/>
                  </a:cubicBezTo>
                  <a:cubicBezTo>
                    <a:pt x="6917631" y="912813"/>
                    <a:pt x="6921384" y="901700"/>
                    <a:pt x="6928888" y="905404"/>
                  </a:cubicBezTo>
                  <a:close/>
                  <a:moveTo>
                    <a:pt x="2701992" y="905404"/>
                  </a:moveTo>
                  <a:cubicBezTo>
                    <a:pt x="2713503" y="901700"/>
                    <a:pt x="2717341" y="912813"/>
                    <a:pt x="2713503" y="923925"/>
                  </a:cubicBezTo>
                  <a:cubicBezTo>
                    <a:pt x="2705829" y="935038"/>
                    <a:pt x="2694322" y="946150"/>
                    <a:pt x="2686649" y="946150"/>
                  </a:cubicBezTo>
                  <a:cubicBezTo>
                    <a:pt x="2675137" y="946150"/>
                    <a:pt x="2671300" y="938742"/>
                    <a:pt x="2675137" y="927629"/>
                  </a:cubicBezTo>
                  <a:cubicBezTo>
                    <a:pt x="2682811" y="916517"/>
                    <a:pt x="2694322" y="905404"/>
                    <a:pt x="2701992" y="905404"/>
                  </a:cubicBezTo>
                  <a:close/>
                  <a:moveTo>
                    <a:pt x="5564792" y="905403"/>
                  </a:moveTo>
                  <a:cubicBezTo>
                    <a:pt x="5576048" y="905403"/>
                    <a:pt x="5583553" y="912812"/>
                    <a:pt x="5583553" y="923924"/>
                  </a:cubicBezTo>
                  <a:cubicBezTo>
                    <a:pt x="5587305" y="935037"/>
                    <a:pt x="5579801" y="946149"/>
                    <a:pt x="5568544" y="946149"/>
                  </a:cubicBezTo>
                  <a:cubicBezTo>
                    <a:pt x="5557287" y="946149"/>
                    <a:pt x="5549783" y="935037"/>
                    <a:pt x="5549783" y="923924"/>
                  </a:cubicBezTo>
                  <a:cubicBezTo>
                    <a:pt x="5546030" y="912812"/>
                    <a:pt x="5553535" y="901699"/>
                    <a:pt x="5564792" y="905403"/>
                  </a:cubicBezTo>
                  <a:close/>
                  <a:moveTo>
                    <a:pt x="7618116" y="904875"/>
                  </a:moveTo>
                  <a:cubicBezTo>
                    <a:pt x="7629625" y="904875"/>
                    <a:pt x="7641134" y="916385"/>
                    <a:pt x="7648808" y="927894"/>
                  </a:cubicBezTo>
                  <a:cubicBezTo>
                    <a:pt x="7652644" y="939404"/>
                    <a:pt x="7648808" y="950913"/>
                    <a:pt x="7641134" y="947077"/>
                  </a:cubicBezTo>
                  <a:cubicBezTo>
                    <a:pt x="7629625" y="947077"/>
                    <a:pt x="7618116" y="935567"/>
                    <a:pt x="7614279" y="924058"/>
                  </a:cubicBezTo>
                  <a:cubicBezTo>
                    <a:pt x="7606606" y="912548"/>
                    <a:pt x="7610442" y="904875"/>
                    <a:pt x="7618116" y="904875"/>
                  </a:cubicBezTo>
                  <a:close/>
                  <a:moveTo>
                    <a:pt x="8895391" y="904874"/>
                  </a:moveTo>
                  <a:cubicBezTo>
                    <a:pt x="8906900" y="904874"/>
                    <a:pt x="8918410" y="916384"/>
                    <a:pt x="8926083" y="927893"/>
                  </a:cubicBezTo>
                  <a:cubicBezTo>
                    <a:pt x="8933756" y="943239"/>
                    <a:pt x="8933756" y="950912"/>
                    <a:pt x="8926083" y="947076"/>
                  </a:cubicBezTo>
                  <a:cubicBezTo>
                    <a:pt x="8918410" y="947076"/>
                    <a:pt x="8903064" y="935566"/>
                    <a:pt x="8895391" y="924057"/>
                  </a:cubicBezTo>
                  <a:cubicBezTo>
                    <a:pt x="8887718" y="912547"/>
                    <a:pt x="8887718" y="904874"/>
                    <a:pt x="8895391" y="904874"/>
                  </a:cubicBezTo>
                  <a:close/>
                  <a:moveTo>
                    <a:pt x="8541642" y="904874"/>
                  </a:moveTo>
                  <a:cubicBezTo>
                    <a:pt x="8549051" y="908711"/>
                    <a:pt x="8563868" y="916384"/>
                    <a:pt x="8571276" y="931730"/>
                  </a:cubicBezTo>
                  <a:cubicBezTo>
                    <a:pt x="8574980" y="943239"/>
                    <a:pt x="8574980" y="950912"/>
                    <a:pt x="8567572" y="950912"/>
                  </a:cubicBezTo>
                  <a:cubicBezTo>
                    <a:pt x="8556459" y="947076"/>
                    <a:pt x="8545347" y="935566"/>
                    <a:pt x="8537938" y="924057"/>
                  </a:cubicBezTo>
                  <a:cubicBezTo>
                    <a:pt x="8530530" y="912547"/>
                    <a:pt x="8530530" y="904874"/>
                    <a:pt x="8541642" y="904874"/>
                  </a:cubicBezTo>
                  <a:close/>
                  <a:moveTo>
                    <a:pt x="8116437" y="904874"/>
                  </a:moveTo>
                  <a:cubicBezTo>
                    <a:pt x="8127794" y="904874"/>
                    <a:pt x="8139151" y="916384"/>
                    <a:pt x="8146722" y="927893"/>
                  </a:cubicBezTo>
                  <a:cubicBezTo>
                    <a:pt x="8154293" y="939403"/>
                    <a:pt x="8150507" y="950912"/>
                    <a:pt x="8142936" y="947076"/>
                  </a:cubicBezTo>
                  <a:cubicBezTo>
                    <a:pt x="8131579" y="947076"/>
                    <a:pt x="8120222" y="935566"/>
                    <a:pt x="8112651" y="924057"/>
                  </a:cubicBezTo>
                  <a:cubicBezTo>
                    <a:pt x="8105080" y="912547"/>
                    <a:pt x="8108866" y="904874"/>
                    <a:pt x="8116437" y="904874"/>
                  </a:cubicBezTo>
                  <a:close/>
                  <a:moveTo>
                    <a:pt x="5742592" y="904874"/>
                  </a:moveTo>
                  <a:cubicBezTo>
                    <a:pt x="5750096" y="908711"/>
                    <a:pt x="5761353" y="916384"/>
                    <a:pt x="5761353" y="927893"/>
                  </a:cubicBezTo>
                  <a:cubicBezTo>
                    <a:pt x="5765105" y="939403"/>
                    <a:pt x="5757601" y="950912"/>
                    <a:pt x="5746344" y="950912"/>
                  </a:cubicBezTo>
                  <a:cubicBezTo>
                    <a:pt x="5738839" y="950912"/>
                    <a:pt x="5727583" y="939403"/>
                    <a:pt x="5723830" y="927893"/>
                  </a:cubicBezTo>
                  <a:cubicBezTo>
                    <a:pt x="5723830" y="916384"/>
                    <a:pt x="5731335" y="904874"/>
                    <a:pt x="5742592" y="904874"/>
                  </a:cubicBezTo>
                  <a:close/>
                  <a:moveTo>
                    <a:pt x="5682267" y="904874"/>
                  </a:moveTo>
                  <a:cubicBezTo>
                    <a:pt x="5693523" y="904874"/>
                    <a:pt x="5701028" y="916131"/>
                    <a:pt x="5704780" y="927388"/>
                  </a:cubicBezTo>
                  <a:cubicBezTo>
                    <a:pt x="5704780" y="938645"/>
                    <a:pt x="5697276" y="946149"/>
                    <a:pt x="5689771" y="946149"/>
                  </a:cubicBezTo>
                  <a:cubicBezTo>
                    <a:pt x="5678514" y="946149"/>
                    <a:pt x="5667258" y="938645"/>
                    <a:pt x="5667258" y="927388"/>
                  </a:cubicBezTo>
                  <a:cubicBezTo>
                    <a:pt x="5663505" y="916131"/>
                    <a:pt x="5671010" y="904874"/>
                    <a:pt x="5682267" y="904874"/>
                  </a:cubicBezTo>
                  <a:close/>
                  <a:moveTo>
                    <a:pt x="5621595" y="904874"/>
                  </a:moveTo>
                  <a:cubicBezTo>
                    <a:pt x="5633025" y="904874"/>
                    <a:pt x="5644455" y="912379"/>
                    <a:pt x="5644455" y="923635"/>
                  </a:cubicBezTo>
                  <a:cubicBezTo>
                    <a:pt x="5644455" y="938645"/>
                    <a:pt x="5640645" y="946149"/>
                    <a:pt x="5629215" y="946149"/>
                  </a:cubicBezTo>
                  <a:cubicBezTo>
                    <a:pt x="5617785" y="946149"/>
                    <a:pt x="5610165" y="934892"/>
                    <a:pt x="5606355" y="923635"/>
                  </a:cubicBezTo>
                  <a:cubicBezTo>
                    <a:pt x="5606355" y="912379"/>
                    <a:pt x="5613975" y="904874"/>
                    <a:pt x="5621595" y="904874"/>
                  </a:cubicBezTo>
                  <a:close/>
                  <a:moveTo>
                    <a:pt x="4739580" y="904874"/>
                  </a:moveTo>
                  <a:cubicBezTo>
                    <a:pt x="4751010" y="904874"/>
                    <a:pt x="4758630" y="912379"/>
                    <a:pt x="4758630" y="923635"/>
                  </a:cubicBezTo>
                  <a:cubicBezTo>
                    <a:pt x="4758630" y="934892"/>
                    <a:pt x="4747200" y="946149"/>
                    <a:pt x="4739580" y="946149"/>
                  </a:cubicBezTo>
                  <a:cubicBezTo>
                    <a:pt x="4728150" y="946149"/>
                    <a:pt x="4720530" y="934892"/>
                    <a:pt x="4720530" y="923635"/>
                  </a:cubicBezTo>
                  <a:cubicBezTo>
                    <a:pt x="4720530" y="912379"/>
                    <a:pt x="4728150" y="904874"/>
                    <a:pt x="4739580" y="904874"/>
                  </a:cubicBezTo>
                  <a:close/>
                  <a:moveTo>
                    <a:pt x="2189878" y="904874"/>
                  </a:moveTo>
                  <a:cubicBezTo>
                    <a:pt x="2197545" y="904874"/>
                    <a:pt x="2201380" y="912379"/>
                    <a:pt x="2193711" y="923635"/>
                  </a:cubicBezTo>
                  <a:cubicBezTo>
                    <a:pt x="2189878" y="934892"/>
                    <a:pt x="2174540" y="946149"/>
                    <a:pt x="2166863" y="946149"/>
                  </a:cubicBezTo>
                  <a:cubicBezTo>
                    <a:pt x="2155352" y="946149"/>
                    <a:pt x="2155352" y="938645"/>
                    <a:pt x="2159189" y="927388"/>
                  </a:cubicBezTo>
                  <a:cubicBezTo>
                    <a:pt x="2166863" y="916131"/>
                    <a:pt x="2178375" y="904874"/>
                    <a:pt x="2189878" y="904874"/>
                  </a:cubicBezTo>
                  <a:close/>
                  <a:moveTo>
                    <a:pt x="7565728" y="902229"/>
                  </a:moveTo>
                  <a:cubicBezTo>
                    <a:pt x="7573400" y="902229"/>
                    <a:pt x="7588746" y="913342"/>
                    <a:pt x="7592583" y="924454"/>
                  </a:cubicBezTo>
                  <a:cubicBezTo>
                    <a:pt x="7600256" y="935567"/>
                    <a:pt x="7596420" y="942975"/>
                    <a:pt x="7584910" y="942975"/>
                  </a:cubicBezTo>
                  <a:cubicBezTo>
                    <a:pt x="7577237" y="939271"/>
                    <a:pt x="7565728" y="931863"/>
                    <a:pt x="7558054" y="920750"/>
                  </a:cubicBezTo>
                  <a:cubicBezTo>
                    <a:pt x="7554218" y="909638"/>
                    <a:pt x="7554218" y="898525"/>
                    <a:pt x="7565728" y="902229"/>
                  </a:cubicBezTo>
                  <a:close/>
                  <a:moveTo>
                    <a:pt x="1797739" y="902228"/>
                  </a:moveTo>
                  <a:cubicBezTo>
                    <a:pt x="1809249" y="898524"/>
                    <a:pt x="1809249" y="905932"/>
                    <a:pt x="1801576" y="920749"/>
                  </a:cubicBezTo>
                  <a:cubicBezTo>
                    <a:pt x="1797739" y="931862"/>
                    <a:pt x="1782392" y="942974"/>
                    <a:pt x="1774719" y="942974"/>
                  </a:cubicBezTo>
                  <a:cubicBezTo>
                    <a:pt x="1763209" y="942974"/>
                    <a:pt x="1763209" y="935566"/>
                    <a:pt x="1770882" y="924453"/>
                  </a:cubicBezTo>
                  <a:cubicBezTo>
                    <a:pt x="1778556" y="913341"/>
                    <a:pt x="1790066" y="902228"/>
                    <a:pt x="1797739" y="902228"/>
                  </a:cubicBezTo>
                  <a:close/>
                  <a:moveTo>
                    <a:pt x="5505073" y="901699"/>
                  </a:moveTo>
                  <a:cubicBezTo>
                    <a:pt x="5516027" y="901699"/>
                    <a:pt x="5523330" y="912956"/>
                    <a:pt x="5526981" y="924213"/>
                  </a:cubicBezTo>
                  <a:cubicBezTo>
                    <a:pt x="5526981" y="935470"/>
                    <a:pt x="5519679" y="942974"/>
                    <a:pt x="5508725" y="942974"/>
                  </a:cubicBezTo>
                  <a:cubicBezTo>
                    <a:pt x="5501422" y="942974"/>
                    <a:pt x="5490468" y="935470"/>
                    <a:pt x="5490468" y="924213"/>
                  </a:cubicBezTo>
                  <a:cubicBezTo>
                    <a:pt x="5490468" y="912956"/>
                    <a:pt x="5497771" y="901699"/>
                    <a:pt x="5505073" y="901699"/>
                  </a:cubicBezTo>
                  <a:close/>
                  <a:moveTo>
                    <a:pt x="5448400" y="901699"/>
                  </a:moveTo>
                  <a:cubicBezTo>
                    <a:pt x="5455702" y="901699"/>
                    <a:pt x="5466656" y="912956"/>
                    <a:pt x="5466656" y="924213"/>
                  </a:cubicBezTo>
                  <a:cubicBezTo>
                    <a:pt x="5466656" y="935470"/>
                    <a:pt x="5459354" y="942974"/>
                    <a:pt x="5452051" y="942974"/>
                  </a:cubicBezTo>
                  <a:cubicBezTo>
                    <a:pt x="5441097" y="942974"/>
                    <a:pt x="5433795" y="935470"/>
                    <a:pt x="5430143" y="924213"/>
                  </a:cubicBezTo>
                  <a:cubicBezTo>
                    <a:pt x="5430143" y="909204"/>
                    <a:pt x="5437446" y="901699"/>
                    <a:pt x="5448400" y="901699"/>
                  </a:cubicBezTo>
                  <a:close/>
                  <a:moveTo>
                    <a:pt x="5388580" y="901699"/>
                  </a:moveTo>
                  <a:cubicBezTo>
                    <a:pt x="5399836" y="901699"/>
                    <a:pt x="5407341" y="909204"/>
                    <a:pt x="5407341" y="920460"/>
                  </a:cubicBezTo>
                  <a:cubicBezTo>
                    <a:pt x="5411093" y="935470"/>
                    <a:pt x="5403589" y="942974"/>
                    <a:pt x="5392332" y="942974"/>
                  </a:cubicBezTo>
                  <a:cubicBezTo>
                    <a:pt x="5381075" y="942974"/>
                    <a:pt x="5373571" y="931717"/>
                    <a:pt x="5373571" y="920460"/>
                  </a:cubicBezTo>
                  <a:cubicBezTo>
                    <a:pt x="5369818" y="909204"/>
                    <a:pt x="5377323" y="901699"/>
                    <a:pt x="5388580" y="901699"/>
                  </a:cubicBezTo>
                  <a:close/>
                  <a:moveTo>
                    <a:pt x="5327908" y="901699"/>
                  </a:moveTo>
                  <a:cubicBezTo>
                    <a:pt x="5339338" y="901699"/>
                    <a:pt x="5350768" y="909204"/>
                    <a:pt x="5350768" y="920460"/>
                  </a:cubicBezTo>
                  <a:cubicBezTo>
                    <a:pt x="5350768" y="931717"/>
                    <a:pt x="5343148" y="942974"/>
                    <a:pt x="5331718" y="942974"/>
                  </a:cubicBezTo>
                  <a:cubicBezTo>
                    <a:pt x="5324098" y="942974"/>
                    <a:pt x="5312668" y="931717"/>
                    <a:pt x="5312668" y="920460"/>
                  </a:cubicBezTo>
                  <a:cubicBezTo>
                    <a:pt x="5312668" y="909204"/>
                    <a:pt x="5320288" y="901699"/>
                    <a:pt x="5327908" y="901699"/>
                  </a:cubicBezTo>
                  <a:close/>
                  <a:moveTo>
                    <a:pt x="5271393" y="901699"/>
                  </a:moveTo>
                  <a:cubicBezTo>
                    <a:pt x="5282823" y="901699"/>
                    <a:pt x="5290443" y="909204"/>
                    <a:pt x="5290443" y="920460"/>
                  </a:cubicBezTo>
                  <a:cubicBezTo>
                    <a:pt x="5290443" y="931717"/>
                    <a:pt x="5282823" y="942974"/>
                    <a:pt x="5275203" y="942974"/>
                  </a:cubicBezTo>
                  <a:cubicBezTo>
                    <a:pt x="5263773" y="942974"/>
                    <a:pt x="5252343" y="931717"/>
                    <a:pt x="5252343" y="920460"/>
                  </a:cubicBezTo>
                  <a:cubicBezTo>
                    <a:pt x="5252343" y="909204"/>
                    <a:pt x="5259963" y="901699"/>
                    <a:pt x="5271393" y="901699"/>
                  </a:cubicBezTo>
                  <a:close/>
                  <a:moveTo>
                    <a:pt x="5210780" y="901699"/>
                  </a:moveTo>
                  <a:cubicBezTo>
                    <a:pt x="5222036" y="901699"/>
                    <a:pt x="5229541" y="909204"/>
                    <a:pt x="5229541" y="920460"/>
                  </a:cubicBezTo>
                  <a:cubicBezTo>
                    <a:pt x="5233293" y="931717"/>
                    <a:pt x="5225789" y="942974"/>
                    <a:pt x="5214532" y="942974"/>
                  </a:cubicBezTo>
                  <a:cubicBezTo>
                    <a:pt x="5203275" y="942974"/>
                    <a:pt x="5195771" y="931717"/>
                    <a:pt x="5195771" y="920460"/>
                  </a:cubicBezTo>
                  <a:cubicBezTo>
                    <a:pt x="5192018" y="909204"/>
                    <a:pt x="5203275" y="901699"/>
                    <a:pt x="5210780" y="901699"/>
                  </a:cubicBezTo>
                  <a:close/>
                  <a:moveTo>
                    <a:pt x="5153918" y="901699"/>
                  </a:moveTo>
                  <a:cubicBezTo>
                    <a:pt x="5161538" y="901699"/>
                    <a:pt x="5172968" y="909204"/>
                    <a:pt x="5172968" y="920460"/>
                  </a:cubicBezTo>
                  <a:cubicBezTo>
                    <a:pt x="5172968" y="931717"/>
                    <a:pt x="5165348" y="942974"/>
                    <a:pt x="5153918" y="942974"/>
                  </a:cubicBezTo>
                  <a:cubicBezTo>
                    <a:pt x="5142488" y="942974"/>
                    <a:pt x="5134868" y="931717"/>
                    <a:pt x="5134868" y="920460"/>
                  </a:cubicBezTo>
                  <a:cubicBezTo>
                    <a:pt x="5134868" y="909204"/>
                    <a:pt x="5142488" y="901699"/>
                    <a:pt x="5153918" y="901699"/>
                  </a:cubicBezTo>
                  <a:close/>
                  <a:moveTo>
                    <a:pt x="5093593" y="901699"/>
                  </a:moveTo>
                  <a:cubicBezTo>
                    <a:pt x="5105023" y="901699"/>
                    <a:pt x="5112643" y="909204"/>
                    <a:pt x="5112643" y="920460"/>
                  </a:cubicBezTo>
                  <a:cubicBezTo>
                    <a:pt x="5112643" y="931717"/>
                    <a:pt x="5105023" y="942974"/>
                    <a:pt x="5093593" y="942974"/>
                  </a:cubicBezTo>
                  <a:cubicBezTo>
                    <a:pt x="5085973" y="942974"/>
                    <a:pt x="5074543" y="931717"/>
                    <a:pt x="5074543" y="920460"/>
                  </a:cubicBezTo>
                  <a:cubicBezTo>
                    <a:pt x="5074543" y="909204"/>
                    <a:pt x="5082163" y="901699"/>
                    <a:pt x="5093593" y="901699"/>
                  </a:cubicBezTo>
                  <a:close/>
                  <a:moveTo>
                    <a:pt x="5033797" y="901699"/>
                  </a:moveTo>
                  <a:cubicBezTo>
                    <a:pt x="5044910" y="901699"/>
                    <a:pt x="5052318" y="909204"/>
                    <a:pt x="5052318" y="920460"/>
                  </a:cubicBezTo>
                  <a:cubicBezTo>
                    <a:pt x="5052318" y="931717"/>
                    <a:pt x="5044910" y="942974"/>
                    <a:pt x="5037501" y="942974"/>
                  </a:cubicBezTo>
                  <a:cubicBezTo>
                    <a:pt x="5026389" y="942974"/>
                    <a:pt x="5018980" y="931717"/>
                    <a:pt x="5018980" y="920460"/>
                  </a:cubicBezTo>
                  <a:cubicBezTo>
                    <a:pt x="5018980" y="909204"/>
                    <a:pt x="5026389" y="901699"/>
                    <a:pt x="5033797" y="901699"/>
                  </a:cubicBezTo>
                  <a:close/>
                  <a:moveTo>
                    <a:pt x="4977705" y="901699"/>
                  </a:moveTo>
                  <a:cubicBezTo>
                    <a:pt x="4985325" y="901699"/>
                    <a:pt x="4996755" y="909204"/>
                    <a:pt x="4996755" y="920460"/>
                  </a:cubicBezTo>
                  <a:cubicBezTo>
                    <a:pt x="4996755" y="931717"/>
                    <a:pt x="4989135" y="942974"/>
                    <a:pt x="4977705" y="942974"/>
                  </a:cubicBezTo>
                  <a:cubicBezTo>
                    <a:pt x="4966275" y="942974"/>
                    <a:pt x="4958655" y="931717"/>
                    <a:pt x="4958655" y="920460"/>
                  </a:cubicBezTo>
                  <a:cubicBezTo>
                    <a:pt x="4958655" y="909204"/>
                    <a:pt x="4966275" y="901699"/>
                    <a:pt x="4977705" y="901699"/>
                  </a:cubicBezTo>
                  <a:close/>
                  <a:moveTo>
                    <a:pt x="4917380" y="901699"/>
                  </a:moveTo>
                  <a:cubicBezTo>
                    <a:pt x="4928810" y="901699"/>
                    <a:pt x="4936430" y="909204"/>
                    <a:pt x="4936430" y="920460"/>
                  </a:cubicBezTo>
                  <a:cubicBezTo>
                    <a:pt x="4936430" y="935470"/>
                    <a:pt x="4928810" y="942974"/>
                    <a:pt x="4917380" y="942974"/>
                  </a:cubicBezTo>
                  <a:cubicBezTo>
                    <a:pt x="4905950" y="942974"/>
                    <a:pt x="4898330" y="935470"/>
                    <a:pt x="4898330" y="924213"/>
                  </a:cubicBezTo>
                  <a:cubicBezTo>
                    <a:pt x="4898330" y="909204"/>
                    <a:pt x="4905950" y="901699"/>
                    <a:pt x="4917380" y="901699"/>
                  </a:cubicBezTo>
                  <a:close/>
                  <a:moveTo>
                    <a:pt x="4857055" y="901699"/>
                  </a:moveTo>
                  <a:cubicBezTo>
                    <a:pt x="4868485" y="901699"/>
                    <a:pt x="4876105" y="912956"/>
                    <a:pt x="4876105" y="924213"/>
                  </a:cubicBezTo>
                  <a:cubicBezTo>
                    <a:pt x="4876105" y="935470"/>
                    <a:pt x="4868485" y="942974"/>
                    <a:pt x="4857055" y="942974"/>
                  </a:cubicBezTo>
                  <a:cubicBezTo>
                    <a:pt x="4845625" y="942974"/>
                    <a:pt x="4838005" y="935470"/>
                    <a:pt x="4838005" y="924213"/>
                  </a:cubicBezTo>
                  <a:cubicBezTo>
                    <a:pt x="4841815" y="912956"/>
                    <a:pt x="4849435" y="901699"/>
                    <a:pt x="4857055" y="901699"/>
                  </a:cubicBezTo>
                  <a:close/>
                  <a:moveTo>
                    <a:pt x="4799905" y="901699"/>
                  </a:moveTo>
                  <a:cubicBezTo>
                    <a:pt x="4811335" y="901699"/>
                    <a:pt x="4818955" y="912812"/>
                    <a:pt x="4818955" y="923924"/>
                  </a:cubicBezTo>
                  <a:cubicBezTo>
                    <a:pt x="4815145" y="935037"/>
                    <a:pt x="4807525" y="942445"/>
                    <a:pt x="4796095" y="942445"/>
                  </a:cubicBezTo>
                  <a:cubicBezTo>
                    <a:pt x="4788475" y="946149"/>
                    <a:pt x="4780855" y="935037"/>
                    <a:pt x="4780855" y="923924"/>
                  </a:cubicBezTo>
                  <a:cubicBezTo>
                    <a:pt x="4780855" y="912812"/>
                    <a:pt x="4788475" y="901699"/>
                    <a:pt x="4799905" y="901699"/>
                  </a:cubicBezTo>
                  <a:close/>
                  <a:moveTo>
                    <a:pt x="6872171" y="898525"/>
                  </a:moveTo>
                  <a:cubicBezTo>
                    <a:pt x="6883861" y="902229"/>
                    <a:pt x="6895551" y="909638"/>
                    <a:pt x="6899448" y="920750"/>
                  </a:cubicBezTo>
                  <a:cubicBezTo>
                    <a:pt x="6903344" y="931863"/>
                    <a:pt x="6899448" y="942975"/>
                    <a:pt x="6891654" y="942975"/>
                  </a:cubicBezTo>
                  <a:cubicBezTo>
                    <a:pt x="6879964" y="939271"/>
                    <a:pt x="6868275" y="931863"/>
                    <a:pt x="6864378" y="920750"/>
                  </a:cubicBezTo>
                  <a:cubicBezTo>
                    <a:pt x="6860481" y="909638"/>
                    <a:pt x="6864378" y="898525"/>
                    <a:pt x="6872171" y="898525"/>
                  </a:cubicBezTo>
                  <a:close/>
                  <a:moveTo>
                    <a:pt x="2758088" y="898525"/>
                  </a:moveTo>
                  <a:cubicBezTo>
                    <a:pt x="2769199" y="898525"/>
                    <a:pt x="2772903" y="905933"/>
                    <a:pt x="2769199" y="917046"/>
                  </a:cubicBezTo>
                  <a:cubicBezTo>
                    <a:pt x="2761790" y="928158"/>
                    <a:pt x="2750677" y="939271"/>
                    <a:pt x="2739566" y="939271"/>
                  </a:cubicBezTo>
                  <a:cubicBezTo>
                    <a:pt x="2732157" y="942975"/>
                    <a:pt x="2728452" y="931863"/>
                    <a:pt x="2732157" y="920750"/>
                  </a:cubicBezTo>
                  <a:cubicBezTo>
                    <a:pt x="2739566" y="909638"/>
                    <a:pt x="2750677" y="898525"/>
                    <a:pt x="2758088" y="898525"/>
                  </a:cubicBezTo>
                  <a:close/>
                  <a:moveTo>
                    <a:pt x="8488991" y="898524"/>
                  </a:moveTo>
                  <a:cubicBezTo>
                    <a:pt x="8500500" y="898524"/>
                    <a:pt x="8512010" y="909637"/>
                    <a:pt x="8519683" y="920749"/>
                  </a:cubicBezTo>
                  <a:cubicBezTo>
                    <a:pt x="8527356" y="935566"/>
                    <a:pt x="8527356" y="942974"/>
                    <a:pt x="8515846" y="939270"/>
                  </a:cubicBezTo>
                  <a:cubicBezTo>
                    <a:pt x="8508174" y="939270"/>
                    <a:pt x="8492828" y="928157"/>
                    <a:pt x="8488991" y="917045"/>
                  </a:cubicBezTo>
                  <a:cubicBezTo>
                    <a:pt x="8481318" y="905932"/>
                    <a:pt x="8481318" y="898524"/>
                    <a:pt x="8488991" y="898524"/>
                  </a:cubicBezTo>
                  <a:close/>
                  <a:moveTo>
                    <a:pt x="8062462" y="898524"/>
                  </a:moveTo>
                  <a:cubicBezTo>
                    <a:pt x="8073819" y="898524"/>
                    <a:pt x="8085176" y="909637"/>
                    <a:pt x="8092747" y="920749"/>
                  </a:cubicBezTo>
                  <a:cubicBezTo>
                    <a:pt x="8100318" y="931862"/>
                    <a:pt x="8096532" y="942974"/>
                    <a:pt x="8088961" y="939270"/>
                  </a:cubicBezTo>
                  <a:cubicBezTo>
                    <a:pt x="8077604" y="939270"/>
                    <a:pt x="8066247" y="928157"/>
                    <a:pt x="8058676" y="917045"/>
                  </a:cubicBezTo>
                  <a:cubicBezTo>
                    <a:pt x="8051105" y="905932"/>
                    <a:pt x="8054891" y="898524"/>
                    <a:pt x="8062462" y="898524"/>
                  </a:cubicBezTo>
                  <a:close/>
                  <a:moveTo>
                    <a:pt x="2242268" y="898524"/>
                  </a:moveTo>
                  <a:cubicBezTo>
                    <a:pt x="2249940" y="898524"/>
                    <a:pt x="2253775" y="905932"/>
                    <a:pt x="2249940" y="917045"/>
                  </a:cubicBezTo>
                  <a:cubicBezTo>
                    <a:pt x="2242268" y="928157"/>
                    <a:pt x="2230760" y="939270"/>
                    <a:pt x="2219246" y="939270"/>
                  </a:cubicBezTo>
                  <a:cubicBezTo>
                    <a:pt x="2211571" y="942974"/>
                    <a:pt x="2207734" y="931862"/>
                    <a:pt x="2215409" y="920749"/>
                  </a:cubicBezTo>
                  <a:cubicBezTo>
                    <a:pt x="2219246" y="909637"/>
                    <a:pt x="2230760" y="898524"/>
                    <a:pt x="2242268" y="898524"/>
                  </a:cubicBezTo>
                  <a:close/>
                  <a:moveTo>
                    <a:pt x="8847501" y="897548"/>
                  </a:moveTo>
                  <a:cubicBezTo>
                    <a:pt x="8858614" y="897548"/>
                    <a:pt x="8869726" y="908905"/>
                    <a:pt x="8877135" y="920261"/>
                  </a:cubicBezTo>
                  <a:cubicBezTo>
                    <a:pt x="8884543" y="931618"/>
                    <a:pt x="8884543" y="942975"/>
                    <a:pt x="8877135" y="939190"/>
                  </a:cubicBezTo>
                  <a:cubicBezTo>
                    <a:pt x="8866022" y="939190"/>
                    <a:pt x="8854910" y="927833"/>
                    <a:pt x="8847501" y="916476"/>
                  </a:cubicBezTo>
                  <a:cubicBezTo>
                    <a:pt x="8840093" y="905119"/>
                    <a:pt x="8840093" y="893762"/>
                    <a:pt x="8847501" y="897548"/>
                  </a:cubicBezTo>
                  <a:close/>
                  <a:moveTo>
                    <a:pt x="2814708" y="894291"/>
                  </a:moveTo>
                  <a:cubicBezTo>
                    <a:pt x="2826217" y="890587"/>
                    <a:pt x="2830053" y="901700"/>
                    <a:pt x="2822379" y="912812"/>
                  </a:cubicBezTo>
                  <a:cubicBezTo>
                    <a:pt x="2818542" y="923925"/>
                    <a:pt x="2807032" y="931333"/>
                    <a:pt x="2795526" y="935037"/>
                  </a:cubicBezTo>
                  <a:cubicBezTo>
                    <a:pt x="2787852" y="935037"/>
                    <a:pt x="2784014" y="927629"/>
                    <a:pt x="2787852" y="916516"/>
                  </a:cubicBezTo>
                  <a:cubicBezTo>
                    <a:pt x="2791688" y="905404"/>
                    <a:pt x="2803198" y="894291"/>
                    <a:pt x="2814708" y="894291"/>
                  </a:cubicBezTo>
                  <a:close/>
                  <a:moveTo>
                    <a:pt x="7509768" y="893762"/>
                  </a:moveTo>
                  <a:cubicBezTo>
                    <a:pt x="7520881" y="893762"/>
                    <a:pt x="7531994" y="905019"/>
                    <a:pt x="7539402" y="916276"/>
                  </a:cubicBezTo>
                  <a:cubicBezTo>
                    <a:pt x="7543106" y="927533"/>
                    <a:pt x="7539402" y="935037"/>
                    <a:pt x="7531994" y="935037"/>
                  </a:cubicBezTo>
                  <a:cubicBezTo>
                    <a:pt x="7520881" y="935037"/>
                    <a:pt x="7509768" y="923780"/>
                    <a:pt x="7506064" y="912523"/>
                  </a:cubicBezTo>
                  <a:cubicBezTo>
                    <a:pt x="7498656" y="901267"/>
                    <a:pt x="7502360" y="893762"/>
                    <a:pt x="7509768" y="893762"/>
                  </a:cubicBezTo>
                  <a:close/>
                  <a:moveTo>
                    <a:pt x="6816175" y="893762"/>
                  </a:moveTo>
                  <a:cubicBezTo>
                    <a:pt x="6827432" y="897599"/>
                    <a:pt x="6838689" y="905272"/>
                    <a:pt x="6842441" y="916781"/>
                  </a:cubicBezTo>
                  <a:cubicBezTo>
                    <a:pt x="6846193" y="928291"/>
                    <a:pt x="6842441" y="939800"/>
                    <a:pt x="6831184" y="939800"/>
                  </a:cubicBezTo>
                  <a:cubicBezTo>
                    <a:pt x="6823680" y="935964"/>
                    <a:pt x="6812423" y="928291"/>
                    <a:pt x="6808671" y="916781"/>
                  </a:cubicBezTo>
                  <a:cubicBezTo>
                    <a:pt x="6804918" y="901435"/>
                    <a:pt x="6808671" y="893762"/>
                    <a:pt x="6816175" y="893762"/>
                  </a:cubicBezTo>
                  <a:close/>
                  <a:moveTo>
                    <a:pt x="9144629" y="890587"/>
                  </a:moveTo>
                  <a:cubicBezTo>
                    <a:pt x="9152302" y="894291"/>
                    <a:pt x="9167648" y="901700"/>
                    <a:pt x="9175321" y="916516"/>
                  </a:cubicBezTo>
                  <a:cubicBezTo>
                    <a:pt x="9182994" y="927629"/>
                    <a:pt x="9182994" y="935037"/>
                    <a:pt x="9175321" y="935037"/>
                  </a:cubicBezTo>
                  <a:cubicBezTo>
                    <a:pt x="9163812" y="931333"/>
                    <a:pt x="9152302" y="920220"/>
                    <a:pt x="9144629" y="909108"/>
                  </a:cubicBezTo>
                  <a:cubicBezTo>
                    <a:pt x="9136956" y="897995"/>
                    <a:pt x="9136956" y="890587"/>
                    <a:pt x="9144629" y="890587"/>
                  </a:cubicBezTo>
                  <a:close/>
                  <a:moveTo>
                    <a:pt x="8440042" y="890587"/>
                  </a:moveTo>
                  <a:cubicBezTo>
                    <a:pt x="8447451" y="890587"/>
                    <a:pt x="8462268" y="901700"/>
                    <a:pt x="8465972" y="912812"/>
                  </a:cubicBezTo>
                  <a:cubicBezTo>
                    <a:pt x="8473380" y="923925"/>
                    <a:pt x="8473380" y="935037"/>
                    <a:pt x="8465972" y="931333"/>
                  </a:cubicBezTo>
                  <a:cubicBezTo>
                    <a:pt x="8454859" y="931333"/>
                    <a:pt x="8443747" y="920220"/>
                    <a:pt x="8436338" y="909108"/>
                  </a:cubicBezTo>
                  <a:cubicBezTo>
                    <a:pt x="8428930" y="897995"/>
                    <a:pt x="8428930" y="890587"/>
                    <a:pt x="8440042" y="890587"/>
                  </a:cubicBezTo>
                  <a:close/>
                  <a:moveTo>
                    <a:pt x="8010075" y="890587"/>
                  </a:moveTo>
                  <a:cubicBezTo>
                    <a:pt x="8021432" y="894291"/>
                    <a:pt x="8032789" y="901700"/>
                    <a:pt x="8040360" y="912812"/>
                  </a:cubicBezTo>
                  <a:cubicBezTo>
                    <a:pt x="8047931" y="927629"/>
                    <a:pt x="8044145" y="935037"/>
                    <a:pt x="8036574" y="931333"/>
                  </a:cubicBezTo>
                  <a:cubicBezTo>
                    <a:pt x="8025217" y="931333"/>
                    <a:pt x="8013860" y="920220"/>
                    <a:pt x="8006289" y="909108"/>
                  </a:cubicBezTo>
                  <a:cubicBezTo>
                    <a:pt x="7998718" y="897995"/>
                    <a:pt x="8002504" y="890587"/>
                    <a:pt x="8010075" y="890587"/>
                  </a:cubicBezTo>
                  <a:close/>
                  <a:moveTo>
                    <a:pt x="6759025" y="890587"/>
                  </a:moveTo>
                  <a:cubicBezTo>
                    <a:pt x="6770282" y="890587"/>
                    <a:pt x="6781539" y="901700"/>
                    <a:pt x="6785291" y="912812"/>
                  </a:cubicBezTo>
                  <a:cubicBezTo>
                    <a:pt x="6789043" y="923925"/>
                    <a:pt x="6785291" y="935037"/>
                    <a:pt x="6774034" y="931333"/>
                  </a:cubicBezTo>
                  <a:cubicBezTo>
                    <a:pt x="6766530" y="931333"/>
                    <a:pt x="6755273" y="923925"/>
                    <a:pt x="6751521" y="909108"/>
                  </a:cubicBezTo>
                  <a:cubicBezTo>
                    <a:pt x="6747768" y="897995"/>
                    <a:pt x="6751521" y="890587"/>
                    <a:pt x="6759025" y="890587"/>
                  </a:cubicBezTo>
                  <a:close/>
                  <a:moveTo>
                    <a:pt x="2294198" y="890587"/>
                  </a:moveTo>
                  <a:cubicBezTo>
                    <a:pt x="2305552" y="890587"/>
                    <a:pt x="2309337" y="897995"/>
                    <a:pt x="2301767" y="909108"/>
                  </a:cubicBezTo>
                  <a:cubicBezTo>
                    <a:pt x="2294198" y="920220"/>
                    <a:pt x="2282841" y="931333"/>
                    <a:pt x="2275272" y="931333"/>
                  </a:cubicBezTo>
                  <a:cubicBezTo>
                    <a:pt x="2263909" y="935037"/>
                    <a:pt x="2260124" y="923925"/>
                    <a:pt x="2267697" y="912812"/>
                  </a:cubicBezTo>
                  <a:cubicBezTo>
                    <a:pt x="2271484" y="901700"/>
                    <a:pt x="2286624" y="890587"/>
                    <a:pt x="2294198" y="890587"/>
                  </a:cubicBezTo>
                  <a:close/>
                  <a:moveTo>
                    <a:pt x="1850131" y="890587"/>
                  </a:moveTo>
                  <a:cubicBezTo>
                    <a:pt x="1861641" y="890587"/>
                    <a:pt x="1861641" y="897995"/>
                    <a:pt x="1853968" y="909108"/>
                  </a:cubicBezTo>
                  <a:cubicBezTo>
                    <a:pt x="1850131" y="923925"/>
                    <a:pt x="1834784" y="931333"/>
                    <a:pt x="1827111" y="935037"/>
                  </a:cubicBezTo>
                  <a:cubicBezTo>
                    <a:pt x="1815601" y="935037"/>
                    <a:pt x="1815601" y="927629"/>
                    <a:pt x="1823274" y="916516"/>
                  </a:cubicBezTo>
                  <a:cubicBezTo>
                    <a:pt x="1827111" y="905404"/>
                    <a:pt x="1842458" y="894291"/>
                    <a:pt x="1850131" y="890587"/>
                  </a:cubicBezTo>
                  <a:close/>
                  <a:moveTo>
                    <a:pt x="7456190" y="885825"/>
                  </a:moveTo>
                  <a:cubicBezTo>
                    <a:pt x="7467700" y="889662"/>
                    <a:pt x="7479210" y="897335"/>
                    <a:pt x="7483046" y="912681"/>
                  </a:cubicBezTo>
                  <a:cubicBezTo>
                    <a:pt x="7490719" y="924190"/>
                    <a:pt x="7486882" y="931863"/>
                    <a:pt x="7475373" y="931863"/>
                  </a:cubicBezTo>
                  <a:cubicBezTo>
                    <a:pt x="7467700" y="928027"/>
                    <a:pt x="7456190" y="920354"/>
                    <a:pt x="7448518" y="908844"/>
                  </a:cubicBezTo>
                  <a:cubicBezTo>
                    <a:pt x="7444681" y="893498"/>
                    <a:pt x="7448518" y="885825"/>
                    <a:pt x="7456190" y="885825"/>
                  </a:cubicBezTo>
                  <a:close/>
                  <a:moveTo>
                    <a:pt x="6703463" y="885825"/>
                  </a:moveTo>
                  <a:cubicBezTo>
                    <a:pt x="6714720" y="885825"/>
                    <a:pt x="6725977" y="897335"/>
                    <a:pt x="6729729" y="908844"/>
                  </a:cubicBezTo>
                  <a:cubicBezTo>
                    <a:pt x="6733481" y="920354"/>
                    <a:pt x="6729729" y="931863"/>
                    <a:pt x="6718472" y="928027"/>
                  </a:cubicBezTo>
                  <a:cubicBezTo>
                    <a:pt x="6710968" y="928027"/>
                    <a:pt x="6699711" y="920354"/>
                    <a:pt x="6695959" y="905008"/>
                  </a:cubicBezTo>
                  <a:cubicBezTo>
                    <a:pt x="6692206" y="893498"/>
                    <a:pt x="6695959" y="885825"/>
                    <a:pt x="6703463" y="885825"/>
                  </a:cubicBezTo>
                  <a:close/>
                  <a:moveTo>
                    <a:pt x="2871183" y="885825"/>
                  </a:moveTo>
                  <a:cubicBezTo>
                    <a:pt x="2878687" y="885825"/>
                    <a:pt x="2882440" y="893618"/>
                    <a:pt x="2878687" y="905308"/>
                  </a:cubicBezTo>
                  <a:cubicBezTo>
                    <a:pt x="2874935" y="916998"/>
                    <a:pt x="2863679" y="928688"/>
                    <a:pt x="2852422" y="928688"/>
                  </a:cubicBezTo>
                  <a:cubicBezTo>
                    <a:pt x="2844917" y="928688"/>
                    <a:pt x="2841166" y="920895"/>
                    <a:pt x="2844917" y="909205"/>
                  </a:cubicBezTo>
                  <a:cubicBezTo>
                    <a:pt x="2848668" y="897515"/>
                    <a:pt x="2859927" y="885825"/>
                    <a:pt x="2871183" y="885825"/>
                  </a:cubicBezTo>
                  <a:close/>
                  <a:moveTo>
                    <a:pt x="8798289" y="885824"/>
                  </a:moveTo>
                  <a:cubicBezTo>
                    <a:pt x="8805698" y="889661"/>
                    <a:pt x="8820514" y="901170"/>
                    <a:pt x="8827923" y="912680"/>
                  </a:cubicBezTo>
                  <a:cubicBezTo>
                    <a:pt x="8835331" y="924189"/>
                    <a:pt x="8835331" y="931862"/>
                    <a:pt x="8827923" y="931862"/>
                  </a:cubicBezTo>
                  <a:cubicBezTo>
                    <a:pt x="8816810" y="928026"/>
                    <a:pt x="8805698" y="920353"/>
                    <a:pt x="8798289" y="905007"/>
                  </a:cubicBezTo>
                  <a:cubicBezTo>
                    <a:pt x="8790881" y="893497"/>
                    <a:pt x="8790881" y="885824"/>
                    <a:pt x="8798289" y="885824"/>
                  </a:cubicBezTo>
                  <a:close/>
                  <a:moveTo>
                    <a:pt x="9095416" y="883260"/>
                  </a:moveTo>
                  <a:cubicBezTo>
                    <a:pt x="9103089" y="883260"/>
                    <a:pt x="9118435" y="894617"/>
                    <a:pt x="9126108" y="905973"/>
                  </a:cubicBezTo>
                  <a:cubicBezTo>
                    <a:pt x="9133781" y="917330"/>
                    <a:pt x="9133781" y="928687"/>
                    <a:pt x="9126108" y="924902"/>
                  </a:cubicBezTo>
                  <a:cubicBezTo>
                    <a:pt x="9118435" y="924902"/>
                    <a:pt x="9103089" y="913545"/>
                    <a:pt x="9095416" y="902188"/>
                  </a:cubicBezTo>
                  <a:cubicBezTo>
                    <a:pt x="9087743" y="890831"/>
                    <a:pt x="9087743" y="879474"/>
                    <a:pt x="9095416" y="883260"/>
                  </a:cubicBezTo>
                  <a:close/>
                  <a:moveTo>
                    <a:pt x="2928332" y="883179"/>
                  </a:moveTo>
                  <a:cubicBezTo>
                    <a:pt x="2935836" y="879475"/>
                    <a:pt x="2939589" y="890588"/>
                    <a:pt x="2935836" y="901700"/>
                  </a:cubicBezTo>
                  <a:cubicBezTo>
                    <a:pt x="2932084" y="912813"/>
                    <a:pt x="2920828" y="920221"/>
                    <a:pt x="2909571" y="923925"/>
                  </a:cubicBezTo>
                  <a:cubicBezTo>
                    <a:pt x="2902067" y="923925"/>
                    <a:pt x="2898315" y="916517"/>
                    <a:pt x="2902067" y="905404"/>
                  </a:cubicBezTo>
                  <a:cubicBezTo>
                    <a:pt x="2905819" y="890588"/>
                    <a:pt x="2917076" y="883179"/>
                    <a:pt x="2928332" y="883179"/>
                  </a:cubicBezTo>
                  <a:close/>
                  <a:moveTo>
                    <a:pt x="7403935" y="882650"/>
                  </a:moveTo>
                  <a:cubicBezTo>
                    <a:pt x="7411343" y="882650"/>
                    <a:pt x="7422456" y="893907"/>
                    <a:pt x="7429864" y="905164"/>
                  </a:cubicBezTo>
                  <a:cubicBezTo>
                    <a:pt x="7433568" y="916421"/>
                    <a:pt x="7429864" y="923925"/>
                    <a:pt x="7422456" y="923925"/>
                  </a:cubicBezTo>
                  <a:cubicBezTo>
                    <a:pt x="7411343" y="923925"/>
                    <a:pt x="7400230" y="912668"/>
                    <a:pt x="7396526" y="901411"/>
                  </a:cubicBezTo>
                  <a:cubicBezTo>
                    <a:pt x="7389118" y="890155"/>
                    <a:pt x="7392822" y="882650"/>
                    <a:pt x="7403935" y="882650"/>
                  </a:cubicBezTo>
                  <a:close/>
                  <a:moveTo>
                    <a:pt x="6646698" y="882650"/>
                  </a:moveTo>
                  <a:cubicBezTo>
                    <a:pt x="6657810" y="882650"/>
                    <a:pt x="6668923" y="894160"/>
                    <a:pt x="6672627" y="905669"/>
                  </a:cubicBezTo>
                  <a:cubicBezTo>
                    <a:pt x="6676331" y="917179"/>
                    <a:pt x="6672627" y="928688"/>
                    <a:pt x="6661515" y="924852"/>
                  </a:cubicBezTo>
                  <a:cubicBezTo>
                    <a:pt x="6650402" y="924852"/>
                    <a:pt x="6639290" y="917179"/>
                    <a:pt x="6635585" y="901833"/>
                  </a:cubicBezTo>
                  <a:cubicBezTo>
                    <a:pt x="6631881" y="890323"/>
                    <a:pt x="6639290" y="882650"/>
                    <a:pt x="6646698" y="882650"/>
                  </a:cubicBezTo>
                  <a:close/>
                  <a:moveTo>
                    <a:pt x="8387533" y="882649"/>
                  </a:moveTo>
                  <a:cubicBezTo>
                    <a:pt x="8398524" y="882649"/>
                    <a:pt x="8409514" y="894159"/>
                    <a:pt x="8416841" y="905668"/>
                  </a:cubicBezTo>
                  <a:cubicBezTo>
                    <a:pt x="8424168" y="917178"/>
                    <a:pt x="8420505" y="928687"/>
                    <a:pt x="8413178" y="924851"/>
                  </a:cubicBezTo>
                  <a:cubicBezTo>
                    <a:pt x="8405851" y="924851"/>
                    <a:pt x="8391197" y="913341"/>
                    <a:pt x="8383870" y="901832"/>
                  </a:cubicBezTo>
                  <a:cubicBezTo>
                    <a:pt x="8376543" y="890322"/>
                    <a:pt x="8380206" y="882649"/>
                    <a:pt x="8387533" y="882649"/>
                  </a:cubicBezTo>
                  <a:close/>
                  <a:moveTo>
                    <a:pt x="7957687" y="882649"/>
                  </a:moveTo>
                  <a:cubicBezTo>
                    <a:pt x="7969044" y="886486"/>
                    <a:pt x="7980401" y="894159"/>
                    <a:pt x="7987972" y="909505"/>
                  </a:cubicBezTo>
                  <a:cubicBezTo>
                    <a:pt x="7995543" y="921014"/>
                    <a:pt x="7991757" y="928687"/>
                    <a:pt x="7984186" y="928687"/>
                  </a:cubicBezTo>
                  <a:cubicBezTo>
                    <a:pt x="7972829" y="924851"/>
                    <a:pt x="7961472" y="917178"/>
                    <a:pt x="7953901" y="901832"/>
                  </a:cubicBezTo>
                  <a:cubicBezTo>
                    <a:pt x="7946330" y="890322"/>
                    <a:pt x="7950116" y="882649"/>
                    <a:pt x="7957687" y="882649"/>
                  </a:cubicBezTo>
                  <a:close/>
                  <a:moveTo>
                    <a:pt x="1902919" y="882649"/>
                  </a:moveTo>
                  <a:cubicBezTo>
                    <a:pt x="1914032" y="882649"/>
                    <a:pt x="1914032" y="890322"/>
                    <a:pt x="1906624" y="901832"/>
                  </a:cubicBezTo>
                  <a:cubicBezTo>
                    <a:pt x="1902919" y="913341"/>
                    <a:pt x="1888101" y="924851"/>
                    <a:pt x="1880692" y="928687"/>
                  </a:cubicBezTo>
                  <a:cubicBezTo>
                    <a:pt x="1869579" y="928687"/>
                    <a:pt x="1869579" y="921014"/>
                    <a:pt x="1876988" y="909505"/>
                  </a:cubicBezTo>
                  <a:cubicBezTo>
                    <a:pt x="1880692" y="897995"/>
                    <a:pt x="1895510" y="886486"/>
                    <a:pt x="1902919" y="882649"/>
                  </a:cubicBezTo>
                  <a:close/>
                  <a:moveTo>
                    <a:pt x="1526236" y="882649"/>
                  </a:moveTo>
                  <a:cubicBezTo>
                    <a:pt x="1537746" y="882649"/>
                    <a:pt x="1537746" y="890322"/>
                    <a:pt x="1530073" y="901832"/>
                  </a:cubicBezTo>
                  <a:cubicBezTo>
                    <a:pt x="1522399" y="913341"/>
                    <a:pt x="1510889" y="924851"/>
                    <a:pt x="1499379" y="928687"/>
                  </a:cubicBezTo>
                  <a:cubicBezTo>
                    <a:pt x="1491706" y="928687"/>
                    <a:pt x="1491706" y="921014"/>
                    <a:pt x="1499379" y="909505"/>
                  </a:cubicBezTo>
                  <a:cubicBezTo>
                    <a:pt x="1503216" y="897995"/>
                    <a:pt x="1518563" y="886486"/>
                    <a:pt x="1526236" y="882649"/>
                  </a:cubicBezTo>
                  <a:close/>
                  <a:moveTo>
                    <a:pt x="6590077" y="879475"/>
                  </a:moveTo>
                  <a:cubicBezTo>
                    <a:pt x="6601587" y="879475"/>
                    <a:pt x="6613096" y="890588"/>
                    <a:pt x="6616933" y="901700"/>
                  </a:cubicBezTo>
                  <a:cubicBezTo>
                    <a:pt x="6620769" y="912813"/>
                    <a:pt x="6613096" y="923925"/>
                    <a:pt x="6605423" y="920221"/>
                  </a:cubicBezTo>
                  <a:cubicBezTo>
                    <a:pt x="6593914" y="920221"/>
                    <a:pt x="6582404" y="912813"/>
                    <a:pt x="6578568" y="901700"/>
                  </a:cubicBezTo>
                  <a:cubicBezTo>
                    <a:pt x="6574731" y="886883"/>
                    <a:pt x="6582404" y="879475"/>
                    <a:pt x="6590077" y="879475"/>
                  </a:cubicBezTo>
                  <a:close/>
                  <a:moveTo>
                    <a:pt x="8748263" y="879474"/>
                  </a:moveTo>
                  <a:cubicBezTo>
                    <a:pt x="8755834" y="883178"/>
                    <a:pt x="8770977" y="890587"/>
                    <a:pt x="8778548" y="905403"/>
                  </a:cubicBezTo>
                  <a:cubicBezTo>
                    <a:pt x="8786119" y="916516"/>
                    <a:pt x="8786119" y="923924"/>
                    <a:pt x="8774762" y="923924"/>
                  </a:cubicBezTo>
                  <a:cubicBezTo>
                    <a:pt x="8767191" y="920220"/>
                    <a:pt x="8755834" y="909107"/>
                    <a:pt x="8748263" y="897995"/>
                  </a:cubicBezTo>
                  <a:cubicBezTo>
                    <a:pt x="8736906" y="886882"/>
                    <a:pt x="8740692" y="879474"/>
                    <a:pt x="8748263" y="879474"/>
                  </a:cubicBezTo>
                  <a:close/>
                  <a:moveTo>
                    <a:pt x="7905300" y="878549"/>
                  </a:moveTo>
                  <a:cubicBezTo>
                    <a:pt x="7916657" y="878549"/>
                    <a:pt x="7928014" y="890058"/>
                    <a:pt x="7935585" y="901568"/>
                  </a:cubicBezTo>
                  <a:cubicBezTo>
                    <a:pt x="7943156" y="913077"/>
                    <a:pt x="7939370" y="920750"/>
                    <a:pt x="7931799" y="920750"/>
                  </a:cubicBezTo>
                  <a:cubicBezTo>
                    <a:pt x="7920442" y="920750"/>
                    <a:pt x="7909085" y="909241"/>
                    <a:pt x="7901514" y="897731"/>
                  </a:cubicBezTo>
                  <a:cubicBezTo>
                    <a:pt x="7893943" y="886222"/>
                    <a:pt x="7897729" y="874712"/>
                    <a:pt x="7905300" y="878549"/>
                  </a:cubicBezTo>
                  <a:close/>
                  <a:moveTo>
                    <a:pt x="7347844" y="878549"/>
                  </a:moveTo>
                  <a:cubicBezTo>
                    <a:pt x="7358956" y="878549"/>
                    <a:pt x="7370068" y="886222"/>
                    <a:pt x="7373773" y="901568"/>
                  </a:cubicBezTo>
                  <a:cubicBezTo>
                    <a:pt x="7381181" y="913077"/>
                    <a:pt x="7377477" y="920750"/>
                    <a:pt x="7366364" y="920750"/>
                  </a:cubicBezTo>
                  <a:cubicBezTo>
                    <a:pt x="7358956" y="916914"/>
                    <a:pt x="7344139" y="909241"/>
                    <a:pt x="7340435" y="897731"/>
                  </a:cubicBezTo>
                  <a:cubicBezTo>
                    <a:pt x="7336731" y="886222"/>
                    <a:pt x="7336731" y="874712"/>
                    <a:pt x="7347844" y="878549"/>
                  </a:cubicBezTo>
                  <a:close/>
                  <a:moveTo>
                    <a:pt x="8338442" y="874712"/>
                  </a:moveTo>
                  <a:cubicBezTo>
                    <a:pt x="8345851" y="874712"/>
                    <a:pt x="8356963" y="886222"/>
                    <a:pt x="8364372" y="897731"/>
                  </a:cubicBezTo>
                  <a:cubicBezTo>
                    <a:pt x="8371780" y="909241"/>
                    <a:pt x="8371780" y="920750"/>
                    <a:pt x="8360668" y="916914"/>
                  </a:cubicBezTo>
                  <a:cubicBezTo>
                    <a:pt x="8353259" y="916914"/>
                    <a:pt x="8342147" y="905404"/>
                    <a:pt x="8334738" y="893895"/>
                  </a:cubicBezTo>
                  <a:cubicBezTo>
                    <a:pt x="8327330" y="882385"/>
                    <a:pt x="8327330" y="874712"/>
                    <a:pt x="8338442" y="874712"/>
                  </a:cubicBezTo>
                  <a:close/>
                  <a:moveTo>
                    <a:pt x="6532927" y="874712"/>
                  </a:moveTo>
                  <a:cubicBezTo>
                    <a:pt x="6544437" y="874712"/>
                    <a:pt x="6555946" y="886222"/>
                    <a:pt x="6559783" y="897731"/>
                  </a:cubicBezTo>
                  <a:cubicBezTo>
                    <a:pt x="6563619" y="909241"/>
                    <a:pt x="6555946" y="920750"/>
                    <a:pt x="6548273" y="916914"/>
                  </a:cubicBezTo>
                  <a:cubicBezTo>
                    <a:pt x="6536764" y="916914"/>
                    <a:pt x="6525254" y="909241"/>
                    <a:pt x="6521418" y="897731"/>
                  </a:cubicBezTo>
                  <a:cubicBezTo>
                    <a:pt x="6517581" y="882385"/>
                    <a:pt x="6525254" y="874712"/>
                    <a:pt x="6532927" y="874712"/>
                  </a:cubicBezTo>
                  <a:close/>
                  <a:moveTo>
                    <a:pt x="2984036" y="874712"/>
                  </a:moveTo>
                  <a:cubicBezTo>
                    <a:pt x="2991444" y="874712"/>
                    <a:pt x="2995149" y="882217"/>
                    <a:pt x="2991444" y="893473"/>
                  </a:cubicBezTo>
                  <a:cubicBezTo>
                    <a:pt x="2987741" y="904730"/>
                    <a:pt x="2976629" y="915987"/>
                    <a:pt x="2965516" y="915987"/>
                  </a:cubicBezTo>
                  <a:cubicBezTo>
                    <a:pt x="2958108" y="915987"/>
                    <a:pt x="2950700" y="908483"/>
                    <a:pt x="2958108" y="897226"/>
                  </a:cubicBezTo>
                  <a:cubicBezTo>
                    <a:pt x="2961812" y="885969"/>
                    <a:pt x="2972925" y="874712"/>
                    <a:pt x="2984036" y="874712"/>
                  </a:cubicBezTo>
                  <a:close/>
                  <a:moveTo>
                    <a:pt x="1955310" y="874712"/>
                  </a:moveTo>
                  <a:cubicBezTo>
                    <a:pt x="1966423" y="874712"/>
                    <a:pt x="1966423" y="882385"/>
                    <a:pt x="1962718" y="893895"/>
                  </a:cubicBezTo>
                  <a:cubicBezTo>
                    <a:pt x="1955310" y="905404"/>
                    <a:pt x="1940492" y="916914"/>
                    <a:pt x="1933083" y="920750"/>
                  </a:cubicBezTo>
                  <a:cubicBezTo>
                    <a:pt x="1925675" y="920750"/>
                    <a:pt x="1921970" y="913077"/>
                    <a:pt x="1929379" y="901568"/>
                  </a:cubicBezTo>
                  <a:cubicBezTo>
                    <a:pt x="1933083" y="886222"/>
                    <a:pt x="1947901" y="878549"/>
                    <a:pt x="1955310" y="874712"/>
                  </a:cubicBezTo>
                  <a:close/>
                  <a:moveTo>
                    <a:pt x="1578779" y="874712"/>
                  </a:moveTo>
                  <a:cubicBezTo>
                    <a:pt x="1586351" y="874712"/>
                    <a:pt x="1590136" y="882385"/>
                    <a:pt x="1582564" y="893895"/>
                  </a:cubicBezTo>
                  <a:cubicBezTo>
                    <a:pt x="1574992" y="905404"/>
                    <a:pt x="1559849" y="916914"/>
                    <a:pt x="1552277" y="916914"/>
                  </a:cubicBezTo>
                  <a:cubicBezTo>
                    <a:pt x="1544706" y="920750"/>
                    <a:pt x="1540921" y="913077"/>
                    <a:pt x="1548492" y="897731"/>
                  </a:cubicBezTo>
                  <a:cubicBezTo>
                    <a:pt x="1556064" y="886222"/>
                    <a:pt x="1571207" y="874712"/>
                    <a:pt x="1578779" y="874712"/>
                  </a:cubicBezTo>
                  <a:close/>
                  <a:moveTo>
                    <a:pt x="6419877" y="872066"/>
                  </a:moveTo>
                  <a:cubicBezTo>
                    <a:pt x="6431134" y="872066"/>
                    <a:pt x="6438639" y="879475"/>
                    <a:pt x="6442391" y="890587"/>
                  </a:cubicBezTo>
                  <a:cubicBezTo>
                    <a:pt x="6446143" y="901700"/>
                    <a:pt x="6442391" y="912812"/>
                    <a:pt x="6431134" y="912812"/>
                  </a:cubicBezTo>
                  <a:cubicBezTo>
                    <a:pt x="6419877" y="912812"/>
                    <a:pt x="6412373" y="901700"/>
                    <a:pt x="6408621" y="890587"/>
                  </a:cubicBezTo>
                  <a:cubicBezTo>
                    <a:pt x="6404868" y="879475"/>
                    <a:pt x="6408621" y="868362"/>
                    <a:pt x="6419877" y="872066"/>
                  </a:cubicBezTo>
                  <a:close/>
                  <a:moveTo>
                    <a:pt x="3036723" y="872066"/>
                  </a:moveTo>
                  <a:cubicBezTo>
                    <a:pt x="3048232" y="868362"/>
                    <a:pt x="3052069" y="879475"/>
                    <a:pt x="3048232" y="890587"/>
                  </a:cubicBezTo>
                  <a:cubicBezTo>
                    <a:pt x="3044396" y="901700"/>
                    <a:pt x="3032886" y="912812"/>
                    <a:pt x="3021607" y="912812"/>
                  </a:cubicBezTo>
                  <a:cubicBezTo>
                    <a:pt x="3013934" y="912812"/>
                    <a:pt x="3006261" y="905404"/>
                    <a:pt x="3013934" y="894291"/>
                  </a:cubicBezTo>
                  <a:cubicBezTo>
                    <a:pt x="3017771" y="883179"/>
                    <a:pt x="3029050" y="872066"/>
                    <a:pt x="3036723" y="872066"/>
                  </a:cubicBezTo>
                  <a:close/>
                  <a:moveTo>
                    <a:pt x="9046204" y="871537"/>
                  </a:moveTo>
                  <a:cubicBezTo>
                    <a:pt x="9057714" y="875241"/>
                    <a:pt x="9069223" y="886354"/>
                    <a:pt x="9076896" y="897466"/>
                  </a:cubicBezTo>
                  <a:cubicBezTo>
                    <a:pt x="9084569" y="908579"/>
                    <a:pt x="9084569" y="915987"/>
                    <a:pt x="9076896" y="915987"/>
                  </a:cubicBezTo>
                  <a:cubicBezTo>
                    <a:pt x="9069223" y="912283"/>
                    <a:pt x="9053877" y="904875"/>
                    <a:pt x="9046204" y="890058"/>
                  </a:cubicBezTo>
                  <a:cubicBezTo>
                    <a:pt x="9038531" y="878945"/>
                    <a:pt x="9038531" y="871537"/>
                    <a:pt x="9046204" y="871537"/>
                  </a:cubicBezTo>
                  <a:close/>
                  <a:moveTo>
                    <a:pt x="8700271" y="871537"/>
                  </a:moveTo>
                  <a:cubicBezTo>
                    <a:pt x="8707598" y="871537"/>
                    <a:pt x="8722252" y="882650"/>
                    <a:pt x="8729579" y="893762"/>
                  </a:cubicBezTo>
                  <a:cubicBezTo>
                    <a:pt x="8736906" y="908579"/>
                    <a:pt x="8733243" y="915987"/>
                    <a:pt x="8725916" y="912283"/>
                  </a:cubicBezTo>
                  <a:cubicBezTo>
                    <a:pt x="8718589" y="912283"/>
                    <a:pt x="8703935" y="901170"/>
                    <a:pt x="8696608" y="890058"/>
                  </a:cubicBezTo>
                  <a:cubicBezTo>
                    <a:pt x="8689281" y="878945"/>
                    <a:pt x="8692944" y="871537"/>
                    <a:pt x="8700271" y="871537"/>
                  </a:cubicBezTo>
                  <a:close/>
                  <a:moveTo>
                    <a:pt x="7852668" y="871537"/>
                  </a:moveTo>
                  <a:cubicBezTo>
                    <a:pt x="7863780" y="871537"/>
                    <a:pt x="7874892" y="882794"/>
                    <a:pt x="7882301" y="894051"/>
                  </a:cubicBezTo>
                  <a:cubicBezTo>
                    <a:pt x="7886005" y="905308"/>
                    <a:pt x="7886005" y="912812"/>
                    <a:pt x="7874892" y="912812"/>
                  </a:cubicBezTo>
                  <a:cubicBezTo>
                    <a:pt x="7867484" y="912812"/>
                    <a:pt x="7856372" y="901555"/>
                    <a:pt x="7848963" y="890298"/>
                  </a:cubicBezTo>
                  <a:cubicBezTo>
                    <a:pt x="7841555" y="879042"/>
                    <a:pt x="7845259" y="871537"/>
                    <a:pt x="7852668" y="871537"/>
                  </a:cubicBezTo>
                  <a:close/>
                  <a:moveTo>
                    <a:pt x="7290694" y="871537"/>
                  </a:moveTo>
                  <a:cubicBezTo>
                    <a:pt x="7301806" y="871537"/>
                    <a:pt x="7312918" y="882650"/>
                    <a:pt x="7320327" y="893762"/>
                  </a:cubicBezTo>
                  <a:cubicBezTo>
                    <a:pt x="7324031" y="904875"/>
                    <a:pt x="7320327" y="915987"/>
                    <a:pt x="7309214" y="912283"/>
                  </a:cubicBezTo>
                  <a:cubicBezTo>
                    <a:pt x="7301806" y="912283"/>
                    <a:pt x="7290694" y="901170"/>
                    <a:pt x="7283285" y="890058"/>
                  </a:cubicBezTo>
                  <a:cubicBezTo>
                    <a:pt x="7279581" y="878945"/>
                    <a:pt x="7283285" y="871537"/>
                    <a:pt x="7290694" y="871537"/>
                  </a:cubicBezTo>
                  <a:close/>
                  <a:moveTo>
                    <a:pt x="6477027" y="871537"/>
                  </a:moveTo>
                  <a:cubicBezTo>
                    <a:pt x="6488284" y="875241"/>
                    <a:pt x="6499541" y="882650"/>
                    <a:pt x="6499541" y="893762"/>
                  </a:cubicBezTo>
                  <a:cubicBezTo>
                    <a:pt x="6503293" y="904875"/>
                    <a:pt x="6499541" y="915987"/>
                    <a:pt x="6488284" y="915987"/>
                  </a:cubicBezTo>
                  <a:cubicBezTo>
                    <a:pt x="6480780" y="912283"/>
                    <a:pt x="6469523" y="904875"/>
                    <a:pt x="6465771" y="893762"/>
                  </a:cubicBezTo>
                  <a:cubicBezTo>
                    <a:pt x="6462018" y="882650"/>
                    <a:pt x="6465771" y="871537"/>
                    <a:pt x="6477027" y="871537"/>
                  </a:cubicBezTo>
                  <a:close/>
                  <a:moveTo>
                    <a:pt x="8285933" y="868362"/>
                  </a:moveTo>
                  <a:cubicBezTo>
                    <a:pt x="8293260" y="868362"/>
                    <a:pt x="8307914" y="879475"/>
                    <a:pt x="8315241" y="890587"/>
                  </a:cubicBezTo>
                  <a:cubicBezTo>
                    <a:pt x="8322568" y="901700"/>
                    <a:pt x="8318905" y="912812"/>
                    <a:pt x="8311578" y="909108"/>
                  </a:cubicBezTo>
                  <a:cubicBezTo>
                    <a:pt x="8300587" y="909108"/>
                    <a:pt x="8289597" y="897995"/>
                    <a:pt x="8282270" y="886883"/>
                  </a:cubicBezTo>
                  <a:cubicBezTo>
                    <a:pt x="8274943" y="875770"/>
                    <a:pt x="8278606" y="868362"/>
                    <a:pt x="8285933" y="868362"/>
                  </a:cubicBezTo>
                  <a:close/>
                  <a:moveTo>
                    <a:pt x="7237777" y="868362"/>
                  </a:moveTo>
                  <a:cubicBezTo>
                    <a:pt x="7245450" y="868362"/>
                    <a:pt x="7260796" y="879619"/>
                    <a:pt x="7264632" y="890876"/>
                  </a:cubicBezTo>
                  <a:cubicBezTo>
                    <a:pt x="7268469" y="902133"/>
                    <a:pt x="7264632" y="909637"/>
                    <a:pt x="7256960" y="909637"/>
                  </a:cubicBezTo>
                  <a:cubicBezTo>
                    <a:pt x="7245450" y="909637"/>
                    <a:pt x="7233940" y="898380"/>
                    <a:pt x="7230104" y="887123"/>
                  </a:cubicBezTo>
                  <a:cubicBezTo>
                    <a:pt x="7222431" y="875867"/>
                    <a:pt x="7226268" y="868362"/>
                    <a:pt x="7237777" y="868362"/>
                  </a:cubicBezTo>
                  <a:close/>
                  <a:moveTo>
                    <a:pt x="6364315" y="868362"/>
                  </a:moveTo>
                  <a:cubicBezTo>
                    <a:pt x="6371820" y="868362"/>
                    <a:pt x="6383077" y="875867"/>
                    <a:pt x="6386829" y="890876"/>
                  </a:cubicBezTo>
                  <a:cubicBezTo>
                    <a:pt x="6390581" y="902133"/>
                    <a:pt x="6383077" y="909637"/>
                    <a:pt x="6375572" y="909637"/>
                  </a:cubicBezTo>
                  <a:cubicBezTo>
                    <a:pt x="6364315" y="909637"/>
                    <a:pt x="6353059" y="898380"/>
                    <a:pt x="6353059" y="887123"/>
                  </a:cubicBezTo>
                  <a:cubicBezTo>
                    <a:pt x="6349306" y="875867"/>
                    <a:pt x="6353059" y="868362"/>
                    <a:pt x="6364315" y="868362"/>
                  </a:cubicBezTo>
                  <a:close/>
                  <a:moveTo>
                    <a:pt x="2008886" y="868362"/>
                  </a:moveTo>
                  <a:cubicBezTo>
                    <a:pt x="2020394" y="868362"/>
                    <a:pt x="2020394" y="875770"/>
                    <a:pt x="2016558" y="886883"/>
                  </a:cubicBezTo>
                  <a:cubicBezTo>
                    <a:pt x="2008886" y="897995"/>
                    <a:pt x="1997378" y="909108"/>
                    <a:pt x="1985868" y="912812"/>
                  </a:cubicBezTo>
                  <a:cubicBezTo>
                    <a:pt x="1978197" y="912812"/>
                    <a:pt x="1974361" y="905404"/>
                    <a:pt x="1982032" y="894291"/>
                  </a:cubicBezTo>
                  <a:cubicBezTo>
                    <a:pt x="1985868" y="879475"/>
                    <a:pt x="2001214" y="872066"/>
                    <a:pt x="2008886" y="868362"/>
                  </a:cubicBezTo>
                  <a:close/>
                  <a:moveTo>
                    <a:pt x="1631679" y="867436"/>
                  </a:moveTo>
                  <a:cubicBezTo>
                    <a:pt x="1639352" y="863599"/>
                    <a:pt x="1639352" y="875109"/>
                    <a:pt x="1631679" y="886618"/>
                  </a:cubicBezTo>
                  <a:cubicBezTo>
                    <a:pt x="1627842" y="898128"/>
                    <a:pt x="1612495" y="909637"/>
                    <a:pt x="1604822" y="909637"/>
                  </a:cubicBezTo>
                  <a:cubicBezTo>
                    <a:pt x="1593312" y="909637"/>
                    <a:pt x="1593312" y="901964"/>
                    <a:pt x="1600985" y="890455"/>
                  </a:cubicBezTo>
                  <a:cubicBezTo>
                    <a:pt x="1608659" y="878945"/>
                    <a:pt x="1620169" y="867436"/>
                    <a:pt x="1631679" y="867436"/>
                  </a:cubicBezTo>
                  <a:close/>
                  <a:moveTo>
                    <a:pt x="8651180" y="864210"/>
                  </a:moveTo>
                  <a:cubicBezTo>
                    <a:pt x="8658589" y="864210"/>
                    <a:pt x="8669701" y="875567"/>
                    <a:pt x="8677110" y="886923"/>
                  </a:cubicBezTo>
                  <a:cubicBezTo>
                    <a:pt x="8684518" y="898280"/>
                    <a:pt x="8684518" y="909637"/>
                    <a:pt x="8677110" y="905852"/>
                  </a:cubicBezTo>
                  <a:cubicBezTo>
                    <a:pt x="8669701" y="905852"/>
                    <a:pt x="8654885" y="894495"/>
                    <a:pt x="8647476" y="883138"/>
                  </a:cubicBezTo>
                  <a:cubicBezTo>
                    <a:pt x="8640068" y="871781"/>
                    <a:pt x="8640068" y="860424"/>
                    <a:pt x="8651180" y="864210"/>
                  </a:cubicBezTo>
                  <a:close/>
                  <a:moveTo>
                    <a:pt x="6307502" y="863600"/>
                  </a:moveTo>
                  <a:cubicBezTo>
                    <a:pt x="6314910" y="863600"/>
                    <a:pt x="6326023" y="874857"/>
                    <a:pt x="6329727" y="886114"/>
                  </a:cubicBezTo>
                  <a:cubicBezTo>
                    <a:pt x="6333431" y="897371"/>
                    <a:pt x="6326023" y="904875"/>
                    <a:pt x="6318615" y="904875"/>
                  </a:cubicBezTo>
                  <a:cubicBezTo>
                    <a:pt x="6307502" y="904875"/>
                    <a:pt x="6296390" y="893618"/>
                    <a:pt x="6292685" y="882361"/>
                  </a:cubicBezTo>
                  <a:cubicBezTo>
                    <a:pt x="6288981" y="871105"/>
                    <a:pt x="6296390" y="863600"/>
                    <a:pt x="6307502" y="863600"/>
                  </a:cubicBezTo>
                  <a:close/>
                  <a:moveTo>
                    <a:pt x="3093873" y="863600"/>
                  </a:moveTo>
                  <a:cubicBezTo>
                    <a:pt x="3105382" y="863600"/>
                    <a:pt x="3109219" y="871273"/>
                    <a:pt x="3105382" y="882783"/>
                  </a:cubicBezTo>
                  <a:cubicBezTo>
                    <a:pt x="3101546" y="894292"/>
                    <a:pt x="3090036" y="905802"/>
                    <a:pt x="3078527" y="905802"/>
                  </a:cubicBezTo>
                  <a:cubicBezTo>
                    <a:pt x="3070854" y="909638"/>
                    <a:pt x="3063181" y="898129"/>
                    <a:pt x="3070854" y="886619"/>
                  </a:cubicBezTo>
                  <a:cubicBezTo>
                    <a:pt x="3074690" y="875110"/>
                    <a:pt x="3086200" y="863600"/>
                    <a:pt x="3093873" y="863600"/>
                  </a:cubicBezTo>
                  <a:close/>
                  <a:moveTo>
                    <a:pt x="8996991" y="863599"/>
                  </a:moveTo>
                  <a:cubicBezTo>
                    <a:pt x="9008500" y="863599"/>
                    <a:pt x="9020010" y="875109"/>
                    <a:pt x="9027683" y="890455"/>
                  </a:cubicBezTo>
                  <a:cubicBezTo>
                    <a:pt x="9035356" y="901964"/>
                    <a:pt x="9035356" y="909637"/>
                    <a:pt x="9027683" y="909637"/>
                  </a:cubicBezTo>
                  <a:cubicBezTo>
                    <a:pt x="9020010" y="905801"/>
                    <a:pt x="9004664" y="894291"/>
                    <a:pt x="8996991" y="882782"/>
                  </a:cubicBezTo>
                  <a:cubicBezTo>
                    <a:pt x="8989318" y="871272"/>
                    <a:pt x="8989318" y="863599"/>
                    <a:pt x="8996991" y="863599"/>
                  </a:cubicBezTo>
                  <a:close/>
                  <a:moveTo>
                    <a:pt x="7799090" y="863599"/>
                  </a:moveTo>
                  <a:cubicBezTo>
                    <a:pt x="7810599" y="863599"/>
                    <a:pt x="7822108" y="875109"/>
                    <a:pt x="7829782" y="886618"/>
                  </a:cubicBezTo>
                  <a:cubicBezTo>
                    <a:pt x="7833618" y="898128"/>
                    <a:pt x="7833618" y="909637"/>
                    <a:pt x="7822108" y="905801"/>
                  </a:cubicBezTo>
                  <a:cubicBezTo>
                    <a:pt x="7814436" y="905801"/>
                    <a:pt x="7799090" y="894291"/>
                    <a:pt x="7795253" y="882782"/>
                  </a:cubicBezTo>
                  <a:cubicBezTo>
                    <a:pt x="7787580" y="871272"/>
                    <a:pt x="7791416" y="863599"/>
                    <a:pt x="7799090" y="863599"/>
                  </a:cubicBezTo>
                  <a:close/>
                  <a:moveTo>
                    <a:pt x="7181553" y="860425"/>
                  </a:moveTo>
                  <a:cubicBezTo>
                    <a:pt x="7193062" y="864129"/>
                    <a:pt x="7204572" y="871538"/>
                    <a:pt x="7208408" y="882650"/>
                  </a:cubicBezTo>
                  <a:cubicBezTo>
                    <a:pt x="7216081" y="893763"/>
                    <a:pt x="7212245" y="904875"/>
                    <a:pt x="7200735" y="904875"/>
                  </a:cubicBezTo>
                  <a:cubicBezTo>
                    <a:pt x="7189226" y="901171"/>
                    <a:pt x="7177716" y="893763"/>
                    <a:pt x="7173880" y="882650"/>
                  </a:cubicBezTo>
                  <a:cubicBezTo>
                    <a:pt x="7170043" y="867833"/>
                    <a:pt x="7173880" y="860425"/>
                    <a:pt x="7181553" y="860425"/>
                  </a:cubicBezTo>
                  <a:close/>
                  <a:moveTo>
                    <a:pt x="6246840" y="860425"/>
                  </a:moveTo>
                  <a:cubicBezTo>
                    <a:pt x="6258097" y="860425"/>
                    <a:pt x="6269354" y="871682"/>
                    <a:pt x="6273106" y="882939"/>
                  </a:cubicBezTo>
                  <a:cubicBezTo>
                    <a:pt x="6273106" y="894196"/>
                    <a:pt x="6269354" y="901700"/>
                    <a:pt x="6258097" y="901700"/>
                  </a:cubicBezTo>
                  <a:cubicBezTo>
                    <a:pt x="6250593" y="901700"/>
                    <a:pt x="6239336" y="894196"/>
                    <a:pt x="6235584" y="882939"/>
                  </a:cubicBezTo>
                  <a:cubicBezTo>
                    <a:pt x="6231831" y="867930"/>
                    <a:pt x="6239336" y="860425"/>
                    <a:pt x="6246840" y="860425"/>
                  </a:cubicBezTo>
                  <a:close/>
                  <a:moveTo>
                    <a:pt x="3149964" y="860425"/>
                  </a:moveTo>
                  <a:cubicBezTo>
                    <a:pt x="3161077" y="860425"/>
                    <a:pt x="3164781" y="867930"/>
                    <a:pt x="3161077" y="879186"/>
                  </a:cubicBezTo>
                  <a:cubicBezTo>
                    <a:pt x="3157372" y="890443"/>
                    <a:pt x="3146260" y="901700"/>
                    <a:pt x="3135147" y="901700"/>
                  </a:cubicBezTo>
                  <a:cubicBezTo>
                    <a:pt x="3127739" y="901700"/>
                    <a:pt x="3120331" y="894196"/>
                    <a:pt x="3127739" y="882939"/>
                  </a:cubicBezTo>
                  <a:cubicBezTo>
                    <a:pt x="3131443" y="871682"/>
                    <a:pt x="3142556" y="860425"/>
                    <a:pt x="3149964" y="860425"/>
                  </a:cubicBezTo>
                  <a:close/>
                  <a:moveTo>
                    <a:pt x="8233138" y="860424"/>
                  </a:moveTo>
                  <a:cubicBezTo>
                    <a:pt x="8244251" y="860424"/>
                    <a:pt x="8255363" y="871537"/>
                    <a:pt x="8262772" y="882649"/>
                  </a:cubicBezTo>
                  <a:cubicBezTo>
                    <a:pt x="8270180" y="893762"/>
                    <a:pt x="8266476" y="904874"/>
                    <a:pt x="8259068" y="901170"/>
                  </a:cubicBezTo>
                  <a:cubicBezTo>
                    <a:pt x="8251659" y="901170"/>
                    <a:pt x="8236842" y="890057"/>
                    <a:pt x="8229434" y="878945"/>
                  </a:cubicBezTo>
                  <a:cubicBezTo>
                    <a:pt x="8225730" y="867832"/>
                    <a:pt x="8225730" y="860424"/>
                    <a:pt x="8233138" y="860424"/>
                  </a:cubicBezTo>
                  <a:close/>
                  <a:moveTo>
                    <a:pt x="2061268" y="860424"/>
                  </a:moveTo>
                  <a:cubicBezTo>
                    <a:pt x="2072777" y="860424"/>
                    <a:pt x="2072777" y="867832"/>
                    <a:pt x="2068942" y="878945"/>
                  </a:cubicBezTo>
                  <a:cubicBezTo>
                    <a:pt x="2061268" y="890057"/>
                    <a:pt x="2049760" y="901170"/>
                    <a:pt x="2038251" y="901170"/>
                  </a:cubicBezTo>
                  <a:cubicBezTo>
                    <a:pt x="2030579" y="904874"/>
                    <a:pt x="2026743" y="897466"/>
                    <a:pt x="2034415" y="886353"/>
                  </a:cubicBezTo>
                  <a:cubicBezTo>
                    <a:pt x="2042088" y="871537"/>
                    <a:pt x="2053596" y="864128"/>
                    <a:pt x="2061268" y="860424"/>
                  </a:cubicBezTo>
                  <a:close/>
                  <a:moveTo>
                    <a:pt x="8598264" y="856324"/>
                  </a:moveTo>
                  <a:cubicBezTo>
                    <a:pt x="8609377" y="856324"/>
                    <a:pt x="8620489" y="867833"/>
                    <a:pt x="8627898" y="879343"/>
                  </a:cubicBezTo>
                  <a:cubicBezTo>
                    <a:pt x="8635306" y="890852"/>
                    <a:pt x="8635306" y="898525"/>
                    <a:pt x="8627898" y="898525"/>
                  </a:cubicBezTo>
                  <a:cubicBezTo>
                    <a:pt x="8616785" y="898525"/>
                    <a:pt x="8605673" y="887016"/>
                    <a:pt x="8598264" y="875506"/>
                  </a:cubicBezTo>
                  <a:cubicBezTo>
                    <a:pt x="8590856" y="863997"/>
                    <a:pt x="8590856" y="852487"/>
                    <a:pt x="8598264" y="856324"/>
                  </a:cubicBezTo>
                  <a:close/>
                  <a:moveTo>
                    <a:pt x="3206585" y="856324"/>
                  </a:moveTo>
                  <a:cubicBezTo>
                    <a:pt x="3218094" y="852487"/>
                    <a:pt x="3221931" y="863997"/>
                    <a:pt x="3218094" y="875506"/>
                  </a:cubicBezTo>
                  <a:cubicBezTo>
                    <a:pt x="3214258" y="887016"/>
                    <a:pt x="3202748" y="894689"/>
                    <a:pt x="3191239" y="898525"/>
                  </a:cubicBezTo>
                  <a:cubicBezTo>
                    <a:pt x="3183566" y="898525"/>
                    <a:pt x="3175893" y="890852"/>
                    <a:pt x="3183566" y="879343"/>
                  </a:cubicBezTo>
                  <a:cubicBezTo>
                    <a:pt x="3187402" y="863997"/>
                    <a:pt x="3198912" y="856324"/>
                    <a:pt x="3206585" y="856324"/>
                  </a:cubicBezTo>
                  <a:close/>
                  <a:moveTo>
                    <a:pt x="8952683" y="856273"/>
                  </a:moveTo>
                  <a:cubicBezTo>
                    <a:pt x="8960010" y="856273"/>
                    <a:pt x="8971001" y="867630"/>
                    <a:pt x="8978328" y="878986"/>
                  </a:cubicBezTo>
                  <a:cubicBezTo>
                    <a:pt x="8989318" y="890343"/>
                    <a:pt x="8985655" y="901700"/>
                    <a:pt x="8978328" y="897915"/>
                  </a:cubicBezTo>
                  <a:cubicBezTo>
                    <a:pt x="8971001" y="897915"/>
                    <a:pt x="8956347" y="886558"/>
                    <a:pt x="8949020" y="875201"/>
                  </a:cubicBezTo>
                  <a:cubicBezTo>
                    <a:pt x="8941693" y="863844"/>
                    <a:pt x="8941693" y="852487"/>
                    <a:pt x="8952683" y="856273"/>
                  </a:cubicBezTo>
                  <a:close/>
                  <a:moveTo>
                    <a:pt x="7746702" y="855662"/>
                  </a:moveTo>
                  <a:cubicBezTo>
                    <a:pt x="7758212" y="859499"/>
                    <a:pt x="7769722" y="871008"/>
                    <a:pt x="7777394" y="882518"/>
                  </a:cubicBezTo>
                  <a:cubicBezTo>
                    <a:pt x="7781231" y="894027"/>
                    <a:pt x="7777394" y="901700"/>
                    <a:pt x="7769722" y="901700"/>
                  </a:cubicBezTo>
                  <a:cubicBezTo>
                    <a:pt x="7762048" y="897864"/>
                    <a:pt x="7746702" y="890191"/>
                    <a:pt x="7742866" y="878681"/>
                  </a:cubicBezTo>
                  <a:cubicBezTo>
                    <a:pt x="7735193" y="863335"/>
                    <a:pt x="7739030" y="855662"/>
                    <a:pt x="7746702" y="855662"/>
                  </a:cubicBezTo>
                  <a:close/>
                  <a:moveTo>
                    <a:pt x="7128239" y="855662"/>
                  </a:moveTo>
                  <a:cubicBezTo>
                    <a:pt x="7135912" y="855662"/>
                    <a:pt x="7147422" y="867352"/>
                    <a:pt x="7155095" y="879042"/>
                  </a:cubicBezTo>
                  <a:cubicBezTo>
                    <a:pt x="7158931" y="890732"/>
                    <a:pt x="7155095" y="898525"/>
                    <a:pt x="7143585" y="898525"/>
                  </a:cubicBezTo>
                  <a:cubicBezTo>
                    <a:pt x="7135912" y="898525"/>
                    <a:pt x="7124403" y="886835"/>
                    <a:pt x="7116730" y="875145"/>
                  </a:cubicBezTo>
                  <a:cubicBezTo>
                    <a:pt x="7112893" y="863455"/>
                    <a:pt x="7116730" y="855662"/>
                    <a:pt x="7128239" y="855662"/>
                  </a:cubicBezTo>
                  <a:close/>
                  <a:moveTo>
                    <a:pt x="6190268" y="855662"/>
                  </a:moveTo>
                  <a:cubicBezTo>
                    <a:pt x="6201958" y="859499"/>
                    <a:pt x="6213648" y="867172"/>
                    <a:pt x="6213648" y="878681"/>
                  </a:cubicBezTo>
                  <a:cubicBezTo>
                    <a:pt x="6217544" y="890191"/>
                    <a:pt x="6213648" y="901700"/>
                    <a:pt x="6201958" y="901700"/>
                  </a:cubicBezTo>
                  <a:cubicBezTo>
                    <a:pt x="6190268" y="897864"/>
                    <a:pt x="6178578" y="890191"/>
                    <a:pt x="6178578" y="878681"/>
                  </a:cubicBezTo>
                  <a:cubicBezTo>
                    <a:pt x="6174681" y="867172"/>
                    <a:pt x="6182475" y="855662"/>
                    <a:pt x="6190268" y="855662"/>
                  </a:cubicBezTo>
                  <a:close/>
                  <a:moveTo>
                    <a:pt x="6134127" y="855662"/>
                  </a:moveTo>
                  <a:cubicBezTo>
                    <a:pt x="6145384" y="855662"/>
                    <a:pt x="6152889" y="863455"/>
                    <a:pt x="6156641" y="879042"/>
                  </a:cubicBezTo>
                  <a:cubicBezTo>
                    <a:pt x="6160393" y="890732"/>
                    <a:pt x="6152889" y="898525"/>
                    <a:pt x="6145384" y="898525"/>
                  </a:cubicBezTo>
                  <a:cubicBezTo>
                    <a:pt x="6134127" y="898525"/>
                    <a:pt x="6122871" y="886835"/>
                    <a:pt x="6119118" y="875145"/>
                  </a:cubicBezTo>
                  <a:cubicBezTo>
                    <a:pt x="6119118" y="863455"/>
                    <a:pt x="6122871" y="855662"/>
                    <a:pt x="6134127" y="855662"/>
                  </a:cubicBezTo>
                  <a:close/>
                  <a:moveTo>
                    <a:pt x="6016652" y="853016"/>
                  </a:moveTo>
                  <a:cubicBezTo>
                    <a:pt x="6027909" y="853016"/>
                    <a:pt x="6039166" y="860425"/>
                    <a:pt x="6039166" y="871537"/>
                  </a:cubicBezTo>
                  <a:cubicBezTo>
                    <a:pt x="6042918" y="882650"/>
                    <a:pt x="6035414" y="893762"/>
                    <a:pt x="6027909" y="893762"/>
                  </a:cubicBezTo>
                  <a:cubicBezTo>
                    <a:pt x="6016652" y="893762"/>
                    <a:pt x="6005396" y="882650"/>
                    <a:pt x="6005396" y="871537"/>
                  </a:cubicBezTo>
                  <a:cubicBezTo>
                    <a:pt x="6001643" y="860425"/>
                    <a:pt x="6009148" y="849312"/>
                    <a:pt x="6016652" y="853016"/>
                  </a:cubicBezTo>
                  <a:close/>
                  <a:moveTo>
                    <a:pt x="8183264" y="852487"/>
                  </a:moveTo>
                  <a:cubicBezTo>
                    <a:pt x="8190938" y="852487"/>
                    <a:pt x="8202447" y="863997"/>
                    <a:pt x="8210120" y="875506"/>
                  </a:cubicBezTo>
                  <a:cubicBezTo>
                    <a:pt x="8217793" y="887016"/>
                    <a:pt x="8217793" y="898525"/>
                    <a:pt x="8206284" y="894689"/>
                  </a:cubicBezTo>
                  <a:cubicBezTo>
                    <a:pt x="8198610" y="894689"/>
                    <a:pt x="8183264" y="883179"/>
                    <a:pt x="8179428" y="871670"/>
                  </a:cubicBezTo>
                  <a:cubicBezTo>
                    <a:pt x="8171755" y="860160"/>
                    <a:pt x="8171755" y="852487"/>
                    <a:pt x="8183264" y="852487"/>
                  </a:cubicBezTo>
                  <a:close/>
                  <a:moveTo>
                    <a:pt x="7693918" y="852487"/>
                  </a:moveTo>
                  <a:cubicBezTo>
                    <a:pt x="7701326" y="852487"/>
                    <a:pt x="7716142" y="863744"/>
                    <a:pt x="7719847" y="875001"/>
                  </a:cubicBezTo>
                  <a:cubicBezTo>
                    <a:pt x="7727255" y="886258"/>
                    <a:pt x="7723551" y="893762"/>
                    <a:pt x="7716142" y="893762"/>
                  </a:cubicBezTo>
                  <a:cubicBezTo>
                    <a:pt x="7705030" y="893762"/>
                    <a:pt x="7693918" y="882505"/>
                    <a:pt x="7686509" y="871248"/>
                  </a:cubicBezTo>
                  <a:cubicBezTo>
                    <a:pt x="7682805" y="859992"/>
                    <a:pt x="7686509" y="852487"/>
                    <a:pt x="7693918" y="852487"/>
                  </a:cubicBezTo>
                  <a:close/>
                  <a:moveTo>
                    <a:pt x="7072148" y="852487"/>
                  </a:moveTo>
                  <a:cubicBezTo>
                    <a:pt x="7079556" y="852487"/>
                    <a:pt x="7094373" y="863744"/>
                    <a:pt x="7098077" y="875001"/>
                  </a:cubicBezTo>
                  <a:cubicBezTo>
                    <a:pt x="7101781" y="886258"/>
                    <a:pt x="7098077" y="893762"/>
                    <a:pt x="7086965" y="893762"/>
                  </a:cubicBezTo>
                  <a:cubicBezTo>
                    <a:pt x="7079556" y="893762"/>
                    <a:pt x="7068444" y="882505"/>
                    <a:pt x="7064740" y="871248"/>
                  </a:cubicBezTo>
                  <a:cubicBezTo>
                    <a:pt x="7057331" y="859992"/>
                    <a:pt x="7061035" y="852487"/>
                    <a:pt x="7072148" y="852487"/>
                  </a:cubicBezTo>
                  <a:close/>
                  <a:moveTo>
                    <a:pt x="6077555" y="852487"/>
                  </a:moveTo>
                  <a:cubicBezTo>
                    <a:pt x="6085059" y="852487"/>
                    <a:pt x="6096316" y="863744"/>
                    <a:pt x="6100068" y="875001"/>
                  </a:cubicBezTo>
                  <a:cubicBezTo>
                    <a:pt x="6100068" y="886258"/>
                    <a:pt x="6096316" y="893762"/>
                    <a:pt x="6085059" y="893762"/>
                  </a:cubicBezTo>
                  <a:cubicBezTo>
                    <a:pt x="6073802" y="893762"/>
                    <a:pt x="6066298" y="886258"/>
                    <a:pt x="6062546" y="875001"/>
                  </a:cubicBezTo>
                  <a:cubicBezTo>
                    <a:pt x="6058793" y="859992"/>
                    <a:pt x="6066298" y="852487"/>
                    <a:pt x="6077555" y="852487"/>
                  </a:cubicBezTo>
                  <a:close/>
                  <a:moveTo>
                    <a:pt x="2113685" y="852487"/>
                  </a:moveTo>
                  <a:cubicBezTo>
                    <a:pt x="2124671" y="852487"/>
                    <a:pt x="2128338" y="860160"/>
                    <a:pt x="2121010" y="871670"/>
                  </a:cubicBezTo>
                  <a:cubicBezTo>
                    <a:pt x="2113685" y="883179"/>
                    <a:pt x="2102696" y="894689"/>
                    <a:pt x="2091704" y="898525"/>
                  </a:cubicBezTo>
                  <a:cubicBezTo>
                    <a:pt x="2084376" y="898525"/>
                    <a:pt x="2080713" y="890852"/>
                    <a:pt x="2088041" y="879343"/>
                  </a:cubicBezTo>
                  <a:cubicBezTo>
                    <a:pt x="2095368" y="863997"/>
                    <a:pt x="2106360" y="856324"/>
                    <a:pt x="2113685" y="852487"/>
                  </a:cubicBezTo>
                  <a:close/>
                  <a:moveTo>
                    <a:pt x="5961090" y="849312"/>
                  </a:moveTo>
                  <a:cubicBezTo>
                    <a:pt x="5972347" y="849312"/>
                    <a:pt x="5979852" y="860569"/>
                    <a:pt x="5983604" y="871826"/>
                  </a:cubicBezTo>
                  <a:cubicBezTo>
                    <a:pt x="5987356" y="883083"/>
                    <a:pt x="5979852" y="890587"/>
                    <a:pt x="5968595" y="890587"/>
                  </a:cubicBezTo>
                  <a:cubicBezTo>
                    <a:pt x="5961090" y="890587"/>
                    <a:pt x="5949834" y="879330"/>
                    <a:pt x="5946081" y="868073"/>
                  </a:cubicBezTo>
                  <a:cubicBezTo>
                    <a:pt x="5946081" y="856817"/>
                    <a:pt x="5949834" y="849312"/>
                    <a:pt x="5961090" y="849312"/>
                  </a:cubicBezTo>
                  <a:close/>
                  <a:moveTo>
                    <a:pt x="7016200" y="848387"/>
                  </a:moveTo>
                  <a:cubicBezTo>
                    <a:pt x="7027457" y="848387"/>
                    <a:pt x="7038714" y="856060"/>
                    <a:pt x="7042466" y="871406"/>
                  </a:cubicBezTo>
                  <a:cubicBezTo>
                    <a:pt x="7046218" y="882915"/>
                    <a:pt x="7042466" y="890588"/>
                    <a:pt x="7034961" y="890588"/>
                  </a:cubicBezTo>
                  <a:cubicBezTo>
                    <a:pt x="7023705" y="890588"/>
                    <a:pt x="7012448" y="879079"/>
                    <a:pt x="7008696" y="867569"/>
                  </a:cubicBezTo>
                  <a:cubicBezTo>
                    <a:pt x="7004943" y="856060"/>
                    <a:pt x="7008696" y="844550"/>
                    <a:pt x="7016200" y="848387"/>
                  </a:cubicBezTo>
                  <a:close/>
                  <a:moveTo>
                    <a:pt x="8549825" y="848386"/>
                  </a:moveTo>
                  <a:cubicBezTo>
                    <a:pt x="8557396" y="848386"/>
                    <a:pt x="8572539" y="859895"/>
                    <a:pt x="8580110" y="871405"/>
                  </a:cubicBezTo>
                  <a:cubicBezTo>
                    <a:pt x="8587681" y="882914"/>
                    <a:pt x="8583895" y="890587"/>
                    <a:pt x="8576324" y="890587"/>
                  </a:cubicBezTo>
                  <a:cubicBezTo>
                    <a:pt x="8568753" y="890587"/>
                    <a:pt x="8553610" y="879078"/>
                    <a:pt x="8546039" y="867568"/>
                  </a:cubicBezTo>
                  <a:cubicBezTo>
                    <a:pt x="8538468" y="852222"/>
                    <a:pt x="8542254" y="844549"/>
                    <a:pt x="8549825" y="848386"/>
                  </a:cubicBezTo>
                  <a:close/>
                  <a:moveTo>
                    <a:pt x="5787648" y="845079"/>
                  </a:moveTo>
                  <a:cubicBezTo>
                    <a:pt x="5798602" y="845079"/>
                    <a:pt x="5805905" y="852488"/>
                    <a:pt x="5809556" y="863600"/>
                  </a:cubicBezTo>
                  <a:cubicBezTo>
                    <a:pt x="5809556" y="874713"/>
                    <a:pt x="5805905" y="885825"/>
                    <a:pt x="5794951" y="885825"/>
                  </a:cubicBezTo>
                  <a:cubicBezTo>
                    <a:pt x="5783997" y="885825"/>
                    <a:pt x="5776695" y="874713"/>
                    <a:pt x="5773043" y="863600"/>
                  </a:cubicBezTo>
                  <a:cubicBezTo>
                    <a:pt x="5773043" y="852488"/>
                    <a:pt x="5780346" y="841375"/>
                    <a:pt x="5787648" y="845079"/>
                  </a:cubicBezTo>
                  <a:close/>
                  <a:moveTo>
                    <a:pt x="5904171" y="844550"/>
                  </a:moveTo>
                  <a:cubicBezTo>
                    <a:pt x="5915601" y="848387"/>
                    <a:pt x="5923221" y="856060"/>
                    <a:pt x="5927031" y="867569"/>
                  </a:cubicBezTo>
                  <a:cubicBezTo>
                    <a:pt x="5927031" y="879079"/>
                    <a:pt x="5923221" y="890588"/>
                    <a:pt x="5911791" y="890588"/>
                  </a:cubicBezTo>
                  <a:cubicBezTo>
                    <a:pt x="5900361" y="890588"/>
                    <a:pt x="5892741" y="879079"/>
                    <a:pt x="5888931" y="867569"/>
                  </a:cubicBezTo>
                  <a:cubicBezTo>
                    <a:pt x="5888931" y="856060"/>
                    <a:pt x="5892741" y="844550"/>
                    <a:pt x="5904171" y="844550"/>
                  </a:cubicBezTo>
                  <a:close/>
                  <a:moveTo>
                    <a:pt x="5847368" y="844550"/>
                  </a:moveTo>
                  <a:cubicBezTo>
                    <a:pt x="5854872" y="844550"/>
                    <a:pt x="5866129" y="855807"/>
                    <a:pt x="5866129" y="867064"/>
                  </a:cubicBezTo>
                  <a:cubicBezTo>
                    <a:pt x="5869881" y="878321"/>
                    <a:pt x="5862377" y="885825"/>
                    <a:pt x="5851120" y="885825"/>
                  </a:cubicBezTo>
                  <a:cubicBezTo>
                    <a:pt x="5843615" y="885825"/>
                    <a:pt x="5832359" y="874568"/>
                    <a:pt x="5832359" y="863311"/>
                  </a:cubicBezTo>
                  <a:cubicBezTo>
                    <a:pt x="5828606" y="852055"/>
                    <a:pt x="5836111" y="844550"/>
                    <a:pt x="5847368" y="844550"/>
                  </a:cubicBezTo>
                  <a:close/>
                  <a:moveTo>
                    <a:pt x="8903838" y="844549"/>
                  </a:moveTo>
                  <a:cubicBezTo>
                    <a:pt x="8911409" y="848386"/>
                    <a:pt x="8922766" y="859895"/>
                    <a:pt x="8930337" y="871405"/>
                  </a:cubicBezTo>
                  <a:cubicBezTo>
                    <a:pt x="8941694" y="882914"/>
                    <a:pt x="8937908" y="890587"/>
                    <a:pt x="8930337" y="890587"/>
                  </a:cubicBezTo>
                  <a:cubicBezTo>
                    <a:pt x="8922766" y="886751"/>
                    <a:pt x="8907623" y="879078"/>
                    <a:pt x="8900052" y="863732"/>
                  </a:cubicBezTo>
                  <a:cubicBezTo>
                    <a:pt x="8892481" y="852222"/>
                    <a:pt x="8892481" y="844549"/>
                    <a:pt x="8903838" y="844549"/>
                  </a:cubicBezTo>
                  <a:close/>
                  <a:moveTo>
                    <a:pt x="8130878" y="844549"/>
                  </a:moveTo>
                  <a:cubicBezTo>
                    <a:pt x="8138550" y="848386"/>
                    <a:pt x="8153896" y="856059"/>
                    <a:pt x="8161570" y="867568"/>
                  </a:cubicBezTo>
                  <a:cubicBezTo>
                    <a:pt x="8165406" y="882914"/>
                    <a:pt x="8165406" y="890587"/>
                    <a:pt x="8153896" y="886751"/>
                  </a:cubicBezTo>
                  <a:cubicBezTo>
                    <a:pt x="8146224" y="886751"/>
                    <a:pt x="8134714" y="875241"/>
                    <a:pt x="8127041" y="863732"/>
                  </a:cubicBezTo>
                  <a:cubicBezTo>
                    <a:pt x="8119368" y="852222"/>
                    <a:pt x="8123204" y="844549"/>
                    <a:pt x="8130878" y="844549"/>
                  </a:cubicBezTo>
                  <a:close/>
                  <a:moveTo>
                    <a:pt x="7641530" y="844549"/>
                  </a:moveTo>
                  <a:cubicBezTo>
                    <a:pt x="7648939" y="844549"/>
                    <a:pt x="7663756" y="856059"/>
                    <a:pt x="7667460" y="867568"/>
                  </a:cubicBezTo>
                  <a:cubicBezTo>
                    <a:pt x="7674868" y="879078"/>
                    <a:pt x="7671164" y="890587"/>
                    <a:pt x="7660051" y="886751"/>
                  </a:cubicBezTo>
                  <a:cubicBezTo>
                    <a:pt x="7652643" y="886751"/>
                    <a:pt x="7641530" y="875241"/>
                    <a:pt x="7634122" y="863732"/>
                  </a:cubicBezTo>
                  <a:cubicBezTo>
                    <a:pt x="7630418" y="852222"/>
                    <a:pt x="7630418" y="844549"/>
                    <a:pt x="7641530" y="844549"/>
                  </a:cubicBezTo>
                  <a:close/>
                  <a:moveTo>
                    <a:pt x="2170961" y="844549"/>
                  </a:moveTo>
                  <a:cubicBezTo>
                    <a:pt x="2178531" y="844549"/>
                    <a:pt x="2182313" y="852222"/>
                    <a:pt x="2174746" y="863732"/>
                  </a:cubicBezTo>
                  <a:cubicBezTo>
                    <a:pt x="2167173" y="875241"/>
                    <a:pt x="2155813" y="886751"/>
                    <a:pt x="2148242" y="890587"/>
                  </a:cubicBezTo>
                  <a:cubicBezTo>
                    <a:pt x="2136886" y="890587"/>
                    <a:pt x="2133102" y="882914"/>
                    <a:pt x="2140673" y="871405"/>
                  </a:cubicBezTo>
                  <a:cubicBezTo>
                    <a:pt x="2148242" y="856059"/>
                    <a:pt x="2159601" y="848386"/>
                    <a:pt x="2170961" y="844549"/>
                  </a:cubicBezTo>
                  <a:close/>
                  <a:moveTo>
                    <a:pt x="7588614" y="841903"/>
                  </a:moveTo>
                  <a:cubicBezTo>
                    <a:pt x="7596287" y="841903"/>
                    <a:pt x="7607796" y="853016"/>
                    <a:pt x="7615470" y="864128"/>
                  </a:cubicBezTo>
                  <a:cubicBezTo>
                    <a:pt x="7619306" y="875241"/>
                    <a:pt x="7619306" y="882649"/>
                    <a:pt x="7607796" y="882649"/>
                  </a:cubicBezTo>
                  <a:cubicBezTo>
                    <a:pt x="7600124" y="882649"/>
                    <a:pt x="7584778" y="871537"/>
                    <a:pt x="7580941" y="860424"/>
                  </a:cubicBezTo>
                  <a:cubicBezTo>
                    <a:pt x="7573268" y="849312"/>
                    <a:pt x="7577104" y="838199"/>
                    <a:pt x="7588614" y="841903"/>
                  </a:cubicBezTo>
                  <a:close/>
                  <a:moveTo>
                    <a:pt x="6959303" y="841375"/>
                  </a:moveTo>
                  <a:cubicBezTo>
                    <a:pt x="6970812" y="845079"/>
                    <a:pt x="6982322" y="852488"/>
                    <a:pt x="6986158" y="863600"/>
                  </a:cubicBezTo>
                  <a:cubicBezTo>
                    <a:pt x="6993831" y="874713"/>
                    <a:pt x="6986158" y="885825"/>
                    <a:pt x="6978485" y="885825"/>
                  </a:cubicBezTo>
                  <a:cubicBezTo>
                    <a:pt x="6966976" y="882121"/>
                    <a:pt x="6955466" y="874713"/>
                    <a:pt x="6951630" y="863600"/>
                  </a:cubicBezTo>
                  <a:cubicBezTo>
                    <a:pt x="6947793" y="848783"/>
                    <a:pt x="6951630" y="841375"/>
                    <a:pt x="6959303" y="841375"/>
                  </a:cubicBezTo>
                  <a:close/>
                  <a:moveTo>
                    <a:pt x="5731480" y="841375"/>
                  </a:moveTo>
                  <a:cubicBezTo>
                    <a:pt x="5742736" y="841375"/>
                    <a:pt x="5750241" y="852632"/>
                    <a:pt x="5753993" y="863889"/>
                  </a:cubicBezTo>
                  <a:cubicBezTo>
                    <a:pt x="5753993" y="875146"/>
                    <a:pt x="5746489" y="882650"/>
                    <a:pt x="5738984" y="882650"/>
                  </a:cubicBezTo>
                  <a:cubicBezTo>
                    <a:pt x="5727727" y="882650"/>
                    <a:pt x="5716471" y="875146"/>
                    <a:pt x="5716471" y="863889"/>
                  </a:cubicBezTo>
                  <a:cubicBezTo>
                    <a:pt x="5712718" y="852632"/>
                    <a:pt x="5720223" y="841375"/>
                    <a:pt x="5731480" y="841375"/>
                  </a:cubicBezTo>
                  <a:close/>
                  <a:moveTo>
                    <a:pt x="5674330" y="841375"/>
                  </a:moveTo>
                  <a:cubicBezTo>
                    <a:pt x="5681834" y="841375"/>
                    <a:pt x="5693091" y="848880"/>
                    <a:pt x="5693091" y="860136"/>
                  </a:cubicBezTo>
                  <a:cubicBezTo>
                    <a:pt x="5696843" y="875146"/>
                    <a:pt x="5689339" y="882650"/>
                    <a:pt x="5678082" y="882650"/>
                  </a:cubicBezTo>
                  <a:cubicBezTo>
                    <a:pt x="5666825" y="882650"/>
                    <a:pt x="5659321" y="871393"/>
                    <a:pt x="5655568" y="860136"/>
                  </a:cubicBezTo>
                  <a:cubicBezTo>
                    <a:pt x="5655568" y="848880"/>
                    <a:pt x="5663073" y="841375"/>
                    <a:pt x="5674330" y="841375"/>
                  </a:cubicBezTo>
                  <a:close/>
                  <a:moveTo>
                    <a:pt x="4686876" y="841375"/>
                  </a:moveTo>
                  <a:cubicBezTo>
                    <a:pt x="4694179" y="841375"/>
                    <a:pt x="4701481" y="848880"/>
                    <a:pt x="4701481" y="860136"/>
                  </a:cubicBezTo>
                  <a:cubicBezTo>
                    <a:pt x="4701481" y="871393"/>
                    <a:pt x="4694179" y="882650"/>
                    <a:pt x="4683225" y="882650"/>
                  </a:cubicBezTo>
                  <a:cubicBezTo>
                    <a:pt x="4672271" y="882650"/>
                    <a:pt x="4664968" y="871393"/>
                    <a:pt x="4664968" y="860136"/>
                  </a:cubicBezTo>
                  <a:cubicBezTo>
                    <a:pt x="4668620" y="848880"/>
                    <a:pt x="4675922" y="841375"/>
                    <a:pt x="4686876" y="841375"/>
                  </a:cubicBezTo>
                  <a:close/>
                  <a:moveTo>
                    <a:pt x="1786754" y="841374"/>
                  </a:moveTo>
                  <a:cubicBezTo>
                    <a:pt x="1794325" y="841374"/>
                    <a:pt x="1798111" y="848782"/>
                    <a:pt x="1790540" y="859895"/>
                  </a:cubicBezTo>
                  <a:cubicBezTo>
                    <a:pt x="1782968" y="871007"/>
                    <a:pt x="1771610" y="882120"/>
                    <a:pt x="1760253" y="882120"/>
                  </a:cubicBezTo>
                  <a:cubicBezTo>
                    <a:pt x="1752681" y="885824"/>
                    <a:pt x="1748895" y="878416"/>
                    <a:pt x="1756467" y="867303"/>
                  </a:cubicBezTo>
                  <a:cubicBezTo>
                    <a:pt x="1764039" y="852487"/>
                    <a:pt x="1775396" y="845078"/>
                    <a:pt x="1786754" y="841374"/>
                  </a:cubicBezTo>
                  <a:close/>
                  <a:moveTo>
                    <a:pt x="6905989" y="838200"/>
                  </a:moveTo>
                  <a:cubicBezTo>
                    <a:pt x="6913662" y="838200"/>
                    <a:pt x="6925172" y="849313"/>
                    <a:pt x="6932845" y="860425"/>
                  </a:cubicBezTo>
                  <a:cubicBezTo>
                    <a:pt x="6936681" y="871538"/>
                    <a:pt x="6932845" y="882650"/>
                    <a:pt x="6921335" y="878946"/>
                  </a:cubicBezTo>
                  <a:cubicBezTo>
                    <a:pt x="6909826" y="878946"/>
                    <a:pt x="6898316" y="867833"/>
                    <a:pt x="6894480" y="856721"/>
                  </a:cubicBezTo>
                  <a:cubicBezTo>
                    <a:pt x="6890643" y="845608"/>
                    <a:pt x="6894480" y="838200"/>
                    <a:pt x="6905989" y="838200"/>
                  </a:cubicBezTo>
                  <a:close/>
                  <a:moveTo>
                    <a:pt x="5613658" y="838200"/>
                  </a:moveTo>
                  <a:cubicBezTo>
                    <a:pt x="5625088" y="841904"/>
                    <a:pt x="5632708" y="849313"/>
                    <a:pt x="5636518" y="860425"/>
                  </a:cubicBezTo>
                  <a:cubicBezTo>
                    <a:pt x="5636518" y="871538"/>
                    <a:pt x="5628898" y="882650"/>
                    <a:pt x="5621278" y="882650"/>
                  </a:cubicBezTo>
                  <a:cubicBezTo>
                    <a:pt x="5609848" y="878946"/>
                    <a:pt x="5598418" y="871538"/>
                    <a:pt x="5598418" y="860425"/>
                  </a:cubicBezTo>
                  <a:cubicBezTo>
                    <a:pt x="5598418" y="849313"/>
                    <a:pt x="5606038" y="838200"/>
                    <a:pt x="5613658" y="838200"/>
                  </a:cubicBezTo>
                  <a:close/>
                  <a:moveTo>
                    <a:pt x="5556855" y="838200"/>
                  </a:moveTo>
                  <a:cubicBezTo>
                    <a:pt x="5564359" y="838200"/>
                    <a:pt x="5575616" y="849457"/>
                    <a:pt x="5575616" y="860714"/>
                  </a:cubicBezTo>
                  <a:cubicBezTo>
                    <a:pt x="5579368" y="871971"/>
                    <a:pt x="5571864" y="879475"/>
                    <a:pt x="5560607" y="879475"/>
                  </a:cubicBezTo>
                  <a:cubicBezTo>
                    <a:pt x="5549350" y="879475"/>
                    <a:pt x="5541846" y="871971"/>
                    <a:pt x="5541846" y="860714"/>
                  </a:cubicBezTo>
                  <a:cubicBezTo>
                    <a:pt x="5538093" y="849457"/>
                    <a:pt x="5545598" y="838200"/>
                    <a:pt x="5556855" y="838200"/>
                  </a:cubicBezTo>
                  <a:close/>
                  <a:moveTo>
                    <a:pt x="5497771" y="838200"/>
                  </a:moveTo>
                  <a:cubicBezTo>
                    <a:pt x="5509201" y="838200"/>
                    <a:pt x="5520631" y="845705"/>
                    <a:pt x="5520631" y="860714"/>
                  </a:cubicBezTo>
                  <a:cubicBezTo>
                    <a:pt x="5520631" y="871971"/>
                    <a:pt x="5513011" y="879475"/>
                    <a:pt x="5505391" y="879475"/>
                  </a:cubicBezTo>
                  <a:cubicBezTo>
                    <a:pt x="5493961" y="879475"/>
                    <a:pt x="5482531" y="868218"/>
                    <a:pt x="5482531" y="856961"/>
                  </a:cubicBezTo>
                  <a:cubicBezTo>
                    <a:pt x="5482531" y="845705"/>
                    <a:pt x="5490151" y="838200"/>
                    <a:pt x="5497771" y="838200"/>
                  </a:cubicBezTo>
                  <a:close/>
                  <a:moveTo>
                    <a:pt x="5440968" y="838200"/>
                  </a:moveTo>
                  <a:cubicBezTo>
                    <a:pt x="5452224" y="838200"/>
                    <a:pt x="5459729" y="845705"/>
                    <a:pt x="5459729" y="856961"/>
                  </a:cubicBezTo>
                  <a:cubicBezTo>
                    <a:pt x="5463481" y="868218"/>
                    <a:pt x="5455977" y="879475"/>
                    <a:pt x="5444720" y="879475"/>
                  </a:cubicBezTo>
                  <a:cubicBezTo>
                    <a:pt x="5433463" y="879475"/>
                    <a:pt x="5425959" y="868218"/>
                    <a:pt x="5425959" y="856961"/>
                  </a:cubicBezTo>
                  <a:cubicBezTo>
                    <a:pt x="5422206" y="845705"/>
                    <a:pt x="5429711" y="838200"/>
                    <a:pt x="5440968" y="838200"/>
                  </a:cubicBezTo>
                  <a:close/>
                  <a:moveTo>
                    <a:pt x="5384106" y="838200"/>
                  </a:moveTo>
                  <a:cubicBezTo>
                    <a:pt x="5391726" y="838200"/>
                    <a:pt x="5403156" y="845705"/>
                    <a:pt x="5403156" y="856961"/>
                  </a:cubicBezTo>
                  <a:cubicBezTo>
                    <a:pt x="5403156" y="868218"/>
                    <a:pt x="5395536" y="879475"/>
                    <a:pt x="5387916" y="879475"/>
                  </a:cubicBezTo>
                  <a:cubicBezTo>
                    <a:pt x="5376486" y="879475"/>
                    <a:pt x="5365056" y="868218"/>
                    <a:pt x="5365056" y="856961"/>
                  </a:cubicBezTo>
                  <a:cubicBezTo>
                    <a:pt x="5365056" y="845705"/>
                    <a:pt x="5372676" y="838200"/>
                    <a:pt x="5384106" y="838200"/>
                  </a:cubicBezTo>
                  <a:close/>
                  <a:moveTo>
                    <a:pt x="4917381" y="838200"/>
                  </a:moveTo>
                  <a:cubicBezTo>
                    <a:pt x="4928811" y="838200"/>
                    <a:pt x="4936431" y="845705"/>
                    <a:pt x="4936431" y="856961"/>
                  </a:cubicBezTo>
                  <a:cubicBezTo>
                    <a:pt x="4936431" y="868218"/>
                    <a:pt x="4928811" y="879475"/>
                    <a:pt x="4917381" y="879475"/>
                  </a:cubicBezTo>
                  <a:cubicBezTo>
                    <a:pt x="4905951" y="879475"/>
                    <a:pt x="4898331" y="868218"/>
                    <a:pt x="4898331" y="856961"/>
                  </a:cubicBezTo>
                  <a:cubicBezTo>
                    <a:pt x="4898331" y="845705"/>
                    <a:pt x="4909761" y="838200"/>
                    <a:pt x="4917381" y="838200"/>
                  </a:cubicBezTo>
                  <a:close/>
                  <a:moveTo>
                    <a:pt x="4860231" y="838200"/>
                  </a:moveTo>
                  <a:cubicBezTo>
                    <a:pt x="4871661" y="838200"/>
                    <a:pt x="4879281" y="845705"/>
                    <a:pt x="4879281" y="856961"/>
                  </a:cubicBezTo>
                  <a:cubicBezTo>
                    <a:pt x="4879281" y="868218"/>
                    <a:pt x="4867851" y="879475"/>
                    <a:pt x="4860231" y="879475"/>
                  </a:cubicBezTo>
                  <a:cubicBezTo>
                    <a:pt x="4848801" y="879475"/>
                    <a:pt x="4841181" y="868218"/>
                    <a:pt x="4841181" y="856961"/>
                  </a:cubicBezTo>
                  <a:cubicBezTo>
                    <a:pt x="4841181" y="845705"/>
                    <a:pt x="4848801" y="838200"/>
                    <a:pt x="4860231" y="838200"/>
                  </a:cubicBezTo>
                  <a:close/>
                  <a:moveTo>
                    <a:pt x="4799906" y="838200"/>
                  </a:moveTo>
                  <a:cubicBezTo>
                    <a:pt x="4811336" y="838200"/>
                    <a:pt x="4818956" y="845705"/>
                    <a:pt x="4818956" y="856961"/>
                  </a:cubicBezTo>
                  <a:cubicBezTo>
                    <a:pt x="4818956" y="871971"/>
                    <a:pt x="4811336" y="879475"/>
                    <a:pt x="4799906" y="879475"/>
                  </a:cubicBezTo>
                  <a:cubicBezTo>
                    <a:pt x="4788476" y="879475"/>
                    <a:pt x="4780856" y="871971"/>
                    <a:pt x="4780856" y="860714"/>
                  </a:cubicBezTo>
                  <a:cubicBezTo>
                    <a:pt x="4780856" y="849457"/>
                    <a:pt x="4792286" y="838200"/>
                    <a:pt x="4799906" y="838200"/>
                  </a:cubicBezTo>
                  <a:close/>
                  <a:moveTo>
                    <a:pt x="4743550" y="838200"/>
                  </a:moveTo>
                  <a:cubicBezTo>
                    <a:pt x="4754504" y="838200"/>
                    <a:pt x="4761806" y="849457"/>
                    <a:pt x="4761806" y="860714"/>
                  </a:cubicBezTo>
                  <a:cubicBezTo>
                    <a:pt x="4758155" y="871971"/>
                    <a:pt x="4750852" y="879475"/>
                    <a:pt x="4739898" y="879475"/>
                  </a:cubicBezTo>
                  <a:cubicBezTo>
                    <a:pt x="4732596" y="879475"/>
                    <a:pt x="4725293" y="871971"/>
                    <a:pt x="4725293" y="860714"/>
                  </a:cubicBezTo>
                  <a:cubicBezTo>
                    <a:pt x="4725293" y="849457"/>
                    <a:pt x="4732596" y="838200"/>
                    <a:pt x="4743550" y="838200"/>
                  </a:cubicBezTo>
                  <a:close/>
                  <a:moveTo>
                    <a:pt x="8854625" y="838199"/>
                  </a:moveTo>
                  <a:cubicBezTo>
                    <a:pt x="8862196" y="841903"/>
                    <a:pt x="8873553" y="849312"/>
                    <a:pt x="8881124" y="864128"/>
                  </a:cubicBezTo>
                  <a:cubicBezTo>
                    <a:pt x="8892481" y="875241"/>
                    <a:pt x="8888695" y="882649"/>
                    <a:pt x="8881124" y="882649"/>
                  </a:cubicBezTo>
                  <a:cubicBezTo>
                    <a:pt x="8873553" y="878945"/>
                    <a:pt x="8858410" y="867832"/>
                    <a:pt x="8850839" y="856720"/>
                  </a:cubicBezTo>
                  <a:cubicBezTo>
                    <a:pt x="8843268" y="845607"/>
                    <a:pt x="8843268" y="838199"/>
                    <a:pt x="8854625" y="838199"/>
                  </a:cubicBezTo>
                  <a:close/>
                  <a:moveTo>
                    <a:pt x="8500368" y="838199"/>
                  </a:moveTo>
                  <a:cubicBezTo>
                    <a:pt x="8507777" y="841903"/>
                    <a:pt x="8518889" y="853016"/>
                    <a:pt x="8526298" y="864128"/>
                  </a:cubicBezTo>
                  <a:cubicBezTo>
                    <a:pt x="8533706" y="875241"/>
                    <a:pt x="8533706" y="882649"/>
                    <a:pt x="8526298" y="882649"/>
                  </a:cubicBezTo>
                  <a:cubicBezTo>
                    <a:pt x="8515185" y="878945"/>
                    <a:pt x="8504073" y="871537"/>
                    <a:pt x="8496664" y="856720"/>
                  </a:cubicBezTo>
                  <a:cubicBezTo>
                    <a:pt x="8489256" y="845607"/>
                    <a:pt x="8489256" y="838199"/>
                    <a:pt x="8500368" y="838199"/>
                  </a:cubicBezTo>
                  <a:close/>
                  <a:moveTo>
                    <a:pt x="8078337" y="838199"/>
                  </a:moveTo>
                  <a:cubicBezTo>
                    <a:pt x="8089694" y="841903"/>
                    <a:pt x="8101051" y="849312"/>
                    <a:pt x="8108622" y="864128"/>
                  </a:cubicBezTo>
                  <a:cubicBezTo>
                    <a:pt x="8116193" y="875241"/>
                    <a:pt x="8112407" y="882649"/>
                    <a:pt x="8104836" y="882649"/>
                  </a:cubicBezTo>
                  <a:cubicBezTo>
                    <a:pt x="8093479" y="878945"/>
                    <a:pt x="8082122" y="867832"/>
                    <a:pt x="8074551" y="856720"/>
                  </a:cubicBezTo>
                  <a:cubicBezTo>
                    <a:pt x="8066980" y="845607"/>
                    <a:pt x="8070766" y="838199"/>
                    <a:pt x="8078337" y="838199"/>
                  </a:cubicBezTo>
                  <a:close/>
                  <a:moveTo>
                    <a:pt x="2732130" y="838199"/>
                  </a:moveTo>
                  <a:cubicBezTo>
                    <a:pt x="2743639" y="838199"/>
                    <a:pt x="2747477" y="845607"/>
                    <a:pt x="2739804" y="856720"/>
                  </a:cubicBezTo>
                  <a:cubicBezTo>
                    <a:pt x="2735967" y="867832"/>
                    <a:pt x="2724457" y="878945"/>
                    <a:pt x="2712946" y="878945"/>
                  </a:cubicBezTo>
                  <a:cubicBezTo>
                    <a:pt x="2705275" y="882649"/>
                    <a:pt x="2701438" y="871537"/>
                    <a:pt x="2705275" y="860424"/>
                  </a:cubicBezTo>
                  <a:cubicBezTo>
                    <a:pt x="2709109" y="849312"/>
                    <a:pt x="2724457" y="841903"/>
                    <a:pt x="2732130" y="838199"/>
                  </a:cubicBezTo>
                  <a:close/>
                  <a:moveTo>
                    <a:pt x="2223187" y="838199"/>
                  </a:moveTo>
                  <a:cubicBezTo>
                    <a:pt x="2230864" y="838199"/>
                    <a:pt x="2234699" y="845607"/>
                    <a:pt x="2227026" y="856720"/>
                  </a:cubicBezTo>
                  <a:cubicBezTo>
                    <a:pt x="2223187" y="871537"/>
                    <a:pt x="2207839" y="878945"/>
                    <a:pt x="2200162" y="882649"/>
                  </a:cubicBezTo>
                  <a:cubicBezTo>
                    <a:pt x="2188660" y="882649"/>
                    <a:pt x="2188660" y="875241"/>
                    <a:pt x="2192493" y="864128"/>
                  </a:cubicBezTo>
                  <a:cubicBezTo>
                    <a:pt x="2200162" y="853016"/>
                    <a:pt x="2211677" y="841903"/>
                    <a:pt x="2223187" y="838199"/>
                  </a:cubicBezTo>
                  <a:close/>
                  <a:moveTo>
                    <a:pt x="2788353" y="833966"/>
                  </a:moveTo>
                  <a:cubicBezTo>
                    <a:pt x="2796026" y="830262"/>
                    <a:pt x="2799864" y="841375"/>
                    <a:pt x="2796026" y="852487"/>
                  </a:cubicBezTo>
                  <a:cubicBezTo>
                    <a:pt x="2792191" y="863600"/>
                    <a:pt x="2776846" y="874712"/>
                    <a:pt x="2769174" y="874712"/>
                  </a:cubicBezTo>
                  <a:cubicBezTo>
                    <a:pt x="2757664" y="874712"/>
                    <a:pt x="2753827" y="867304"/>
                    <a:pt x="2761501" y="856191"/>
                  </a:cubicBezTo>
                  <a:cubicBezTo>
                    <a:pt x="2765336" y="845079"/>
                    <a:pt x="2776846" y="833966"/>
                    <a:pt x="2788353" y="833966"/>
                  </a:cubicBezTo>
                  <a:close/>
                  <a:moveTo>
                    <a:pt x="2275976" y="833966"/>
                  </a:moveTo>
                  <a:cubicBezTo>
                    <a:pt x="2283380" y="830262"/>
                    <a:pt x="2287084" y="837670"/>
                    <a:pt x="2279679" y="852487"/>
                  </a:cubicBezTo>
                  <a:cubicBezTo>
                    <a:pt x="2275976" y="863600"/>
                    <a:pt x="2264858" y="871008"/>
                    <a:pt x="2253747" y="874712"/>
                  </a:cubicBezTo>
                  <a:cubicBezTo>
                    <a:pt x="2246340" y="874712"/>
                    <a:pt x="2242635" y="867304"/>
                    <a:pt x="2250044" y="856191"/>
                  </a:cubicBezTo>
                  <a:cubicBezTo>
                    <a:pt x="2253747" y="845079"/>
                    <a:pt x="2264858" y="833966"/>
                    <a:pt x="2275976" y="833966"/>
                  </a:cubicBezTo>
                  <a:close/>
                  <a:moveTo>
                    <a:pt x="7531992" y="833437"/>
                  </a:moveTo>
                  <a:cubicBezTo>
                    <a:pt x="7543105" y="833437"/>
                    <a:pt x="7554218" y="844694"/>
                    <a:pt x="7561626" y="855951"/>
                  </a:cubicBezTo>
                  <a:cubicBezTo>
                    <a:pt x="7565330" y="867208"/>
                    <a:pt x="7561626" y="874712"/>
                    <a:pt x="7554218" y="874712"/>
                  </a:cubicBezTo>
                  <a:cubicBezTo>
                    <a:pt x="7543105" y="874712"/>
                    <a:pt x="7531992" y="863455"/>
                    <a:pt x="7528288" y="852198"/>
                  </a:cubicBezTo>
                  <a:cubicBezTo>
                    <a:pt x="7520880" y="840942"/>
                    <a:pt x="7524584" y="833437"/>
                    <a:pt x="7531992" y="833437"/>
                  </a:cubicBezTo>
                  <a:close/>
                  <a:moveTo>
                    <a:pt x="6849898" y="833437"/>
                  </a:moveTo>
                  <a:cubicBezTo>
                    <a:pt x="6861010" y="833437"/>
                    <a:pt x="6872123" y="844694"/>
                    <a:pt x="6875827" y="855951"/>
                  </a:cubicBezTo>
                  <a:cubicBezTo>
                    <a:pt x="6879531" y="867208"/>
                    <a:pt x="6875827" y="874712"/>
                    <a:pt x="6864715" y="874712"/>
                  </a:cubicBezTo>
                  <a:cubicBezTo>
                    <a:pt x="6857306" y="874712"/>
                    <a:pt x="6842490" y="863455"/>
                    <a:pt x="6838785" y="852198"/>
                  </a:cubicBezTo>
                  <a:cubicBezTo>
                    <a:pt x="6835081" y="840942"/>
                    <a:pt x="6838785" y="833437"/>
                    <a:pt x="6849898" y="833437"/>
                  </a:cubicBezTo>
                  <a:close/>
                  <a:moveTo>
                    <a:pt x="5324098" y="833437"/>
                  </a:moveTo>
                  <a:cubicBezTo>
                    <a:pt x="5335052" y="833437"/>
                    <a:pt x="5342355" y="844947"/>
                    <a:pt x="5346006" y="856456"/>
                  </a:cubicBezTo>
                  <a:cubicBezTo>
                    <a:pt x="5346006" y="867966"/>
                    <a:pt x="5338704" y="879475"/>
                    <a:pt x="5327750" y="875639"/>
                  </a:cubicBezTo>
                  <a:cubicBezTo>
                    <a:pt x="5316796" y="875639"/>
                    <a:pt x="5309493" y="867966"/>
                    <a:pt x="5309493" y="856456"/>
                  </a:cubicBezTo>
                  <a:cubicBezTo>
                    <a:pt x="5309493" y="844947"/>
                    <a:pt x="5316796" y="833437"/>
                    <a:pt x="5324098" y="833437"/>
                  </a:cubicBezTo>
                  <a:close/>
                  <a:moveTo>
                    <a:pt x="5267425" y="833437"/>
                  </a:moveTo>
                  <a:cubicBezTo>
                    <a:pt x="5278379" y="833437"/>
                    <a:pt x="5285681" y="844694"/>
                    <a:pt x="5285681" y="855951"/>
                  </a:cubicBezTo>
                  <a:cubicBezTo>
                    <a:pt x="5285681" y="867208"/>
                    <a:pt x="5278379" y="874712"/>
                    <a:pt x="5271076" y="874712"/>
                  </a:cubicBezTo>
                  <a:cubicBezTo>
                    <a:pt x="5260122" y="874712"/>
                    <a:pt x="5249168" y="867208"/>
                    <a:pt x="5249168" y="855951"/>
                  </a:cubicBezTo>
                  <a:cubicBezTo>
                    <a:pt x="5249168" y="844694"/>
                    <a:pt x="5256471" y="833437"/>
                    <a:pt x="5267425" y="833437"/>
                  </a:cubicBezTo>
                  <a:close/>
                  <a:moveTo>
                    <a:pt x="5207258" y="833437"/>
                  </a:moveTo>
                  <a:cubicBezTo>
                    <a:pt x="5218688" y="833437"/>
                    <a:pt x="5226308" y="844694"/>
                    <a:pt x="5230118" y="855951"/>
                  </a:cubicBezTo>
                  <a:cubicBezTo>
                    <a:pt x="5230118" y="867208"/>
                    <a:pt x="5222498" y="874712"/>
                    <a:pt x="5211068" y="874712"/>
                  </a:cubicBezTo>
                  <a:cubicBezTo>
                    <a:pt x="5199638" y="874712"/>
                    <a:pt x="5192018" y="867208"/>
                    <a:pt x="5192018" y="855951"/>
                  </a:cubicBezTo>
                  <a:cubicBezTo>
                    <a:pt x="5192018" y="844694"/>
                    <a:pt x="5199638" y="833437"/>
                    <a:pt x="5207258" y="833437"/>
                  </a:cubicBezTo>
                  <a:close/>
                  <a:moveTo>
                    <a:pt x="5150743" y="833437"/>
                  </a:moveTo>
                  <a:cubicBezTo>
                    <a:pt x="5162173" y="833437"/>
                    <a:pt x="5169793" y="844694"/>
                    <a:pt x="5169793" y="855951"/>
                  </a:cubicBezTo>
                  <a:cubicBezTo>
                    <a:pt x="5169793" y="867208"/>
                    <a:pt x="5162173" y="874712"/>
                    <a:pt x="5150743" y="874712"/>
                  </a:cubicBezTo>
                  <a:cubicBezTo>
                    <a:pt x="5143123" y="874712"/>
                    <a:pt x="5131693" y="867208"/>
                    <a:pt x="5131693" y="855951"/>
                  </a:cubicBezTo>
                  <a:cubicBezTo>
                    <a:pt x="5131693" y="844694"/>
                    <a:pt x="5139313" y="833437"/>
                    <a:pt x="5150743" y="833437"/>
                  </a:cubicBezTo>
                  <a:close/>
                  <a:moveTo>
                    <a:pt x="5093593" y="833437"/>
                  </a:moveTo>
                  <a:cubicBezTo>
                    <a:pt x="5101213" y="833437"/>
                    <a:pt x="5108833" y="844694"/>
                    <a:pt x="5112643" y="855951"/>
                  </a:cubicBezTo>
                  <a:cubicBezTo>
                    <a:pt x="5112643" y="867208"/>
                    <a:pt x="5105023" y="874712"/>
                    <a:pt x="5093593" y="874712"/>
                  </a:cubicBezTo>
                  <a:cubicBezTo>
                    <a:pt x="5082163" y="874712"/>
                    <a:pt x="5074543" y="867208"/>
                    <a:pt x="5074543" y="855951"/>
                  </a:cubicBezTo>
                  <a:cubicBezTo>
                    <a:pt x="5074543" y="844694"/>
                    <a:pt x="5082163" y="833437"/>
                    <a:pt x="5093593" y="833437"/>
                  </a:cubicBezTo>
                  <a:close/>
                  <a:moveTo>
                    <a:pt x="5033268" y="833437"/>
                  </a:moveTo>
                  <a:cubicBezTo>
                    <a:pt x="5044698" y="833437"/>
                    <a:pt x="5052318" y="844694"/>
                    <a:pt x="5052318" y="855951"/>
                  </a:cubicBezTo>
                  <a:cubicBezTo>
                    <a:pt x="5052318" y="867208"/>
                    <a:pt x="5044698" y="874712"/>
                    <a:pt x="5033268" y="874712"/>
                  </a:cubicBezTo>
                  <a:cubicBezTo>
                    <a:pt x="5025648" y="874712"/>
                    <a:pt x="5014218" y="867208"/>
                    <a:pt x="5014218" y="855951"/>
                  </a:cubicBezTo>
                  <a:cubicBezTo>
                    <a:pt x="5014218" y="844694"/>
                    <a:pt x="5021838" y="833437"/>
                    <a:pt x="5033268" y="833437"/>
                  </a:cubicBezTo>
                  <a:close/>
                  <a:moveTo>
                    <a:pt x="4977706" y="833437"/>
                  </a:moveTo>
                  <a:cubicBezTo>
                    <a:pt x="4988227" y="833437"/>
                    <a:pt x="4996756" y="843743"/>
                    <a:pt x="4996756" y="856456"/>
                  </a:cubicBezTo>
                  <a:cubicBezTo>
                    <a:pt x="4996756" y="869169"/>
                    <a:pt x="4988227" y="879475"/>
                    <a:pt x="4977706" y="879475"/>
                  </a:cubicBezTo>
                  <a:cubicBezTo>
                    <a:pt x="4967185" y="879475"/>
                    <a:pt x="4958656" y="869169"/>
                    <a:pt x="4958656" y="856456"/>
                  </a:cubicBezTo>
                  <a:cubicBezTo>
                    <a:pt x="4958656" y="843743"/>
                    <a:pt x="4967185" y="833437"/>
                    <a:pt x="4977706" y="833437"/>
                  </a:cubicBezTo>
                  <a:close/>
                  <a:moveTo>
                    <a:pt x="1838329" y="833437"/>
                  </a:moveTo>
                  <a:cubicBezTo>
                    <a:pt x="1845738" y="833437"/>
                    <a:pt x="1845738" y="841110"/>
                    <a:pt x="1842033" y="852620"/>
                  </a:cubicBezTo>
                  <a:cubicBezTo>
                    <a:pt x="1834625" y="864129"/>
                    <a:pt x="1819807" y="875639"/>
                    <a:pt x="1812399" y="875639"/>
                  </a:cubicBezTo>
                  <a:cubicBezTo>
                    <a:pt x="1804990" y="879475"/>
                    <a:pt x="1801286" y="867966"/>
                    <a:pt x="1808694" y="856456"/>
                  </a:cubicBezTo>
                  <a:cubicBezTo>
                    <a:pt x="1816103" y="844947"/>
                    <a:pt x="1827216" y="833437"/>
                    <a:pt x="1838329" y="833437"/>
                  </a:cubicBezTo>
                  <a:close/>
                  <a:moveTo>
                    <a:pt x="8805413" y="830262"/>
                  </a:moveTo>
                  <a:cubicBezTo>
                    <a:pt x="8812984" y="830262"/>
                    <a:pt x="8824341" y="841375"/>
                    <a:pt x="8831912" y="852487"/>
                  </a:cubicBezTo>
                  <a:cubicBezTo>
                    <a:pt x="8843269" y="863600"/>
                    <a:pt x="8839483" y="874712"/>
                    <a:pt x="8831912" y="871008"/>
                  </a:cubicBezTo>
                  <a:cubicBezTo>
                    <a:pt x="8824341" y="871008"/>
                    <a:pt x="8809198" y="859895"/>
                    <a:pt x="8801627" y="848783"/>
                  </a:cubicBezTo>
                  <a:cubicBezTo>
                    <a:pt x="8794056" y="837670"/>
                    <a:pt x="8794056" y="830262"/>
                    <a:pt x="8805413" y="830262"/>
                  </a:cubicBezTo>
                  <a:close/>
                  <a:moveTo>
                    <a:pt x="8447451" y="830262"/>
                  </a:moveTo>
                  <a:cubicBezTo>
                    <a:pt x="8458564" y="833966"/>
                    <a:pt x="8469676" y="845079"/>
                    <a:pt x="8477085" y="856191"/>
                  </a:cubicBezTo>
                  <a:cubicBezTo>
                    <a:pt x="8484493" y="867304"/>
                    <a:pt x="8484493" y="874712"/>
                    <a:pt x="8473380" y="874712"/>
                  </a:cubicBezTo>
                  <a:cubicBezTo>
                    <a:pt x="8465972" y="871008"/>
                    <a:pt x="8454860" y="863600"/>
                    <a:pt x="8447451" y="848783"/>
                  </a:cubicBezTo>
                  <a:cubicBezTo>
                    <a:pt x="8440043" y="837670"/>
                    <a:pt x="8440043" y="830262"/>
                    <a:pt x="8447451" y="830262"/>
                  </a:cubicBezTo>
                  <a:close/>
                  <a:moveTo>
                    <a:pt x="8025950" y="830262"/>
                  </a:moveTo>
                  <a:cubicBezTo>
                    <a:pt x="8037307" y="833966"/>
                    <a:pt x="8048664" y="845079"/>
                    <a:pt x="8056235" y="856191"/>
                  </a:cubicBezTo>
                  <a:cubicBezTo>
                    <a:pt x="8063806" y="867304"/>
                    <a:pt x="8060020" y="874712"/>
                    <a:pt x="8052449" y="874712"/>
                  </a:cubicBezTo>
                  <a:cubicBezTo>
                    <a:pt x="8041092" y="871008"/>
                    <a:pt x="8029735" y="863600"/>
                    <a:pt x="8022164" y="852487"/>
                  </a:cubicBezTo>
                  <a:cubicBezTo>
                    <a:pt x="8014593" y="837670"/>
                    <a:pt x="8018379" y="830262"/>
                    <a:pt x="8025950" y="830262"/>
                  </a:cubicBezTo>
                  <a:close/>
                  <a:moveTo>
                    <a:pt x="6793277" y="830262"/>
                  </a:moveTo>
                  <a:cubicBezTo>
                    <a:pt x="6804787" y="830262"/>
                    <a:pt x="6816296" y="841519"/>
                    <a:pt x="6820133" y="852776"/>
                  </a:cubicBezTo>
                  <a:cubicBezTo>
                    <a:pt x="6823969" y="864033"/>
                    <a:pt x="6820133" y="871537"/>
                    <a:pt x="6808623" y="871537"/>
                  </a:cubicBezTo>
                  <a:cubicBezTo>
                    <a:pt x="6800950" y="871537"/>
                    <a:pt x="6789441" y="860280"/>
                    <a:pt x="6785604" y="849023"/>
                  </a:cubicBezTo>
                  <a:cubicBezTo>
                    <a:pt x="6777931" y="837767"/>
                    <a:pt x="6785604" y="830262"/>
                    <a:pt x="6793277" y="830262"/>
                  </a:cubicBezTo>
                  <a:close/>
                  <a:moveTo>
                    <a:pt x="7479606" y="829336"/>
                  </a:moveTo>
                  <a:cubicBezTo>
                    <a:pt x="7487014" y="829336"/>
                    <a:pt x="7501830" y="837009"/>
                    <a:pt x="7505535" y="852355"/>
                  </a:cubicBezTo>
                  <a:cubicBezTo>
                    <a:pt x="7512943" y="863864"/>
                    <a:pt x="7509239" y="871537"/>
                    <a:pt x="7498126" y="871537"/>
                  </a:cubicBezTo>
                  <a:cubicBezTo>
                    <a:pt x="7490718" y="867701"/>
                    <a:pt x="7479606" y="860028"/>
                    <a:pt x="7472197" y="848518"/>
                  </a:cubicBezTo>
                  <a:cubicBezTo>
                    <a:pt x="7468493" y="837009"/>
                    <a:pt x="7472197" y="825499"/>
                    <a:pt x="7479606" y="829336"/>
                  </a:cubicBezTo>
                  <a:close/>
                  <a:moveTo>
                    <a:pt x="7976492" y="826161"/>
                  </a:moveTo>
                  <a:cubicBezTo>
                    <a:pt x="7983901" y="826161"/>
                    <a:pt x="7995013" y="837670"/>
                    <a:pt x="8002422" y="849180"/>
                  </a:cubicBezTo>
                  <a:cubicBezTo>
                    <a:pt x="8009830" y="860689"/>
                    <a:pt x="8006126" y="868362"/>
                    <a:pt x="7998718" y="868362"/>
                  </a:cubicBezTo>
                  <a:cubicBezTo>
                    <a:pt x="7987605" y="868362"/>
                    <a:pt x="7976492" y="856853"/>
                    <a:pt x="7969084" y="845343"/>
                  </a:cubicBezTo>
                  <a:cubicBezTo>
                    <a:pt x="7965380" y="833834"/>
                    <a:pt x="7965380" y="822324"/>
                    <a:pt x="7976492" y="826161"/>
                  </a:cubicBezTo>
                  <a:close/>
                  <a:moveTo>
                    <a:pt x="2328360" y="826161"/>
                  </a:moveTo>
                  <a:cubicBezTo>
                    <a:pt x="2339471" y="822324"/>
                    <a:pt x="2339471" y="833834"/>
                    <a:pt x="2335766" y="845343"/>
                  </a:cubicBezTo>
                  <a:cubicBezTo>
                    <a:pt x="2328360" y="856853"/>
                    <a:pt x="2317248" y="868362"/>
                    <a:pt x="2306136" y="868362"/>
                  </a:cubicBezTo>
                  <a:cubicBezTo>
                    <a:pt x="2298727" y="868362"/>
                    <a:pt x="2295026" y="860689"/>
                    <a:pt x="2302431" y="849180"/>
                  </a:cubicBezTo>
                  <a:cubicBezTo>
                    <a:pt x="2306136" y="837670"/>
                    <a:pt x="2320952" y="826161"/>
                    <a:pt x="2328360" y="826161"/>
                  </a:cubicBezTo>
                  <a:close/>
                  <a:moveTo>
                    <a:pt x="6736800" y="825500"/>
                  </a:moveTo>
                  <a:cubicBezTo>
                    <a:pt x="6748057" y="825500"/>
                    <a:pt x="6759314" y="837190"/>
                    <a:pt x="6763066" y="848880"/>
                  </a:cubicBezTo>
                  <a:cubicBezTo>
                    <a:pt x="6766818" y="860570"/>
                    <a:pt x="6763066" y="868363"/>
                    <a:pt x="6751809" y="868363"/>
                  </a:cubicBezTo>
                  <a:cubicBezTo>
                    <a:pt x="6744305" y="868363"/>
                    <a:pt x="6733048" y="856673"/>
                    <a:pt x="6729296" y="844983"/>
                  </a:cubicBezTo>
                  <a:cubicBezTo>
                    <a:pt x="6725543" y="833293"/>
                    <a:pt x="6729296" y="825500"/>
                    <a:pt x="6736800" y="825500"/>
                  </a:cubicBezTo>
                  <a:close/>
                  <a:moveTo>
                    <a:pt x="2840609" y="825499"/>
                  </a:moveTo>
                  <a:cubicBezTo>
                    <a:pt x="2851721" y="825499"/>
                    <a:pt x="2855426" y="833172"/>
                    <a:pt x="2851721" y="844682"/>
                  </a:cubicBezTo>
                  <a:cubicBezTo>
                    <a:pt x="2844314" y="856191"/>
                    <a:pt x="2833200" y="867701"/>
                    <a:pt x="2825793" y="867701"/>
                  </a:cubicBezTo>
                  <a:cubicBezTo>
                    <a:pt x="2814682" y="871537"/>
                    <a:pt x="2810974" y="860028"/>
                    <a:pt x="2814682" y="848518"/>
                  </a:cubicBezTo>
                  <a:cubicBezTo>
                    <a:pt x="2822088" y="837009"/>
                    <a:pt x="2833200" y="825499"/>
                    <a:pt x="2840609" y="825499"/>
                  </a:cubicBezTo>
                  <a:close/>
                  <a:moveTo>
                    <a:pt x="1888207" y="825499"/>
                  </a:moveTo>
                  <a:cubicBezTo>
                    <a:pt x="1899718" y="825499"/>
                    <a:pt x="1899718" y="833172"/>
                    <a:pt x="1892044" y="844682"/>
                  </a:cubicBezTo>
                  <a:cubicBezTo>
                    <a:pt x="1888207" y="856191"/>
                    <a:pt x="1872861" y="867701"/>
                    <a:pt x="1865187" y="867701"/>
                  </a:cubicBezTo>
                  <a:cubicBezTo>
                    <a:pt x="1853677" y="871537"/>
                    <a:pt x="1853677" y="860028"/>
                    <a:pt x="1861350" y="848518"/>
                  </a:cubicBezTo>
                  <a:cubicBezTo>
                    <a:pt x="1869024" y="837009"/>
                    <a:pt x="1880534" y="825499"/>
                    <a:pt x="1888207" y="825499"/>
                  </a:cubicBezTo>
                  <a:close/>
                  <a:moveTo>
                    <a:pt x="8756352" y="822853"/>
                  </a:moveTo>
                  <a:cubicBezTo>
                    <a:pt x="8764026" y="822853"/>
                    <a:pt x="8775535" y="833966"/>
                    <a:pt x="8783208" y="845078"/>
                  </a:cubicBezTo>
                  <a:cubicBezTo>
                    <a:pt x="8790881" y="856191"/>
                    <a:pt x="8790881" y="863599"/>
                    <a:pt x="8783208" y="863599"/>
                  </a:cubicBezTo>
                  <a:cubicBezTo>
                    <a:pt x="8775535" y="863599"/>
                    <a:pt x="8760189" y="852487"/>
                    <a:pt x="8752516" y="841374"/>
                  </a:cubicBezTo>
                  <a:cubicBezTo>
                    <a:pt x="8744843" y="830262"/>
                    <a:pt x="8744843" y="819149"/>
                    <a:pt x="8756352" y="822853"/>
                  </a:cubicBezTo>
                  <a:close/>
                  <a:moveTo>
                    <a:pt x="2897759" y="822853"/>
                  </a:moveTo>
                  <a:cubicBezTo>
                    <a:pt x="2905167" y="819149"/>
                    <a:pt x="2912576" y="830262"/>
                    <a:pt x="2905167" y="841374"/>
                  </a:cubicBezTo>
                  <a:cubicBezTo>
                    <a:pt x="2901463" y="852487"/>
                    <a:pt x="2890351" y="859895"/>
                    <a:pt x="2879238" y="863599"/>
                  </a:cubicBezTo>
                  <a:cubicBezTo>
                    <a:pt x="2871830" y="863599"/>
                    <a:pt x="2868125" y="856191"/>
                    <a:pt x="2871830" y="845078"/>
                  </a:cubicBezTo>
                  <a:cubicBezTo>
                    <a:pt x="2875535" y="833966"/>
                    <a:pt x="2886647" y="822853"/>
                    <a:pt x="2897759" y="822853"/>
                  </a:cubicBezTo>
                  <a:close/>
                  <a:moveTo>
                    <a:pt x="6680083" y="822325"/>
                  </a:moveTo>
                  <a:cubicBezTo>
                    <a:pt x="6691773" y="822325"/>
                    <a:pt x="6703463" y="833582"/>
                    <a:pt x="6707360" y="844839"/>
                  </a:cubicBezTo>
                  <a:cubicBezTo>
                    <a:pt x="6711256" y="856096"/>
                    <a:pt x="6707360" y="863600"/>
                    <a:pt x="6695670" y="863600"/>
                  </a:cubicBezTo>
                  <a:cubicBezTo>
                    <a:pt x="6687876" y="863600"/>
                    <a:pt x="6676187" y="852343"/>
                    <a:pt x="6672290" y="841086"/>
                  </a:cubicBezTo>
                  <a:cubicBezTo>
                    <a:pt x="6668393" y="829830"/>
                    <a:pt x="6672290" y="822325"/>
                    <a:pt x="6680083" y="822325"/>
                  </a:cubicBezTo>
                  <a:close/>
                  <a:moveTo>
                    <a:pt x="8399013" y="822324"/>
                  </a:moveTo>
                  <a:cubicBezTo>
                    <a:pt x="8406584" y="826161"/>
                    <a:pt x="8421727" y="837670"/>
                    <a:pt x="8429298" y="849180"/>
                  </a:cubicBezTo>
                  <a:cubicBezTo>
                    <a:pt x="8436869" y="860689"/>
                    <a:pt x="8433083" y="868362"/>
                    <a:pt x="8425512" y="868362"/>
                  </a:cubicBezTo>
                  <a:cubicBezTo>
                    <a:pt x="8414155" y="864526"/>
                    <a:pt x="8402798" y="853016"/>
                    <a:pt x="8395227" y="841507"/>
                  </a:cubicBezTo>
                  <a:cubicBezTo>
                    <a:pt x="8387656" y="829997"/>
                    <a:pt x="8391442" y="822324"/>
                    <a:pt x="8399013" y="822324"/>
                  </a:cubicBezTo>
                  <a:close/>
                  <a:moveTo>
                    <a:pt x="7426160" y="822324"/>
                  </a:moveTo>
                  <a:cubicBezTo>
                    <a:pt x="7433568" y="822324"/>
                    <a:pt x="7444680" y="833581"/>
                    <a:pt x="7452089" y="844838"/>
                  </a:cubicBezTo>
                  <a:cubicBezTo>
                    <a:pt x="7455793" y="856095"/>
                    <a:pt x="7455793" y="863599"/>
                    <a:pt x="7444680" y="863599"/>
                  </a:cubicBezTo>
                  <a:cubicBezTo>
                    <a:pt x="7437272" y="863599"/>
                    <a:pt x="7422456" y="852342"/>
                    <a:pt x="7418751" y="841085"/>
                  </a:cubicBezTo>
                  <a:cubicBezTo>
                    <a:pt x="7411343" y="829829"/>
                    <a:pt x="7415047" y="822324"/>
                    <a:pt x="7426160" y="822324"/>
                  </a:cubicBezTo>
                  <a:close/>
                  <a:moveTo>
                    <a:pt x="6627840" y="819150"/>
                  </a:moveTo>
                  <a:cubicBezTo>
                    <a:pt x="6635345" y="819150"/>
                    <a:pt x="6646602" y="830407"/>
                    <a:pt x="6650354" y="841664"/>
                  </a:cubicBezTo>
                  <a:cubicBezTo>
                    <a:pt x="6654106" y="852921"/>
                    <a:pt x="6650354" y="860425"/>
                    <a:pt x="6639097" y="860425"/>
                  </a:cubicBezTo>
                  <a:cubicBezTo>
                    <a:pt x="6631593" y="860425"/>
                    <a:pt x="6620336" y="849168"/>
                    <a:pt x="6616584" y="837911"/>
                  </a:cubicBezTo>
                  <a:cubicBezTo>
                    <a:pt x="6612831" y="826655"/>
                    <a:pt x="6616584" y="819150"/>
                    <a:pt x="6627840" y="819150"/>
                  </a:cubicBezTo>
                  <a:close/>
                  <a:moveTo>
                    <a:pt x="7924106" y="819149"/>
                  </a:moveTo>
                  <a:cubicBezTo>
                    <a:pt x="7931514" y="819149"/>
                    <a:pt x="7942626" y="830406"/>
                    <a:pt x="7950035" y="841663"/>
                  </a:cubicBezTo>
                  <a:cubicBezTo>
                    <a:pt x="7957443" y="852920"/>
                    <a:pt x="7953739" y="860424"/>
                    <a:pt x="7946330" y="860424"/>
                  </a:cubicBezTo>
                  <a:cubicBezTo>
                    <a:pt x="7935218" y="860424"/>
                    <a:pt x="7924106" y="849167"/>
                    <a:pt x="7916697" y="837910"/>
                  </a:cubicBezTo>
                  <a:cubicBezTo>
                    <a:pt x="7912993" y="826654"/>
                    <a:pt x="7912993" y="819149"/>
                    <a:pt x="7924106" y="819149"/>
                  </a:cubicBezTo>
                  <a:close/>
                  <a:moveTo>
                    <a:pt x="2381278" y="819149"/>
                  </a:moveTo>
                  <a:cubicBezTo>
                    <a:pt x="2392782" y="819149"/>
                    <a:pt x="2396619" y="826654"/>
                    <a:pt x="2388948" y="837910"/>
                  </a:cubicBezTo>
                  <a:cubicBezTo>
                    <a:pt x="2381278" y="849167"/>
                    <a:pt x="2369769" y="860424"/>
                    <a:pt x="2362094" y="860424"/>
                  </a:cubicBezTo>
                  <a:cubicBezTo>
                    <a:pt x="2350584" y="860424"/>
                    <a:pt x="2350584" y="852920"/>
                    <a:pt x="2354421" y="841663"/>
                  </a:cubicBezTo>
                  <a:cubicBezTo>
                    <a:pt x="2362094" y="830406"/>
                    <a:pt x="2373607" y="819149"/>
                    <a:pt x="2381278" y="819149"/>
                  </a:cubicBezTo>
                  <a:close/>
                  <a:moveTo>
                    <a:pt x="1940598" y="819149"/>
                  </a:moveTo>
                  <a:cubicBezTo>
                    <a:pt x="1952108" y="819149"/>
                    <a:pt x="1952108" y="826654"/>
                    <a:pt x="1944434" y="837910"/>
                  </a:cubicBezTo>
                  <a:cubicBezTo>
                    <a:pt x="1940598" y="849167"/>
                    <a:pt x="1925251" y="860424"/>
                    <a:pt x="1917577" y="860424"/>
                  </a:cubicBezTo>
                  <a:cubicBezTo>
                    <a:pt x="1906067" y="860424"/>
                    <a:pt x="1906067" y="852920"/>
                    <a:pt x="1913741" y="841663"/>
                  </a:cubicBezTo>
                  <a:cubicBezTo>
                    <a:pt x="1917577" y="830406"/>
                    <a:pt x="1932924" y="819149"/>
                    <a:pt x="1940598" y="819149"/>
                  </a:cubicBezTo>
                  <a:close/>
                  <a:moveTo>
                    <a:pt x="7370068" y="818224"/>
                  </a:moveTo>
                  <a:cubicBezTo>
                    <a:pt x="7381180" y="818224"/>
                    <a:pt x="7392292" y="829733"/>
                    <a:pt x="7399701" y="841243"/>
                  </a:cubicBezTo>
                  <a:cubicBezTo>
                    <a:pt x="7403405" y="852752"/>
                    <a:pt x="7399701" y="860425"/>
                    <a:pt x="7392292" y="860425"/>
                  </a:cubicBezTo>
                  <a:cubicBezTo>
                    <a:pt x="7381180" y="856589"/>
                    <a:pt x="7370068" y="848916"/>
                    <a:pt x="7362659" y="837406"/>
                  </a:cubicBezTo>
                  <a:cubicBezTo>
                    <a:pt x="7358955" y="825897"/>
                    <a:pt x="7362659" y="814387"/>
                    <a:pt x="7370068" y="818224"/>
                  </a:cubicBezTo>
                  <a:close/>
                  <a:moveTo>
                    <a:pt x="9050701" y="814998"/>
                  </a:moveTo>
                  <a:cubicBezTo>
                    <a:pt x="9058110" y="814998"/>
                    <a:pt x="9072926" y="826355"/>
                    <a:pt x="9080335" y="837711"/>
                  </a:cubicBezTo>
                  <a:cubicBezTo>
                    <a:pt x="9087743" y="849068"/>
                    <a:pt x="9087743" y="860425"/>
                    <a:pt x="9080335" y="856640"/>
                  </a:cubicBezTo>
                  <a:cubicBezTo>
                    <a:pt x="9072926" y="856640"/>
                    <a:pt x="9058110" y="845283"/>
                    <a:pt x="9050701" y="833926"/>
                  </a:cubicBezTo>
                  <a:cubicBezTo>
                    <a:pt x="9043293" y="822569"/>
                    <a:pt x="9043293" y="811212"/>
                    <a:pt x="9050701" y="814998"/>
                  </a:cubicBezTo>
                  <a:close/>
                  <a:moveTo>
                    <a:pt x="8345851" y="814387"/>
                  </a:moveTo>
                  <a:cubicBezTo>
                    <a:pt x="8356964" y="818224"/>
                    <a:pt x="8368076" y="829733"/>
                    <a:pt x="8375485" y="841243"/>
                  </a:cubicBezTo>
                  <a:cubicBezTo>
                    <a:pt x="8382893" y="852752"/>
                    <a:pt x="8382893" y="860425"/>
                    <a:pt x="8371780" y="860425"/>
                  </a:cubicBezTo>
                  <a:cubicBezTo>
                    <a:pt x="8364372" y="856589"/>
                    <a:pt x="8353260" y="845079"/>
                    <a:pt x="8345851" y="833570"/>
                  </a:cubicBezTo>
                  <a:cubicBezTo>
                    <a:pt x="8338443" y="822060"/>
                    <a:pt x="8338443" y="814387"/>
                    <a:pt x="8345851" y="814387"/>
                  </a:cubicBezTo>
                  <a:close/>
                  <a:moveTo>
                    <a:pt x="6570690" y="814387"/>
                  </a:moveTo>
                  <a:cubicBezTo>
                    <a:pt x="6578195" y="814387"/>
                    <a:pt x="6589452" y="825644"/>
                    <a:pt x="6593204" y="836901"/>
                  </a:cubicBezTo>
                  <a:cubicBezTo>
                    <a:pt x="6596956" y="848158"/>
                    <a:pt x="6593204" y="855662"/>
                    <a:pt x="6581947" y="855662"/>
                  </a:cubicBezTo>
                  <a:cubicBezTo>
                    <a:pt x="6574443" y="855662"/>
                    <a:pt x="6563186" y="844405"/>
                    <a:pt x="6559434" y="833148"/>
                  </a:cubicBezTo>
                  <a:cubicBezTo>
                    <a:pt x="6555681" y="821892"/>
                    <a:pt x="6559434" y="814387"/>
                    <a:pt x="6570690" y="814387"/>
                  </a:cubicBezTo>
                  <a:close/>
                  <a:moveTo>
                    <a:pt x="2953705" y="814387"/>
                  </a:moveTo>
                  <a:cubicBezTo>
                    <a:pt x="2961209" y="814387"/>
                    <a:pt x="2964961" y="822060"/>
                    <a:pt x="2961209" y="833570"/>
                  </a:cubicBezTo>
                  <a:cubicBezTo>
                    <a:pt x="2957457" y="845079"/>
                    <a:pt x="2946200" y="856589"/>
                    <a:pt x="2934944" y="856589"/>
                  </a:cubicBezTo>
                  <a:cubicBezTo>
                    <a:pt x="2927439" y="860425"/>
                    <a:pt x="2923687" y="848916"/>
                    <a:pt x="2927439" y="837406"/>
                  </a:cubicBezTo>
                  <a:cubicBezTo>
                    <a:pt x="2931191" y="825897"/>
                    <a:pt x="2942448" y="814387"/>
                    <a:pt x="2953705" y="814387"/>
                  </a:cubicBezTo>
                  <a:close/>
                  <a:moveTo>
                    <a:pt x="3006765" y="811741"/>
                  </a:moveTo>
                  <a:cubicBezTo>
                    <a:pt x="3018274" y="808037"/>
                    <a:pt x="3022110" y="819150"/>
                    <a:pt x="3018274" y="830262"/>
                  </a:cubicBezTo>
                  <a:cubicBezTo>
                    <a:pt x="3014437" y="841375"/>
                    <a:pt x="3002928" y="852487"/>
                    <a:pt x="2991419" y="852487"/>
                  </a:cubicBezTo>
                  <a:cubicBezTo>
                    <a:pt x="2979910" y="852487"/>
                    <a:pt x="2976074" y="845079"/>
                    <a:pt x="2979910" y="833966"/>
                  </a:cubicBezTo>
                  <a:cubicBezTo>
                    <a:pt x="2987583" y="822854"/>
                    <a:pt x="2999092" y="811741"/>
                    <a:pt x="3006765" y="811741"/>
                  </a:cubicBezTo>
                  <a:close/>
                  <a:moveTo>
                    <a:pt x="1993381" y="811741"/>
                  </a:moveTo>
                  <a:cubicBezTo>
                    <a:pt x="2000789" y="808037"/>
                    <a:pt x="2004493" y="819150"/>
                    <a:pt x="1997086" y="830262"/>
                  </a:cubicBezTo>
                  <a:cubicBezTo>
                    <a:pt x="1993381" y="841375"/>
                    <a:pt x="1978566" y="852487"/>
                    <a:pt x="1971158" y="852487"/>
                  </a:cubicBezTo>
                  <a:cubicBezTo>
                    <a:pt x="1960045" y="852487"/>
                    <a:pt x="1960045" y="845079"/>
                    <a:pt x="1967454" y="833966"/>
                  </a:cubicBezTo>
                  <a:cubicBezTo>
                    <a:pt x="1971158" y="822854"/>
                    <a:pt x="1985974" y="811741"/>
                    <a:pt x="1993381" y="811741"/>
                  </a:cubicBezTo>
                  <a:close/>
                  <a:moveTo>
                    <a:pt x="8703304" y="811212"/>
                  </a:moveTo>
                  <a:cubicBezTo>
                    <a:pt x="8714814" y="814916"/>
                    <a:pt x="8726323" y="826029"/>
                    <a:pt x="8733996" y="837141"/>
                  </a:cubicBezTo>
                  <a:cubicBezTo>
                    <a:pt x="8741669" y="848254"/>
                    <a:pt x="8741669" y="855662"/>
                    <a:pt x="8733996" y="855662"/>
                  </a:cubicBezTo>
                  <a:cubicBezTo>
                    <a:pt x="8726323" y="851958"/>
                    <a:pt x="8710977" y="844550"/>
                    <a:pt x="8703304" y="829733"/>
                  </a:cubicBezTo>
                  <a:cubicBezTo>
                    <a:pt x="8695631" y="818620"/>
                    <a:pt x="8695631" y="811212"/>
                    <a:pt x="8703304" y="811212"/>
                  </a:cubicBezTo>
                  <a:close/>
                  <a:moveTo>
                    <a:pt x="7870528" y="811212"/>
                  </a:moveTo>
                  <a:cubicBezTo>
                    <a:pt x="7878200" y="811212"/>
                    <a:pt x="7893546" y="822325"/>
                    <a:pt x="7897383" y="833437"/>
                  </a:cubicBezTo>
                  <a:cubicBezTo>
                    <a:pt x="7905056" y="844550"/>
                    <a:pt x="7901220" y="855662"/>
                    <a:pt x="7893546" y="851958"/>
                  </a:cubicBezTo>
                  <a:cubicBezTo>
                    <a:pt x="7885874" y="851958"/>
                    <a:pt x="7870528" y="840845"/>
                    <a:pt x="7862854" y="829733"/>
                  </a:cubicBezTo>
                  <a:cubicBezTo>
                    <a:pt x="7859018" y="818620"/>
                    <a:pt x="7859018" y="811212"/>
                    <a:pt x="7870528" y="811212"/>
                  </a:cubicBezTo>
                  <a:close/>
                  <a:moveTo>
                    <a:pt x="7317680" y="811212"/>
                  </a:moveTo>
                  <a:cubicBezTo>
                    <a:pt x="7325089" y="811212"/>
                    <a:pt x="7339906" y="822325"/>
                    <a:pt x="7343610" y="833437"/>
                  </a:cubicBezTo>
                  <a:cubicBezTo>
                    <a:pt x="7351018" y="844550"/>
                    <a:pt x="7347314" y="855662"/>
                    <a:pt x="7336201" y="851958"/>
                  </a:cubicBezTo>
                  <a:cubicBezTo>
                    <a:pt x="7328793" y="851958"/>
                    <a:pt x="7313976" y="840845"/>
                    <a:pt x="7310272" y="829733"/>
                  </a:cubicBezTo>
                  <a:cubicBezTo>
                    <a:pt x="7306568" y="818620"/>
                    <a:pt x="7310272" y="811212"/>
                    <a:pt x="7317680" y="811212"/>
                  </a:cubicBezTo>
                  <a:close/>
                  <a:moveTo>
                    <a:pt x="6515127" y="811212"/>
                  </a:moveTo>
                  <a:cubicBezTo>
                    <a:pt x="6522632" y="811212"/>
                    <a:pt x="6533889" y="822469"/>
                    <a:pt x="6537641" y="833726"/>
                  </a:cubicBezTo>
                  <a:cubicBezTo>
                    <a:pt x="6541393" y="844983"/>
                    <a:pt x="6537641" y="852487"/>
                    <a:pt x="6526384" y="852487"/>
                  </a:cubicBezTo>
                  <a:cubicBezTo>
                    <a:pt x="6518880" y="852487"/>
                    <a:pt x="6507623" y="841230"/>
                    <a:pt x="6503871" y="829973"/>
                  </a:cubicBezTo>
                  <a:cubicBezTo>
                    <a:pt x="6500118" y="818717"/>
                    <a:pt x="6503871" y="811212"/>
                    <a:pt x="6515127" y="811212"/>
                  </a:cubicBezTo>
                  <a:close/>
                  <a:moveTo>
                    <a:pt x="2437893" y="811212"/>
                  </a:moveTo>
                  <a:cubicBezTo>
                    <a:pt x="2445303" y="811212"/>
                    <a:pt x="2449006" y="818620"/>
                    <a:pt x="2441597" y="829733"/>
                  </a:cubicBezTo>
                  <a:cubicBezTo>
                    <a:pt x="2437893" y="840845"/>
                    <a:pt x="2426781" y="851958"/>
                    <a:pt x="2415670" y="851958"/>
                  </a:cubicBezTo>
                  <a:cubicBezTo>
                    <a:pt x="2408257" y="855662"/>
                    <a:pt x="2404554" y="844550"/>
                    <a:pt x="2408257" y="833437"/>
                  </a:cubicBezTo>
                  <a:cubicBezTo>
                    <a:pt x="2415670" y="822325"/>
                    <a:pt x="2426781" y="811212"/>
                    <a:pt x="2437893" y="811212"/>
                  </a:cubicBezTo>
                  <a:close/>
                  <a:moveTo>
                    <a:pt x="8297168" y="808037"/>
                  </a:moveTo>
                  <a:cubicBezTo>
                    <a:pt x="8304577" y="811741"/>
                    <a:pt x="8319394" y="822854"/>
                    <a:pt x="8326802" y="833966"/>
                  </a:cubicBezTo>
                  <a:cubicBezTo>
                    <a:pt x="8330506" y="845079"/>
                    <a:pt x="8330506" y="852487"/>
                    <a:pt x="8323098" y="852487"/>
                  </a:cubicBezTo>
                  <a:cubicBezTo>
                    <a:pt x="8311985" y="848783"/>
                    <a:pt x="8300873" y="837670"/>
                    <a:pt x="8293464" y="826558"/>
                  </a:cubicBezTo>
                  <a:cubicBezTo>
                    <a:pt x="8286056" y="815445"/>
                    <a:pt x="8289760" y="808037"/>
                    <a:pt x="8297168" y="808037"/>
                  </a:cubicBezTo>
                  <a:close/>
                  <a:moveTo>
                    <a:pt x="7264235" y="808037"/>
                  </a:moveTo>
                  <a:cubicBezTo>
                    <a:pt x="7271643" y="808037"/>
                    <a:pt x="7282756" y="819294"/>
                    <a:pt x="7290164" y="830551"/>
                  </a:cubicBezTo>
                  <a:cubicBezTo>
                    <a:pt x="7293868" y="841808"/>
                    <a:pt x="7290164" y="849312"/>
                    <a:pt x="7282756" y="849312"/>
                  </a:cubicBezTo>
                  <a:cubicBezTo>
                    <a:pt x="7271643" y="849312"/>
                    <a:pt x="7260530" y="838055"/>
                    <a:pt x="7256826" y="826798"/>
                  </a:cubicBezTo>
                  <a:cubicBezTo>
                    <a:pt x="7249418" y="815542"/>
                    <a:pt x="7253122" y="808037"/>
                    <a:pt x="7264235" y="808037"/>
                  </a:cubicBezTo>
                  <a:close/>
                  <a:moveTo>
                    <a:pt x="6457977" y="808037"/>
                  </a:moveTo>
                  <a:cubicBezTo>
                    <a:pt x="6465482" y="808037"/>
                    <a:pt x="6476739" y="819294"/>
                    <a:pt x="6480491" y="830551"/>
                  </a:cubicBezTo>
                  <a:cubicBezTo>
                    <a:pt x="6484243" y="841808"/>
                    <a:pt x="6480491" y="849312"/>
                    <a:pt x="6469234" y="849312"/>
                  </a:cubicBezTo>
                  <a:cubicBezTo>
                    <a:pt x="6461730" y="849312"/>
                    <a:pt x="6450473" y="838055"/>
                    <a:pt x="6446721" y="826798"/>
                  </a:cubicBezTo>
                  <a:cubicBezTo>
                    <a:pt x="6442968" y="815542"/>
                    <a:pt x="6446721" y="808037"/>
                    <a:pt x="6457977" y="808037"/>
                  </a:cubicBezTo>
                  <a:close/>
                  <a:moveTo>
                    <a:pt x="2045765" y="803803"/>
                  </a:moveTo>
                  <a:cubicBezTo>
                    <a:pt x="2053173" y="800099"/>
                    <a:pt x="2056877" y="811212"/>
                    <a:pt x="2049469" y="822324"/>
                  </a:cubicBezTo>
                  <a:cubicBezTo>
                    <a:pt x="2045765" y="833437"/>
                    <a:pt x="2030950" y="844549"/>
                    <a:pt x="2023542" y="844549"/>
                  </a:cubicBezTo>
                  <a:cubicBezTo>
                    <a:pt x="2012430" y="844549"/>
                    <a:pt x="2012430" y="837141"/>
                    <a:pt x="2016135" y="826028"/>
                  </a:cubicBezTo>
                  <a:cubicBezTo>
                    <a:pt x="2023542" y="814916"/>
                    <a:pt x="2038358" y="803803"/>
                    <a:pt x="2045765" y="803803"/>
                  </a:cubicBezTo>
                  <a:close/>
                  <a:moveTo>
                    <a:pt x="6401405" y="803275"/>
                  </a:moveTo>
                  <a:cubicBezTo>
                    <a:pt x="6413095" y="803275"/>
                    <a:pt x="6420888" y="814532"/>
                    <a:pt x="6424785" y="825789"/>
                  </a:cubicBezTo>
                  <a:cubicBezTo>
                    <a:pt x="6428681" y="837046"/>
                    <a:pt x="6424785" y="844550"/>
                    <a:pt x="6413095" y="844550"/>
                  </a:cubicBezTo>
                  <a:cubicBezTo>
                    <a:pt x="6405301" y="844550"/>
                    <a:pt x="6393612" y="837046"/>
                    <a:pt x="6389715" y="825789"/>
                  </a:cubicBezTo>
                  <a:cubicBezTo>
                    <a:pt x="6385818" y="810780"/>
                    <a:pt x="6389715" y="803275"/>
                    <a:pt x="6401405" y="803275"/>
                  </a:cubicBezTo>
                  <a:close/>
                  <a:moveTo>
                    <a:pt x="8654091" y="803274"/>
                  </a:moveTo>
                  <a:cubicBezTo>
                    <a:pt x="8665600" y="807111"/>
                    <a:pt x="8677110" y="818620"/>
                    <a:pt x="8684783" y="830130"/>
                  </a:cubicBezTo>
                  <a:cubicBezTo>
                    <a:pt x="8692456" y="841639"/>
                    <a:pt x="8692456" y="849312"/>
                    <a:pt x="8684783" y="849312"/>
                  </a:cubicBezTo>
                  <a:cubicBezTo>
                    <a:pt x="8673274" y="845476"/>
                    <a:pt x="8661764" y="833966"/>
                    <a:pt x="8654091" y="822457"/>
                  </a:cubicBezTo>
                  <a:cubicBezTo>
                    <a:pt x="8646418" y="810947"/>
                    <a:pt x="8646418" y="803274"/>
                    <a:pt x="8654091" y="803274"/>
                  </a:cubicBezTo>
                  <a:close/>
                  <a:moveTo>
                    <a:pt x="7818140" y="803274"/>
                  </a:moveTo>
                  <a:cubicBezTo>
                    <a:pt x="7825812" y="807111"/>
                    <a:pt x="7841158" y="814784"/>
                    <a:pt x="7844995" y="830130"/>
                  </a:cubicBezTo>
                  <a:cubicBezTo>
                    <a:pt x="7852668" y="841639"/>
                    <a:pt x="7848832" y="849312"/>
                    <a:pt x="7841158" y="849312"/>
                  </a:cubicBezTo>
                  <a:cubicBezTo>
                    <a:pt x="7833486" y="845476"/>
                    <a:pt x="7818140" y="837803"/>
                    <a:pt x="7814303" y="822457"/>
                  </a:cubicBezTo>
                  <a:cubicBezTo>
                    <a:pt x="7806630" y="810947"/>
                    <a:pt x="7806630" y="803274"/>
                    <a:pt x="7818140" y="803274"/>
                  </a:cubicBezTo>
                  <a:close/>
                  <a:moveTo>
                    <a:pt x="3063710" y="803274"/>
                  </a:moveTo>
                  <a:cubicBezTo>
                    <a:pt x="3075219" y="803274"/>
                    <a:pt x="3079056" y="810947"/>
                    <a:pt x="3075219" y="822457"/>
                  </a:cubicBezTo>
                  <a:cubicBezTo>
                    <a:pt x="3067546" y="833966"/>
                    <a:pt x="3056037" y="845476"/>
                    <a:pt x="3048364" y="845476"/>
                  </a:cubicBezTo>
                  <a:cubicBezTo>
                    <a:pt x="3036854" y="849312"/>
                    <a:pt x="3033018" y="837803"/>
                    <a:pt x="3036854" y="826293"/>
                  </a:cubicBezTo>
                  <a:cubicBezTo>
                    <a:pt x="3040691" y="814784"/>
                    <a:pt x="3052200" y="807111"/>
                    <a:pt x="3063710" y="803274"/>
                  </a:cubicBezTo>
                  <a:close/>
                  <a:moveTo>
                    <a:pt x="6345265" y="800100"/>
                  </a:moveTo>
                  <a:cubicBezTo>
                    <a:pt x="6356522" y="803804"/>
                    <a:pt x="6364027" y="811213"/>
                    <a:pt x="6367779" y="822325"/>
                  </a:cubicBezTo>
                  <a:cubicBezTo>
                    <a:pt x="6371531" y="833438"/>
                    <a:pt x="6367779" y="844550"/>
                    <a:pt x="6356522" y="840846"/>
                  </a:cubicBezTo>
                  <a:cubicBezTo>
                    <a:pt x="6345265" y="840846"/>
                    <a:pt x="6337761" y="833438"/>
                    <a:pt x="6334009" y="822325"/>
                  </a:cubicBezTo>
                  <a:cubicBezTo>
                    <a:pt x="6330256" y="811213"/>
                    <a:pt x="6334009" y="800100"/>
                    <a:pt x="6345265" y="800100"/>
                  </a:cubicBezTo>
                  <a:close/>
                  <a:moveTo>
                    <a:pt x="6288115" y="800100"/>
                  </a:moveTo>
                  <a:cubicBezTo>
                    <a:pt x="6299372" y="800100"/>
                    <a:pt x="6306877" y="807605"/>
                    <a:pt x="6310629" y="818861"/>
                  </a:cubicBezTo>
                  <a:cubicBezTo>
                    <a:pt x="6314381" y="830118"/>
                    <a:pt x="6310629" y="841375"/>
                    <a:pt x="6299372" y="841375"/>
                  </a:cubicBezTo>
                  <a:cubicBezTo>
                    <a:pt x="6288115" y="841375"/>
                    <a:pt x="6280611" y="830118"/>
                    <a:pt x="6276859" y="818861"/>
                  </a:cubicBezTo>
                  <a:cubicBezTo>
                    <a:pt x="6273106" y="807605"/>
                    <a:pt x="6276859" y="800100"/>
                    <a:pt x="6288115" y="800100"/>
                  </a:cubicBezTo>
                  <a:close/>
                  <a:moveTo>
                    <a:pt x="8244251" y="800099"/>
                  </a:moveTo>
                  <a:cubicBezTo>
                    <a:pt x="8255364" y="803803"/>
                    <a:pt x="8266476" y="814916"/>
                    <a:pt x="8273885" y="826028"/>
                  </a:cubicBezTo>
                  <a:cubicBezTo>
                    <a:pt x="8281293" y="837141"/>
                    <a:pt x="8281293" y="844549"/>
                    <a:pt x="8270180" y="844549"/>
                  </a:cubicBezTo>
                  <a:cubicBezTo>
                    <a:pt x="8262772" y="840845"/>
                    <a:pt x="8247956" y="833437"/>
                    <a:pt x="8244251" y="818620"/>
                  </a:cubicBezTo>
                  <a:cubicBezTo>
                    <a:pt x="8236843" y="807507"/>
                    <a:pt x="8236843" y="800099"/>
                    <a:pt x="8244251" y="800099"/>
                  </a:cubicBezTo>
                  <a:close/>
                  <a:moveTo>
                    <a:pt x="7208143" y="800099"/>
                  </a:moveTo>
                  <a:cubicBezTo>
                    <a:pt x="7219255" y="803803"/>
                    <a:pt x="7230368" y="811212"/>
                    <a:pt x="7234072" y="822324"/>
                  </a:cubicBezTo>
                  <a:cubicBezTo>
                    <a:pt x="7241480" y="833437"/>
                    <a:pt x="7237776" y="844549"/>
                    <a:pt x="7226663" y="840845"/>
                  </a:cubicBezTo>
                  <a:cubicBezTo>
                    <a:pt x="7219255" y="840845"/>
                    <a:pt x="7204439" y="833437"/>
                    <a:pt x="7200734" y="822324"/>
                  </a:cubicBezTo>
                  <a:cubicBezTo>
                    <a:pt x="7197030" y="807507"/>
                    <a:pt x="7200734" y="800099"/>
                    <a:pt x="7208143" y="800099"/>
                  </a:cubicBezTo>
                  <a:close/>
                  <a:moveTo>
                    <a:pt x="3120186" y="800099"/>
                  </a:moveTo>
                  <a:cubicBezTo>
                    <a:pt x="3127690" y="800099"/>
                    <a:pt x="3131443" y="807604"/>
                    <a:pt x="3127690" y="818860"/>
                  </a:cubicBezTo>
                  <a:cubicBezTo>
                    <a:pt x="3123938" y="830117"/>
                    <a:pt x="3112681" y="841374"/>
                    <a:pt x="3105177" y="841374"/>
                  </a:cubicBezTo>
                  <a:cubicBezTo>
                    <a:pt x="3093920" y="841374"/>
                    <a:pt x="3090168" y="833870"/>
                    <a:pt x="3093920" y="822613"/>
                  </a:cubicBezTo>
                  <a:cubicBezTo>
                    <a:pt x="3097672" y="811356"/>
                    <a:pt x="3108929" y="800099"/>
                    <a:pt x="3120186" y="800099"/>
                  </a:cubicBezTo>
                  <a:close/>
                  <a:moveTo>
                    <a:pt x="1669093" y="800099"/>
                  </a:moveTo>
                  <a:cubicBezTo>
                    <a:pt x="1680603" y="800099"/>
                    <a:pt x="1680603" y="807507"/>
                    <a:pt x="1672929" y="818620"/>
                  </a:cubicBezTo>
                  <a:cubicBezTo>
                    <a:pt x="1665256" y="829732"/>
                    <a:pt x="1653746" y="840845"/>
                    <a:pt x="1642236" y="840845"/>
                  </a:cubicBezTo>
                  <a:cubicBezTo>
                    <a:pt x="1634563" y="844549"/>
                    <a:pt x="1634563" y="837141"/>
                    <a:pt x="1642236" y="826028"/>
                  </a:cubicBezTo>
                  <a:cubicBezTo>
                    <a:pt x="1646072" y="811212"/>
                    <a:pt x="1661419" y="803803"/>
                    <a:pt x="1669093" y="800099"/>
                  </a:cubicBezTo>
                  <a:close/>
                  <a:moveTo>
                    <a:pt x="7765356" y="799174"/>
                  </a:moveTo>
                  <a:cubicBezTo>
                    <a:pt x="7772764" y="799174"/>
                    <a:pt x="7787580" y="810683"/>
                    <a:pt x="7791285" y="822193"/>
                  </a:cubicBezTo>
                  <a:cubicBezTo>
                    <a:pt x="7798693" y="833702"/>
                    <a:pt x="7794989" y="841375"/>
                    <a:pt x="7787580" y="841375"/>
                  </a:cubicBezTo>
                  <a:cubicBezTo>
                    <a:pt x="7776468" y="841375"/>
                    <a:pt x="7765356" y="829866"/>
                    <a:pt x="7761651" y="818356"/>
                  </a:cubicBezTo>
                  <a:cubicBezTo>
                    <a:pt x="7754243" y="806847"/>
                    <a:pt x="7754243" y="795337"/>
                    <a:pt x="7765356" y="799174"/>
                  </a:cubicBezTo>
                  <a:close/>
                  <a:moveTo>
                    <a:pt x="3171996" y="795999"/>
                  </a:moveTo>
                  <a:cubicBezTo>
                    <a:pt x="3183252" y="792162"/>
                    <a:pt x="3187005" y="803672"/>
                    <a:pt x="3183252" y="815181"/>
                  </a:cubicBezTo>
                  <a:cubicBezTo>
                    <a:pt x="3179500" y="826691"/>
                    <a:pt x="3168243" y="834364"/>
                    <a:pt x="3156987" y="838200"/>
                  </a:cubicBezTo>
                  <a:cubicBezTo>
                    <a:pt x="3149482" y="838200"/>
                    <a:pt x="3145730" y="830527"/>
                    <a:pt x="3149482" y="819018"/>
                  </a:cubicBezTo>
                  <a:cubicBezTo>
                    <a:pt x="3153234" y="803672"/>
                    <a:pt x="3164491" y="795999"/>
                    <a:pt x="3171996" y="795999"/>
                  </a:cubicBezTo>
                  <a:close/>
                  <a:moveTo>
                    <a:pt x="2099341" y="795999"/>
                  </a:moveTo>
                  <a:cubicBezTo>
                    <a:pt x="2107016" y="792162"/>
                    <a:pt x="2110850" y="803672"/>
                    <a:pt x="2103179" y="815181"/>
                  </a:cubicBezTo>
                  <a:cubicBezTo>
                    <a:pt x="2099341" y="826691"/>
                    <a:pt x="2083995" y="838200"/>
                    <a:pt x="2076321" y="838200"/>
                  </a:cubicBezTo>
                  <a:cubicBezTo>
                    <a:pt x="2064814" y="838200"/>
                    <a:pt x="2064814" y="830527"/>
                    <a:pt x="2068650" y="819018"/>
                  </a:cubicBezTo>
                  <a:cubicBezTo>
                    <a:pt x="2076321" y="807508"/>
                    <a:pt x="2087830" y="795999"/>
                    <a:pt x="2099341" y="795999"/>
                  </a:cubicBezTo>
                  <a:close/>
                  <a:moveTo>
                    <a:pt x="8606201" y="795337"/>
                  </a:moveTo>
                  <a:cubicBezTo>
                    <a:pt x="8613610" y="799174"/>
                    <a:pt x="8628426" y="806847"/>
                    <a:pt x="8635835" y="818356"/>
                  </a:cubicBezTo>
                  <a:cubicBezTo>
                    <a:pt x="8643243" y="833702"/>
                    <a:pt x="8643243" y="841375"/>
                    <a:pt x="8632130" y="837539"/>
                  </a:cubicBezTo>
                  <a:cubicBezTo>
                    <a:pt x="8624722" y="837539"/>
                    <a:pt x="8613610" y="826029"/>
                    <a:pt x="8606201" y="814520"/>
                  </a:cubicBezTo>
                  <a:cubicBezTo>
                    <a:pt x="8598793" y="803010"/>
                    <a:pt x="8598793" y="795337"/>
                    <a:pt x="8606201" y="795337"/>
                  </a:cubicBezTo>
                  <a:close/>
                  <a:moveTo>
                    <a:pt x="7155226" y="795337"/>
                  </a:moveTo>
                  <a:cubicBezTo>
                    <a:pt x="7162899" y="795337"/>
                    <a:pt x="7174409" y="807027"/>
                    <a:pt x="7182082" y="818717"/>
                  </a:cubicBezTo>
                  <a:cubicBezTo>
                    <a:pt x="7185918" y="830407"/>
                    <a:pt x="7182082" y="838200"/>
                    <a:pt x="7174409" y="838200"/>
                  </a:cubicBezTo>
                  <a:cubicBezTo>
                    <a:pt x="7162899" y="838200"/>
                    <a:pt x="7151390" y="826510"/>
                    <a:pt x="7147553" y="814820"/>
                  </a:cubicBezTo>
                  <a:cubicBezTo>
                    <a:pt x="7139880" y="803130"/>
                    <a:pt x="7143717" y="795337"/>
                    <a:pt x="7155226" y="795337"/>
                  </a:cubicBezTo>
                  <a:close/>
                  <a:moveTo>
                    <a:pt x="6232552" y="795337"/>
                  </a:moveTo>
                  <a:cubicBezTo>
                    <a:pt x="6243809" y="795337"/>
                    <a:pt x="6251314" y="807027"/>
                    <a:pt x="6255066" y="818717"/>
                  </a:cubicBezTo>
                  <a:cubicBezTo>
                    <a:pt x="6258818" y="830407"/>
                    <a:pt x="6251314" y="838200"/>
                    <a:pt x="6243809" y="838200"/>
                  </a:cubicBezTo>
                  <a:cubicBezTo>
                    <a:pt x="6232552" y="838200"/>
                    <a:pt x="6221296" y="826510"/>
                    <a:pt x="6221296" y="814820"/>
                  </a:cubicBezTo>
                  <a:cubicBezTo>
                    <a:pt x="6217543" y="803130"/>
                    <a:pt x="6221296" y="795337"/>
                    <a:pt x="6232552" y="795337"/>
                  </a:cubicBezTo>
                  <a:close/>
                  <a:moveTo>
                    <a:pt x="6118830" y="792691"/>
                  </a:moveTo>
                  <a:cubicBezTo>
                    <a:pt x="6130520" y="792691"/>
                    <a:pt x="6138313" y="800100"/>
                    <a:pt x="6142210" y="811212"/>
                  </a:cubicBezTo>
                  <a:cubicBezTo>
                    <a:pt x="6146106" y="822325"/>
                    <a:pt x="6138313" y="833437"/>
                    <a:pt x="6126623" y="833437"/>
                  </a:cubicBezTo>
                  <a:cubicBezTo>
                    <a:pt x="6118830" y="829733"/>
                    <a:pt x="6107140" y="822325"/>
                    <a:pt x="6103243" y="811212"/>
                  </a:cubicBezTo>
                  <a:cubicBezTo>
                    <a:pt x="6103243" y="800100"/>
                    <a:pt x="6107140" y="788987"/>
                    <a:pt x="6118830" y="792691"/>
                  </a:cubicBezTo>
                  <a:close/>
                  <a:moveTo>
                    <a:pt x="8195568" y="792162"/>
                  </a:moveTo>
                  <a:cubicBezTo>
                    <a:pt x="8202977" y="795999"/>
                    <a:pt x="8217794" y="807508"/>
                    <a:pt x="8221498" y="819018"/>
                  </a:cubicBezTo>
                  <a:cubicBezTo>
                    <a:pt x="8228906" y="830527"/>
                    <a:pt x="8228906" y="838200"/>
                    <a:pt x="8221498" y="838200"/>
                  </a:cubicBezTo>
                  <a:cubicBezTo>
                    <a:pt x="8210385" y="834364"/>
                    <a:pt x="8199273" y="826691"/>
                    <a:pt x="8191864" y="811345"/>
                  </a:cubicBezTo>
                  <a:cubicBezTo>
                    <a:pt x="8184456" y="799835"/>
                    <a:pt x="8188160" y="792162"/>
                    <a:pt x="8195568" y="792162"/>
                  </a:cubicBezTo>
                  <a:close/>
                  <a:moveTo>
                    <a:pt x="7712968" y="792162"/>
                  </a:moveTo>
                  <a:cubicBezTo>
                    <a:pt x="7720376" y="792162"/>
                    <a:pt x="7735192" y="803419"/>
                    <a:pt x="7738897" y="814676"/>
                  </a:cubicBezTo>
                  <a:cubicBezTo>
                    <a:pt x="7746305" y="825933"/>
                    <a:pt x="7742601" y="833437"/>
                    <a:pt x="7735192" y="833437"/>
                  </a:cubicBezTo>
                  <a:cubicBezTo>
                    <a:pt x="7724080" y="833437"/>
                    <a:pt x="7712968" y="822180"/>
                    <a:pt x="7705559" y="810923"/>
                  </a:cubicBezTo>
                  <a:cubicBezTo>
                    <a:pt x="7701855" y="799667"/>
                    <a:pt x="7705559" y="792162"/>
                    <a:pt x="7712968" y="792162"/>
                  </a:cubicBezTo>
                  <a:close/>
                  <a:moveTo>
                    <a:pt x="7098750" y="792162"/>
                  </a:moveTo>
                  <a:cubicBezTo>
                    <a:pt x="7110007" y="792162"/>
                    <a:pt x="7121264" y="803419"/>
                    <a:pt x="7125016" y="814676"/>
                  </a:cubicBezTo>
                  <a:cubicBezTo>
                    <a:pt x="7128768" y="825933"/>
                    <a:pt x="7125016" y="833437"/>
                    <a:pt x="7117511" y="833437"/>
                  </a:cubicBezTo>
                  <a:cubicBezTo>
                    <a:pt x="7106255" y="833437"/>
                    <a:pt x="7094998" y="822180"/>
                    <a:pt x="7091246" y="810923"/>
                  </a:cubicBezTo>
                  <a:cubicBezTo>
                    <a:pt x="7087493" y="799667"/>
                    <a:pt x="7091246" y="792162"/>
                    <a:pt x="7098750" y="792162"/>
                  </a:cubicBezTo>
                  <a:close/>
                  <a:moveTo>
                    <a:pt x="6175402" y="792162"/>
                  </a:moveTo>
                  <a:cubicBezTo>
                    <a:pt x="6186659" y="792162"/>
                    <a:pt x="6194164" y="803419"/>
                    <a:pt x="6197916" y="814676"/>
                  </a:cubicBezTo>
                  <a:cubicBezTo>
                    <a:pt x="6201668" y="825933"/>
                    <a:pt x="6194164" y="833437"/>
                    <a:pt x="6186659" y="833437"/>
                  </a:cubicBezTo>
                  <a:cubicBezTo>
                    <a:pt x="6175402" y="833437"/>
                    <a:pt x="6164146" y="825933"/>
                    <a:pt x="6164146" y="814676"/>
                  </a:cubicBezTo>
                  <a:cubicBezTo>
                    <a:pt x="6160393" y="799667"/>
                    <a:pt x="6164146" y="792162"/>
                    <a:pt x="6175402" y="792162"/>
                  </a:cubicBezTo>
                  <a:close/>
                  <a:moveTo>
                    <a:pt x="2599807" y="792162"/>
                  </a:moveTo>
                  <a:cubicBezTo>
                    <a:pt x="2607216" y="792162"/>
                    <a:pt x="2610921" y="799667"/>
                    <a:pt x="2603510" y="810923"/>
                  </a:cubicBezTo>
                  <a:cubicBezTo>
                    <a:pt x="2599807" y="822180"/>
                    <a:pt x="2588700" y="833437"/>
                    <a:pt x="2577595" y="833437"/>
                  </a:cubicBezTo>
                  <a:cubicBezTo>
                    <a:pt x="2570186" y="833437"/>
                    <a:pt x="2566481" y="825933"/>
                    <a:pt x="2570186" y="814676"/>
                  </a:cubicBezTo>
                  <a:cubicBezTo>
                    <a:pt x="2577595" y="803419"/>
                    <a:pt x="2588700" y="792162"/>
                    <a:pt x="2599807" y="792162"/>
                  </a:cubicBezTo>
                  <a:close/>
                  <a:moveTo>
                    <a:pt x="1721636" y="792162"/>
                  </a:moveTo>
                  <a:cubicBezTo>
                    <a:pt x="1729208" y="792162"/>
                    <a:pt x="1732994" y="799835"/>
                    <a:pt x="1725422" y="811345"/>
                  </a:cubicBezTo>
                  <a:cubicBezTo>
                    <a:pt x="1717851" y="822854"/>
                    <a:pt x="1702707" y="834364"/>
                    <a:pt x="1695136" y="834364"/>
                  </a:cubicBezTo>
                  <a:cubicBezTo>
                    <a:pt x="1687564" y="838200"/>
                    <a:pt x="1683778" y="826691"/>
                    <a:pt x="1691350" y="815181"/>
                  </a:cubicBezTo>
                  <a:cubicBezTo>
                    <a:pt x="1698921" y="803672"/>
                    <a:pt x="1710279" y="792162"/>
                    <a:pt x="1721636" y="792162"/>
                  </a:cubicBezTo>
                  <a:close/>
                  <a:moveTo>
                    <a:pt x="8556175" y="788987"/>
                  </a:moveTo>
                  <a:cubicBezTo>
                    <a:pt x="8563746" y="788987"/>
                    <a:pt x="8578889" y="800100"/>
                    <a:pt x="8586460" y="811212"/>
                  </a:cubicBezTo>
                  <a:cubicBezTo>
                    <a:pt x="8594031" y="822325"/>
                    <a:pt x="8594031" y="833437"/>
                    <a:pt x="8582674" y="829733"/>
                  </a:cubicBezTo>
                  <a:cubicBezTo>
                    <a:pt x="8575103" y="829733"/>
                    <a:pt x="8559960" y="818620"/>
                    <a:pt x="8552389" y="807508"/>
                  </a:cubicBezTo>
                  <a:cubicBezTo>
                    <a:pt x="8544818" y="796395"/>
                    <a:pt x="8548604" y="788987"/>
                    <a:pt x="8556175" y="788987"/>
                  </a:cubicBezTo>
                  <a:close/>
                  <a:moveTo>
                    <a:pt x="6062690" y="788987"/>
                  </a:moveTo>
                  <a:cubicBezTo>
                    <a:pt x="6070195" y="788987"/>
                    <a:pt x="6081452" y="800244"/>
                    <a:pt x="6085204" y="811501"/>
                  </a:cubicBezTo>
                  <a:cubicBezTo>
                    <a:pt x="6088956" y="822758"/>
                    <a:pt x="6081452" y="830262"/>
                    <a:pt x="6070195" y="830262"/>
                  </a:cubicBezTo>
                  <a:cubicBezTo>
                    <a:pt x="6062690" y="830262"/>
                    <a:pt x="6051434" y="819005"/>
                    <a:pt x="6047681" y="807748"/>
                  </a:cubicBezTo>
                  <a:cubicBezTo>
                    <a:pt x="6047681" y="796492"/>
                    <a:pt x="6051434" y="788987"/>
                    <a:pt x="6062690" y="788987"/>
                  </a:cubicBezTo>
                  <a:close/>
                  <a:moveTo>
                    <a:pt x="2151728" y="788987"/>
                  </a:moveTo>
                  <a:cubicBezTo>
                    <a:pt x="2159402" y="788987"/>
                    <a:pt x="2163237" y="796492"/>
                    <a:pt x="2155565" y="807748"/>
                  </a:cubicBezTo>
                  <a:cubicBezTo>
                    <a:pt x="2151728" y="819005"/>
                    <a:pt x="2136382" y="830262"/>
                    <a:pt x="2128710" y="830262"/>
                  </a:cubicBezTo>
                  <a:cubicBezTo>
                    <a:pt x="2117201" y="830262"/>
                    <a:pt x="2117201" y="822758"/>
                    <a:pt x="2121036" y="811501"/>
                  </a:cubicBezTo>
                  <a:cubicBezTo>
                    <a:pt x="2128710" y="800244"/>
                    <a:pt x="2140218" y="788987"/>
                    <a:pt x="2151728" y="788987"/>
                  </a:cubicBezTo>
                  <a:close/>
                  <a:moveTo>
                    <a:pt x="8142651" y="788061"/>
                  </a:moveTo>
                  <a:cubicBezTo>
                    <a:pt x="8153764" y="788061"/>
                    <a:pt x="8164876" y="799570"/>
                    <a:pt x="8172285" y="811080"/>
                  </a:cubicBezTo>
                  <a:cubicBezTo>
                    <a:pt x="8179693" y="822589"/>
                    <a:pt x="8175989" y="830262"/>
                    <a:pt x="8168580" y="830262"/>
                  </a:cubicBezTo>
                  <a:cubicBezTo>
                    <a:pt x="8161172" y="826426"/>
                    <a:pt x="8146356" y="818753"/>
                    <a:pt x="8138947" y="807243"/>
                  </a:cubicBezTo>
                  <a:cubicBezTo>
                    <a:pt x="8135243" y="791897"/>
                    <a:pt x="8135243" y="784224"/>
                    <a:pt x="8142651" y="788061"/>
                  </a:cubicBezTo>
                  <a:close/>
                  <a:moveTo>
                    <a:pt x="7045689" y="788061"/>
                  </a:moveTo>
                  <a:cubicBezTo>
                    <a:pt x="7053362" y="788061"/>
                    <a:pt x="7064872" y="795734"/>
                    <a:pt x="7072545" y="807243"/>
                  </a:cubicBezTo>
                  <a:cubicBezTo>
                    <a:pt x="7076381" y="818753"/>
                    <a:pt x="7072545" y="830262"/>
                    <a:pt x="7061035" y="830262"/>
                  </a:cubicBezTo>
                  <a:cubicBezTo>
                    <a:pt x="7053362" y="826426"/>
                    <a:pt x="7041853" y="818753"/>
                    <a:pt x="7034180" y="807243"/>
                  </a:cubicBezTo>
                  <a:cubicBezTo>
                    <a:pt x="7030343" y="795734"/>
                    <a:pt x="7034180" y="784224"/>
                    <a:pt x="7045689" y="788061"/>
                  </a:cubicBezTo>
                  <a:close/>
                  <a:moveTo>
                    <a:pt x="8907012" y="788010"/>
                  </a:moveTo>
                  <a:cubicBezTo>
                    <a:pt x="8914583" y="788010"/>
                    <a:pt x="8925940" y="799367"/>
                    <a:pt x="8937297" y="810723"/>
                  </a:cubicBezTo>
                  <a:cubicBezTo>
                    <a:pt x="8944868" y="822080"/>
                    <a:pt x="8944868" y="833437"/>
                    <a:pt x="8933511" y="829652"/>
                  </a:cubicBezTo>
                  <a:cubicBezTo>
                    <a:pt x="8925940" y="829652"/>
                    <a:pt x="8914583" y="818295"/>
                    <a:pt x="8903226" y="806938"/>
                  </a:cubicBezTo>
                  <a:cubicBezTo>
                    <a:pt x="8895655" y="795581"/>
                    <a:pt x="8895655" y="784224"/>
                    <a:pt x="8907012" y="788010"/>
                  </a:cubicBezTo>
                  <a:close/>
                  <a:moveTo>
                    <a:pt x="6005771" y="784225"/>
                  </a:moveTo>
                  <a:cubicBezTo>
                    <a:pt x="6013391" y="784225"/>
                    <a:pt x="6024821" y="795482"/>
                    <a:pt x="6028631" y="806739"/>
                  </a:cubicBezTo>
                  <a:cubicBezTo>
                    <a:pt x="6028631" y="817996"/>
                    <a:pt x="6024821" y="825500"/>
                    <a:pt x="6013391" y="825500"/>
                  </a:cubicBezTo>
                  <a:cubicBezTo>
                    <a:pt x="6001961" y="825500"/>
                    <a:pt x="5994341" y="817996"/>
                    <a:pt x="5990531" y="806739"/>
                  </a:cubicBezTo>
                  <a:cubicBezTo>
                    <a:pt x="5990531" y="795482"/>
                    <a:pt x="5994341" y="784225"/>
                    <a:pt x="6005771" y="784225"/>
                  </a:cubicBezTo>
                  <a:close/>
                  <a:moveTo>
                    <a:pt x="5948968" y="784225"/>
                  </a:moveTo>
                  <a:cubicBezTo>
                    <a:pt x="5956472" y="784225"/>
                    <a:pt x="5967729" y="791730"/>
                    <a:pt x="5971481" y="802986"/>
                  </a:cubicBezTo>
                  <a:cubicBezTo>
                    <a:pt x="5971481" y="817996"/>
                    <a:pt x="5967729" y="825500"/>
                    <a:pt x="5956472" y="825500"/>
                  </a:cubicBezTo>
                  <a:cubicBezTo>
                    <a:pt x="5945215" y="825500"/>
                    <a:pt x="5937711" y="814243"/>
                    <a:pt x="5933959" y="802986"/>
                  </a:cubicBezTo>
                  <a:cubicBezTo>
                    <a:pt x="5930206" y="791730"/>
                    <a:pt x="5937711" y="784225"/>
                    <a:pt x="5948968" y="784225"/>
                  </a:cubicBezTo>
                  <a:close/>
                  <a:moveTo>
                    <a:pt x="7660580" y="784224"/>
                  </a:moveTo>
                  <a:cubicBezTo>
                    <a:pt x="7667989" y="788061"/>
                    <a:pt x="7682806" y="795734"/>
                    <a:pt x="7686510" y="807243"/>
                  </a:cubicBezTo>
                  <a:cubicBezTo>
                    <a:pt x="7693918" y="822589"/>
                    <a:pt x="7690214" y="830262"/>
                    <a:pt x="7682806" y="830262"/>
                  </a:cubicBezTo>
                  <a:cubicBezTo>
                    <a:pt x="7671693" y="826426"/>
                    <a:pt x="7660580" y="818753"/>
                    <a:pt x="7653172" y="803407"/>
                  </a:cubicBezTo>
                  <a:cubicBezTo>
                    <a:pt x="7649468" y="791897"/>
                    <a:pt x="7649468" y="784224"/>
                    <a:pt x="7660580" y="784224"/>
                  </a:cubicBezTo>
                  <a:close/>
                  <a:moveTo>
                    <a:pt x="8092778" y="781578"/>
                  </a:moveTo>
                  <a:cubicBezTo>
                    <a:pt x="8100450" y="781578"/>
                    <a:pt x="8111960" y="792691"/>
                    <a:pt x="8119633" y="803803"/>
                  </a:cubicBezTo>
                  <a:cubicBezTo>
                    <a:pt x="8127306" y="814916"/>
                    <a:pt x="8127306" y="822324"/>
                    <a:pt x="8115796" y="822324"/>
                  </a:cubicBezTo>
                  <a:cubicBezTo>
                    <a:pt x="8108124" y="822324"/>
                    <a:pt x="8092778" y="811212"/>
                    <a:pt x="8088941" y="800099"/>
                  </a:cubicBezTo>
                  <a:cubicBezTo>
                    <a:pt x="8081268" y="788987"/>
                    <a:pt x="8081268" y="777874"/>
                    <a:pt x="8092778" y="781578"/>
                  </a:cubicBezTo>
                  <a:close/>
                  <a:moveTo>
                    <a:pt x="5893405" y="781050"/>
                  </a:moveTo>
                  <a:cubicBezTo>
                    <a:pt x="5900909" y="781050"/>
                    <a:pt x="5912166" y="792307"/>
                    <a:pt x="5912166" y="803564"/>
                  </a:cubicBezTo>
                  <a:cubicBezTo>
                    <a:pt x="5915918" y="814821"/>
                    <a:pt x="5908414" y="822325"/>
                    <a:pt x="5900909" y="822325"/>
                  </a:cubicBezTo>
                  <a:cubicBezTo>
                    <a:pt x="5889652" y="822325"/>
                    <a:pt x="5878396" y="814821"/>
                    <a:pt x="5878396" y="803564"/>
                  </a:cubicBezTo>
                  <a:cubicBezTo>
                    <a:pt x="5874643" y="792307"/>
                    <a:pt x="5882148" y="781050"/>
                    <a:pt x="5893405" y="781050"/>
                  </a:cubicBezTo>
                  <a:close/>
                  <a:moveTo>
                    <a:pt x="5832502" y="781050"/>
                  </a:moveTo>
                  <a:cubicBezTo>
                    <a:pt x="5843759" y="781050"/>
                    <a:pt x="5855016" y="788555"/>
                    <a:pt x="5855016" y="799811"/>
                  </a:cubicBezTo>
                  <a:cubicBezTo>
                    <a:pt x="5858768" y="811068"/>
                    <a:pt x="5851264" y="822325"/>
                    <a:pt x="5840007" y="822325"/>
                  </a:cubicBezTo>
                  <a:cubicBezTo>
                    <a:pt x="5832502" y="822325"/>
                    <a:pt x="5821246" y="811068"/>
                    <a:pt x="5821246" y="799811"/>
                  </a:cubicBezTo>
                  <a:cubicBezTo>
                    <a:pt x="5817493" y="788555"/>
                    <a:pt x="5824998" y="781050"/>
                    <a:pt x="5832502" y="781050"/>
                  </a:cubicBezTo>
                  <a:close/>
                  <a:moveTo>
                    <a:pt x="8508183" y="781049"/>
                  </a:moveTo>
                  <a:cubicBezTo>
                    <a:pt x="8515510" y="781049"/>
                    <a:pt x="8530164" y="792162"/>
                    <a:pt x="8537491" y="803274"/>
                  </a:cubicBezTo>
                  <a:cubicBezTo>
                    <a:pt x="8544818" y="814387"/>
                    <a:pt x="8541155" y="825499"/>
                    <a:pt x="8533828" y="821795"/>
                  </a:cubicBezTo>
                  <a:cubicBezTo>
                    <a:pt x="8526501" y="821795"/>
                    <a:pt x="8511847" y="810682"/>
                    <a:pt x="8504520" y="799570"/>
                  </a:cubicBezTo>
                  <a:cubicBezTo>
                    <a:pt x="8497193" y="788457"/>
                    <a:pt x="8500856" y="781049"/>
                    <a:pt x="8508183" y="781049"/>
                  </a:cubicBezTo>
                  <a:close/>
                  <a:moveTo>
                    <a:pt x="7607002" y="781049"/>
                  </a:moveTo>
                  <a:cubicBezTo>
                    <a:pt x="7614676" y="781049"/>
                    <a:pt x="7630022" y="792306"/>
                    <a:pt x="7633858" y="803563"/>
                  </a:cubicBezTo>
                  <a:cubicBezTo>
                    <a:pt x="7641531" y="814820"/>
                    <a:pt x="7637694" y="822324"/>
                    <a:pt x="7630022" y="822324"/>
                  </a:cubicBezTo>
                  <a:cubicBezTo>
                    <a:pt x="7618512" y="822324"/>
                    <a:pt x="7607002" y="811067"/>
                    <a:pt x="7599330" y="799810"/>
                  </a:cubicBezTo>
                  <a:cubicBezTo>
                    <a:pt x="7595493" y="788554"/>
                    <a:pt x="7595493" y="781049"/>
                    <a:pt x="7607002" y="781049"/>
                  </a:cubicBezTo>
                  <a:close/>
                  <a:moveTo>
                    <a:pt x="6989212" y="781049"/>
                  </a:moveTo>
                  <a:cubicBezTo>
                    <a:pt x="7000469" y="784753"/>
                    <a:pt x="7011726" y="792162"/>
                    <a:pt x="7015478" y="803274"/>
                  </a:cubicBezTo>
                  <a:cubicBezTo>
                    <a:pt x="7019230" y="814387"/>
                    <a:pt x="7015478" y="825499"/>
                    <a:pt x="7007973" y="821795"/>
                  </a:cubicBezTo>
                  <a:cubicBezTo>
                    <a:pt x="6996717" y="821795"/>
                    <a:pt x="6985460" y="810682"/>
                    <a:pt x="6981708" y="799570"/>
                  </a:cubicBezTo>
                  <a:cubicBezTo>
                    <a:pt x="6977955" y="788457"/>
                    <a:pt x="6981708" y="781049"/>
                    <a:pt x="6989212" y="781049"/>
                  </a:cubicBezTo>
                  <a:close/>
                  <a:moveTo>
                    <a:pt x="2204505" y="781049"/>
                  </a:moveTo>
                  <a:cubicBezTo>
                    <a:pt x="2211914" y="781049"/>
                    <a:pt x="2215621" y="788554"/>
                    <a:pt x="2208212" y="799810"/>
                  </a:cubicBezTo>
                  <a:cubicBezTo>
                    <a:pt x="2204505" y="811067"/>
                    <a:pt x="2189692" y="822324"/>
                    <a:pt x="2182289" y="822324"/>
                  </a:cubicBezTo>
                  <a:cubicBezTo>
                    <a:pt x="2171179" y="822324"/>
                    <a:pt x="2171179" y="814820"/>
                    <a:pt x="2174882" y="803563"/>
                  </a:cubicBezTo>
                  <a:cubicBezTo>
                    <a:pt x="2182289" y="792306"/>
                    <a:pt x="2193393" y="781049"/>
                    <a:pt x="2204505" y="781049"/>
                  </a:cubicBezTo>
                  <a:close/>
                  <a:moveTo>
                    <a:pt x="5775930" y="777875"/>
                  </a:moveTo>
                  <a:cubicBezTo>
                    <a:pt x="5787620" y="777875"/>
                    <a:pt x="5799310" y="789132"/>
                    <a:pt x="5799310" y="800389"/>
                  </a:cubicBezTo>
                  <a:cubicBezTo>
                    <a:pt x="5803206" y="811646"/>
                    <a:pt x="5795413" y="819150"/>
                    <a:pt x="5783723" y="819150"/>
                  </a:cubicBezTo>
                  <a:cubicBezTo>
                    <a:pt x="5775930" y="819150"/>
                    <a:pt x="5764240" y="811646"/>
                    <a:pt x="5764240" y="800389"/>
                  </a:cubicBezTo>
                  <a:cubicBezTo>
                    <a:pt x="5760343" y="789132"/>
                    <a:pt x="5768137" y="777875"/>
                    <a:pt x="5775930" y="777875"/>
                  </a:cubicBezTo>
                  <a:close/>
                  <a:moveTo>
                    <a:pt x="5720021" y="777875"/>
                  </a:moveTo>
                  <a:cubicBezTo>
                    <a:pt x="5731451" y="777875"/>
                    <a:pt x="5739071" y="789132"/>
                    <a:pt x="5742881" y="800389"/>
                  </a:cubicBezTo>
                  <a:cubicBezTo>
                    <a:pt x="5742881" y="811646"/>
                    <a:pt x="5739071" y="819150"/>
                    <a:pt x="5727641" y="819150"/>
                  </a:cubicBezTo>
                  <a:cubicBezTo>
                    <a:pt x="5716211" y="819150"/>
                    <a:pt x="5708591" y="807893"/>
                    <a:pt x="5704781" y="796636"/>
                  </a:cubicBezTo>
                  <a:cubicBezTo>
                    <a:pt x="5704781" y="785380"/>
                    <a:pt x="5712401" y="777875"/>
                    <a:pt x="5720021" y="777875"/>
                  </a:cubicBezTo>
                  <a:close/>
                  <a:moveTo>
                    <a:pt x="5662871" y="777875"/>
                  </a:moveTo>
                  <a:cubicBezTo>
                    <a:pt x="5674301" y="777875"/>
                    <a:pt x="5681921" y="785380"/>
                    <a:pt x="5685731" y="796636"/>
                  </a:cubicBezTo>
                  <a:cubicBezTo>
                    <a:pt x="5685731" y="807893"/>
                    <a:pt x="5678111" y="819150"/>
                    <a:pt x="5670491" y="819150"/>
                  </a:cubicBezTo>
                  <a:cubicBezTo>
                    <a:pt x="5659061" y="819150"/>
                    <a:pt x="5651441" y="807893"/>
                    <a:pt x="5647631" y="796636"/>
                  </a:cubicBezTo>
                  <a:cubicBezTo>
                    <a:pt x="5647631" y="785380"/>
                    <a:pt x="5651441" y="777875"/>
                    <a:pt x="5662871" y="777875"/>
                  </a:cubicBezTo>
                  <a:close/>
                  <a:moveTo>
                    <a:pt x="6936151" y="777874"/>
                  </a:moveTo>
                  <a:cubicBezTo>
                    <a:pt x="6943824" y="777874"/>
                    <a:pt x="6955334" y="789131"/>
                    <a:pt x="6959170" y="800388"/>
                  </a:cubicBezTo>
                  <a:cubicBezTo>
                    <a:pt x="6966843" y="811645"/>
                    <a:pt x="6963007" y="819149"/>
                    <a:pt x="6951497" y="819149"/>
                  </a:cubicBezTo>
                  <a:cubicBezTo>
                    <a:pt x="6939988" y="819149"/>
                    <a:pt x="6928478" y="807892"/>
                    <a:pt x="6924642" y="796635"/>
                  </a:cubicBezTo>
                  <a:cubicBezTo>
                    <a:pt x="6920805" y="785379"/>
                    <a:pt x="6924642" y="777874"/>
                    <a:pt x="6936151" y="777874"/>
                  </a:cubicBezTo>
                  <a:close/>
                  <a:moveTo>
                    <a:pt x="8459094" y="773112"/>
                  </a:moveTo>
                  <a:cubicBezTo>
                    <a:pt x="8466502" y="773112"/>
                    <a:pt x="8477614" y="784622"/>
                    <a:pt x="8485023" y="796131"/>
                  </a:cubicBezTo>
                  <a:cubicBezTo>
                    <a:pt x="8492431" y="807641"/>
                    <a:pt x="8492431" y="819150"/>
                    <a:pt x="8485023" y="815314"/>
                  </a:cubicBezTo>
                  <a:cubicBezTo>
                    <a:pt x="8473910" y="815314"/>
                    <a:pt x="8462798" y="803804"/>
                    <a:pt x="8455389" y="792295"/>
                  </a:cubicBezTo>
                  <a:cubicBezTo>
                    <a:pt x="8447981" y="780785"/>
                    <a:pt x="8447981" y="773112"/>
                    <a:pt x="8459094" y="773112"/>
                  </a:cubicBezTo>
                  <a:close/>
                  <a:moveTo>
                    <a:pt x="8040390" y="773112"/>
                  </a:moveTo>
                  <a:cubicBezTo>
                    <a:pt x="8048064" y="773112"/>
                    <a:pt x="8063410" y="784369"/>
                    <a:pt x="8071082" y="795626"/>
                  </a:cubicBezTo>
                  <a:cubicBezTo>
                    <a:pt x="8074919" y="806883"/>
                    <a:pt x="8074919" y="814387"/>
                    <a:pt x="8067246" y="814387"/>
                  </a:cubicBezTo>
                  <a:cubicBezTo>
                    <a:pt x="8055736" y="814387"/>
                    <a:pt x="8044227" y="803130"/>
                    <a:pt x="8036554" y="791873"/>
                  </a:cubicBezTo>
                  <a:cubicBezTo>
                    <a:pt x="8028881" y="780617"/>
                    <a:pt x="8032718" y="773112"/>
                    <a:pt x="8040390" y="773112"/>
                  </a:cubicBezTo>
                  <a:close/>
                  <a:moveTo>
                    <a:pt x="7554614" y="773112"/>
                  </a:moveTo>
                  <a:cubicBezTo>
                    <a:pt x="7562288" y="776949"/>
                    <a:pt x="7573797" y="784622"/>
                    <a:pt x="7581470" y="796131"/>
                  </a:cubicBezTo>
                  <a:cubicBezTo>
                    <a:pt x="7589143" y="807641"/>
                    <a:pt x="7585306" y="819150"/>
                    <a:pt x="7573797" y="815314"/>
                  </a:cubicBezTo>
                  <a:cubicBezTo>
                    <a:pt x="7566124" y="815314"/>
                    <a:pt x="7554614" y="803804"/>
                    <a:pt x="7546942" y="792295"/>
                  </a:cubicBezTo>
                  <a:cubicBezTo>
                    <a:pt x="7543105" y="780785"/>
                    <a:pt x="7543105" y="773112"/>
                    <a:pt x="7554614" y="773112"/>
                  </a:cubicBezTo>
                  <a:close/>
                  <a:moveTo>
                    <a:pt x="6880060" y="773112"/>
                  </a:moveTo>
                  <a:cubicBezTo>
                    <a:pt x="6891172" y="773112"/>
                    <a:pt x="6902285" y="784369"/>
                    <a:pt x="6905989" y="795626"/>
                  </a:cubicBezTo>
                  <a:cubicBezTo>
                    <a:pt x="6909693" y="806883"/>
                    <a:pt x="6905989" y="814387"/>
                    <a:pt x="6894877" y="814387"/>
                  </a:cubicBezTo>
                  <a:cubicBezTo>
                    <a:pt x="6887468" y="814387"/>
                    <a:pt x="6876356" y="803130"/>
                    <a:pt x="6872652" y="791873"/>
                  </a:cubicBezTo>
                  <a:cubicBezTo>
                    <a:pt x="6865243" y="780617"/>
                    <a:pt x="6872652" y="773112"/>
                    <a:pt x="6880060" y="773112"/>
                  </a:cubicBezTo>
                  <a:close/>
                  <a:moveTo>
                    <a:pt x="5606068" y="773112"/>
                  </a:moveTo>
                  <a:cubicBezTo>
                    <a:pt x="5617324" y="773112"/>
                    <a:pt x="5624829" y="784369"/>
                    <a:pt x="5624829" y="795626"/>
                  </a:cubicBezTo>
                  <a:cubicBezTo>
                    <a:pt x="5628581" y="806883"/>
                    <a:pt x="5621077" y="814387"/>
                    <a:pt x="5609820" y="814387"/>
                  </a:cubicBezTo>
                  <a:cubicBezTo>
                    <a:pt x="5602315" y="814387"/>
                    <a:pt x="5591059" y="806883"/>
                    <a:pt x="5591059" y="795626"/>
                  </a:cubicBezTo>
                  <a:cubicBezTo>
                    <a:pt x="5587306" y="784369"/>
                    <a:pt x="5594811" y="773112"/>
                    <a:pt x="5606068" y="773112"/>
                  </a:cubicBezTo>
                  <a:close/>
                  <a:moveTo>
                    <a:pt x="5550505" y="773112"/>
                  </a:moveTo>
                  <a:cubicBezTo>
                    <a:pt x="5558009" y="773112"/>
                    <a:pt x="5569266" y="784369"/>
                    <a:pt x="5569266" y="795626"/>
                  </a:cubicBezTo>
                  <a:cubicBezTo>
                    <a:pt x="5573018" y="806883"/>
                    <a:pt x="5565514" y="814387"/>
                    <a:pt x="5554257" y="814387"/>
                  </a:cubicBezTo>
                  <a:cubicBezTo>
                    <a:pt x="5543000" y="814387"/>
                    <a:pt x="5535496" y="803130"/>
                    <a:pt x="5535496" y="791873"/>
                  </a:cubicBezTo>
                  <a:cubicBezTo>
                    <a:pt x="5531743" y="780617"/>
                    <a:pt x="5539248" y="773112"/>
                    <a:pt x="5550505" y="773112"/>
                  </a:cubicBezTo>
                  <a:close/>
                  <a:moveTo>
                    <a:pt x="5493643" y="773112"/>
                  </a:moveTo>
                  <a:cubicBezTo>
                    <a:pt x="5501263" y="773112"/>
                    <a:pt x="5512693" y="780617"/>
                    <a:pt x="5512693" y="791873"/>
                  </a:cubicBezTo>
                  <a:cubicBezTo>
                    <a:pt x="5512693" y="803130"/>
                    <a:pt x="5505073" y="814387"/>
                    <a:pt x="5497453" y="814387"/>
                  </a:cubicBezTo>
                  <a:cubicBezTo>
                    <a:pt x="5486023" y="814387"/>
                    <a:pt x="5478403" y="803130"/>
                    <a:pt x="5474593" y="791873"/>
                  </a:cubicBezTo>
                  <a:cubicBezTo>
                    <a:pt x="5474593" y="780617"/>
                    <a:pt x="5482213" y="773112"/>
                    <a:pt x="5493643" y="773112"/>
                  </a:cubicBezTo>
                  <a:close/>
                  <a:moveTo>
                    <a:pt x="5432683" y="773112"/>
                  </a:moveTo>
                  <a:cubicBezTo>
                    <a:pt x="5444113" y="773112"/>
                    <a:pt x="5451733" y="780617"/>
                    <a:pt x="5455543" y="791873"/>
                  </a:cubicBezTo>
                  <a:cubicBezTo>
                    <a:pt x="5455543" y="803130"/>
                    <a:pt x="5447923" y="814387"/>
                    <a:pt x="5436493" y="814387"/>
                  </a:cubicBezTo>
                  <a:cubicBezTo>
                    <a:pt x="5428873" y="814387"/>
                    <a:pt x="5417443" y="803130"/>
                    <a:pt x="5417443" y="791873"/>
                  </a:cubicBezTo>
                  <a:cubicBezTo>
                    <a:pt x="5417443" y="780617"/>
                    <a:pt x="5425063" y="773112"/>
                    <a:pt x="5432683" y="773112"/>
                  </a:cubicBezTo>
                  <a:close/>
                  <a:moveTo>
                    <a:pt x="4860231" y="773112"/>
                  </a:moveTo>
                  <a:cubicBezTo>
                    <a:pt x="4871661" y="773112"/>
                    <a:pt x="4879281" y="780617"/>
                    <a:pt x="4879281" y="791873"/>
                  </a:cubicBezTo>
                  <a:cubicBezTo>
                    <a:pt x="4879281" y="803130"/>
                    <a:pt x="4871661" y="814387"/>
                    <a:pt x="4860231" y="814387"/>
                  </a:cubicBezTo>
                  <a:cubicBezTo>
                    <a:pt x="4848801" y="814387"/>
                    <a:pt x="4841181" y="803130"/>
                    <a:pt x="4841181" y="791873"/>
                  </a:cubicBezTo>
                  <a:cubicBezTo>
                    <a:pt x="4841181" y="780617"/>
                    <a:pt x="4852611" y="773112"/>
                    <a:pt x="4860231" y="773112"/>
                  </a:cubicBezTo>
                  <a:close/>
                  <a:moveTo>
                    <a:pt x="4691003" y="773112"/>
                  </a:moveTo>
                  <a:cubicBezTo>
                    <a:pt x="4698623" y="773112"/>
                    <a:pt x="4706243" y="784369"/>
                    <a:pt x="4706243" y="795626"/>
                  </a:cubicBezTo>
                  <a:cubicBezTo>
                    <a:pt x="4706243" y="806883"/>
                    <a:pt x="4698623" y="814387"/>
                    <a:pt x="4687193" y="814387"/>
                  </a:cubicBezTo>
                  <a:cubicBezTo>
                    <a:pt x="4675763" y="814387"/>
                    <a:pt x="4668143" y="806883"/>
                    <a:pt x="4668143" y="795626"/>
                  </a:cubicBezTo>
                  <a:cubicBezTo>
                    <a:pt x="4671953" y="784369"/>
                    <a:pt x="4679573" y="773112"/>
                    <a:pt x="4691003" y="773112"/>
                  </a:cubicBezTo>
                  <a:close/>
                  <a:moveTo>
                    <a:pt x="2761738" y="773112"/>
                  </a:moveTo>
                  <a:cubicBezTo>
                    <a:pt x="2769147" y="773112"/>
                    <a:pt x="2772852" y="780617"/>
                    <a:pt x="2769147" y="791873"/>
                  </a:cubicBezTo>
                  <a:cubicBezTo>
                    <a:pt x="2761738" y="803130"/>
                    <a:pt x="2750624" y="814387"/>
                    <a:pt x="2743217" y="814387"/>
                  </a:cubicBezTo>
                  <a:cubicBezTo>
                    <a:pt x="2732102" y="814387"/>
                    <a:pt x="2728400" y="806883"/>
                    <a:pt x="2735808" y="795626"/>
                  </a:cubicBezTo>
                  <a:cubicBezTo>
                    <a:pt x="2739513" y="784369"/>
                    <a:pt x="2750624" y="773112"/>
                    <a:pt x="2761738" y="773112"/>
                  </a:cubicBezTo>
                  <a:close/>
                  <a:moveTo>
                    <a:pt x="2256897" y="773112"/>
                  </a:moveTo>
                  <a:cubicBezTo>
                    <a:pt x="2264304" y="773112"/>
                    <a:pt x="2268009" y="780785"/>
                    <a:pt x="2260602" y="792295"/>
                  </a:cubicBezTo>
                  <a:cubicBezTo>
                    <a:pt x="2256897" y="803804"/>
                    <a:pt x="2242082" y="815314"/>
                    <a:pt x="2234673" y="815314"/>
                  </a:cubicBezTo>
                  <a:cubicBezTo>
                    <a:pt x="2227264" y="819150"/>
                    <a:pt x="2223559" y="807641"/>
                    <a:pt x="2227264" y="796131"/>
                  </a:cubicBezTo>
                  <a:cubicBezTo>
                    <a:pt x="2234673" y="784622"/>
                    <a:pt x="2245787" y="773112"/>
                    <a:pt x="2256897" y="773112"/>
                  </a:cubicBezTo>
                  <a:close/>
                  <a:moveTo>
                    <a:pt x="8809401" y="769937"/>
                  </a:moveTo>
                  <a:cubicBezTo>
                    <a:pt x="8816810" y="773641"/>
                    <a:pt x="8831626" y="784754"/>
                    <a:pt x="8839035" y="795866"/>
                  </a:cubicBezTo>
                  <a:cubicBezTo>
                    <a:pt x="8846443" y="806979"/>
                    <a:pt x="8846443" y="814387"/>
                    <a:pt x="8835330" y="814387"/>
                  </a:cubicBezTo>
                  <a:cubicBezTo>
                    <a:pt x="8827922" y="810683"/>
                    <a:pt x="8816810" y="803275"/>
                    <a:pt x="8809401" y="788458"/>
                  </a:cubicBezTo>
                  <a:cubicBezTo>
                    <a:pt x="8801993" y="777345"/>
                    <a:pt x="8801993" y="769937"/>
                    <a:pt x="8809401" y="769937"/>
                  </a:cubicBezTo>
                  <a:close/>
                  <a:moveTo>
                    <a:pt x="6824112" y="769937"/>
                  </a:moveTo>
                  <a:cubicBezTo>
                    <a:pt x="6835369" y="769937"/>
                    <a:pt x="6846626" y="781194"/>
                    <a:pt x="6850378" y="792451"/>
                  </a:cubicBezTo>
                  <a:cubicBezTo>
                    <a:pt x="6854130" y="803708"/>
                    <a:pt x="6850378" y="811212"/>
                    <a:pt x="6842873" y="811212"/>
                  </a:cubicBezTo>
                  <a:cubicBezTo>
                    <a:pt x="6831617" y="811212"/>
                    <a:pt x="6820360" y="799955"/>
                    <a:pt x="6816608" y="788698"/>
                  </a:cubicBezTo>
                  <a:cubicBezTo>
                    <a:pt x="6812855" y="777442"/>
                    <a:pt x="6816608" y="769937"/>
                    <a:pt x="6824112" y="769937"/>
                  </a:cubicBezTo>
                  <a:close/>
                  <a:moveTo>
                    <a:pt x="5377121" y="769937"/>
                  </a:moveTo>
                  <a:cubicBezTo>
                    <a:pt x="5388551" y="769937"/>
                    <a:pt x="5396171" y="781194"/>
                    <a:pt x="5396171" y="792451"/>
                  </a:cubicBezTo>
                  <a:cubicBezTo>
                    <a:pt x="5399981" y="803708"/>
                    <a:pt x="5392361" y="811212"/>
                    <a:pt x="5380931" y="811212"/>
                  </a:cubicBezTo>
                  <a:cubicBezTo>
                    <a:pt x="5369501" y="811212"/>
                    <a:pt x="5361881" y="803708"/>
                    <a:pt x="5361881" y="792451"/>
                  </a:cubicBezTo>
                  <a:cubicBezTo>
                    <a:pt x="5361881" y="781194"/>
                    <a:pt x="5369501" y="769937"/>
                    <a:pt x="5377121" y="769937"/>
                  </a:cubicBezTo>
                  <a:close/>
                  <a:moveTo>
                    <a:pt x="5320606" y="769937"/>
                  </a:moveTo>
                  <a:cubicBezTo>
                    <a:pt x="5332036" y="769937"/>
                    <a:pt x="5339656" y="781194"/>
                    <a:pt x="5339656" y="792451"/>
                  </a:cubicBezTo>
                  <a:cubicBezTo>
                    <a:pt x="5339656" y="803708"/>
                    <a:pt x="5332036" y="811212"/>
                    <a:pt x="5324416" y="811212"/>
                  </a:cubicBezTo>
                  <a:cubicBezTo>
                    <a:pt x="5312986" y="811212"/>
                    <a:pt x="5305366" y="803708"/>
                    <a:pt x="5305366" y="792451"/>
                  </a:cubicBezTo>
                  <a:cubicBezTo>
                    <a:pt x="5301556" y="781194"/>
                    <a:pt x="5309176" y="769937"/>
                    <a:pt x="5320606" y="769937"/>
                  </a:cubicBezTo>
                  <a:close/>
                  <a:moveTo>
                    <a:pt x="5263456" y="769937"/>
                  </a:moveTo>
                  <a:cubicBezTo>
                    <a:pt x="5271076" y="769937"/>
                    <a:pt x="5282506" y="781194"/>
                    <a:pt x="5282506" y="792451"/>
                  </a:cubicBezTo>
                  <a:cubicBezTo>
                    <a:pt x="5282506" y="803708"/>
                    <a:pt x="5274886" y="811212"/>
                    <a:pt x="5263456" y="811212"/>
                  </a:cubicBezTo>
                  <a:cubicBezTo>
                    <a:pt x="5255836" y="811212"/>
                    <a:pt x="5248216" y="803708"/>
                    <a:pt x="5244406" y="792451"/>
                  </a:cubicBezTo>
                  <a:cubicBezTo>
                    <a:pt x="5244406" y="781194"/>
                    <a:pt x="5252026" y="769937"/>
                    <a:pt x="5263456" y="769937"/>
                  </a:cubicBezTo>
                  <a:close/>
                  <a:moveTo>
                    <a:pt x="5207100" y="769937"/>
                  </a:moveTo>
                  <a:cubicBezTo>
                    <a:pt x="5214402" y="769937"/>
                    <a:pt x="5225356" y="781194"/>
                    <a:pt x="5225356" y="792451"/>
                  </a:cubicBezTo>
                  <a:cubicBezTo>
                    <a:pt x="5225356" y="803708"/>
                    <a:pt x="5218054" y="811212"/>
                    <a:pt x="5207100" y="811212"/>
                  </a:cubicBezTo>
                  <a:cubicBezTo>
                    <a:pt x="5196146" y="811212"/>
                    <a:pt x="5188843" y="803708"/>
                    <a:pt x="5188843" y="792451"/>
                  </a:cubicBezTo>
                  <a:cubicBezTo>
                    <a:pt x="5188843" y="781194"/>
                    <a:pt x="5196146" y="769937"/>
                    <a:pt x="5207100" y="769937"/>
                  </a:cubicBezTo>
                  <a:close/>
                  <a:moveTo>
                    <a:pt x="5146933" y="769937"/>
                  </a:moveTo>
                  <a:cubicBezTo>
                    <a:pt x="5158363" y="769937"/>
                    <a:pt x="5165983" y="781194"/>
                    <a:pt x="5165983" y="792451"/>
                  </a:cubicBezTo>
                  <a:cubicBezTo>
                    <a:pt x="5169793" y="803708"/>
                    <a:pt x="5158363" y="811212"/>
                    <a:pt x="5150743" y="811212"/>
                  </a:cubicBezTo>
                  <a:cubicBezTo>
                    <a:pt x="5139313" y="811212"/>
                    <a:pt x="5131693" y="803708"/>
                    <a:pt x="5131693" y="792451"/>
                  </a:cubicBezTo>
                  <a:cubicBezTo>
                    <a:pt x="5131693" y="781194"/>
                    <a:pt x="5139313" y="769937"/>
                    <a:pt x="5146933" y="769937"/>
                  </a:cubicBezTo>
                  <a:close/>
                  <a:moveTo>
                    <a:pt x="5090418" y="769937"/>
                  </a:moveTo>
                  <a:cubicBezTo>
                    <a:pt x="5101848" y="769937"/>
                    <a:pt x="5109468" y="781194"/>
                    <a:pt x="5109468" y="792451"/>
                  </a:cubicBezTo>
                  <a:cubicBezTo>
                    <a:pt x="5109468" y="803708"/>
                    <a:pt x="5101848" y="811212"/>
                    <a:pt x="5090418" y="811212"/>
                  </a:cubicBezTo>
                  <a:cubicBezTo>
                    <a:pt x="5082798" y="811212"/>
                    <a:pt x="5075178" y="803708"/>
                    <a:pt x="5071368" y="792451"/>
                  </a:cubicBezTo>
                  <a:cubicBezTo>
                    <a:pt x="5071368" y="781194"/>
                    <a:pt x="5082798" y="769937"/>
                    <a:pt x="5090418" y="769937"/>
                  </a:cubicBezTo>
                  <a:close/>
                  <a:moveTo>
                    <a:pt x="5033268" y="769937"/>
                  </a:moveTo>
                  <a:cubicBezTo>
                    <a:pt x="5043789" y="769937"/>
                    <a:pt x="5052318" y="779177"/>
                    <a:pt x="5052318" y="790575"/>
                  </a:cubicBezTo>
                  <a:cubicBezTo>
                    <a:pt x="5052318" y="801973"/>
                    <a:pt x="5043789" y="811213"/>
                    <a:pt x="5033268" y="811213"/>
                  </a:cubicBezTo>
                  <a:cubicBezTo>
                    <a:pt x="5022747" y="811213"/>
                    <a:pt x="5014218" y="801973"/>
                    <a:pt x="5014218" y="790575"/>
                  </a:cubicBezTo>
                  <a:cubicBezTo>
                    <a:pt x="5014218" y="779177"/>
                    <a:pt x="5022747" y="769937"/>
                    <a:pt x="5033268" y="769937"/>
                  </a:cubicBezTo>
                  <a:close/>
                  <a:moveTo>
                    <a:pt x="4977706" y="769937"/>
                  </a:moveTo>
                  <a:cubicBezTo>
                    <a:pt x="4988227" y="769937"/>
                    <a:pt x="4996756" y="779177"/>
                    <a:pt x="4996756" y="790575"/>
                  </a:cubicBezTo>
                  <a:cubicBezTo>
                    <a:pt x="4996756" y="801973"/>
                    <a:pt x="4988227" y="811213"/>
                    <a:pt x="4977706" y="811213"/>
                  </a:cubicBezTo>
                  <a:cubicBezTo>
                    <a:pt x="4967185" y="811213"/>
                    <a:pt x="4958656" y="801973"/>
                    <a:pt x="4958656" y="790575"/>
                  </a:cubicBezTo>
                  <a:cubicBezTo>
                    <a:pt x="4958656" y="779177"/>
                    <a:pt x="4967185" y="769937"/>
                    <a:pt x="4977706" y="769937"/>
                  </a:cubicBezTo>
                  <a:close/>
                  <a:moveTo>
                    <a:pt x="4918969" y="769937"/>
                  </a:moveTo>
                  <a:cubicBezTo>
                    <a:pt x="4928614" y="769937"/>
                    <a:pt x="4936432" y="779177"/>
                    <a:pt x="4936432" y="790575"/>
                  </a:cubicBezTo>
                  <a:cubicBezTo>
                    <a:pt x="4936432" y="801973"/>
                    <a:pt x="4928614" y="811213"/>
                    <a:pt x="4918969" y="811213"/>
                  </a:cubicBezTo>
                  <a:cubicBezTo>
                    <a:pt x="4909324" y="811213"/>
                    <a:pt x="4901506" y="801973"/>
                    <a:pt x="4901506" y="790575"/>
                  </a:cubicBezTo>
                  <a:cubicBezTo>
                    <a:pt x="4901506" y="779177"/>
                    <a:pt x="4909324" y="769937"/>
                    <a:pt x="4918969" y="769937"/>
                  </a:cubicBezTo>
                  <a:close/>
                  <a:moveTo>
                    <a:pt x="7501301" y="769011"/>
                  </a:moveTo>
                  <a:cubicBezTo>
                    <a:pt x="7508974" y="769011"/>
                    <a:pt x="7520484" y="780520"/>
                    <a:pt x="7528156" y="792030"/>
                  </a:cubicBezTo>
                  <a:cubicBezTo>
                    <a:pt x="7531993" y="803539"/>
                    <a:pt x="7531993" y="811212"/>
                    <a:pt x="7520484" y="811212"/>
                  </a:cubicBezTo>
                  <a:cubicBezTo>
                    <a:pt x="7512810" y="811212"/>
                    <a:pt x="7501301" y="799703"/>
                    <a:pt x="7493628" y="788193"/>
                  </a:cubicBezTo>
                  <a:cubicBezTo>
                    <a:pt x="7485955" y="776684"/>
                    <a:pt x="7489792" y="765174"/>
                    <a:pt x="7501301" y="769011"/>
                  </a:cubicBezTo>
                  <a:close/>
                  <a:moveTo>
                    <a:pt x="1877219" y="769011"/>
                  </a:moveTo>
                  <a:cubicBezTo>
                    <a:pt x="1884790" y="765174"/>
                    <a:pt x="1888576" y="772847"/>
                    <a:pt x="1881004" y="788193"/>
                  </a:cubicBezTo>
                  <a:cubicBezTo>
                    <a:pt x="1873433" y="799703"/>
                    <a:pt x="1862076" y="807376"/>
                    <a:pt x="1850719" y="811212"/>
                  </a:cubicBezTo>
                  <a:cubicBezTo>
                    <a:pt x="1843147" y="811212"/>
                    <a:pt x="1839361" y="803539"/>
                    <a:pt x="1846933" y="792030"/>
                  </a:cubicBezTo>
                  <a:cubicBezTo>
                    <a:pt x="1854504" y="780520"/>
                    <a:pt x="1865861" y="769011"/>
                    <a:pt x="1877219" y="769011"/>
                  </a:cubicBezTo>
                  <a:close/>
                  <a:moveTo>
                    <a:pt x="8406176" y="765836"/>
                  </a:moveTo>
                  <a:cubicBezTo>
                    <a:pt x="8417289" y="765836"/>
                    <a:pt x="8428401" y="777345"/>
                    <a:pt x="8435810" y="788855"/>
                  </a:cubicBezTo>
                  <a:cubicBezTo>
                    <a:pt x="8443218" y="800364"/>
                    <a:pt x="8443218" y="808037"/>
                    <a:pt x="8432106" y="808037"/>
                  </a:cubicBezTo>
                  <a:cubicBezTo>
                    <a:pt x="8424697" y="808037"/>
                    <a:pt x="8413585" y="796528"/>
                    <a:pt x="8406176" y="785018"/>
                  </a:cubicBezTo>
                  <a:cubicBezTo>
                    <a:pt x="8398768" y="773509"/>
                    <a:pt x="8398768" y="761999"/>
                    <a:pt x="8406176" y="765836"/>
                  </a:cubicBezTo>
                  <a:close/>
                  <a:moveTo>
                    <a:pt x="7987341" y="765174"/>
                  </a:moveTo>
                  <a:cubicBezTo>
                    <a:pt x="7998850" y="765174"/>
                    <a:pt x="8010360" y="776684"/>
                    <a:pt x="8018033" y="788193"/>
                  </a:cubicBezTo>
                  <a:cubicBezTo>
                    <a:pt x="8025706" y="799703"/>
                    <a:pt x="8021870" y="811212"/>
                    <a:pt x="8014196" y="807376"/>
                  </a:cubicBezTo>
                  <a:cubicBezTo>
                    <a:pt x="8002687" y="807376"/>
                    <a:pt x="7991178" y="795866"/>
                    <a:pt x="7983504" y="784357"/>
                  </a:cubicBezTo>
                  <a:cubicBezTo>
                    <a:pt x="7979668" y="772847"/>
                    <a:pt x="7979668" y="765174"/>
                    <a:pt x="7987341" y="765174"/>
                  </a:cubicBezTo>
                  <a:close/>
                  <a:moveTo>
                    <a:pt x="6770522" y="765174"/>
                  </a:moveTo>
                  <a:cubicBezTo>
                    <a:pt x="6777930" y="765174"/>
                    <a:pt x="6789043" y="776864"/>
                    <a:pt x="6792747" y="788554"/>
                  </a:cubicBezTo>
                  <a:cubicBezTo>
                    <a:pt x="6800155" y="800244"/>
                    <a:pt x="6792747" y="808037"/>
                    <a:pt x="6785339" y="808037"/>
                  </a:cubicBezTo>
                  <a:cubicBezTo>
                    <a:pt x="6774226" y="808037"/>
                    <a:pt x="6763114" y="796347"/>
                    <a:pt x="6759409" y="784657"/>
                  </a:cubicBezTo>
                  <a:cubicBezTo>
                    <a:pt x="6755705" y="772967"/>
                    <a:pt x="6759409" y="765174"/>
                    <a:pt x="6770522" y="765174"/>
                  </a:cubicBezTo>
                  <a:close/>
                  <a:moveTo>
                    <a:pt x="2814657" y="765174"/>
                  </a:moveTo>
                  <a:cubicBezTo>
                    <a:pt x="2826165" y="765174"/>
                    <a:pt x="2830002" y="772847"/>
                    <a:pt x="2822329" y="784357"/>
                  </a:cubicBezTo>
                  <a:cubicBezTo>
                    <a:pt x="2818493" y="799703"/>
                    <a:pt x="2806980" y="807376"/>
                    <a:pt x="2795473" y="807376"/>
                  </a:cubicBezTo>
                  <a:cubicBezTo>
                    <a:pt x="2787800" y="811212"/>
                    <a:pt x="2783962" y="799703"/>
                    <a:pt x="2787800" y="788193"/>
                  </a:cubicBezTo>
                  <a:cubicBezTo>
                    <a:pt x="2791637" y="776684"/>
                    <a:pt x="2806980" y="769011"/>
                    <a:pt x="2814657" y="765174"/>
                  </a:cubicBezTo>
                  <a:close/>
                  <a:moveTo>
                    <a:pt x="2309285" y="765174"/>
                  </a:moveTo>
                  <a:cubicBezTo>
                    <a:pt x="2316695" y="765174"/>
                    <a:pt x="2320397" y="772847"/>
                    <a:pt x="2312990" y="784357"/>
                  </a:cubicBezTo>
                  <a:cubicBezTo>
                    <a:pt x="2309285" y="795866"/>
                    <a:pt x="2298173" y="807376"/>
                    <a:pt x="2287060" y="807376"/>
                  </a:cubicBezTo>
                  <a:cubicBezTo>
                    <a:pt x="2279654" y="811212"/>
                    <a:pt x="2275949" y="799703"/>
                    <a:pt x="2283356" y="788193"/>
                  </a:cubicBezTo>
                  <a:cubicBezTo>
                    <a:pt x="2287060" y="776684"/>
                    <a:pt x="2298173" y="769011"/>
                    <a:pt x="2309285" y="765174"/>
                  </a:cubicBezTo>
                  <a:close/>
                  <a:moveTo>
                    <a:pt x="1925090" y="762528"/>
                  </a:moveTo>
                  <a:cubicBezTo>
                    <a:pt x="1936203" y="758824"/>
                    <a:pt x="1936203" y="766232"/>
                    <a:pt x="1928794" y="777345"/>
                  </a:cubicBezTo>
                  <a:cubicBezTo>
                    <a:pt x="1925090" y="792162"/>
                    <a:pt x="1910272" y="799570"/>
                    <a:pt x="1902864" y="803274"/>
                  </a:cubicBezTo>
                  <a:cubicBezTo>
                    <a:pt x="1895455" y="803274"/>
                    <a:pt x="1891751" y="795866"/>
                    <a:pt x="1899160" y="784753"/>
                  </a:cubicBezTo>
                  <a:cubicBezTo>
                    <a:pt x="1906568" y="773641"/>
                    <a:pt x="1917681" y="762528"/>
                    <a:pt x="1925090" y="762528"/>
                  </a:cubicBezTo>
                  <a:close/>
                  <a:moveTo>
                    <a:pt x="8760188" y="761999"/>
                  </a:moveTo>
                  <a:cubicBezTo>
                    <a:pt x="8767597" y="765836"/>
                    <a:pt x="8782413" y="773509"/>
                    <a:pt x="8789822" y="788855"/>
                  </a:cubicBezTo>
                  <a:cubicBezTo>
                    <a:pt x="8797230" y="800364"/>
                    <a:pt x="8797230" y="808037"/>
                    <a:pt x="8786118" y="808037"/>
                  </a:cubicBezTo>
                  <a:cubicBezTo>
                    <a:pt x="8778709" y="804201"/>
                    <a:pt x="8767597" y="792691"/>
                    <a:pt x="8760188" y="781182"/>
                  </a:cubicBezTo>
                  <a:cubicBezTo>
                    <a:pt x="8752780" y="769672"/>
                    <a:pt x="8752780" y="761999"/>
                    <a:pt x="8760188" y="761999"/>
                  </a:cubicBezTo>
                  <a:close/>
                  <a:moveTo>
                    <a:pt x="7448914" y="761999"/>
                  </a:moveTo>
                  <a:cubicBezTo>
                    <a:pt x="7456587" y="761999"/>
                    <a:pt x="7468096" y="773509"/>
                    <a:pt x="7475770" y="785018"/>
                  </a:cubicBezTo>
                  <a:cubicBezTo>
                    <a:pt x="7479606" y="796528"/>
                    <a:pt x="7475770" y="808037"/>
                    <a:pt x="7468096" y="804201"/>
                  </a:cubicBezTo>
                  <a:cubicBezTo>
                    <a:pt x="7460424" y="804201"/>
                    <a:pt x="7445078" y="792691"/>
                    <a:pt x="7441241" y="781182"/>
                  </a:cubicBezTo>
                  <a:cubicBezTo>
                    <a:pt x="7433568" y="769672"/>
                    <a:pt x="7437404" y="761999"/>
                    <a:pt x="7448914" y="761999"/>
                  </a:cubicBezTo>
                  <a:close/>
                  <a:moveTo>
                    <a:pt x="6713901" y="761999"/>
                  </a:moveTo>
                  <a:cubicBezTo>
                    <a:pt x="6725411" y="761999"/>
                    <a:pt x="6736920" y="769504"/>
                    <a:pt x="6740757" y="784513"/>
                  </a:cubicBezTo>
                  <a:cubicBezTo>
                    <a:pt x="6744593" y="795770"/>
                    <a:pt x="6740757" y="803274"/>
                    <a:pt x="6729247" y="803274"/>
                  </a:cubicBezTo>
                  <a:cubicBezTo>
                    <a:pt x="6721574" y="803274"/>
                    <a:pt x="6710065" y="792017"/>
                    <a:pt x="6706228" y="780760"/>
                  </a:cubicBezTo>
                  <a:cubicBezTo>
                    <a:pt x="6698555" y="769504"/>
                    <a:pt x="6706228" y="761999"/>
                    <a:pt x="6713901" y="761999"/>
                  </a:cubicBezTo>
                  <a:close/>
                  <a:moveTo>
                    <a:pt x="2871276" y="761999"/>
                  </a:moveTo>
                  <a:cubicBezTo>
                    <a:pt x="2878683" y="761999"/>
                    <a:pt x="2882388" y="769504"/>
                    <a:pt x="2878683" y="780760"/>
                  </a:cubicBezTo>
                  <a:cubicBezTo>
                    <a:pt x="2874980" y="792017"/>
                    <a:pt x="2860163" y="803274"/>
                    <a:pt x="2852756" y="803274"/>
                  </a:cubicBezTo>
                  <a:cubicBezTo>
                    <a:pt x="2841642" y="803274"/>
                    <a:pt x="2837938" y="795770"/>
                    <a:pt x="2845347" y="784513"/>
                  </a:cubicBezTo>
                  <a:cubicBezTo>
                    <a:pt x="2849051" y="773256"/>
                    <a:pt x="2860163" y="761999"/>
                    <a:pt x="2871276" y="761999"/>
                  </a:cubicBezTo>
                  <a:close/>
                  <a:moveTo>
                    <a:pt x="7938790" y="758824"/>
                  </a:moveTo>
                  <a:cubicBezTo>
                    <a:pt x="7946464" y="762528"/>
                    <a:pt x="7957973" y="769937"/>
                    <a:pt x="7965646" y="781049"/>
                  </a:cubicBezTo>
                  <a:cubicBezTo>
                    <a:pt x="7973319" y="792162"/>
                    <a:pt x="7969482" y="803274"/>
                    <a:pt x="7961810" y="799570"/>
                  </a:cubicBezTo>
                  <a:cubicBezTo>
                    <a:pt x="7954136" y="799570"/>
                    <a:pt x="7938790" y="788457"/>
                    <a:pt x="7934954" y="777345"/>
                  </a:cubicBezTo>
                  <a:cubicBezTo>
                    <a:pt x="7927281" y="766232"/>
                    <a:pt x="7927281" y="758824"/>
                    <a:pt x="7938790" y="758824"/>
                  </a:cubicBezTo>
                  <a:close/>
                  <a:moveTo>
                    <a:pt x="2362863" y="758824"/>
                  </a:moveTo>
                  <a:cubicBezTo>
                    <a:pt x="2370538" y="758824"/>
                    <a:pt x="2374376" y="766232"/>
                    <a:pt x="2370538" y="777345"/>
                  </a:cubicBezTo>
                  <a:cubicBezTo>
                    <a:pt x="2362863" y="788457"/>
                    <a:pt x="2351354" y="799570"/>
                    <a:pt x="2339844" y="799570"/>
                  </a:cubicBezTo>
                  <a:cubicBezTo>
                    <a:pt x="2332172" y="803274"/>
                    <a:pt x="2328335" y="795866"/>
                    <a:pt x="2336008" y="781049"/>
                  </a:cubicBezTo>
                  <a:cubicBezTo>
                    <a:pt x="2339844" y="769937"/>
                    <a:pt x="2351354" y="762528"/>
                    <a:pt x="2362863" y="758824"/>
                  </a:cubicBezTo>
                  <a:close/>
                  <a:moveTo>
                    <a:pt x="8357371" y="757899"/>
                  </a:moveTo>
                  <a:cubicBezTo>
                    <a:pt x="8364698" y="757899"/>
                    <a:pt x="8379352" y="769408"/>
                    <a:pt x="8386679" y="780918"/>
                  </a:cubicBezTo>
                  <a:cubicBezTo>
                    <a:pt x="8394006" y="792427"/>
                    <a:pt x="8390343" y="800100"/>
                    <a:pt x="8383016" y="800100"/>
                  </a:cubicBezTo>
                  <a:cubicBezTo>
                    <a:pt x="8375689" y="800100"/>
                    <a:pt x="8361035" y="788591"/>
                    <a:pt x="8353708" y="777081"/>
                  </a:cubicBezTo>
                  <a:cubicBezTo>
                    <a:pt x="8346381" y="765572"/>
                    <a:pt x="8350044" y="754062"/>
                    <a:pt x="8357371" y="757899"/>
                  </a:cubicBezTo>
                  <a:close/>
                  <a:moveTo>
                    <a:pt x="7392292" y="757899"/>
                  </a:moveTo>
                  <a:cubicBezTo>
                    <a:pt x="7403405" y="757899"/>
                    <a:pt x="7414518" y="769408"/>
                    <a:pt x="7421926" y="780918"/>
                  </a:cubicBezTo>
                  <a:cubicBezTo>
                    <a:pt x="7425630" y="792427"/>
                    <a:pt x="7421926" y="800100"/>
                    <a:pt x="7414518" y="800100"/>
                  </a:cubicBezTo>
                  <a:cubicBezTo>
                    <a:pt x="7403405" y="800100"/>
                    <a:pt x="7392292" y="788591"/>
                    <a:pt x="7388588" y="777081"/>
                  </a:cubicBezTo>
                  <a:cubicBezTo>
                    <a:pt x="7381180" y="765572"/>
                    <a:pt x="7384884" y="754062"/>
                    <a:pt x="7392292" y="757899"/>
                  </a:cubicBezTo>
                  <a:close/>
                  <a:moveTo>
                    <a:pt x="6661177" y="757899"/>
                  </a:moveTo>
                  <a:cubicBezTo>
                    <a:pt x="6668682" y="757899"/>
                    <a:pt x="6679939" y="765572"/>
                    <a:pt x="6683691" y="777081"/>
                  </a:cubicBezTo>
                  <a:cubicBezTo>
                    <a:pt x="6687443" y="792427"/>
                    <a:pt x="6683691" y="800100"/>
                    <a:pt x="6672434" y="800100"/>
                  </a:cubicBezTo>
                  <a:cubicBezTo>
                    <a:pt x="6664930" y="796264"/>
                    <a:pt x="6653673" y="788591"/>
                    <a:pt x="6649921" y="777081"/>
                  </a:cubicBezTo>
                  <a:cubicBezTo>
                    <a:pt x="6646168" y="765572"/>
                    <a:pt x="6649921" y="754062"/>
                    <a:pt x="6661177" y="757899"/>
                  </a:cubicBezTo>
                  <a:close/>
                  <a:moveTo>
                    <a:pt x="2415249" y="754591"/>
                  </a:moveTo>
                  <a:cubicBezTo>
                    <a:pt x="2422920" y="750887"/>
                    <a:pt x="2426758" y="758295"/>
                    <a:pt x="2422920" y="773112"/>
                  </a:cubicBezTo>
                  <a:cubicBezTo>
                    <a:pt x="2415249" y="784225"/>
                    <a:pt x="2403738" y="791633"/>
                    <a:pt x="2392229" y="795337"/>
                  </a:cubicBezTo>
                  <a:cubicBezTo>
                    <a:pt x="2384560" y="795337"/>
                    <a:pt x="2380725" y="787929"/>
                    <a:pt x="2388395" y="776816"/>
                  </a:cubicBezTo>
                  <a:cubicBezTo>
                    <a:pt x="2392229" y="765704"/>
                    <a:pt x="2407577" y="754591"/>
                    <a:pt x="2415249" y="754591"/>
                  </a:cubicBezTo>
                  <a:close/>
                  <a:moveTo>
                    <a:pt x="8711241" y="754062"/>
                  </a:moveTo>
                  <a:cubicBezTo>
                    <a:pt x="8718914" y="754062"/>
                    <a:pt x="8734260" y="765572"/>
                    <a:pt x="8741933" y="777081"/>
                  </a:cubicBezTo>
                  <a:cubicBezTo>
                    <a:pt x="8749606" y="788591"/>
                    <a:pt x="8749606" y="800100"/>
                    <a:pt x="8738096" y="796264"/>
                  </a:cubicBezTo>
                  <a:cubicBezTo>
                    <a:pt x="8730424" y="796264"/>
                    <a:pt x="8718914" y="784754"/>
                    <a:pt x="8711241" y="773245"/>
                  </a:cubicBezTo>
                  <a:cubicBezTo>
                    <a:pt x="8703568" y="761735"/>
                    <a:pt x="8703568" y="754062"/>
                    <a:pt x="8711241" y="754062"/>
                  </a:cubicBezTo>
                  <a:close/>
                  <a:moveTo>
                    <a:pt x="6605614" y="754062"/>
                  </a:moveTo>
                  <a:cubicBezTo>
                    <a:pt x="6613119" y="754062"/>
                    <a:pt x="6624376" y="761567"/>
                    <a:pt x="6628128" y="772823"/>
                  </a:cubicBezTo>
                  <a:cubicBezTo>
                    <a:pt x="6631880" y="787833"/>
                    <a:pt x="6628128" y="795337"/>
                    <a:pt x="6620623" y="795337"/>
                  </a:cubicBezTo>
                  <a:cubicBezTo>
                    <a:pt x="6609367" y="795337"/>
                    <a:pt x="6598110" y="784080"/>
                    <a:pt x="6594358" y="772823"/>
                  </a:cubicBezTo>
                  <a:cubicBezTo>
                    <a:pt x="6590605" y="761567"/>
                    <a:pt x="6594358" y="754062"/>
                    <a:pt x="6605614" y="754062"/>
                  </a:cubicBezTo>
                  <a:close/>
                  <a:moveTo>
                    <a:pt x="2924192" y="754062"/>
                  </a:moveTo>
                  <a:cubicBezTo>
                    <a:pt x="2935700" y="754062"/>
                    <a:pt x="2939537" y="761735"/>
                    <a:pt x="2931864" y="773245"/>
                  </a:cubicBezTo>
                  <a:cubicBezTo>
                    <a:pt x="2928028" y="788591"/>
                    <a:pt x="2916519" y="796264"/>
                    <a:pt x="2905010" y="796264"/>
                  </a:cubicBezTo>
                  <a:cubicBezTo>
                    <a:pt x="2897337" y="800100"/>
                    <a:pt x="2893500" y="788591"/>
                    <a:pt x="2897337" y="777081"/>
                  </a:cubicBezTo>
                  <a:cubicBezTo>
                    <a:pt x="2901173" y="765572"/>
                    <a:pt x="2916519" y="757899"/>
                    <a:pt x="2924192" y="754062"/>
                  </a:cubicBezTo>
                  <a:close/>
                  <a:moveTo>
                    <a:pt x="8308280" y="751416"/>
                  </a:moveTo>
                  <a:cubicBezTo>
                    <a:pt x="8315689" y="751416"/>
                    <a:pt x="8326801" y="762529"/>
                    <a:pt x="8334210" y="773641"/>
                  </a:cubicBezTo>
                  <a:cubicBezTo>
                    <a:pt x="8341618" y="784754"/>
                    <a:pt x="8341618" y="792162"/>
                    <a:pt x="8334210" y="792162"/>
                  </a:cubicBezTo>
                  <a:cubicBezTo>
                    <a:pt x="8323097" y="792162"/>
                    <a:pt x="8311985" y="781050"/>
                    <a:pt x="8304576" y="769937"/>
                  </a:cubicBezTo>
                  <a:cubicBezTo>
                    <a:pt x="8297168" y="758825"/>
                    <a:pt x="8297168" y="747712"/>
                    <a:pt x="8308280" y="751416"/>
                  </a:cubicBezTo>
                  <a:close/>
                  <a:moveTo>
                    <a:pt x="7886006" y="750887"/>
                  </a:moveTo>
                  <a:cubicBezTo>
                    <a:pt x="7893414" y="754591"/>
                    <a:pt x="7908230" y="765704"/>
                    <a:pt x="7911935" y="776816"/>
                  </a:cubicBezTo>
                  <a:cubicBezTo>
                    <a:pt x="7919343" y="787929"/>
                    <a:pt x="7919343" y="795337"/>
                    <a:pt x="7908230" y="795337"/>
                  </a:cubicBezTo>
                  <a:cubicBezTo>
                    <a:pt x="7900822" y="791633"/>
                    <a:pt x="7886006" y="784225"/>
                    <a:pt x="7882301" y="773112"/>
                  </a:cubicBezTo>
                  <a:cubicBezTo>
                    <a:pt x="7874893" y="758295"/>
                    <a:pt x="7878597" y="750887"/>
                    <a:pt x="7886006" y="750887"/>
                  </a:cubicBezTo>
                  <a:close/>
                  <a:moveTo>
                    <a:pt x="7339906" y="750887"/>
                  </a:moveTo>
                  <a:cubicBezTo>
                    <a:pt x="7351018" y="754591"/>
                    <a:pt x="7362130" y="762000"/>
                    <a:pt x="7365835" y="773112"/>
                  </a:cubicBezTo>
                  <a:cubicBezTo>
                    <a:pt x="7373243" y="784225"/>
                    <a:pt x="7369539" y="795337"/>
                    <a:pt x="7358426" y="791633"/>
                  </a:cubicBezTo>
                  <a:cubicBezTo>
                    <a:pt x="7351018" y="791633"/>
                    <a:pt x="7339906" y="780520"/>
                    <a:pt x="7332497" y="769408"/>
                  </a:cubicBezTo>
                  <a:cubicBezTo>
                    <a:pt x="7328793" y="758295"/>
                    <a:pt x="7332497" y="750887"/>
                    <a:pt x="7339906" y="750887"/>
                  </a:cubicBezTo>
                  <a:close/>
                  <a:moveTo>
                    <a:pt x="6548272" y="750887"/>
                  </a:moveTo>
                  <a:cubicBezTo>
                    <a:pt x="6559384" y="750887"/>
                    <a:pt x="6570497" y="758392"/>
                    <a:pt x="6574201" y="773401"/>
                  </a:cubicBezTo>
                  <a:cubicBezTo>
                    <a:pt x="6577905" y="784658"/>
                    <a:pt x="6570497" y="792162"/>
                    <a:pt x="6563089" y="792162"/>
                  </a:cubicBezTo>
                  <a:cubicBezTo>
                    <a:pt x="6551976" y="792162"/>
                    <a:pt x="6540864" y="780905"/>
                    <a:pt x="6537159" y="769648"/>
                  </a:cubicBezTo>
                  <a:cubicBezTo>
                    <a:pt x="6533455" y="758392"/>
                    <a:pt x="6540864" y="750887"/>
                    <a:pt x="6548272" y="750887"/>
                  </a:cubicBezTo>
                  <a:close/>
                  <a:moveTo>
                    <a:pt x="1978670" y="750887"/>
                  </a:moveTo>
                  <a:cubicBezTo>
                    <a:pt x="1986342" y="750887"/>
                    <a:pt x="1990179" y="758295"/>
                    <a:pt x="1982506" y="769408"/>
                  </a:cubicBezTo>
                  <a:cubicBezTo>
                    <a:pt x="1974834" y="780520"/>
                    <a:pt x="1963324" y="791633"/>
                    <a:pt x="1955651" y="795337"/>
                  </a:cubicBezTo>
                  <a:cubicBezTo>
                    <a:pt x="1944142" y="795337"/>
                    <a:pt x="1944142" y="787929"/>
                    <a:pt x="1951814" y="776816"/>
                  </a:cubicBezTo>
                  <a:cubicBezTo>
                    <a:pt x="1955651" y="765704"/>
                    <a:pt x="1970998" y="754591"/>
                    <a:pt x="1978670" y="750887"/>
                  </a:cubicBezTo>
                  <a:close/>
                  <a:moveTo>
                    <a:pt x="7287662" y="747712"/>
                  </a:moveTo>
                  <a:cubicBezTo>
                    <a:pt x="7295166" y="747712"/>
                    <a:pt x="7310175" y="758969"/>
                    <a:pt x="7313928" y="770226"/>
                  </a:cubicBezTo>
                  <a:cubicBezTo>
                    <a:pt x="7317680" y="781483"/>
                    <a:pt x="7317680" y="788987"/>
                    <a:pt x="7306423" y="788987"/>
                  </a:cubicBezTo>
                  <a:cubicBezTo>
                    <a:pt x="7298919" y="788987"/>
                    <a:pt x="7283910" y="777730"/>
                    <a:pt x="7280157" y="766473"/>
                  </a:cubicBezTo>
                  <a:cubicBezTo>
                    <a:pt x="7276405" y="755217"/>
                    <a:pt x="7280157" y="747712"/>
                    <a:pt x="7287662" y="747712"/>
                  </a:cubicBezTo>
                  <a:close/>
                  <a:moveTo>
                    <a:pt x="6492325" y="747712"/>
                  </a:moveTo>
                  <a:cubicBezTo>
                    <a:pt x="6503582" y="747712"/>
                    <a:pt x="6514839" y="758969"/>
                    <a:pt x="6518591" y="770226"/>
                  </a:cubicBezTo>
                  <a:cubicBezTo>
                    <a:pt x="6522343" y="781483"/>
                    <a:pt x="6514839" y="788987"/>
                    <a:pt x="6507334" y="788987"/>
                  </a:cubicBezTo>
                  <a:cubicBezTo>
                    <a:pt x="6496077" y="788987"/>
                    <a:pt x="6484821" y="777730"/>
                    <a:pt x="6484821" y="766473"/>
                  </a:cubicBezTo>
                  <a:cubicBezTo>
                    <a:pt x="6481068" y="755217"/>
                    <a:pt x="6484821" y="747712"/>
                    <a:pt x="6492325" y="747712"/>
                  </a:cubicBezTo>
                  <a:close/>
                  <a:moveTo>
                    <a:pt x="8662028" y="746786"/>
                  </a:moveTo>
                  <a:cubicBezTo>
                    <a:pt x="8669701" y="746786"/>
                    <a:pt x="8685047" y="758295"/>
                    <a:pt x="8692720" y="769805"/>
                  </a:cubicBezTo>
                  <a:cubicBezTo>
                    <a:pt x="8700393" y="781314"/>
                    <a:pt x="8700393" y="788987"/>
                    <a:pt x="8688884" y="788987"/>
                  </a:cubicBezTo>
                  <a:cubicBezTo>
                    <a:pt x="8681210" y="788987"/>
                    <a:pt x="8669701" y="777478"/>
                    <a:pt x="8662028" y="765968"/>
                  </a:cubicBezTo>
                  <a:cubicBezTo>
                    <a:pt x="8654355" y="754459"/>
                    <a:pt x="8654355" y="742949"/>
                    <a:pt x="8662028" y="746786"/>
                  </a:cubicBezTo>
                  <a:close/>
                  <a:moveTo>
                    <a:pt x="7833618" y="746786"/>
                  </a:moveTo>
                  <a:cubicBezTo>
                    <a:pt x="7844731" y="746786"/>
                    <a:pt x="7855844" y="758295"/>
                    <a:pt x="7863252" y="769805"/>
                  </a:cubicBezTo>
                  <a:cubicBezTo>
                    <a:pt x="7866956" y="781314"/>
                    <a:pt x="7866956" y="788987"/>
                    <a:pt x="7855844" y="788987"/>
                  </a:cubicBezTo>
                  <a:cubicBezTo>
                    <a:pt x="7848435" y="788987"/>
                    <a:pt x="7837323" y="777478"/>
                    <a:pt x="7829914" y="765968"/>
                  </a:cubicBezTo>
                  <a:cubicBezTo>
                    <a:pt x="7822506" y="754459"/>
                    <a:pt x="7826210" y="742949"/>
                    <a:pt x="7833618" y="746786"/>
                  </a:cubicBezTo>
                  <a:close/>
                  <a:moveTo>
                    <a:pt x="2468028" y="746786"/>
                  </a:moveTo>
                  <a:cubicBezTo>
                    <a:pt x="2479142" y="742949"/>
                    <a:pt x="2479142" y="754459"/>
                    <a:pt x="2475436" y="765968"/>
                  </a:cubicBezTo>
                  <a:cubicBezTo>
                    <a:pt x="2468028" y="777478"/>
                    <a:pt x="2456917" y="788987"/>
                    <a:pt x="2449511" y="788987"/>
                  </a:cubicBezTo>
                  <a:cubicBezTo>
                    <a:pt x="2438398" y="788987"/>
                    <a:pt x="2434695" y="781314"/>
                    <a:pt x="2442103" y="769805"/>
                  </a:cubicBezTo>
                  <a:cubicBezTo>
                    <a:pt x="2445808" y="758295"/>
                    <a:pt x="2460622" y="746786"/>
                    <a:pt x="2468028" y="746786"/>
                  </a:cubicBezTo>
                  <a:close/>
                  <a:moveTo>
                    <a:pt x="7234072" y="743478"/>
                  </a:moveTo>
                  <a:cubicBezTo>
                    <a:pt x="7241480" y="743478"/>
                    <a:pt x="7252592" y="750887"/>
                    <a:pt x="7260001" y="761999"/>
                  </a:cubicBezTo>
                  <a:cubicBezTo>
                    <a:pt x="7263705" y="776816"/>
                    <a:pt x="7260001" y="784224"/>
                    <a:pt x="7252592" y="784224"/>
                  </a:cubicBezTo>
                  <a:cubicBezTo>
                    <a:pt x="7241480" y="780520"/>
                    <a:pt x="7230368" y="773112"/>
                    <a:pt x="7226663" y="761999"/>
                  </a:cubicBezTo>
                  <a:cubicBezTo>
                    <a:pt x="7219255" y="750887"/>
                    <a:pt x="7222959" y="739774"/>
                    <a:pt x="7234072" y="743478"/>
                  </a:cubicBezTo>
                  <a:close/>
                  <a:moveTo>
                    <a:pt x="8255364" y="742949"/>
                  </a:moveTo>
                  <a:cubicBezTo>
                    <a:pt x="8266477" y="742949"/>
                    <a:pt x="8277589" y="754206"/>
                    <a:pt x="8284998" y="765463"/>
                  </a:cubicBezTo>
                  <a:cubicBezTo>
                    <a:pt x="8292406" y="776720"/>
                    <a:pt x="8288702" y="784224"/>
                    <a:pt x="8281294" y="784224"/>
                  </a:cubicBezTo>
                  <a:cubicBezTo>
                    <a:pt x="8273885" y="784224"/>
                    <a:pt x="8259068" y="772967"/>
                    <a:pt x="8251660" y="761710"/>
                  </a:cubicBezTo>
                  <a:cubicBezTo>
                    <a:pt x="8247956" y="750454"/>
                    <a:pt x="8247956" y="742949"/>
                    <a:pt x="8255364" y="742949"/>
                  </a:cubicBezTo>
                  <a:close/>
                  <a:moveTo>
                    <a:pt x="6438927" y="742949"/>
                  </a:moveTo>
                  <a:cubicBezTo>
                    <a:pt x="6446432" y="742949"/>
                    <a:pt x="6457689" y="754206"/>
                    <a:pt x="6461441" y="765463"/>
                  </a:cubicBezTo>
                  <a:cubicBezTo>
                    <a:pt x="6465193" y="776720"/>
                    <a:pt x="6461441" y="784224"/>
                    <a:pt x="6450184" y="784224"/>
                  </a:cubicBezTo>
                  <a:cubicBezTo>
                    <a:pt x="6438927" y="784224"/>
                    <a:pt x="6431423" y="772967"/>
                    <a:pt x="6427671" y="761710"/>
                  </a:cubicBezTo>
                  <a:cubicBezTo>
                    <a:pt x="6423918" y="750454"/>
                    <a:pt x="6427671" y="742949"/>
                    <a:pt x="6438927" y="742949"/>
                  </a:cubicBezTo>
                  <a:close/>
                  <a:moveTo>
                    <a:pt x="2031054" y="742949"/>
                  </a:moveTo>
                  <a:cubicBezTo>
                    <a:pt x="2038726" y="742949"/>
                    <a:pt x="2042562" y="750622"/>
                    <a:pt x="2034890" y="762132"/>
                  </a:cubicBezTo>
                  <a:cubicBezTo>
                    <a:pt x="2027218" y="773641"/>
                    <a:pt x="2015709" y="785151"/>
                    <a:pt x="2008037" y="788987"/>
                  </a:cubicBezTo>
                  <a:cubicBezTo>
                    <a:pt x="1996528" y="788987"/>
                    <a:pt x="1996528" y="781314"/>
                    <a:pt x="2000364" y="769805"/>
                  </a:cubicBezTo>
                  <a:cubicBezTo>
                    <a:pt x="2008037" y="758295"/>
                    <a:pt x="2019545" y="746786"/>
                    <a:pt x="2031054" y="742949"/>
                  </a:cubicBezTo>
                  <a:close/>
                  <a:moveTo>
                    <a:pt x="7780040" y="739774"/>
                  </a:moveTo>
                  <a:cubicBezTo>
                    <a:pt x="7791550" y="739774"/>
                    <a:pt x="7803060" y="751031"/>
                    <a:pt x="7810732" y="762288"/>
                  </a:cubicBezTo>
                  <a:cubicBezTo>
                    <a:pt x="7814569" y="773545"/>
                    <a:pt x="7814569" y="781049"/>
                    <a:pt x="7803060" y="781049"/>
                  </a:cubicBezTo>
                  <a:cubicBezTo>
                    <a:pt x="7795386" y="781049"/>
                    <a:pt x="7783877" y="769792"/>
                    <a:pt x="7776204" y="758535"/>
                  </a:cubicBezTo>
                  <a:cubicBezTo>
                    <a:pt x="7768531" y="747279"/>
                    <a:pt x="7772368" y="739774"/>
                    <a:pt x="7780040" y="739774"/>
                  </a:cubicBezTo>
                  <a:close/>
                  <a:moveTo>
                    <a:pt x="6383364" y="739774"/>
                  </a:moveTo>
                  <a:cubicBezTo>
                    <a:pt x="6394621" y="739774"/>
                    <a:pt x="6402126" y="751031"/>
                    <a:pt x="6405878" y="762288"/>
                  </a:cubicBezTo>
                  <a:cubicBezTo>
                    <a:pt x="6409630" y="773545"/>
                    <a:pt x="6405878" y="781049"/>
                    <a:pt x="6394621" y="781049"/>
                  </a:cubicBezTo>
                  <a:cubicBezTo>
                    <a:pt x="6387117" y="781049"/>
                    <a:pt x="6375860" y="769792"/>
                    <a:pt x="6372108" y="758535"/>
                  </a:cubicBezTo>
                  <a:cubicBezTo>
                    <a:pt x="6368355" y="747279"/>
                    <a:pt x="6372108" y="739774"/>
                    <a:pt x="6383364" y="739774"/>
                  </a:cubicBezTo>
                  <a:close/>
                  <a:moveTo>
                    <a:pt x="2520946" y="739774"/>
                  </a:moveTo>
                  <a:cubicBezTo>
                    <a:pt x="2532456" y="739774"/>
                    <a:pt x="2536292" y="747279"/>
                    <a:pt x="2528617" y="758535"/>
                  </a:cubicBezTo>
                  <a:cubicBezTo>
                    <a:pt x="2524782" y="769792"/>
                    <a:pt x="2509438" y="781049"/>
                    <a:pt x="2501763" y="781049"/>
                  </a:cubicBezTo>
                  <a:cubicBezTo>
                    <a:pt x="2490254" y="781049"/>
                    <a:pt x="2490254" y="773545"/>
                    <a:pt x="2494090" y="762288"/>
                  </a:cubicBezTo>
                  <a:cubicBezTo>
                    <a:pt x="2501763" y="751031"/>
                    <a:pt x="2513275" y="739774"/>
                    <a:pt x="2520946" y="739774"/>
                  </a:cubicBezTo>
                  <a:close/>
                  <a:moveTo>
                    <a:pt x="8613325" y="738849"/>
                  </a:moveTo>
                  <a:cubicBezTo>
                    <a:pt x="8620896" y="738849"/>
                    <a:pt x="8636039" y="750358"/>
                    <a:pt x="8643610" y="761868"/>
                  </a:cubicBezTo>
                  <a:cubicBezTo>
                    <a:pt x="8651181" y="773377"/>
                    <a:pt x="8651181" y="781050"/>
                    <a:pt x="8639824" y="781050"/>
                  </a:cubicBezTo>
                  <a:cubicBezTo>
                    <a:pt x="8632253" y="781050"/>
                    <a:pt x="8617110" y="769541"/>
                    <a:pt x="8609539" y="758031"/>
                  </a:cubicBezTo>
                  <a:cubicBezTo>
                    <a:pt x="8601968" y="746522"/>
                    <a:pt x="8605754" y="735012"/>
                    <a:pt x="8613325" y="738849"/>
                  </a:cubicBezTo>
                  <a:close/>
                  <a:moveTo>
                    <a:pt x="6269064" y="735674"/>
                  </a:moveTo>
                  <a:cubicBezTo>
                    <a:pt x="6280321" y="735674"/>
                    <a:pt x="6291578" y="743347"/>
                    <a:pt x="6295330" y="754856"/>
                  </a:cubicBezTo>
                  <a:cubicBezTo>
                    <a:pt x="6295330" y="766366"/>
                    <a:pt x="6291578" y="777875"/>
                    <a:pt x="6280321" y="777875"/>
                  </a:cubicBezTo>
                  <a:cubicBezTo>
                    <a:pt x="6272817" y="774039"/>
                    <a:pt x="6261560" y="766366"/>
                    <a:pt x="6257808" y="754856"/>
                  </a:cubicBezTo>
                  <a:cubicBezTo>
                    <a:pt x="6254055" y="743347"/>
                    <a:pt x="6261560" y="731837"/>
                    <a:pt x="6269064" y="735674"/>
                  </a:cubicBezTo>
                  <a:close/>
                  <a:moveTo>
                    <a:pt x="8206680" y="735012"/>
                  </a:moveTo>
                  <a:cubicBezTo>
                    <a:pt x="8214089" y="735012"/>
                    <a:pt x="8228906" y="746702"/>
                    <a:pt x="8232610" y="758392"/>
                  </a:cubicBezTo>
                  <a:cubicBezTo>
                    <a:pt x="8240018" y="770082"/>
                    <a:pt x="8240018" y="777875"/>
                    <a:pt x="8232610" y="777875"/>
                  </a:cubicBezTo>
                  <a:cubicBezTo>
                    <a:pt x="8221497" y="777875"/>
                    <a:pt x="8210385" y="766185"/>
                    <a:pt x="8202976" y="754495"/>
                  </a:cubicBezTo>
                  <a:cubicBezTo>
                    <a:pt x="8195568" y="742805"/>
                    <a:pt x="8199272" y="735012"/>
                    <a:pt x="8206680" y="735012"/>
                  </a:cubicBezTo>
                  <a:close/>
                  <a:moveTo>
                    <a:pt x="7181685" y="735012"/>
                  </a:moveTo>
                  <a:cubicBezTo>
                    <a:pt x="7189093" y="735012"/>
                    <a:pt x="7200206" y="746702"/>
                    <a:pt x="7203910" y="758392"/>
                  </a:cubicBezTo>
                  <a:cubicBezTo>
                    <a:pt x="7211318" y="770082"/>
                    <a:pt x="7207614" y="777875"/>
                    <a:pt x="7196502" y="777875"/>
                  </a:cubicBezTo>
                  <a:cubicBezTo>
                    <a:pt x="7189093" y="777875"/>
                    <a:pt x="7177981" y="766185"/>
                    <a:pt x="7170572" y="754495"/>
                  </a:cubicBezTo>
                  <a:cubicBezTo>
                    <a:pt x="7166868" y="742805"/>
                    <a:pt x="7170572" y="735012"/>
                    <a:pt x="7181685" y="735012"/>
                  </a:cubicBezTo>
                  <a:close/>
                  <a:moveTo>
                    <a:pt x="6326214" y="735012"/>
                  </a:moveTo>
                  <a:cubicBezTo>
                    <a:pt x="6337471" y="735012"/>
                    <a:pt x="6344976" y="746702"/>
                    <a:pt x="6348728" y="758392"/>
                  </a:cubicBezTo>
                  <a:cubicBezTo>
                    <a:pt x="6352480" y="770082"/>
                    <a:pt x="6348728" y="777875"/>
                    <a:pt x="6337471" y="777875"/>
                  </a:cubicBezTo>
                  <a:cubicBezTo>
                    <a:pt x="6329967" y="777875"/>
                    <a:pt x="6318710" y="770082"/>
                    <a:pt x="6314958" y="758392"/>
                  </a:cubicBezTo>
                  <a:cubicBezTo>
                    <a:pt x="6311205" y="746702"/>
                    <a:pt x="6318710" y="735012"/>
                    <a:pt x="6326214" y="735012"/>
                  </a:cubicBezTo>
                  <a:close/>
                  <a:moveTo>
                    <a:pt x="3142026" y="735012"/>
                  </a:moveTo>
                  <a:cubicBezTo>
                    <a:pt x="3153139" y="735012"/>
                    <a:pt x="3156843" y="742805"/>
                    <a:pt x="3153139" y="754495"/>
                  </a:cubicBezTo>
                  <a:cubicBezTo>
                    <a:pt x="3149434" y="766185"/>
                    <a:pt x="3138322" y="777875"/>
                    <a:pt x="3127209" y="777875"/>
                  </a:cubicBezTo>
                  <a:cubicBezTo>
                    <a:pt x="3116097" y="777875"/>
                    <a:pt x="3112393" y="770082"/>
                    <a:pt x="3116097" y="758392"/>
                  </a:cubicBezTo>
                  <a:cubicBezTo>
                    <a:pt x="3123505" y="746702"/>
                    <a:pt x="3134618" y="735012"/>
                    <a:pt x="3142026" y="735012"/>
                  </a:cubicBezTo>
                  <a:close/>
                  <a:moveTo>
                    <a:pt x="2083591" y="735012"/>
                  </a:moveTo>
                  <a:cubicBezTo>
                    <a:pt x="2091163" y="735012"/>
                    <a:pt x="2094949" y="742685"/>
                    <a:pt x="2087377" y="754195"/>
                  </a:cubicBezTo>
                  <a:cubicBezTo>
                    <a:pt x="2079806" y="765704"/>
                    <a:pt x="2068450" y="777214"/>
                    <a:pt x="2057094" y="781050"/>
                  </a:cubicBezTo>
                  <a:cubicBezTo>
                    <a:pt x="2049523" y="781050"/>
                    <a:pt x="2045738" y="773377"/>
                    <a:pt x="2053308" y="761868"/>
                  </a:cubicBezTo>
                  <a:cubicBezTo>
                    <a:pt x="2060879" y="750358"/>
                    <a:pt x="2072235" y="738849"/>
                    <a:pt x="2083591" y="735012"/>
                  </a:cubicBezTo>
                  <a:close/>
                  <a:moveTo>
                    <a:pt x="8564112" y="732366"/>
                  </a:moveTo>
                  <a:cubicBezTo>
                    <a:pt x="8571683" y="732366"/>
                    <a:pt x="8586826" y="743479"/>
                    <a:pt x="8594397" y="754591"/>
                  </a:cubicBezTo>
                  <a:cubicBezTo>
                    <a:pt x="8601968" y="765704"/>
                    <a:pt x="8598182" y="773112"/>
                    <a:pt x="8590611" y="773112"/>
                  </a:cubicBezTo>
                  <a:cubicBezTo>
                    <a:pt x="8583040" y="769408"/>
                    <a:pt x="8567897" y="762000"/>
                    <a:pt x="8560326" y="750887"/>
                  </a:cubicBezTo>
                  <a:cubicBezTo>
                    <a:pt x="8552755" y="736070"/>
                    <a:pt x="8556541" y="728662"/>
                    <a:pt x="8564112" y="732366"/>
                  </a:cubicBezTo>
                  <a:close/>
                  <a:moveTo>
                    <a:pt x="2132651" y="732366"/>
                  </a:moveTo>
                  <a:cubicBezTo>
                    <a:pt x="2144160" y="728662"/>
                    <a:pt x="2144160" y="736070"/>
                    <a:pt x="2140323" y="747183"/>
                  </a:cubicBezTo>
                  <a:cubicBezTo>
                    <a:pt x="2132651" y="758295"/>
                    <a:pt x="2121141" y="769408"/>
                    <a:pt x="2109634" y="773112"/>
                  </a:cubicBezTo>
                  <a:cubicBezTo>
                    <a:pt x="2101959" y="773112"/>
                    <a:pt x="2098122" y="765704"/>
                    <a:pt x="2105797" y="754591"/>
                  </a:cubicBezTo>
                  <a:cubicBezTo>
                    <a:pt x="2113468" y="743479"/>
                    <a:pt x="2124977" y="732366"/>
                    <a:pt x="2132651" y="732366"/>
                  </a:cubicBezTo>
                  <a:close/>
                  <a:moveTo>
                    <a:pt x="7732018" y="731837"/>
                  </a:moveTo>
                  <a:cubicBezTo>
                    <a:pt x="7739427" y="735674"/>
                    <a:pt x="7750539" y="743347"/>
                    <a:pt x="7757948" y="754856"/>
                  </a:cubicBezTo>
                  <a:cubicBezTo>
                    <a:pt x="7765356" y="770202"/>
                    <a:pt x="7761652" y="777875"/>
                    <a:pt x="7754244" y="774039"/>
                  </a:cubicBezTo>
                  <a:cubicBezTo>
                    <a:pt x="7743131" y="774039"/>
                    <a:pt x="7732018" y="762529"/>
                    <a:pt x="7724610" y="751020"/>
                  </a:cubicBezTo>
                  <a:cubicBezTo>
                    <a:pt x="7720906" y="739510"/>
                    <a:pt x="7720906" y="731837"/>
                    <a:pt x="7732018" y="731837"/>
                  </a:cubicBezTo>
                  <a:close/>
                  <a:moveTo>
                    <a:pt x="7124583" y="731837"/>
                  </a:moveTo>
                  <a:cubicBezTo>
                    <a:pt x="7136273" y="731837"/>
                    <a:pt x="7147963" y="743094"/>
                    <a:pt x="7151860" y="754351"/>
                  </a:cubicBezTo>
                  <a:cubicBezTo>
                    <a:pt x="7155756" y="765608"/>
                    <a:pt x="7155756" y="773112"/>
                    <a:pt x="7144066" y="773112"/>
                  </a:cubicBezTo>
                  <a:cubicBezTo>
                    <a:pt x="7136273" y="773112"/>
                    <a:pt x="7120687" y="761855"/>
                    <a:pt x="7116790" y="750598"/>
                  </a:cubicBezTo>
                  <a:cubicBezTo>
                    <a:pt x="7112893" y="739342"/>
                    <a:pt x="7116790" y="731837"/>
                    <a:pt x="7124583" y="731837"/>
                  </a:cubicBezTo>
                  <a:close/>
                  <a:moveTo>
                    <a:pt x="6216908" y="731837"/>
                  </a:moveTo>
                  <a:cubicBezTo>
                    <a:pt x="6224528" y="731837"/>
                    <a:pt x="6235958" y="743094"/>
                    <a:pt x="6239768" y="754351"/>
                  </a:cubicBezTo>
                  <a:cubicBezTo>
                    <a:pt x="6239768" y="765608"/>
                    <a:pt x="6235958" y="773112"/>
                    <a:pt x="6224528" y="773112"/>
                  </a:cubicBezTo>
                  <a:cubicBezTo>
                    <a:pt x="6216908" y="773112"/>
                    <a:pt x="6205478" y="761855"/>
                    <a:pt x="6201668" y="750598"/>
                  </a:cubicBezTo>
                  <a:cubicBezTo>
                    <a:pt x="6201668" y="739342"/>
                    <a:pt x="6205478" y="731837"/>
                    <a:pt x="6216908" y="731837"/>
                  </a:cubicBezTo>
                  <a:close/>
                  <a:moveTo>
                    <a:pt x="2573338" y="731837"/>
                  </a:moveTo>
                  <a:cubicBezTo>
                    <a:pt x="2584843" y="731837"/>
                    <a:pt x="2588678" y="739510"/>
                    <a:pt x="2581008" y="751020"/>
                  </a:cubicBezTo>
                  <a:cubicBezTo>
                    <a:pt x="2577173" y="762529"/>
                    <a:pt x="2565662" y="774039"/>
                    <a:pt x="2554153" y="774039"/>
                  </a:cubicBezTo>
                  <a:cubicBezTo>
                    <a:pt x="2546479" y="777875"/>
                    <a:pt x="2542641" y="766366"/>
                    <a:pt x="2546479" y="754856"/>
                  </a:cubicBezTo>
                  <a:cubicBezTo>
                    <a:pt x="2554153" y="743347"/>
                    <a:pt x="2565662" y="735674"/>
                    <a:pt x="2573338" y="731837"/>
                  </a:cubicBezTo>
                  <a:close/>
                  <a:moveTo>
                    <a:pt x="8153764" y="728662"/>
                  </a:moveTo>
                  <a:cubicBezTo>
                    <a:pt x="8164877" y="728662"/>
                    <a:pt x="8175989" y="739775"/>
                    <a:pt x="8183398" y="750887"/>
                  </a:cubicBezTo>
                  <a:cubicBezTo>
                    <a:pt x="8190806" y="762000"/>
                    <a:pt x="8187102" y="773112"/>
                    <a:pt x="8179694" y="769408"/>
                  </a:cubicBezTo>
                  <a:cubicBezTo>
                    <a:pt x="8172285" y="769408"/>
                    <a:pt x="8157468" y="758295"/>
                    <a:pt x="8153764" y="747183"/>
                  </a:cubicBezTo>
                  <a:cubicBezTo>
                    <a:pt x="8146356" y="736070"/>
                    <a:pt x="8146356" y="728662"/>
                    <a:pt x="8153764" y="728662"/>
                  </a:cubicBezTo>
                  <a:close/>
                  <a:moveTo>
                    <a:pt x="6161114" y="728662"/>
                  </a:moveTo>
                  <a:cubicBezTo>
                    <a:pt x="6168619" y="728662"/>
                    <a:pt x="6179876" y="739919"/>
                    <a:pt x="6183628" y="751176"/>
                  </a:cubicBezTo>
                  <a:cubicBezTo>
                    <a:pt x="6187380" y="762433"/>
                    <a:pt x="6179876" y="769937"/>
                    <a:pt x="6168619" y="769937"/>
                  </a:cubicBezTo>
                  <a:cubicBezTo>
                    <a:pt x="6161114" y="769937"/>
                    <a:pt x="6149858" y="758680"/>
                    <a:pt x="6146105" y="747423"/>
                  </a:cubicBezTo>
                  <a:cubicBezTo>
                    <a:pt x="6146105" y="736167"/>
                    <a:pt x="6149858" y="728662"/>
                    <a:pt x="6161114" y="728662"/>
                  </a:cubicBezTo>
                  <a:close/>
                  <a:moveTo>
                    <a:pt x="7678440" y="727736"/>
                  </a:moveTo>
                  <a:cubicBezTo>
                    <a:pt x="7686114" y="727736"/>
                    <a:pt x="7697623" y="739245"/>
                    <a:pt x="7705296" y="750755"/>
                  </a:cubicBezTo>
                  <a:cubicBezTo>
                    <a:pt x="7712969" y="762264"/>
                    <a:pt x="7709132" y="769937"/>
                    <a:pt x="7701460" y="769937"/>
                  </a:cubicBezTo>
                  <a:cubicBezTo>
                    <a:pt x="7689950" y="769937"/>
                    <a:pt x="7678440" y="758428"/>
                    <a:pt x="7670768" y="746918"/>
                  </a:cubicBezTo>
                  <a:cubicBezTo>
                    <a:pt x="7666931" y="735409"/>
                    <a:pt x="7666931" y="723899"/>
                    <a:pt x="7678440" y="727736"/>
                  </a:cubicBezTo>
                  <a:close/>
                  <a:moveTo>
                    <a:pt x="7072147" y="727736"/>
                  </a:moveTo>
                  <a:cubicBezTo>
                    <a:pt x="7079555" y="727736"/>
                    <a:pt x="7090668" y="735409"/>
                    <a:pt x="7098076" y="746918"/>
                  </a:cubicBezTo>
                  <a:cubicBezTo>
                    <a:pt x="7101780" y="762264"/>
                    <a:pt x="7098076" y="769937"/>
                    <a:pt x="7090668" y="769937"/>
                  </a:cubicBezTo>
                  <a:cubicBezTo>
                    <a:pt x="7079555" y="766101"/>
                    <a:pt x="7068443" y="758428"/>
                    <a:pt x="7064739" y="746918"/>
                  </a:cubicBezTo>
                  <a:cubicBezTo>
                    <a:pt x="7057330" y="735409"/>
                    <a:pt x="7061034" y="723899"/>
                    <a:pt x="7072147" y="727736"/>
                  </a:cubicBezTo>
                  <a:close/>
                  <a:moveTo>
                    <a:pt x="2629948" y="727736"/>
                  </a:moveTo>
                  <a:cubicBezTo>
                    <a:pt x="2637359" y="723899"/>
                    <a:pt x="2641064" y="735409"/>
                    <a:pt x="2633655" y="746918"/>
                  </a:cubicBezTo>
                  <a:cubicBezTo>
                    <a:pt x="2629948" y="758428"/>
                    <a:pt x="2618834" y="766101"/>
                    <a:pt x="2607722" y="769937"/>
                  </a:cubicBezTo>
                  <a:cubicBezTo>
                    <a:pt x="2600313" y="769937"/>
                    <a:pt x="2596610" y="762264"/>
                    <a:pt x="2604016" y="750755"/>
                  </a:cubicBezTo>
                  <a:cubicBezTo>
                    <a:pt x="2607722" y="739245"/>
                    <a:pt x="2618834" y="727736"/>
                    <a:pt x="2629948" y="727736"/>
                  </a:cubicBezTo>
                  <a:close/>
                  <a:moveTo>
                    <a:pt x="2185433" y="724428"/>
                  </a:moveTo>
                  <a:cubicBezTo>
                    <a:pt x="2196541" y="720724"/>
                    <a:pt x="2196541" y="728132"/>
                    <a:pt x="2192840" y="742949"/>
                  </a:cubicBezTo>
                  <a:cubicBezTo>
                    <a:pt x="2185433" y="754062"/>
                    <a:pt x="2174327" y="761470"/>
                    <a:pt x="2163209" y="765174"/>
                  </a:cubicBezTo>
                  <a:cubicBezTo>
                    <a:pt x="2155802" y="765174"/>
                    <a:pt x="2152097" y="757766"/>
                    <a:pt x="2159505" y="746653"/>
                  </a:cubicBezTo>
                  <a:cubicBezTo>
                    <a:pt x="2166915" y="735541"/>
                    <a:pt x="2178027" y="724428"/>
                    <a:pt x="2185433" y="724428"/>
                  </a:cubicBezTo>
                  <a:close/>
                  <a:moveTo>
                    <a:pt x="6103964" y="723899"/>
                  </a:moveTo>
                  <a:cubicBezTo>
                    <a:pt x="6111469" y="727736"/>
                    <a:pt x="6122726" y="735409"/>
                    <a:pt x="6126478" y="746918"/>
                  </a:cubicBezTo>
                  <a:cubicBezTo>
                    <a:pt x="6130230" y="758428"/>
                    <a:pt x="6122726" y="769937"/>
                    <a:pt x="6111469" y="766101"/>
                  </a:cubicBezTo>
                  <a:cubicBezTo>
                    <a:pt x="6103964" y="766101"/>
                    <a:pt x="6092708" y="758428"/>
                    <a:pt x="6088955" y="746918"/>
                  </a:cubicBezTo>
                  <a:cubicBezTo>
                    <a:pt x="6088955" y="735409"/>
                    <a:pt x="6092708" y="723899"/>
                    <a:pt x="6103964" y="723899"/>
                  </a:cubicBezTo>
                  <a:close/>
                  <a:moveTo>
                    <a:pt x="6046814" y="723899"/>
                  </a:moveTo>
                  <a:cubicBezTo>
                    <a:pt x="6058071" y="723899"/>
                    <a:pt x="6065576" y="735156"/>
                    <a:pt x="6069328" y="746413"/>
                  </a:cubicBezTo>
                  <a:cubicBezTo>
                    <a:pt x="6073080" y="757670"/>
                    <a:pt x="6065576" y="765174"/>
                    <a:pt x="6054319" y="765174"/>
                  </a:cubicBezTo>
                  <a:cubicBezTo>
                    <a:pt x="6046814" y="765174"/>
                    <a:pt x="6035558" y="753917"/>
                    <a:pt x="6035558" y="742660"/>
                  </a:cubicBezTo>
                  <a:cubicBezTo>
                    <a:pt x="6031805" y="731404"/>
                    <a:pt x="6035558" y="723899"/>
                    <a:pt x="6046814" y="723899"/>
                  </a:cubicBezTo>
                  <a:close/>
                  <a:moveTo>
                    <a:pt x="8861788" y="720724"/>
                  </a:moveTo>
                  <a:cubicBezTo>
                    <a:pt x="8869197" y="720724"/>
                    <a:pt x="8884013" y="731837"/>
                    <a:pt x="8891422" y="742949"/>
                  </a:cubicBezTo>
                  <a:cubicBezTo>
                    <a:pt x="8898830" y="757766"/>
                    <a:pt x="8898830" y="765174"/>
                    <a:pt x="8887718" y="761470"/>
                  </a:cubicBezTo>
                  <a:cubicBezTo>
                    <a:pt x="8880309" y="761470"/>
                    <a:pt x="8869197" y="750357"/>
                    <a:pt x="8861788" y="739245"/>
                  </a:cubicBezTo>
                  <a:cubicBezTo>
                    <a:pt x="8854380" y="728132"/>
                    <a:pt x="8854380" y="720724"/>
                    <a:pt x="8861788" y="720724"/>
                  </a:cubicBezTo>
                  <a:close/>
                  <a:moveTo>
                    <a:pt x="8515052" y="720724"/>
                  </a:moveTo>
                  <a:cubicBezTo>
                    <a:pt x="8522726" y="724428"/>
                    <a:pt x="8534235" y="735541"/>
                    <a:pt x="8541908" y="746653"/>
                  </a:cubicBezTo>
                  <a:cubicBezTo>
                    <a:pt x="8549581" y="757766"/>
                    <a:pt x="8549581" y="765174"/>
                    <a:pt x="8541908" y="765174"/>
                  </a:cubicBezTo>
                  <a:cubicBezTo>
                    <a:pt x="8534235" y="761470"/>
                    <a:pt x="8518889" y="754062"/>
                    <a:pt x="8511216" y="739245"/>
                  </a:cubicBezTo>
                  <a:cubicBezTo>
                    <a:pt x="8503543" y="728132"/>
                    <a:pt x="8503543" y="720724"/>
                    <a:pt x="8515052" y="720724"/>
                  </a:cubicBezTo>
                  <a:close/>
                  <a:moveTo>
                    <a:pt x="8105080" y="720724"/>
                  </a:moveTo>
                  <a:cubicBezTo>
                    <a:pt x="8112489" y="720724"/>
                    <a:pt x="8127306" y="731837"/>
                    <a:pt x="8134714" y="742949"/>
                  </a:cubicBezTo>
                  <a:cubicBezTo>
                    <a:pt x="8138418" y="754062"/>
                    <a:pt x="8138418" y="765174"/>
                    <a:pt x="8131010" y="761470"/>
                  </a:cubicBezTo>
                  <a:cubicBezTo>
                    <a:pt x="8119897" y="761470"/>
                    <a:pt x="8108785" y="750357"/>
                    <a:pt x="8101376" y="739245"/>
                  </a:cubicBezTo>
                  <a:cubicBezTo>
                    <a:pt x="8093968" y="728132"/>
                    <a:pt x="8097672" y="720724"/>
                    <a:pt x="8105080" y="720724"/>
                  </a:cubicBezTo>
                  <a:close/>
                  <a:moveTo>
                    <a:pt x="7626052" y="720724"/>
                  </a:moveTo>
                  <a:cubicBezTo>
                    <a:pt x="7633726" y="720724"/>
                    <a:pt x="7649072" y="731981"/>
                    <a:pt x="7652908" y="743238"/>
                  </a:cubicBezTo>
                  <a:cubicBezTo>
                    <a:pt x="7660581" y="754495"/>
                    <a:pt x="7656744" y="761999"/>
                    <a:pt x="7649072" y="761999"/>
                  </a:cubicBezTo>
                  <a:cubicBezTo>
                    <a:pt x="7637562" y="761999"/>
                    <a:pt x="7626052" y="750742"/>
                    <a:pt x="7618380" y="739485"/>
                  </a:cubicBezTo>
                  <a:cubicBezTo>
                    <a:pt x="7614543" y="728229"/>
                    <a:pt x="7614543" y="720724"/>
                    <a:pt x="7626052" y="720724"/>
                  </a:cubicBezTo>
                  <a:close/>
                  <a:moveTo>
                    <a:pt x="7019760" y="720724"/>
                  </a:moveTo>
                  <a:cubicBezTo>
                    <a:pt x="7027168" y="724428"/>
                    <a:pt x="7038281" y="731837"/>
                    <a:pt x="7041985" y="742949"/>
                  </a:cubicBezTo>
                  <a:cubicBezTo>
                    <a:pt x="7049393" y="754062"/>
                    <a:pt x="7045689" y="765174"/>
                    <a:pt x="7034577" y="761470"/>
                  </a:cubicBezTo>
                  <a:cubicBezTo>
                    <a:pt x="7027168" y="761470"/>
                    <a:pt x="7016056" y="750357"/>
                    <a:pt x="7008647" y="739245"/>
                  </a:cubicBezTo>
                  <a:cubicBezTo>
                    <a:pt x="7004943" y="728132"/>
                    <a:pt x="7008647" y="720724"/>
                    <a:pt x="7019760" y="720724"/>
                  </a:cubicBezTo>
                  <a:close/>
                  <a:moveTo>
                    <a:pt x="5991252" y="720724"/>
                  </a:moveTo>
                  <a:cubicBezTo>
                    <a:pt x="6002509" y="720724"/>
                    <a:pt x="6010014" y="731981"/>
                    <a:pt x="6013766" y="743238"/>
                  </a:cubicBezTo>
                  <a:cubicBezTo>
                    <a:pt x="6017518" y="754495"/>
                    <a:pt x="6010014" y="761999"/>
                    <a:pt x="5998757" y="761999"/>
                  </a:cubicBezTo>
                  <a:cubicBezTo>
                    <a:pt x="5991252" y="761999"/>
                    <a:pt x="5979996" y="754495"/>
                    <a:pt x="5979996" y="743238"/>
                  </a:cubicBezTo>
                  <a:cubicBezTo>
                    <a:pt x="5976243" y="731981"/>
                    <a:pt x="5983748" y="720724"/>
                    <a:pt x="5991252" y="720724"/>
                  </a:cubicBezTo>
                  <a:close/>
                  <a:moveTo>
                    <a:pt x="5934102" y="720724"/>
                  </a:moveTo>
                  <a:cubicBezTo>
                    <a:pt x="5945359" y="720724"/>
                    <a:pt x="5952864" y="728229"/>
                    <a:pt x="5956616" y="739485"/>
                  </a:cubicBezTo>
                  <a:cubicBezTo>
                    <a:pt x="5960368" y="750742"/>
                    <a:pt x="5952864" y="761999"/>
                    <a:pt x="5941607" y="761999"/>
                  </a:cubicBezTo>
                  <a:cubicBezTo>
                    <a:pt x="5934102" y="761999"/>
                    <a:pt x="5922846" y="750742"/>
                    <a:pt x="5922846" y="739485"/>
                  </a:cubicBezTo>
                  <a:cubicBezTo>
                    <a:pt x="5919093" y="728229"/>
                    <a:pt x="5926598" y="720724"/>
                    <a:pt x="5934102" y="720724"/>
                  </a:cubicBezTo>
                  <a:close/>
                  <a:moveTo>
                    <a:pt x="2682339" y="720724"/>
                  </a:moveTo>
                  <a:cubicBezTo>
                    <a:pt x="2689748" y="720724"/>
                    <a:pt x="2693452" y="728229"/>
                    <a:pt x="2689748" y="739485"/>
                  </a:cubicBezTo>
                  <a:cubicBezTo>
                    <a:pt x="2682339" y="750742"/>
                    <a:pt x="2671226" y="761999"/>
                    <a:pt x="2663814" y="761999"/>
                  </a:cubicBezTo>
                  <a:cubicBezTo>
                    <a:pt x="2652706" y="761999"/>
                    <a:pt x="2648996" y="754495"/>
                    <a:pt x="2656409" y="743238"/>
                  </a:cubicBezTo>
                  <a:cubicBezTo>
                    <a:pt x="2660115" y="731981"/>
                    <a:pt x="2671226" y="720724"/>
                    <a:pt x="2682339" y="720724"/>
                  </a:cubicBezTo>
                  <a:close/>
                  <a:moveTo>
                    <a:pt x="6962658" y="717549"/>
                  </a:moveTo>
                  <a:cubicBezTo>
                    <a:pt x="6974348" y="717549"/>
                    <a:pt x="6986038" y="728806"/>
                    <a:pt x="6989935" y="740063"/>
                  </a:cubicBezTo>
                  <a:cubicBezTo>
                    <a:pt x="6993831" y="751320"/>
                    <a:pt x="6989935" y="758824"/>
                    <a:pt x="6982141" y="758824"/>
                  </a:cubicBezTo>
                  <a:cubicBezTo>
                    <a:pt x="6970451" y="758824"/>
                    <a:pt x="6958762" y="747567"/>
                    <a:pt x="6954865" y="736310"/>
                  </a:cubicBezTo>
                  <a:cubicBezTo>
                    <a:pt x="6950968" y="725054"/>
                    <a:pt x="6954865" y="717549"/>
                    <a:pt x="6962658" y="717549"/>
                  </a:cubicBezTo>
                  <a:close/>
                  <a:moveTo>
                    <a:pt x="5877530" y="717549"/>
                  </a:moveTo>
                  <a:cubicBezTo>
                    <a:pt x="5889220" y="717549"/>
                    <a:pt x="5900910" y="728806"/>
                    <a:pt x="5900910" y="740063"/>
                  </a:cubicBezTo>
                  <a:cubicBezTo>
                    <a:pt x="5904806" y="751320"/>
                    <a:pt x="5897013" y="758824"/>
                    <a:pt x="5885323" y="758824"/>
                  </a:cubicBezTo>
                  <a:cubicBezTo>
                    <a:pt x="5877530" y="758824"/>
                    <a:pt x="5865840" y="751320"/>
                    <a:pt x="5865840" y="740063"/>
                  </a:cubicBezTo>
                  <a:cubicBezTo>
                    <a:pt x="5861943" y="728806"/>
                    <a:pt x="5869737" y="717549"/>
                    <a:pt x="5877530" y="717549"/>
                  </a:cubicBezTo>
                  <a:close/>
                  <a:moveTo>
                    <a:pt x="5821389" y="717549"/>
                  </a:moveTo>
                  <a:cubicBezTo>
                    <a:pt x="5832646" y="717549"/>
                    <a:pt x="5843903" y="725054"/>
                    <a:pt x="5843903" y="736310"/>
                  </a:cubicBezTo>
                  <a:cubicBezTo>
                    <a:pt x="5847655" y="747567"/>
                    <a:pt x="5840151" y="758824"/>
                    <a:pt x="5828894" y="758824"/>
                  </a:cubicBezTo>
                  <a:cubicBezTo>
                    <a:pt x="5821389" y="758824"/>
                    <a:pt x="5810133" y="747567"/>
                    <a:pt x="5810133" y="736310"/>
                  </a:cubicBezTo>
                  <a:cubicBezTo>
                    <a:pt x="5806380" y="725054"/>
                    <a:pt x="5813885" y="717549"/>
                    <a:pt x="5821389" y="717549"/>
                  </a:cubicBezTo>
                  <a:close/>
                  <a:moveTo>
                    <a:pt x="1812611" y="717549"/>
                  </a:moveTo>
                  <a:cubicBezTo>
                    <a:pt x="1820284" y="717549"/>
                    <a:pt x="1820284" y="724957"/>
                    <a:pt x="1816447" y="736070"/>
                  </a:cubicBezTo>
                  <a:cubicBezTo>
                    <a:pt x="1808774" y="747182"/>
                    <a:pt x="1793428" y="758295"/>
                    <a:pt x="1785755" y="761999"/>
                  </a:cubicBezTo>
                  <a:cubicBezTo>
                    <a:pt x="1778081" y="761999"/>
                    <a:pt x="1774244" y="754591"/>
                    <a:pt x="1781918" y="743478"/>
                  </a:cubicBezTo>
                  <a:cubicBezTo>
                    <a:pt x="1789591" y="732366"/>
                    <a:pt x="1801101" y="721253"/>
                    <a:pt x="1812611" y="717549"/>
                  </a:cubicBezTo>
                  <a:close/>
                  <a:moveTo>
                    <a:pt x="7573268" y="716624"/>
                  </a:moveTo>
                  <a:cubicBezTo>
                    <a:pt x="7580677" y="716624"/>
                    <a:pt x="7595494" y="728133"/>
                    <a:pt x="7599198" y="739643"/>
                  </a:cubicBezTo>
                  <a:cubicBezTo>
                    <a:pt x="7606606" y="751152"/>
                    <a:pt x="7602902" y="758825"/>
                    <a:pt x="7595494" y="758825"/>
                  </a:cubicBezTo>
                  <a:cubicBezTo>
                    <a:pt x="7584381" y="754989"/>
                    <a:pt x="7573268" y="747316"/>
                    <a:pt x="7565860" y="735806"/>
                  </a:cubicBezTo>
                  <a:cubicBezTo>
                    <a:pt x="7562156" y="724297"/>
                    <a:pt x="7565860" y="712787"/>
                    <a:pt x="7573268" y="716624"/>
                  </a:cubicBezTo>
                  <a:close/>
                  <a:moveTo>
                    <a:pt x="2237823" y="716624"/>
                  </a:moveTo>
                  <a:cubicBezTo>
                    <a:pt x="2245231" y="712787"/>
                    <a:pt x="2248934" y="724297"/>
                    <a:pt x="2241528" y="735806"/>
                  </a:cubicBezTo>
                  <a:cubicBezTo>
                    <a:pt x="2237823" y="747316"/>
                    <a:pt x="2226709" y="754989"/>
                    <a:pt x="2215595" y="758825"/>
                  </a:cubicBezTo>
                  <a:cubicBezTo>
                    <a:pt x="2208185" y="758825"/>
                    <a:pt x="2204479" y="751152"/>
                    <a:pt x="2211889" y="739643"/>
                  </a:cubicBezTo>
                  <a:cubicBezTo>
                    <a:pt x="2215595" y="728133"/>
                    <a:pt x="2230413" y="716624"/>
                    <a:pt x="2237823" y="716624"/>
                  </a:cubicBezTo>
                  <a:close/>
                  <a:moveTo>
                    <a:pt x="8812841" y="713398"/>
                  </a:moveTo>
                  <a:cubicBezTo>
                    <a:pt x="8820514" y="713398"/>
                    <a:pt x="8835860" y="724755"/>
                    <a:pt x="8843533" y="736111"/>
                  </a:cubicBezTo>
                  <a:cubicBezTo>
                    <a:pt x="8851206" y="747468"/>
                    <a:pt x="8851206" y="758825"/>
                    <a:pt x="8843533" y="755040"/>
                  </a:cubicBezTo>
                  <a:cubicBezTo>
                    <a:pt x="8832024" y="755040"/>
                    <a:pt x="8820514" y="743683"/>
                    <a:pt x="8812841" y="732326"/>
                  </a:cubicBezTo>
                  <a:cubicBezTo>
                    <a:pt x="8805168" y="720969"/>
                    <a:pt x="8805168" y="709612"/>
                    <a:pt x="8812841" y="713398"/>
                  </a:cubicBezTo>
                  <a:close/>
                  <a:moveTo>
                    <a:pt x="8465840" y="712787"/>
                  </a:moveTo>
                  <a:cubicBezTo>
                    <a:pt x="8473512" y="716624"/>
                    <a:pt x="8485022" y="728133"/>
                    <a:pt x="8492695" y="739643"/>
                  </a:cubicBezTo>
                  <a:cubicBezTo>
                    <a:pt x="8500368" y="751152"/>
                    <a:pt x="8500368" y="758825"/>
                    <a:pt x="8492695" y="758825"/>
                  </a:cubicBezTo>
                  <a:cubicBezTo>
                    <a:pt x="8481186" y="754989"/>
                    <a:pt x="8469676" y="743479"/>
                    <a:pt x="8462003" y="731970"/>
                  </a:cubicBezTo>
                  <a:cubicBezTo>
                    <a:pt x="8454330" y="720460"/>
                    <a:pt x="8454330" y="712787"/>
                    <a:pt x="8465840" y="712787"/>
                  </a:cubicBezTo>
                  <a:close/>
                  <a:moveTo>
                    <a:pt x="8052164" y="712787"/>
                  </a:moveTo>
                  <a:cubicBezTo>
                    <a:pt x="8063277" y="716624"/>
                    <a:pt x="8074389" y="724297"/>
                    <a:pt x="8081798" y="735806"/>
                  </a:cubicBezTo>
                  <a:cubicBezTo>
                    <a:pt x="8089206" y="751152"/>
                    <a:pt x="8085502" y="758825"/>
                    <a:pt x="8078094" y="754989"/>
                  </a:cubicBezTo>
                  <a:cubicBezTo>
                    <a:pt x="8070685" y="754989"/>
                    <a:pt x="8055868" y="743479"/>
                    <a:pt x="8048460" y="731970"/>
                  </a:cubicBezTo>
                  <a:cubicBezTo>
                    <a:pt x="8044756" y="720460"/>
                    <a:pt x="8044756" y="712787"/>
                    <a:pt x="8052164" y="712787"/>
                  </a:cubicBezTo>
                  <a:close/>
                  <a:moveTo>
                    <a:pt x="6910222" y="712787"/>
                  </a:moveTo>
                  <a:cubicBezTo>
                    <a:pt x="6917630" y="712787"/>
                    <a:pt x="6928743" y="724044"/>
                    <a:pt x="6936151" y="735301"/>
                  </a:cubicBezTo>
                  <a:cubicBezTo>
                    <a:pt x="6939855" y="746558"/>
                    <a:pt x="6936151" y="754062"/>
                    <a:pt x="6925039" y="754062"/>
                  </a:cubicBezTo>
                  <a:cubicBezTo>
                    <a:pt x="6917630" y="754062"/>
                    <a:pt x="6906518" y="742805"/>
                    <a:pt x="6899109" y="731548"/>
                  </a:cubicBezTo>
                  <a:cubicBezTo>
                    <a:pt x="6895405" y="720292"/>
                    <a:pt x="6899109" y="712787"/>
                    <a:pt x="6910222" y="712787"/>
                  </a:cubicBezTo>
                  <a:close/>
                  <a:moveTo>
                    <a:pt x="5767992" y="712787"/>
                  </a:moveTo>
                  <a:cubicBezTo>
                    <a:pt x="5775496" y="712787"/>
                    <a:pt x="5786753" y="724044"/>
                    <a:pt x="5786753" y="735301"/>
                  </a:cubicBezTo>
                  <a:cubicBezTo>
                    <a:pt x="5790505" y="746558"/>
                    <a:pt x="5783001" y="754062"/>
                    <a:pt x="5771744" y="754062"/>
                  </a:cubicBezTo>
                  <a:cubicBezTo>
                    <a:pt x="5764239" y="754062"/>
                    <a:pt x="5752983" y="746558"/>
                    <a:pt x="5752983" y="735301"/>
                  </a:cubicBezTo>
                  <a:cubicBezTo>
                    <a:pt x="5749230" y="724044"/>
                    <a:pt x="5756735" y="712787"/>
                    <a:pt x="5767992" y="712787"/>
                  </a:cubicBezTo>
                  <a:close/>
                  <a:moveTo>
                    <a:pt x="5712430" y="712787"/>
                  </a:moveTo>
                  <a:cubicBezTo>
                    <a:pt x="5719934" y="712787"/>
                    <a:pt x="5731191" y="724044"/>
                    <a:pt x="5731191" y="735301"/>
                  </a:cubicBezTo>
                  <a:cubicBezTo>
                    <a:pt x="5734943" y="746558"/>
                    <a:pt x="5727439" y="754062"/>
                    <a:pt x="5716182" y="754062"/>
                  </a:cubicBezTo>
                  <a:cubicBezTo>
                    <a:pt x="5708677" y="754062"/>
                    <a:pt x="5697421" y="742805"/>
                    <a:pt x="5697421" y="731548"/>
                  </a:cubicBezTo>
                  <a:cubicBezTo>
                    <a:pt x="5693668" y="720292"/>
                    <a:pt x="5701173" y="712787"/>
                    <a:pt x="5712430" y="712787"/>
                  </a:cubicBezTo>
                  <a:close/>
                  <a:moveTo>
                    <a:pt x="5655280" y="712787"/>
                  </a:moveTo>
                  <a:cubicBezTo>
                    <a:pt x="5662784" y="712787"/>
                    <a:pt x="5674041" y="720292"/>
                    <a:pt x="5674041" y="731548"/>
                  </a:cubicBezTo>
                  <a:cubicBezTo>
                    <a:pt x="5677793" y="742805"/>
                    <a:pt x="5670289" y="754062"/>
                    <a:pt x="5659032" y="750310"/>
                  </a:cubicBezTo>
                  <a:cubicBezTo>
                    <a:pt x="5651527" y="750310"/>
                    <a:pt x="5640271" y="742805"/>
                    <a:pt x="5640271" y="731548"/>
                  </a:cubicBezTo>
                  <a:cubicBezTo>
                    <a:pt x="5636518" y="720292"/>
                    <a:pt x="5644023" y="712787"/>
                    <a:pt x="5655280" y="712787"/>
                  </a:cubicBezTo>
                  <a:close/>
                  <a:moveTo>
                    <a:pt x="4581465" y="712787"/>
                  </a:moveTo>
                  <a:cubicBezTo>
                    <a:pt x="4589085" y="712787"/>
                    <a:pt x="4596705" y="720292"/>
                    <a:pt x="4596705" y="731548"/>
                  </a:cubicBezTo>
                  <a:cubicBezTo>
                    <a:pt x="4596705" y="742805"/>
                    <a:pt x="4585275" y="754062"/>
                    <a:pt x="4577655" y="754062"/>
                  </a:cubicBezTo>
                  <a:cubicBezTo>
                    <a:pt x="4566225" y="754062"/>
                    <a:pt x="4558605" y="746558"/>
                    <a:pt x="4558605" y="735301"/>
                  </a:cubicBezTo>
                  <a:cubicBezTo>
                    <a:pt x="4562415" y="724044"/>
                    <a:pt x="4570035" y="712787"/>
                    <a:pt x="4581465" y="712787"/>
                  </a:cubicBezTo>
                  <a:close/>
                  <a:moveTo>
                    <a:pt x="7520880" y="709612"/>
                  </a:moveTo>
                  <a:cubicBezTo>
                    <a:pt x="7528289" y="709612"/>
                    <a:pt x="7543106" y="720869"/>
                    <a:pt x="7546810" y="732126"/>
                  </a:cubicBezTo>
                  <a:cubicBezTo>
                    <a:pt x="7554218" y="743383"/>
                    <a:pt x="7550514" y="750887"/>
                    <a:pt x="7543106" y="750887"/>
                  </a:cubicBezTo>
                  <a:cubicBezTo>
                    <a:pt x="7531993" y="750887"/>
                    <a:pt x="7520880" y="739630"/>
                    <a:pt x="7513472" y="728373"/>
                  </a:cubicBezTo>
                  <a:cubicBezTo>
                    <a:pt x="7509768" y="717117"/>
                    <a:pt x="7513472" y="709612"/>
                    <a:pt x="7520880" y="709612"/>
                  </a:cubicBezTo>
                  <a:close/>
                  <a:moveTo>
                    <a:pt x="6854275" y="709612"/>
                  </a:moveTo>
                  <a:cubicBezTo>
                    <a:pt x="6865532" y="709612"/>
                    <a:pt x="6876789" y="720869"/>
                    <a:pt x="6880541" y="732126"/>
                  </a:cubicBezTo>
                  <a:cubicBezTo>
                    <a:pt x="6884293" y="743383"/>
                    <a:pt x="6880541" y="750887"/>
                    <a:pt x="6873036" y="750887"/>
                  </a:cubicBezTo>
                  <a:cubicBezTo>
                    <a:pt x="6861780" y="750887"/>
                    <a:pt x="6850523" y="739630"/>
                    <a:pt x="6846771" y="728373"/>
                  </a:cubicBezTo>
                  <a:cubicBezTo>
                    <a:pt x="6843018" y="717117"/>
                    <a:pt x="6846771" y="709612"/>
                    <a:pt x="6854275" y="709612"/>
                  </a:cubicBezTo>
                  <a:close/>
                  <a:moveTo>
                    <a:pt x="5598851" y="709612"/>
                  </a:moveTo>
                  <a:cubicBezTo>
                    <a:pt x="5606645" y="709612"/>
                    <a:pt x="5618335" y="720869"/>
                    <a:pt x="5618335" y="732126"/>
                  </a:cubicBezTo>
                  <a:cubicBezTo>
                    <a:pt x="5622231" y="743383"/>
                    <a:pt x="5614438" y="750887"/>
                    <a:pt x="5602748" y="750887"/>
                  </a:cubicBezTo>
                  <a:cubicBezTo>
                    <a:pt x="5591058" y="750887"/>
                    <a:pt x="5583265" y="743383"/>
                    <a:pt x="5583265" y="732126"/>
                  </a:cubicBezTo>
                  <a:cubicBezTo>
                    <a:pt x="5579368" y="720869"/>
                    <a:pt x="5587162" y="709612"/>
                    <a:pt x="5598851" y="709612"/>
                  </a:cubicBezTo>
                  <a:close/>
                  <a:moveTo>
                    <a:pt x="5542855" y="709612"/>
                  </a:moveTo>
                  <a:cubicBezTo>
                    <a:pt x="5550475" y="709612"/>
                    <a:pt x="5561905" y="720869"/>
                    <a:pt x="5561905" y="732126"/>
                  </a:cubicBezTo>
                  <a:cubicBezTo>
                    <a:pt x="5561905" y="743383"/>
                    <a:pt x="5558095" y="750887"/>
                    <a:pt x="5546665" y="750887"/>
                  </a:cubicBezTo>
                  <a:cubicBezTo>
                    <a:pt x="5535235" y="750887"/>
                    <a:pt x="5527615" y="739630"/>
                    <a:pt x="5527615" y="728373"/>
                  </a:cubicBezTo>
                  <a:cubicBezTo>
                    <a:pt x="5523805" y="717117"/>
                    <a:pt x="5531425" y="709612"/>
                    <a:pt x="5542855" y="709612"/>
                  </a:cubicBezTo>
                  <a:close/>
                  <a:moveTo>
                    <a:pt x="5485705" y="709612"/>
                  </a:moveTo>
                  <a:cubicBezTo>
                    <a:pt x="5493325" y="709612"/>
                    <a:pt x="5504755" y="717117"/>
                    <a:pt x="5504755" y="728373"/>
                  </a:cubicBezTo>
                  <a:cubicBezTo>
                    <a:pt x="5504755" y="739630"/>
                    <a:pt x="5500945" y="750887"/>
                    <a:pt x="5489515" y="750887"/>
                  </a:cubicBezTo>
                  <a:cubicBezTo>
                    <a:pt x="5478085" y="750887"/>
                    <a:pt x="5470465" y="739630"/>
                    <a:pt x="5470465" y="728373"/>
                  </a:cubicBezTo>
                  <a:cubicBezTo>
                    <a:pt x="5466655" y="717117"/>
                    <a:pt x="5474275" y="709612"/>
                    <a:pt x="5485705" y="709612"/>
                  </a:cubicBezTo>
                  <a:close/>
                  <a:moveTo>
                    <a:pt x="5429350" y="709612"/>
                  </a:moveTo>
                  <a:cubicBezTo>
                    <a:pt x="5436652" y="709612"/>
                    <a:pt x="5447606" y="717232"/>
                    <a:pt x="5447606" y="728662"/>
                  </a:cubicBezTo>
                  <a:cubicBezTo>
                    <a:pt x="5447606" y="740092"/>
                    <a:pt x="5440304" y="747712"/>
                    <a:pt x="5433001" y="747712"/>
                  </a:cubicBezTo>
                  <a:cubicBezTo>
                    <a:pt x="5422047" y="747712"/>
                    <a:pt x="5414745" y="740092"/>
                    <a:pt x="5414745" y="728662"/>
                  </a:cubicBezTo>
                  <a:cubicBezTo>
                    <a:pt x="5411093" y="717232"/>
                    <a:pt x="5418396" y="709612"/>
                    <a:pt x="5429350" y="709612"/>
                  </a:cubicBezTo>
                  <a:close/>
                  <a:moveTo>
                    <a:pt x="4864464" y="709612"/>
                  </a:moveTo>
                  <a:cubicBezTo>
                    <a:pt x="4871873" y="709612"/>
                    <a:pt x="4879281" y="717117"/>
                    <a:pt x="4879281" y="728373"/>
                  </a:cubicBezTo>
                  <a:cubicBezTo>
                    <a:pt x="4879281" y="739630"/>
                    <a:pt x="4871873" y="747135"/>
                    <a:pt x="4860760" y="750887"/>
                  </a:cubicBezTo>
                  <a:cubicBezTo>
                    <a:pt x="4853352" y="750887"/>
                    <a:pt x="4845943" y="739630"/>
                    <a:pt x="4845943" y="728373"/>
                  </a:cubicBezTo>
                  <a:cubicBezTo>
                    <a:pt x="4845943" y="717117"/>
                    <a:pt x="4853352" y="709612"/>
                    <a:pt x="4864464" y="709612"/>
                  </a:cubicBezTo>
                  <a:close/>
                  <a:moveTo>
                    <a:pt x="4807314" y="709612"/>
                  </a:moveTo>
                  <a:cubicBezTo>
                    <a:pt x="4814723" y="709612"/>
                    <a:pt x="4822131" y="717117"/>
                    <a:pt x="4822131" y="728373"/>
                  </a:cubicBezTo>
                  <a:cubicBezTo>
                    <a:pt x="4822131" y="739630"/>
                    <a:pt x="4814723" y="750887"/>
                    <a:pt x="4803610" y="750887"/>
                  </a:cubicBezTo>
                  <a:cubicBezTo>
                    <a:pt x="4796202" y="750887"/>
                    <a:pt x="4788793" y="739630"/>
                    <a:pt x="4788793" y="728373"/>
                  </a:cubicBezTo>
                  <a:cubicBezTo>
                    <a:pt x="4788793" y="717117"/>
                    <a:pt x="4796202" y="709612"/>
                    <a:pt x="4807314" y="709612"/>
                  </a:cubicBezTo>
                  <a:close/>
                  <a:moveTo>
                    <a:pt x="4751328" y="709612"/>
                  </a:moveTo>
                  <a:cubicBezTo>
                    <a:pt x="4758948" y="709612"/>
                    <a:pt x="4766568" y="717117"/>
                    <a:pt x="4766568" y="728373"/>
                  </a:cubicBezTo>
                  <a:cubicBezTo>
                    <a:pt x="4766568" y="739630"/>
                    <a:pt x="4758948" y="750887"/>
                    <a:pt x="4747518" y="750887"/>
                  </a:cubicBezTo>
                  <a:cubicBezTo>
                    <a:pt x="4736088" y="750887"/>
                    <a:pt x="4728468" y="743383"/>
                    <a:pt x="4732278" y="732126"/>
                  </a:cubicBezTo>
                  <a:cubicBezTo>
                    <a:pt x="4732278" y="720869"/>
                    <a:pt x="4739898" y="709612"/>
                    <a:pt x="4751328" y="709612"/>
                  </a:cubicBezTo>
                  <a:close/>
                  <a:moveTo>
                    <a:pt x="4694178" y="709612"/>
                  </a:moveTo>
                  <a:cubicBezTo>
                    <a:pt x="4701798" y="709612"/>
                    <a:pt x="4709418" y="720869"/>
                    <a:pt x="4709418" y="732126"/>
                  </a:cubicBezTo>
                  <a:cubicBezTo>
                    <a:pt x="4709418" y="743383"/>
                    <a:pt x="4701798" y="750887"/>
                    <a:pt x="4690368" y="750887"/>
                  </a:cubicBezTo>
                  <a:cubicBezTo>
                    <a:pt x="4678938" y="750887"/>
                    <a:pt x="4671318" y="743383"/>
                    <a:pt x="4675128" y="732126"/>
                  </a:cubicBezTo>
                  <a:cubicBezTo>
                    <a:pt x="4675128" y="720869"/>
                    <a:pt x="4682748" y="709612"/>
                    <a:pt x="4694178" y="709612"/>
                  </a:cubicBezTo>
                  <a:close/>
                  <a:moveTo>
                    <a:pt x="8002290" y="708686"/>
                  </a:moveTo>
                  <a:cubicBezTo>
                    <a:pt x="8009964" y="708686"/>
                    <a:pt x="8025310" y="720195"/>
                    <a:pt x="8029146" y="731705"/>
                  </a:cubicBezTo>
                  <a:cubicBezTo>
                    <a:pt x="8036819" y="743214"/>
                    <a:pt x="8036819" y="750887"/>
                    <a:pt x="8025310" y="750887"/>
                  </a:cubicBezTo>
                  <a:cubicBezTo>
                    <a:pt x="8017636" y="747051"/>
                    <a:pt x="8006127" y="739378"/>
                    <a:pt x="7998454" y="724032"/>
                  </a:cubicBezTo>
                  <a:cubicBezTo>
                    <a:pt x="7990781" y="712522"/>
                    <a:pt x="7994618" y="704849"/>
                    <a:pt x="8002290" y="708686"/>
                  </a:cubicBezTo>
                  <a:close/>
                  <a:moveTo>
                    <a:pt x="2291400" y="708686"/>
                  </a:moveTo>
                  <a:cubicBezTo>
                    <a:pt x="2299072" y="704849"/>
                    <a:pt x="2302909" y="716359"/>
                    <a:pt x="2295238" y="727868"/>
                  </a:cubicBezTo>
                  <a:cubicBezTo>
                    <a:pt x="2291400" y="739378"/>
                    <a:pt x="2279891" y="750887"/>
                    <a:pt x="2268383" y="750887"/>
                  </a:cubicBezTo>
                  <a:cubicBezTo>
                    <a:pt x="2260707" y="750887"/>
                    <a:pt x="2256871" y="743214"/>
                    <a:pt x="2264544" y="731705"/>
                  </a:cubicBezTo>
                  <a:cubicBezTo>
                    <a:pt x="2268383" y="720195"/>
                    <a:pt x="2283726" y="708686"/>
                    <a:pt x="2291400" y="708686"/>
                  </a:cubicBezTo>
                  <a:close/>
                  <a:moveTo>
                    <a:pt x="8763628" y="705511"/>
                  </a:moveTo>
                  <a:cubicBezTo>
                    <a:pt x="8771301" y="705511"/>
                    <a:pt x="8786647" y="717020"/>
                    <a:pt x="8794320" y="728530"/>
                  </a:cubicBezTo>
                  <a:cubicBezTo>
                    <a:pt x="8801993" y="740039"/>
                    <a:pt x="8801993" y="747712"/>
                    <a:pt x="8794320" y="747712"/>
                  </a:cubicBezTo>
                  <a:cubicBezTo>
                    <a:pt x="8782810" y="747712"/>
                    <a:pt x="8771301" y="736203"/>
                    <a:pt x="8763628" y="724693"/>
                  </a:cubicBezTo>
                  <a:cubicBezTo>
                    <a:pt x="8755955" y="709347"/>
                    <a:pt x="8755955" y="701674"/>
                    <a:pt x="8763628" y="705511"/>
                  </a:cubicBezTo>
                  <a:close/>
                  <a:moveTo>
                    <a:pt x="7467302" y="705511"/>
                  </a:moveTo>
                  <a:cubicBezTo>
                    <a:pt x="7478812" y="705511"/>
                    <a:pt x="7490322" y="713184"/>
                    <a:pt x="7494158" y="724693"/>
                  </a:cubicBezTo>
                  <a:cubicBezTo>
                    <a:pt x="7501831" y="740039"/>
                    <a:pt x="7497994" y="747712"/>
                    <a:pt x="7490322" y="747712"/>
                  </a:cubicBezTo>
                  <a:cubicBezTo>
                    <a:pt x="7478812" y="743876"/>
                    <a:pt x="7467302" y="736203"/>
                    <a:pt x="7459630" y="724693"/>
                  </a:cubicBezTo>
                  <a:cubicBezTo>
                    <a:pt x="7455793" y="713184"/>
                    <a:pt x="7459630" y="701674"/>
                    <a:pt x="7467302" y="705511"/>
                  </a:cubicBezTo>
                  <a:close/>
                  <a:moveTo>
                    <a:pt x="8414113" y="704849"/>
                  </a:moveTo>
                  <a:cubicBezTo>
                    <a:pt x="8425226" y="708686"/>
                    <a:pt x="8436338" y="716359"/>
                    <a:pt x="8443747" y="731705"/>
                  </a:cubicBezTo>
                  <a:cubicBezTo>
                    <a:pt x="8451155" y="743214"/>
                    <a:pt x="8451155" y="750887"/>
                    <a:pt x="8443747" y="750887"/>
                  </a:cubicBezTo>
                  <a:cubicBezTo>
                    <a:pt x="8432634" y="747051"/>
                    <a:pt x="8421522" y="735541"/>
                    <a:pt x="8414113" y="724032"/>
                  </a:cubicBezTo>
                  <a:cubicBezTo>
                    <a:pt x="8406705" y="712522"/>
                    <a:pt x="8406705" y="704849"/>
                    <a:pt x="8414113" y="704849"/>
                  </a:cubicBezTo>
                  <a:close/>
                  <a:moveTo>
                    <a:pt x="6800685" y="704849"/>
                  </a:moveTo>
                  <a:cubicBezTo>
                    <a:pt x="6811797" y="704849"/>
                    <a:pt x="6819206" y="716539"/>
                    <a:pt x="6826614" y="728229"/>
                  </a:cubicBezTo>
                  <a:cubicBezTo>
                    <a:pt x="6830318" y="739919"/>
                    <a:pt x="6826614" y="747712"/>
                    <a:pt x="6815502" y="747712"/>
                  </a:cubicBezTo>
                  <a:cubicBezTo>
                    <a:pt x="6808093" y="743815"/>
                    <a:pt x="6796981" y="736022"/>
                    <a:pt x="6793277" y="724332"/>
                  </a:cubicBezTo>
                  <a:cubicBezTo>
                    <a:pt x="6785868" y="712642"/>
                    <a:pt x="6793277" y="704849"/>
                    <a:pt x="6800685" y="704849"/>
                  </a:cubicBezTo>
                  <a:close/>
                  <a:moveTo>
                    <a:pt x="5372993" y="704849"/>
                  </a:moveTo>
                  <a:cubicBezTo>
                    <a:pt x="5380613" y="704849"/>
                    <a:pt x="5392043" y="716539"/>
                    <a:pt x="5392043" y="728229"/>
                  </a:cubicBezTo>
                  <a:cubicBezTo>
                    <a:pt x="5392043" y="739919"/>
                    <a:pt x="5384423" y="747712"/>
                    <a:pt x="5376803" y="747712"/>
                  </a:cubicBezTo>
                  <a:cubicBezTo>
                    <a:pt x="5365373" y="747712"/>
                    <a:pt x="5357753" y="739919"/>
                    <a:pt x="5357753" y="728229"/>
                  </a:cubicBezTo>
                  <a:cubicBezTo>
                    <a:pt x="5353943" y="716539"/>
                    <a:pt x="5361563" y="704849"/>
                    <a:pt x="5372993" y="704849"/>
                  </a:cubicBezTo>
                  <a:close/>
                  <a:moveTo>
                    <a:pt x="5315843" y="704849"/>
                  </a:moveTo>
                  <a:cubicBezTo>
                    <a:pt x="5323463" y="704849"/>
                    <a:pt x="5334893" y="716539"/>
                    <a:pt x="5334893" y="728229"/>
                  </a:cubicBezTo>
                  <a:cubicBezTo>
                    <a:pt x="5334893" y="739919"/>
                    <a:pt x="5327273" y="747712"/>
                    <a:pt x="5319653" y="747712"/>
                  </a:cubicBezTo>
                  <a:cubicBezTo>
                    <a:pt x="5308223" y="747712"/>
                    <a:pt x="5300603" y="739919"/>
                    <a:pt x="5296793" y="728229"/>
                  </a:cubicBezTo>
                  <a:cubicBezTo>
                    <a:pt x="5296793" y="716539"/>
                    <a:pt x="5304413" y="704849"/>
                    <a:pt x="5315843" y="704849"/>
                  </a:cubicBezTo>
                  <a:close/>
                  <a:moveTo>
                    <a:pt x="5260280" y="704849"/>
                  </a:moveTo>
                  <a:cubicBezTo>
                    <a:pt x="5267900" y="704849"/>
                    <a:pt x="5279330" y="716539"/>
                    <a:pt x="5279330" y="728229"/>
                  </a:cubicBezTo>
                  <a:cubicBezTo>
                    <a:pt x="5279330" y="739919"/>
                    <a:pt x="5271710" y="747712"/>
                    <a:pt x="5260280" y="747712"/>
                  </a:cubicBezTo>
                  <a:cubicBezTo>
                    <a:pt x="5252660" y="747712"/>
                    <a:pt x="5245040" y="739919"/>
                    <a:pt x="5241230" y="728229"/>
                  </a:cubicBezTo>
                  <a:cubicBezTo>
                    <a:pt x="5241230" y="716539"/>
                    <a:pt x="5248850" y="704849"/>
                    <a:pt x="5260280" y="704849"/>
                  </a:cubicBezTo>
                  <a:close/>
                  <a:moveTo>
                    <a:pt x="5203130" y="704849"/>
                  </a:moveTo>
                  <a:cubicBezTo>
                    <a:pt x="5210750" y="704849"/>
                    <a:pt x="5222180" y="716539"/>
                    <a:pt x="5222180" y="728229"/>
                  </a:cubicBezTo>
                  <a:cubicBezTo>
                    <a:pt x="5222180" y="739919"/>
                    <a:pt x="5214560" y="747712"/>
                    <a:pt x="5203130" y="747712"/>
                  </a:cubicBezTo>
                  <a:cubicBezTo>
                    <a:pt x="5195510" y="747712"/>
                    <a:pt x="5184080" y="739919"/>
                    <a:pt x="5184080" y="728229"/>
                  </a:cubicBezTo>
                  <a:cubicBezTo>
                    <a:pt x="5184080" y="716539"/>
                    <a:pt x="5191700" y="704849"/>
                    <a:pt x="5203130" y="704849"/>
                  </a:cubicBezTo>
                  <a:close/>
                  <a:moveTo>
                    <a:pt x="5146775" y="704849"/>
                  </a:moveTo>
                  <a:cubicBezTo>
                    <a:pt x="5154077" y="704849"/>
                    <a:pt x="5165031" y="716539"/>
                    <a:pt x="5165031" y="728229"/>
                  </a:cubicBezTo>
                  <a:cubicBezTo>
                    <a:pt x="5165031" y="739919"/>
                    <a:pt x="5157729" y="747712"/>
                    <a:pt x="5146775" y="747712"/>
                  </a:cubicBezTo>
                  <a:cubicBezTo>
                    <a:pt x="5139472" y="747712"/>
                    <a:pt x="5128518" y="739919"/>
                    <a:pt x="5128518" y="728229"/>
                  </a:cubicBezTo>
                  <a:cubicBezTo>
                    <a:pt x="5128518" y="716539"/>
                    <a:pt x="5135821" y="704849"/>
                    <a:pt x="5146775" y="704849"/>
                  </a:cubicBezTo>
                  <a:close/>
                  <a:moveTo>
                    <a:pt x="5090418" y="704849"/>
                  </a:moveTo>
                  <a:cubicBezTo>
                    <a:pt x="5098038" y="704849"/>
                    <a:pt x="5109468" y="716539"/>
                    <a:pt x="5109468" y="728229"/>
                  </a:cubicBezTo>
                  <a:cubicBezTo>
                    <a:pt x="5109468" y="739919"/>
                    <a:pt x="5101848" y="747712"/>
                    <a:pt x="5090418" y="747712"/>
                  </a:cubicBezTo>
                  <a:cubicBezTo>
                    <a:pt x="5078988" y="747712"/>
                    <a:pt x="5071368" y="739919"/>
                    <a:pt x="5071368" y="728229"/>
                  </a:cubicBezTo>
                  <a:cubicBezTo>
                    <a:pt x="5071368" y="716539"/>
                    <a:pt x="5078988" y="704849"/>
                    <a:pt x="5090418" y="704849"/>
                  </a:cubicBezTo>
                  <a:close/>
                  <a:moveTo>
                    <a:pt x="5033268" y="704849"/>
                  </a:moveTo>
                  <a:cubicBezTo>
                    <a:pt x="5040888" y="704849"/>
                    <a:pt x="5048508" y="716539"/>
                    <a:pt x="5052318" y="728229"/>
                  </a:cubicBezTo>
                  <a:cubicBezTo>
                    <a:pt x="5052318" y="739919"/>
                    <a:pt x="5040888" y="747712"/>
                    <a:pt x="5033268" y="747712"/>
                  </a:cubicBezTo>
                  <a:cubicBezTo>
                    <a:pt x="5021838" y="747712"/>
                    <a:pt x="5014218" y="739919"/>
                    <a:pt x="5014218" y="728229"/>
                  </a:cubicBezTo>
                  <a:cubicBezTo>
                    <a:pt x="5014218" y="716539"/>
                    <a:pt x="5021838" y="704849"/>
                    <a:pt x="5033268" y="704849"/>
                  </a:cubicBezTo>
                  <a:close/>
                  <a:moveTo>
                    <a:pt x="4975324" y="704849"/>
                  </a:moveTo>
                  <a:cubicBezTo>
                    <a:pt x="4984530" y="704849"/>
                    <a:pt x="4991993" y="714444"/>
                    <a:pt x="4991993" y="726281"/>
                  </a:cubicBezTo>
                  <a:cubicBezTo>
                    <a:pt x="4991993" y="738118"/>
                    <a:pt x="4984530" y="747713"/>
                    <a:pt x="4975324" y="747713"/>
                  </a:cubicBezTo>
                  <a:cubicBezTo>
                    <a:pt x="4966118" y="747713"/>
                    <a:pt x="4958655" y="738118"/>
                    <a:pt x="4958655" y="726281"/>
                  </a:cubicBezTo>
                  <a:cubicBezTo>
                    <a:pt x="4958655" y="714444"/>
                    <a:pt x="4966118" y="704849"/>
                    <a:pt x="4975324" y="704849"/>
                  </a:cubicBezTo>
                  <a:close/>
                  <a:moveTo>
                    <a:pt x="4918968" y="704849"/>
                  </a:moveTo>
                  <a:cubicBezTo>
                    <a:pt x="4928613" y="704849"/>
                    <a:pt x="4936431" y="714444"/>
                    <a:pt x="4936431" y="726281"/>
                  </a:cubicBezTo>
                  <a:cubicBezTo>
                    <a:pt x="4936431" y="738118"/>
                    <a:pt x="4928613" y="747713"/>
                    <a:pt x="4918968" y="747713"/>
                  </a:cubicBezTo>
                  <a:cubicBezTo>
                    <a:pt x="4909323" y="747713"/>
                    <a:pt x="4901505" y="738118"/>
                    <a:pt x="4901505" y="726281"/>
                  </a:cubicBezTo>
                  <a:cubicBezTo>
                    <a:pt x="4901505" y="714444"/>
                    <a:pt x="4909323" y="704849"/>
                    <a:pt x="4918968" y="704849"/>
                  </a:cubicBezTo>
                  <a:close/>
                  <a:moveTo>
                    <a:pt x="7950564" y="702203"/>
                  </a:moveTo>
                  <a:cubicBezTo>
                    <a:pt x="7961677" y="702203"/>
                    <a:pt x="7972789" y="713316"/>
                    <a:pt x="7980198" y="724428"/>
                  </a:cubicBezTo>
                  <a:cubicBezTo>
                    <a:pt x="7987606" y="735541"/>
                    <a:pt x="7983902" y="742949"/>
                    <a:pt x="7976494" y="742949"/>
                  </a:cubicBezTo>
                  <a:cubicBezTo>
                    <a:pt x="7965381" y="739245"/>
                    <a:pt x="7954268" y="731837"/>
                    <a:pt x="7946860" y="720724"/>
                  </a:cubicBezTo>
                  <a:cubicBezTo>
                    <a:pt x="7943156" y="709612"/>
                    <a:pt x="7943156" y="698499"/>
                    <a:pt x="7950564" y="702203"/>
                  </a:cubicBezTo>
                  <a:close/>
                  <a:moveTo>
                    <a:pt x="6748489" y="702203"/>
                  </a:moveTo>
                  <a:cubicBezTo>
                    <a:pt x="6755994" y="702203"/>
                    <a:pt x="6767251" y="709612"/>
                    <a:pt x="6771003" y="720724"/>
                  </a:cubicBezTo>
                  <a:cubicBezTo>
                    <a:pt x="6774755" y="731837"/>
                    <a:pt x="6771003" y="742949"/>
                    <a:pt x="6763498" y="742949"/>
                  </a:cubicBezTo>
                  <a:cubicBezTo>
                    <a:pt x="6752242" y="739245"/>
                    <a:pt x="6740985" y="731837"/>
                    <a:pt x="6737233" y="720724"/>
                  </a:cubicBezTo>
                  <a:cubicBezTo>
                    <a:pt x="6733480" y="709612"/>
                    <a:pt x="6737233" y="698499"/>
                    <a:pt x="6748489" y="702203"/>
                  </a:cubicBezTo>
                  <a:close/>
                  <a:moveTo>
                    <a:pt x="2343788" y="701674"/>
                  </a:moveTo>
                  <a:cubicBezTo>
                    <a:pt x="2351458" y="701674"/>
                    <a:pt x="2355295" y="709179"/>
                    <a:pt x="2347623" y="720435"/>
                  </a:cubicBezTo>
                  <a:cubicBezTo>
                    <a:pt x="2343788" y="731692"/>
                    <a:pt x="2332278" y="742949"/>
                    <a:pt x="2320767" y="742949"/>
                  </a:cubicBezTo>
                  <a:cubicBezTo>
                    <a:pt x="2313095" y="742949"/>
                    <a:pt x="2309258" y="735445"/>
                    <a:pt x="2316931" y="724188"/>
                  </a:cubicBezTo>
                  <a:cubicBezTo>
                    <a:pt x="2320767" y="712931"/>
                    <a:pt x="2332278" y="701674"/>
                    <a:pt x="2343788" y="701674"/>
                  </a:cubicBezTo>
                  <a:close/>
                  <a:moveTo>
                    <a:pt x="8364901" y="698499"/>
                  </a:moveTo>
                  <a:cubicBezTo>
                    <a:pt x="8376014" y="702203"/>
                    <a:pt x="8387126" y="709612"/>
                    <a:pt x="8394535" y="724428"/>
                  </a:cubicBezTo>
                  <a:cubicBezTo>
                    <a:pt x="8401943" y="735541"/>
                    <a:pt x="8401943" y="742949"/>
                    <a:pt x="8390830" y="742949"/>
                  </a:cubicBezTo>
                  <a:cubicBezTo>
                    <a:pt x="8383422" y="739245"/>
                    <a:pt x="8372310" y="728132"/>
                    <a:pt x="8364901" y="717020"/>
                  </a:cubicBezTo>
                  <a:cubicBezTo>
                    <a:pt x="8357493" y="705907"/>
                    <a:pt x="8357493" y="698499"/>
                    <a:pt x="8364901" y="698499"/>
                  </a:cubicBezTo>
                  <a:close/>
                  <a:moveTo>
                    <a:pt x="7414916" y="698499"/>
                  </a:moveTo>
                  <a:cubicBezTo>
                    <a:pt x="7426425" y="698499"/>
                    <a:pt x="7437934" y="709756"/>
                    <a:pt x="7441771" y="721013"/>
                  </a:cubicBezTo>
                  <a:cubicBezTo>
                    <a:pt x="7449444" y="732270"/>
                    <a:pt x="7445608" y="739774"/>
                    <a:pt x="7437934" y="739774"/>
                  </a:cubicBezTo>
                  <a:cubicBezTo>
                    <a:pt x="7426425" y="739774"/>
                    <a:pt x="7414916" y="728517"/>
                    <a:pt x="7407242" y="717260"/>
                  </a:cubicBezTo>
                  <a:cubicBezTo>
                    <a:pt x="7403406" y="706004"/>
                    <a:pt x="7407242" y="698499"/>
                    <a:pt x="7414916" y="698499"/>
                  </a:cubicBezTo>
                  <a:close/>
                  <a:moveTo>
                    <a:pt x="6691676" y="697574"/>
                  </a:moveTo>
                  <a:cubicBezTo>
                    <a:pt x="6703186" y="697574"/>
                    <a:pt x="6714695" y="705247"/>
                    <a:pt x="6718532" y="716756"/>
                  </a:cubicBezTo>
                  <a:cubicBezTo>
                    <a:pt x="6722368" y="728266"/>
                    <a:pt x="6718532" y="739775"/>
                    <a:pt x="6707022" y="739775"/>
                  </a:cubicBezTo>
                  <a:cubicBezTo>
                    <a:pt x="6695513" y="735939"/>
                    <a:pt x="6687840" y="728266"/>
                    <a:pt x="6684003" y="716756"/>
                  </a:cubicBezTo>
                  <a:cubicBezTo>
                    <a:pt x="6676330" y="705247"/>
                    <a:pt x="6684003" y="693737"/>
                    <a:pt x="6691676" y="697574"/>
                  </a:cubicBezTo>
                  <a:close/>
                  <a:moveTo>
                    <a:pt x="7362130" y="694266"/>
                  </a:moveTo>
                  <a:cubicBezTo>
                    <a:pt x="7373243" y="694266"/>
                    <a:pt x="7384356" y="701675"/>
                    <a:pt x="7388060" y="716491"/>
                  </a:cubicBezTo>
                  <a:cubicBezTo>
                    <a:pt x="7395468" y="727604"/>
                    <a:pt x="7391764" y="735012"/>
                    <a:pt x="7380651" y="735012"/>
                  </a:cubicBezTo>
                  <a:cubicBezTo>
                    <a:pt x="7373243" y="731308"/>
                    <a:pt x="7362130" y="723900"/>
                    <a:pt x="7354722" y="712787"/>
                  </a:cubicBezTo>
                  <a:cubicBezTo>
                    <a:pt x="7351018" y="701675"/>
                    <a:pt x="7354722" y="690562"/>
                    <a:pt x="7362130" y="694266"/>
                  </a:cubicBezTo>
                  <a:close/>
                  <a:moveTo>
                    <a:pt x="6638952" y="694266"/>
                  </a:moveTo>
                  <a:cubicBezTo>
                    <a:pt x="6646457" y="694266"/>
                    <a:pt x="6657714" y="701675"/>
                    <a:pt x="6661466" y="712787"/>
                  </a:cubicBezTo>
                  <a:cubicBezTo>
                    <a:pt x="6665218" y="723900"/>
                    <a:pt x="6661466" y="735012"/>
                    <a:pt x="6650209" y="735012"/>
                  </a:cubicBezTo>
                  <a:cubicBezTo>
                    <a:pt x="6642705" y="731308"/>
                    <a:pt x="6631448" y="723900"/>
                    <a:pt x="6627696" y="712787"/>
                  </a:cubicBezTo>
                  <a:cubicBezTo>
                    <a:pt x="6623943" y="701675"/>
                    <a:pt x="6627696" y="690562"/>
                    <a:pt x="6638952" y="694266"/>
                  </a:cubicBezTo>
                  <a:close/>
                  <a:moveTo>
                    <a:pt x="8714416" y="693737"/>
                  </a:moveTo>
                  <a:cubicBezTo>
                    <a:pt x="8725926" y="697574"/>
                    <a:pt x="8737435" y="709083"/>
                    <a:pt x="8745108" y="720593"/>
                  </a:cubicBezTo>
                  <a:cubicBezTo>
                    <a:pt x="8752781" y="732102"/>
                    <a:pt x="8752781" y="739775"/>
                    <a:pt x="8745108" y="739775"/>
                  </a:cubicBezTo>
                  <a:cubicBezTo>
                    <a:pt x="8737435" y="735939"/>
                    <a:pt x="8722089" y="728266"/>
                    <a:pt x="8714416" y="712920"/>
                  </a:cubicBezTo>
                  <a:cubicBezTo>
                    <a:pt x="8706743" y="701410"/>
                    <a:pt x="8706743" y="693737"/>
                    <a:pt x="8714416" y="693737"/>
                  </a:cubicBezTo>
                  <a:close/>
                  <a:moveTo>
                    <a:pt x="7900690" y="693737"/>
                  </a:moveTo>
                  <a:cubicBezTo>
                    <a:pt x="7908364" y="693737"/>
                    <a:pt x="7923710" y="704994"/>
                    <a:pt x="7927546" y="716251"/>
                  </a:cubicBezTo>
                  <a:cubicBezTo>
                    <a:pt x="7935219" y="727508"/>
                    <a:pt x="7935219" y="735012"/>
                    <a:pt x="7923710" y="735012"/>
                  </a:cubicBezTo>
                  <a:cubicBezTo>
                    <a:pt x="7916036" y="735012"/>
                    <a:pt x="7900690" y="723755"/>
                    <a:pt x="7896854" y="712498"/>
                  </a:cubicBezTo>
                  <a:cubicBezTo>
                    <a:pt x="7889181" y="701242"/>
                    <a:pt x="7889181" y="693737"/>
                    <a:pt x="7900690" y="693737"/>
                  </a:cubicBezTo>
                  <a:close/>
                  <a:moveTo>
                    <a:pt x="2396569" y="693737"/>
                  </a:moveTo>
                  <a:cubicBezTo>
                    <a:pt x="2403977" y="693737"/>
                    <a:pt x="2407680" y="701242"/>
                    <a:pt x="2400270" y="712498"/>
                  </a:cubicBezTo>
                  <a:cubicBezTo>
                    <a:pt x="2396569" y="723755"/>
                    <a:pt x="2385458" y="735012"/>
                    <a:pt x="2374348" y="735012"/>
                  </a:cubicBezTo>
                  <a:cubicBezTo>
                    <a:pt x="2366938" y="735012"/>
                    <a:pt x="2363233" y="727508"/>
                    <a:pt x="2370644" y="716251"/>
                  </a:cubicBezTo>
                  <a:cubicBezTo>
                    <a:pt x="2374348" y="704994"/>
                    <a:pt x="2385458" y="693737"/>
                    <a:pt x="2396569" y="693737"/>
                  </a:cubicBezTo>
                  <a:close/>
                  <a:moveTo>
                    <a:pt x="1963164" y="693737"/>
                  </a:moveTo>
                  <a:cubicBezTo>
                    <a:pt x="1974277" y="693737"/>
                    <a:pt x="1974277" y="701410"/>
                    <a:pt x="1966869" y="712920"/>
                  </a:cubicBezTo>
                  <a:cubicBezTo>
                    <a:pt x="1963164" y="724429"/>
                    <a:pt x="1948347" y="735939"/>
                    <a:pt x="1940939" y="735939"/>
                  </a:cubicBezTo>
                  <a:cubicBezTo>
                    <a:pt x="1933530" y="739775"/>
                    <a:pt x="1929826" y="728266"/>
                    <a:pt x="1937234" y="716756"/>
                  </a:cubicBezTo>
                  <a:cubicBezTo>
                    <a:pt x="1944643" y="705247"/>
                    <a:pt x="1955756" y="697574"/>
                    <a:pt x="1963164" y="693737"/>
                  </a:cubicBezTo>
                  <a:close/>
                  <a:moveTo>
                    <a:pt x="8314875" y="690562"/>
                  </a:moveTo>
                  <a:cubicBezTo>
                    <a:pt x="8322446" y="694266"/>
                    <a:pt x="8337589" y="701675"/>
                    <a:pt x="8345160" y="716491"/>
                  </a:cubicBezTo>
                  <a:cubicBezTo>
                    <a:pt x="8352731" y="727604"/>
                    <a:pt x="8348945" y="735012"/>
                    <a:pt x="8341374" y="735012"/>
                  </a:cubicBezTo>
                  <a:cubicBezTo>
                    <a:pt x="8333803" y="731308"/>
                    <a:pt x="8318660" y="720195"/>
                    <a:pt x="8311089" y="709083"/>
                  </a:cubicBezTo>
                  <a:cubicBezTo>
                    <a:pt x="8303518" y="697970"/>
                    <a:pt x="8307304" y="690562"/>
                    <a:pt x="8314875" y="690562"/>
                  </a:cubicBezTo>
                  <a:close/>
                  <a:moveTo>
                    <a:pt x="6582139" y="690562"/>
                  </a:moveTo>
                  <a:cubicBezTo>
                    <a:pt x="6593649" y="690562"/>
                    <a:pt x="6605158" y="698067"/>
                    <a:pt x="6608995" y="709323"/>
                  </a:cubicBezTo>
                  <a:cubicBezTo>
                    <a:pt x="6612831" y="720580"/>
                    <a:pt x="6605158" y="731837"/>
                    <a:pt x="6597485" y="731837"/>
                  </a:cubicBezTo>
                  <a:cubicBezTo>
                    <a:pt x="6585976" y="728085"/>
                    <a:pt x="6574466" y="720580"/>
                    <a:pt x="6570630" y="709323"/>
                  </a:cubicBezTo>
                  <a:cubicBezTo>
                    <a:pt x="6566793" y="698067"/>
                    <a:pt x="6574466" y="690562"/>
                    <a:pt x="6582139" y="690562"/>
                  </a:cubicBezTo>
                  <a:close/>
                  <a:moveTo>
                    <a:pt x="2950096" y="690562"/>
                  </a:moveTo>
                  <a:cubicBezTo>
                    <a:pt x="2961209" y="690562"/>
                    <a:pt x="2964913" y="697970"/>
                    <a:pt x="2957505" y="709083"/>
                  </a:cubicBezTo>
                  <a:cubicBezTo>
                    <a:pt x="2953800" y="720195"/>
                    <a:pt x="2942688" y="731308"/>
                    <a:pt x="2935280" y="731308"/>
                  </a:cubicBezTo>
                  <a:cubicBezTo>
                    <a:pt x="2924168" y="735012"/>
                    <a:pt x="2920464" y="723900"/>
                    <a:pt x="2924168" y="712787"/>
                  </a:cubicBezTo>
                  <a:cubicBezTo>
                    <a:pt x="2931576" y="701675"/>
                    <a:pt x="2942688" y="694266"/>
                    <a:pt x="2950096" y="690562"/>
                  </a:cubicBezTo>
                  <a:close/>
                  <a:moveTo>
                    <a:pt x="8666526" y="687387"/>
                  </a:moveTo>
                  <a:cubicBezTo>
                    <a:pt x="8677639" y="691091"/>
                    <a:pt x="8688751" y="702204"/>
                    <a:pt x="8696160" y="713316"/>
                  </a:cubicBezTo>
                  <a:cubicBezTo>
                    <a:pt x="8703568" y="724429"/>
                    <a:pt x="8703568" y="731837"/>
                    <a:pt x="8696160" y="731837"/>
                  </a:cubicBezTo>
                  <a:cubicBezTo>
                    <a:pt x="8688751" y="728133"/>
                    <a:pt x="8673935" y="717020"/>
                    <a:pt x="8666526" y="705908"/>
                  </a:cubicBezTo>
                  <a:cubicBezTo>
                    <a:pt x="8659118" y="694795"/>
                    <a:pt x="8659118" y="687387"/>
                    <a:pt x="8666526" y="687387"/>
                  </a:cubicBezTo>
                  <a:close/>
                  <a:moveTo>
                    <a:pt x="7848302" y="687387"/>
                  </a:moveTo>
                  <a:cubicBezTo>
                    <a:pt x="7859812" y="691091"/>
                    <a:pt x="7871322" y="698500"/>
                    <a:pt x="7878994" y="709612"/>
                  </a:cubicBezTo>
                  <a:cubicBezTo>
                    <a:pt x="7882831" y="720725"/>
                    <a:pt x="7882831" y="731837"/>
                    <a:pt x="7871322" y="728133"/>
                  </a:cubicBezTo>
                  <a:cubicBezTo>
                    <a:pt x="7863648" y="728133"/>
                    <a:pt x="7852139" y="717020"/>
                    <a:pt x="7844466" y="705908"/>
                  </a:cubicBezTo>
                  <a:cubicBezTo>
                    <a:pt x="7836793" y="694795"/>
                    <a:pt x="7840630" y="687387"/>
                    <a:pt x="7848302" y="687387"/>
                  </a:cubicBezTo>
                  <a:close/>
                  <a:moveTo>
                    <a:pt x="7309744" y="687387"/>
                  </a:moveTo>
                  <a:cubicBezTo>
                    <a:pt x="7320856" y="687387"/>
                    <a:pt x="7331968" y="698644"/>
                    <a:pt x="7335673" y="709901"/>
                  </a:cubicBezTo>
                  <a:cubicBezTo>
                    <a:pt x="7343081" y="721158"/>
                    <a:pt x="7339377" y="728662"/>
                    <a:pt x="7328264" y="728662"/>
                  </a:cubicBezTo>
                  <a:cubicBezTo>
                    <a:pt x="7320856" y="728662"/>
                    <a:pt x="7309744" y="717405"/>
                    <a:pt x="7302335" y="706148"/>
                  </a:cubicBezTo>
                  <a:cubicBezTo>
                    <a:pt x="7298631" y="694892"/>
                    <a:pt x="7302335" y="687387"/>
                    <a:pt x="7309744" y="687387"/>
                  </a:cubicBezTo>
                  <a:close/>
                  <a:moveTo>
                    <a:pt x="6529414" y="687387"/>
                  </a:moveTo>
                  <a:cubicBezTo>
                    <a:pt x="6536919" y="687387"/>
                    <a:pt x="6548176" y="694892"/>
                    <a:pt x="6551928" y="706148"/>
                  </a:cubicBezTo>
                  <a:cubicBezTo>
                    <a:pt x="6555680" y="717405"/>
                    <a:pt x="6551928" y="728662"/>
                    <a:pt x="6540671" y="728662"/>
                  </a:cubicBezTo>
                  <a:cubicBezTo>
                    <a:pt x="6533167" y="724910"/>
                    <a:pt x="6521910" y="717405"/>
                    <a:pt x="6518158" y="706148"/>
                  </a:cubicBezTo>
                  <a:cubicBezTo>
                    <a:pt x="6514405" y="694892"/>
                    <a:pt x="6518158" y="687387"/>
                    <a:pt x="6529414" y="687387"/>
                  </a:cubicBezTo>
                  <a:close/>
                  <a:moveTo>
                    <a:pt x="2448955" y="687387"/>
                  </a:moveTo>
                  <a:cubicBezTo>
                    <a:pt x="2456363" y="687387"/>
                    <a:pt x="2460066" y="694795"/>
                    <a:pt x="2452658" y="705908"/>
                  </a:cubicBezTo>
                  <a:cubicBezTo>
                    <a:pt x="2448955" y="717020"/>
                    <a:pt x="2437841" y="728133"/>
                    <a:pt x="2426731" y="728133"/>
                  </a:cubicBezTo>
                  <a:cubicBezTo>
                    <a:pt x="2419324" y="731837"/>
                    <a:pt x="2415618" y="720725"/>
                    <a:pt x="2423027" y="709612"/>
                  </a:cubicBezTo>
                  <a:cubicBezTo>
                    <a:pt x="2426731" y="698500"/>
                    <a:pt x="2437841" y="691091"/>
                    <a:pt x="2448955" y="687387"/>
                  </a:cubicBezTo>
                  <a:close/>
                  <a:moveTo>
                    <a:pt x="2015550" y="687387"/>
                  </a:moveTo>
                  <a:cubicBezTo>
                    <a:pt x="2022958" y="687387"/>
                    <a:pt x="2026662" y="694795"/>
                    <a:pt x="2019254" y="705908"/>
                  </a:cubicBezTo>
                  <a:cubicBezTo>
                    <a:pt x="2011847" y="717020"/>
                    <a:pt x="2000735" y="728133"/>
                    <a:pt x="1993326" y="728133"/>
                  </a:cubicBezTo>
                  <a:cubicBezTo>
                    <a:pt x="1982215" y="731837"/>
                    <a:pt x="1982215" y="720725"/>
                    <a:pt x="1989622" y="709612"/>
                  </a:cubicBezTo>
                  <a:cubicBezTo>
                    <a:pt x="1993326" y="698500"/>
                    <a:pt x="2008143" y="691091"/>
                    <a:pt x="2015550" y="687387"/>
                  </a:cubicBezTo>
                  <a:close/>
                  <a:moveTo>
                    <a:pt x="7799090" y="683153"/>
                  </a:moveTo>
                  <a:cubicBezTo>
                    <a:pt x="7806764" y="683153"/>
                    <a:pt x="7818273" y="694266"/>
                    <a:pt x="7825946" y="705378"/>
                  </a:cubicBezTo>
                  <a:cubicBezTo>
                    <a:pt x="7833619" y="716491"/>
                    <a:pt x="7829782" y="723899"/>
                    <a:pt x="7822110" y="723899"/>
                  </a:cubicBezTo>
                  <a:cubicBezTo>
                    <a:pt x="7810600" y="720195"/>
                    <a:pt x="7799090" y="712787"/>
                    <a:pt x="7791418" y="701674"/>
                  </a:cubicBezTo>
                  <a:cubicBezTo>
                    <a:pt x="7787581" y="686857"/>
                    <a:pt x="7787581" y="679449"/>
                    <a:pt x="7799090" y="683153"/>
                  </a:cubicBezTo>
                  <a:close/>
                  <a:moveTo>
                    <a:pt x="2502532" y="683153"/>
                  </a:moveTo>
                  <a:cubicBezTo>
                    <a:pt x="2510205" y="679449"/>
                    <a:pt x="2514044" y="690562"/>
                    <a:pt x="2506372" y="701674"/>
                  </a:cubicBezTo>
                  <a:cubicBezTo>
                    <a:pt x="2502532" y="712787"/>
                    <a:pt x="2491023" y="720195"/>
                    <a:pt x="2479513" y="723899"/>
                  </a:cubicBezTo>
                  <a:cubicBezTo>
                    <a:pt x="2471838" y="723899"/>
                    <a:pt x="2468005" y="716491"/>
                    <a:pt x="2475678" y="705378"/>
                  </a:cubicBezTo>
                  <a:cubicBezTo>
                    <a:pt x="2479513" y="694266"/>
                    <a:pt x="2491023" y="683153"/>
                    <a:pt x="2502532" y="683153"/>
                  </a:cubicBezTo>
                  <a:close/>
                  <a:moveTo>
                    <a:pt x="8267006" y="682624"/>
                  </a:moveTo>
                  <a:cubicBezTo>
                    <a:pt x="8274414" y="686461"/>
                    <a:pt x="8289230" y="697970"/>
                    <a:pt x="8292935" y="709480"/>
                  </a:cubicBezTo>
                  <a:cubicBezTo>
                    <a:pt x="8300343" y="720989"/>
                    <a:pt x="8300343" y="728662"/>
                    <a:pt x="8292935" y="728662"/>
                  </a:cubicBezTo>
                  <a:cubicBezTo>
                    <a:pt x="8281822" y="724826"/>
                    <a:pt x="8270710" y="713316"/>
                    <a:pt x="8263301" y="701807"/>
                  </a:cubicBezTo>
                  <a:cubicBezTo>
                    <a:pt x="8255893" y="690297"/>
                    <a:pt x="8259597" y="682624"/>
                    <a:pt x="8267006" y="682624"/>
                  </a:cubicBezTo>
                  <a:close/>
                  <a:moveTo>
                    <a:pt x="7257500" y="682624"/>
                  </a:moveTo>
                  <a:cubicBezTo>
                    <a:pt x="7265004" y="682624"/>
                    <a:pt x="7280013" y="693881"/>
                    <a:pt x="7283766" y="705138"/>
                  </a:cubicBezTo>
                  <a:cubicBezTo>
                    <a:pt x="7287518" y="716395"/>
                    <a:pt x="7287518" y="723899"/>
                    <a:pt x="7276261" y="723899"/>
                  </a:cubicBezTo>
                  <a:cubicBezTo>
                    <a:pt x="7268757" y="720147"/>
                    <a:pt x="7257500" y="712642"/>
                    <a:pt x="7249995" y="701385"/>
                  </a:cubicBezTo>
                  <a:cubicBezTo>
                    <a:pt x="7246243" y="690129"/>
                    <a:pt x="7249995" y="682624"/>
                    <a:pt x="7257500" y="682624"/>
                  </a:cubicBezTo>
                  <a:close/>
                  <a:moveTo>
                    <a:pt x="6473852" y="682624"/>
                  </a:moveTo>
                  <a:cubicBezTo>
                    <a:pt x="6485109" y="682624"/>
                    <a:pt x="6492614" y="693881"/>
                    <a:pt x="6496366" y="705138"/>
                  </a:cubicBezTo>
                  <a:cubicBezTo>
                    <a:pt x="6500118" y="716395"/>
                    <a:pt x="6496366" y="723899"/>
                    <a:pt x="6488861" y="723899"/>
                  </a:cubicBezTo>
                  <a:cubicBezTo>
                    <a:pt x="6477605" y="723899"/>
                    <a:pt x="6466348" y="712642"/>
                    <a:pt x="6462596" y="701385"/>
                  </a:cubicBezTo>
                  <a:cubicBezTo>
                    <a:pt x="6458843" y="690129"/>
                    <a:pt x="6466348" y="682624"/>
                    <a:pt x="6473852" y="682624"/>
                  </a:cubicBezTo>
                  <a:close/>
                  <a:moveTo>
                    <a:pt x="8617313" y="679449"/>
                  </a:moveTo>
                  <a:cubicBezTo>
                    <a:pt x="8628426" y="683153"/>
                    <a:pt x="8639538" y="690562"/>
                    <a:pt x="8646947" y="701674"/>
                  </a:cubicBezTo>
                  <a:cubicBezTo>
                    <a:pt x="8654355" y="716491"/>
                    <a:pt x="8654355" y="723899"/>
                    <a:pt x="8646947" y="720195"/>
                  </a:cubicBezTo>
                  <a:cubicBezTo>
                    <a:pt x="8639538" y="720195"/>
                    <a:pt x="8624722" y="709082"/>
                    <a:pt x="8617313" y="697970"/>
                  </a:cubicBezTo>
                  <a:cubicBezTo>
                    <a:pt x="8609905" y="686857"/>
                    <a:pt x="8609905" y="679449"/>
                    <a:pt x="8617313" y="679449"/>
                  </a:cubicBezTo>
                  <a:close/>
                  <a:moveTo>
                    <a:pt x="6419877" y="679449"/>
                  </a:moveTo>
                  <a:cubicBezTo>
                    <a:pt x="6427382" y="679449"/>
                    <a:pt x="6438639" y="690706"/>
                    <a:pt x="6442391" y="701963"/>
                  </a:cubicBezTo>
                  <a:cubicBezTo>
                    <a:pt x="6446143" y="713220"/>
                    <a:pt x="6438639" y="720724"/>
                    <a:pt x="6431134" y="720724"/>
                  </a:cubicBezTo>
                  <a:cubicBezTo>
                    <a:pt x="6419877" y="720724"/>
                    <a:pt x="6408621" y="709467"/>
                    <a:pt x="6408621" y="698210"/>
                  </a:cubicBezTo>
                  <a:cubicBezTo>
                    <a:pt x="6404868" y="686954"/>
                    <a:pt x="6408621" y="679449"/>
                    <a:pt x="6419877" y="679449"/>
                  </a:cubicBezTo>
                  <a:close/>
                  <a:moveTo>
                    <a:pt x="8217792" y="674687"/>
                  </a:moveTo>
                  <a:cubicBezTo>
                    <a:pt x="8225201" y="678524"/>
                    <a:pt x="8236313" y="690033"/>
                    <a:pt x="8243722" y="701543"/>
                  </a:cubicBezTo>
                  <a:cubicBezTo>
                    <a:pt x="8251130" y="713052"/>
                    <a:pt x="8251130" y="720725"/>
                    <a:pt x="8240018" y="720725"/>
                  </a:cubicBezTo>
                  <a:cubicBezTo>
                    <a:pt x="8232609" y="716889"/>
                    <a:pt x="8221497" y="709216"/>
                    <a:pt x="8214088" y="693870"/>
                  </a:cubicBezTo>
                  <a:cubicBezTo>
                    <a:pt x="8206680" y="682360"/>
                    <a:pt x="8206680" y="674687"/>
                    <a:pt x="8217792" y="674687"/>
                  </a:cubicBezTo>
                  <a:close/>
                  <a:moveTo>
                    <a:pt x="7746702" y="674687"/>
                  </a:moveTo>
                  <a:cubicBezTo>
                    <a:pt x="7754376" y="674687"/>
                    <a:pt x="7769722" y="686377"/>
                    <a:pt x="7773558" y="698067"/>
                  </a:cubicBezTo>
                  <a:cubicBezTo>
                    <a:pt x="7781231" y="709757"/>
                    <a:pt x="7777394" y="717550"/>
                    <a:pt x="7769722" y="717550"/>
                  </a:cubicBezTo>
                  <a:cubicBezTo>
                    <a:pt x="7762048" y="717550"/>
                    <a:pt x="7746702" y="705860"/>
                    <a:pt x="7742866" y="694170"/>
                  </a:cubicBezTo>
                  <a:cubicBezTo>
                    <a:pt x="7735193" y="682480"/>
                    <a:pt x="7739030" y="674687"/>
                    <a:pt x="7746702" y="674687"/>
                  </a:cubicBezTo>
                  <a:close/>
                  <a:moveTo>
                    <a:pt x="7203525" y="674687"/>
                  </a:moveTo>
                  <a:cubicBezTo>
                    <a:pt x="7211030" y="678524"/>
                    <a:pt x="7226038" y="686197"/>
                    <a:pt x="7229791" y="697706"/>
                  </a:cubicBezTo>
                  <a:cubicBezTo>
                    <a:pt x="7233543" y="709216"/>
                    <a:pt x="7229791" y="720725"/>
                    <a:pt x="7222286" y="716889"/>
                  </a:cubicBezTo>
                  <a:cubicBezTo>
                    <a:pt x="7214782" y="716889"/>
                    <a:pt x="7199773" y="705379"/>
                    <a:pt x="7196021" y="693870"/>
                  </a:cubicBezTo>
                  <a:cubicBezTo>
                    <a:pt x="7192268" y="682360"/>
                    <a:pt x="7196021" y="674687"/>
                    <a:pt x="7203525" y="674687"/>
                  </a:cubicBezTo>
                  <a:close/>
                  <a:moveTo>
                    <a:pt x="6364314" y="674687"/>
                  </a:moveTo>
                  <a:cubicBezTo>
                    <a:pt x="6371819" y="674687"/>
                    <a:pt x="6383076" y="686377"/>
                    <a:pt x="6386828" y="698067"/>
                  </a:cubicBezTo>
                  <a:cubicBezTo>
                    <a:pt x="6390580" y="709757"/>
                    <a:pt x="6386828" y="717550"/>
                    <a:pt x="6375571" y="717550"/>
                  </a:cubicBezTo>
                  <a:cubicBezTo>
                    <a:pt x="6368067" y="717550"/>
                    <a:pt x="6356810" y="705860"/>
                    <a:pt x="6353058" y="694170"/>
                  </a:cubicBezTo>
                  <a:cubicBezTo>
                    <a:pt x="6349305" y="682480"/>
                    <a:pt x="6353058" y="674687"/>
                    <a:pt x="6364314" y="674687"/>
                  </a:cubicBezTo>
                  <a:close/>
                  <a:moveTo>
                    <a:pt x="2554919" y="674687"/>
                  </a:moveTo>
                  <a:cubicBezTo>
                    <a:pt x="2562594" y="674687"/>
                    <a:pt x="2566431" y="682480"/>
                    <a:pt x="2558756" y="694170"/>
                  </a:cubicBezTo>
                  <a:cubicBezTo>
                    <a:pt x="2554919" y="705860"/>
                    <a:pt x="2543409" y="717550"/>
                    <a:pt x="2531899" y="717550"/>
                  </a:cubicBezTo>
                  <a:cubicBezTo>
                    <a:pt x="2524227" y="717550"/>
                    <a:pt x="2520391" y="709757"/>
                    <a:pt x="2528063" y="698067"/>
                  </a:cubicBezTo>
                  <a:cubicBezTo>
                    <a:pt x="2531899" y="686377"/>
                    <a:pt x="2543409" y="674687"/>
                    <a:pt x="2554919" y="674687"/>
                  </a:cubicBezTo>
                  <a:close/>
                  <a:moveTo>
                    <a:pt x="8164876" y="672041"/>
                  </a:moveTo>
                  <a:cubicBezTo>
                    <a:pt x="8175989" y="672041"/>
                    <a:pt x="8187101" y="683154"/>
                    <a:pt x="8194510" y="694266"/>
                  </a:cubicBezTo>
                  <a:cubicBezTo>
                    <a:pt x="8201918" y="705379"/>
                    <a:pt x="8198214" y="712787"/>
                    <a:pt x="8190806" y="712787"/>
                  </a:cubicBezTo>
                  <a:cubicBezTo>
                    <a:pt x="8183397" y="709083"/>
                    <a:pt x="8168580" y="701675"/>
                    <a:pt x="8161172" y="690562"/>
                  </a:cubicBezTo>
                  <a:cubicBezTo>
                    <a:pt x="8157468" y="675745"/>
                    <a:pt x="8157468" y="668337"/>
                    <a:pt x="8164876" y="672041"/>
                  </a:cubicBezTo>
                  <a:close/>
                  <a:moveTo>
                    <a:pt x="8571806" y="671512"/>
                  </a:moveTo>
                  <a:cubicBezTo>
                    <a:pt x="8579214" y="671512"/>
                    <a:pt x="8590326" y="683022"/>
                    <a:pt x="8597735" y="694531"/>
                  </a:cubicBezTo>
                  <a:cubicBezTo>
                    <a:pt x="8605143" y="706041"/>
                    <a:pt x="8605143" y="717550"/>
                    <a:pt x="8597735" y="713714"/>
                  </a:cubicBezTo>
                  <a:cubicBezTo>
                    <a:pt x="8590326" y="713714"/>
                    <a:pt x="8575510" y="702204"/>
                    <a:pt x="8568101" y="690695"/>
                  </a:cubicBezTo>
                  <a:cubicBezTo>
                    <a:pt x="8560693" y="679185"/>
                    <a:pt x="8560693" y="671512"/>
                    <a:pt x="8571806" y="671512"/>
                  </a:cubicBezTo>
                  <a:close/>
                  <a:moveTo>
                    <a:pt x="7151138" y="671512"/>
                  </a:moveTo>
                  <a:cubicBezTo>
                    <a:pt x="7158643" y="671512"/>
                    <a:pt x="7169899" y="682769"/>
                    <a:pt x="7177404" y="694026"/>
                  </a:cubicBezTo>
                  <a:cubicBezTo>
                    <a:pt x="7181156" y="705283"/>
                    <a:pt x="7177404" y="712787"/>
                    <a:pt x="7169899" y="712787"/>
                  </a:cubicBezTo>
                  <a:cubicBezTo>
                    <a:pt x="7158643" y="712787"/>
                    <a:pt x="7147386" y="701530"/>
                    <a:pt x="7143634" y="690273"/>
                  </a:cubicBezTo>
                  <a:cubicBezTo>
                    <a:pt x="7139881" y="679017"/>
                    <a:pt x="7139881" y="671512"/>
                    <a:pt x="7151138" y="671512"/>
                  </a:cubicBezTo>
                  <a:close/>
                  <a:moveTo>
                    <a:pt x="6307164" y="671512"/>
                  </a:moveTo>
                  <a:cubicBezTo>
                    <a:pt x="6318421" y="675264"/>
                    <a:pt x="6329678" y="682769"/>
                    <a:pt x="6329678" y="694026"/>
                  </a:cubicBezTo>
                  <a:cubicBezTo>
                    <a:pt x="6333430" y="705283"/>
                    <a:pt x="6329678" y="712787"/>
                    <a:pt x="6318421" y="712787"/>
                  </a:cubicBezTo>
                  <a:cubicBezTo>
                    <a:pt x="6310917" y="712787"/>
                    <a:pt x="6299660" y="705283"/>
                    <a:pt x="6295908" y="694026"/>
                  </a:cubicBezTo>
                  <a:cubicBezTo>
                    <a:pt x="6292155" y="682769"/>
                    <a:pt x="6299660" y="671512"/>
                    <a:pt x="6307164" y="671512"/>
                  </a:cubicBezTo>
                  <a:close/>
                  <a:moveTo>
                    <a:pt x="6254777" y="671512"/>
                  </a:moveTo>
                  <a:cubicBezTo>
                    <a:pt x="6262282" y="671512"/>
                    <a:pt x="6273539" y="679017"/>
                    <a:pt x="6277291" y="690273"/>
                  </a:cubicBezTo>
                  <a:cubicBezTo>
                    <a:pt x="6281043" y="701530"/>
                    <a:pt x="6273539" y="712787"/>
                    <a:pt x="6266034" y="709035"/>
                  </a:cubicBezTo>
                  <a:cubicBezTo>
                    <a:pt x="6254777" y="709035"/>
                    <a:pt x="6243521" y="701530"/>
                    <a:pt x="6243521" y="690273"/>
                  </a:cubicBezTo>
                  <a:cubicBezTo>
                    <a:pt x="6239768" y="679017"/>
                    <a:pt x="6243521" y="671512"/>
                    <a:pt x="6254777" y="671512"/>
                  </a:cubicBezTo>
                  <a:close/>
                  <a:moveTo>
                    <a:pt x="2117147" y="671512"/>
                  </a:moveTo>
                  <a:cubicBezTo>
                    <a:pt x="2128259" y="671512"/>
                    <a:pt x="2128259" y="679185"/>
                    <a:pt x="2120851" y="690695"/>
                  </a:cubicBezTo>
                  <a:cubicBezTo>
                    <a:pt x="2117147" y="702204"/>
                    <a:pt x="2102330" y="713714"/>
                    <a:pt x="2094921" y="713714"/>
                  </a:cubicBezTo>
                  <a:cubicBezTo>
                    <a:pt x="2087514" y="717550"/>
                    <a:pt x="2083809" y="706041"/>
                    <a:pt x="2091218" y="694531"/>
                  </a:cubicBezTo>
                  <a:cubicBezTo>
                    <a:pt x="2098627" y="683022"/>
                    <a:pt x="2109738" y="675349"/>
                    <a:pt x="2117147" y="671512"/>
                  </a:cubicBezTo>
                  <a:close/>
                  <a:moveTo>
                    <a:pt x="7693918" y="668337"/>
                  </a:moveTo>
                  <a:cubicBezTo>
                    <a:pt x="7705031" y="668337"/>
                    <a:pt x="7716144" y="679594"/>
                    <a:pt x="7723552" y="690851"/>
                  </a:cubicBezTo>
                  <a:cubicBezTo>
                    <a:pt x="7727256" y="702108"/>
                    <a:pt x="7727256" y="709612"/>
                    <a:pt x="7716144" y="709612"/>
                  </a:cubicBezTo>
                  <a:cubicBezTo>
                    <a:pt x="7708735" y="709612"/>
                    <a:pt x="7697623" y="698355"/>
                    <a:pt x="7690214" y="687098"/>
                  </a:cubicBezTo>
                  <a:cubicBezTo>
                    <a:pt x="7682806" y="675842"/>
                    <a:pt x="7686510" y="668337"/>
                    <a:pt x="7693918" y="668337"/>
                  </a:cubicBezTo>
                  <a:close/>
                  <a:moveTo>
                    <a:pt x="7098077" y="668337"/>
                  </a:moveTo>
                  <a:cubicBezTo>
                    <a:pt x="7105750" y="668337"/>
                    <a:pt x="7117260" y="679594"/>
                    <a:pt x="7124933" y="690851"/>
                  </a:cubicBezTo>
                  <a:cubicBezTo>
                    <a:pt x="7128769" y="702108"/>
                    <a:pt x="7124933" y="709612"/>
                    <a:pt x="7117260" y="709612"/>
                  </a:cubicBezTo>
                  <a:cubicBezTo>
                    <a:pt x="7105750" y="709612"/>
                    <a:pt x="7094241" y="698355"/>
                    <a:pt x="7090404" y="687098"/>
                  </a:cubicBezTo>
                  <a:cubicBezTo>
                    <a:pt x="7082731" y="675842"/>
                    <a:pt x="7086568" y="668337"/>
                    <a:pt x="7098077" y="668337"/>
                  </a:cubicBezTo>
                  <a:close/>
                  <a:moveTo>
                    <a:pt x="6197627" y="668337"/>
                  </a:moveTo>
                  <a:cubicBezTo>
                    <a:pt x="6208884" y="668337"/>
                    <a:pt x="6216389" y="679594"/>
                    <a:pt x="6220141" y="690851"/>
                  </a:cubicBezTo>
                  <a:cubicBezTo>
                    <a:pt x="6223893" y="702108"/>
                    <a:pt x="6220141" y="709612"/>
                    <a:pt x="6208884" y="709612"/>
                  </a:cubicBezTo>
                  <a:cubicBezTo>
                    <a:pt x="6197627" y="709612"/>
                    <a:pt x="6190123" y="698355"/>
                    <a:pt x="6186371" y="687098"/>
                  </a:cubicBezTo>
                  <a:cubicBezTo>
                    <a:pt x="6182618" y="675842"/>
                    <a:pt x="6190123" y="668337"/>
                    <a:pt x="6197627" y="668337"/>
                  </a:cubicBezTo>
                  <a:close/>
                  <a:moveTo>
                    <a:pt x="2607303" y="668337"/>
                  </a:moveTo>
                  <a:cubicBezTo>
                    <a:pt x="2614975" y="668337"/>
                    <a:pt x="2618811" y="675842"/>
                    <a:pt x="2611137" y="687098"/>
                  </a:cubicBezTo>
                  <a:cubicBezTo>
                    <a:pt x="2607303" y="698355"/>
                    <a:pt x="2595794" y="709612"/>
                    <a:pt x="2584287" y="709612"/>
                  </a:cubicBezTo>
                  <a:cubicBezTo>
                    <a:pt x="2576618" y="709612"/>
                    <a:pt x="2572781" y="702108"/>
                    <a:pt x="2580453" y="690851"/>
                  </a:cubicBezTo>
                  <a:cubicBezTo>
                    <a:pt x="2584287" y="679594"/>
                    <a:pt x="2595794" y="672089"/>
                    <a:pt x="2607303" y="668337"/>
                  </a:cubicBezTo>
                  <a:close/>
                  <a:moveTo>
                    <a:pt x="8116192" y="664103"/>
                  </a:moveTo>
                  <a:cubicBezTo>
                    <a:pt x="8123601" y="664103"/>
                    <a:pt x="8138418" y="675216"/>
                    <a:pt x="8145826" y="686328"/>
                  </a:cubicBezTo>
                  <a:cubicBezTo>
                    <a:pt x="8149530" y="697441"/>
                    <a:pt x="8149530" y="704849"/>
                    <a:pt x="8142122" y="704849"/>
                  </a:cubicBezTo>
                  <a:cubicBezTo>
                    <a:pt x="8131009" y="701145"/>
                    <a:pt x="8119897" y="693737"/>
                    <a:pt x="8112488" y="682624"/>
                  </a:cubicBezTo>
                  <a:cubicBezTo>
                    <a:pt x="8105080" y="671512"/>
                    <a:pt x="8108784" y="660399"/>
                    <a:pt x="8116192" y="664103"/>
                  </a:cubicBezTo>
                  <a:close/>
                  <a:moveTo>
                    <a:pt x="7644850" y="664103"/>
                  </a:moveTo>
                  <a:cubicBezTo>
                    <a:pt x="7652354" y="664103"/>
                    <a:pt x="7663611" y="675216"/>
                    <a:pt x="7671116" y="686328"/>
                  </a:cubicBezTo>
                  <a:cubicBezTo>
                    <a:pt x="7674868" y="697441"/>
                    <a:pt x="7674868" y="704849"/>
                    <a:pt x="7663611" y="704849"/>
                  </a:cubicBezTo>
                  <a:cubicBezTo>
                    <a:pt x="7656107" y="701145"/>
                    <a:pt x="7644850" y="693737"/>
                    <a:pt x="7637345" y="682624"/>
                  </a:cubicBezTo>
                  <a:cubicBezTo>
                    <a:pt x="7633593" y="671512"/>
                    <a:pt x="7633593" y="660399"/>
                    <a:pt x="7644850" y="664103"/>
                  </a:cubicBezTo>
                  <a:close/>
                  <a:moveTo>
                    <a:pt x="7045689" y="664103"/>
                  </a:moveTo>
                  <a:cubicBezTo>
                    <a:pt x="7053362" y="664103"/>
                    <a:pt x="7064872" y="671512"/>
                    <a:pt x="7068708" y="682624"/>
                  </a:cubicBezTo>
                  <a:cubicBezTo>
                    <a:pt x="7076381" y="693737"/>
                    <a:pt x="7072545" y="704849"/>
                    <a:pt x="7061035" y="701145"/>
                  </a:cubicBezTo>
                  <a:cubicBezTo>
                    <a:pt x="7053362" y="701145"/>
                    <a:pt x="7041853" y="693737"/>
                    <a:pt x="7034180" y="682624"/>
                  </a:cubicBezTo>
                  <a:cubicBezTo>
                    <a:pt x="7030343" y="671512"/>
                    <a:pt x="7034180" y="660399"/>
                    <a:pt x="7045689" y="664103"/>
                  </a:cubicBezTo>
                  <a:close/>
                  <a:moveTo>
                    <a:pt x="6088320" y="664103"/>
                  </a:moveTo>
                  <a:cubicBezTo>
                    <a:pt x="6095940" y="664103"/>
                    <a:pt x="6107370" y="671512"/>
                    <a:pt x="6111180" y="682624"/>
                  </a:cubicBezTo>
                  <a:cubicBezTo>
                    <a:pt x="6111180" y="693737"/>
                    <a:pt x="6107370" y="704849"/>
                    <a:pt x="6095940" y="701145"/>
                  </a:cubicBezTo>
                  <a:cubicBezTo>
                    <a:pt x="6088320" y="701145"/>
                    <a:pt x="6076890" y="693737"/>
                    <a:pt x="6076890" y="682624"/>
                  </a:cubicBezTo>
                  <a:cubicBezTo>
                    <a:pt x="6073080" y="671512"/>
                    <a:pt x="6076890" y="660399"/>
                    <a:pt x="6088320" y="664103"/>
                  </a:cubicBezTo>
                  <a:close/>
                  <a:moveTo>
                    <a:pt x="2660090" y="664103"/>
                  </a:moveTo>
                  <a:cubicBezTo>
                    <a:pt x="2667497" y="660399"/>
                    <a:pt x="2671202" y="671512"/>
                    <a:pt x="2667497" y="682624"/>
                  </a:cubicBezTo>
                  <a:cubicBezTo>
                    <a:pt x="2660090" y="693737"/>
                    <a:pt x="2648977" y="701145"/>
                    <a:pt x="2641568" y="704849"/>
                  </a:cubicBezTo>
                  <a:cubicBezTo>
                    <a:pt x="2630455" y="704849"/>
                    <a:pt x="2626751" y="697441"/>
                    <a:pt x="2634159" y="686328"/>
                  </a:cubicBezTo>
                  <a:cubicBezTo>
                    <a:pt x="2637865" y="675216"/>
                    <a:pt x="2648977" y="664103"/>
                    <a:pt x="2660090" y="664103"/>
                  </a:cubicBezTo>
                  <a:close/>
                  <a:moveTo>
                    <a:pt x="8522990" y="663574"/>
                  </a:moveTo>
                  <a:cubicBezTo>
                    <a:pt x="8530662" y="663574"/>
                    <a:pt x="8542172" y="675084"/>
                    <a:pt x="8549845" y="686593"/>
                  </a:cubicBezTo>
                  <a:cubicBezTo>
                    <a:pt x="8557518" y="698103"/>
                    <a:pt x="8557518" y="709612"/>
                    <a:pt x="8549845" y="705776"/>
                  </a:cubicBezTo>
                  <a:cubicBezTo>
                    <a:pt x="8542172" y="705776"/>
                    <a:pt x="8526826" y="694266"/>
                    <a:pt x="8519153" y="682757"/>
                  </a:cubicBezTo>
                  <a:cubicBezTo>
                    <a:pt x="8511480" y="671247"/>
                    <a:pt x="8511480" y="663574"/>
                    <a:pt x="8522990" y="663574"/>
                  </a:cubicBezTo>
                  <a:close/>
                  <a:moveTo>
                    <a:pt x="6142064" y="663574"/>
                  </a:moveTo>
                  <a:cubicBezTo>
                    <a:pt x="6153321" y="663574"/>
                    <a:pt x="6164578" y="674831"/>
                    <a:pt x="6164578" y="686088"/>
                  </a:cubicBezTo>
                  <a:cubicBezTo>
                    <a:pt x="6168330" y="697345"/>
                    <a:pt x="6164578" y="704849"/>
                    <a:pt x="6153321" y="704849"/>
                  </a:cubicBezTo>
                  <a:cubicBezTo>
                    <a:pt x="6145817" y="704849"/>
                    <a:pt x="6134560" y="693592"/>
                    <a:pt x="6130808" y="682335"/>
                  </a:cubicBezTo>
                  <a:cubicBezTo>
                    <a:pt x="6127055" y="671079"/>
                    <a:pt x="6134560" y="663574"/>
                    <a:pt x="6142064" y="663574"/>
                  </a:cubicBezTo>
                  <a:close/>
                  <a:moveTo>
                    <a:pt x="2170725" y="663574"/>
                  </a:moveTo>
                  <a:cubicBezTo>
                    <a:pt x="2178399" y="663574"/>
                    <a:pt x="2182234" y="671247"/>
                    <a:pt x="2174562" y="682757"/>
                  </a:cubicBezTo>
                  <a:cubicBezTo>
                    <a:pt x="2170725" y="694266"/>
                    <a:pt x="2155378" y="705776"/>
                    <a:pt x="2147705" y="705776"/>
                  </a:cubicBezTo>
                  <a:cubicBezTo>
                    <a:pt x="2136196" y="709612"/>
                    <a:pt x="2136196" y="698103"/>
                    <a:pt x="2143870" y="686593"/>
                  </a:cubicBezTo>
                  <a:cubicBezTo>
                    <a:pt x="2147705" y="675084"/>
                    <a:pt x="2163053" y="667411"/>
                    <a:pt x="2170725" y="663574"/>
                  </a:cubicBezTo>
                  <a:close/>
                  <a:moveTo>
                    <a:pt x="6032527" y="660399"/>
                  </a:moveTo>
                  <a:cubicBezTo>
                    <a:pt x="6043784" y="660399"/>
                    <a:pt x="6051289" y="671656"/>
                    <a:pt x="6055041" y="682913"/>
                  </a:cubicBezTo>
                  <a:cubicBezTo>
                    <a:pt x="6058793" y="694170"/>
                    <a:pt x="6051289" y="701674"/>
                    <a:pt x="6043784" y="701674"/>
                  </a:cubicBezTo>
                  <a:cubicBezTo>
                    <a:pt x="6032527" y="701674"/>
                    <a:pt x="6021271" y="690417"/>
                    <a:pt x="6021271" y="679160"/>
                  </a:cubicBezTo>
                  <a:cubicBezTo>
                    <a:pt x="6017518" y="667904"/>
                    <a:pt x="6025023" y="660399"/>
                    <a:pt x="6032527" y="660399"/>
                  </a:cubicBezTo>
                  <a:close/>
                  <a:moveTo>
                    <a:pt x="8473778" y="655637"/>
                  </a:moveTo>
                  <a:cubicBezTo>
                    <a:pt x="8481450" y="655637"/>
                    <a:pt x="8492960" y="667327"/>
                    <a:pt x="8500633" y="679017"/>
                  </a:cubicBezTo>
                  <a:cubicBezTo>
                    <a:pt x="8508306" y="690707"/>
                    <a:pt x="8508306" y="698500"/>
                    <a:pt x="8500633" y="698500"/>
                  </a:cubicBezTo>
                  <a:cubicBezTo>
                    <a:pt x="8489124" y="698500"/>
                    <a:pt x="8477614" y="686810"/>
                    <a:pt x="8469941" y="675120"/>
                  </a:cubicBezTo>
                  <a:cubicBezTo>
                    <a:pt x="8462268" y="663430"/>
                    <a:pt x="8462268" y="655637"/>
                    <a:pt x="8473778" y="655637"/>
                  </a:cubicBezTo>
                  <a:close/>
                  <a:moveTo>
                    <a:pt x="8066980" y="655637"/>
                  </a:moveTo>
                  <a:cubicBezTo>
                    <a:pt x="8074389" y="655637"/>
                    <a:pt x="8085501" y="667327"/>
                    <a:pt x="8092910" y="679017"/>
                  </a:cubicBezTo>
                  <a:cubicBezTo>
                    <a:pt x="8100318" y="690707"/>
                    <a:pt x="8100318" y="698500"/>
                    <a:pt x="8089206" y="698500"/>
                  </a:cubicBezTo>
                  <a:cubicBezTo>
                    <a:pt x="8081797" y="698500"/>
                    <a:pt x="8070685" y="686810"/>
                    <a:pt x="8063276" y="675120"/>
                  </a:cubicBezTo>
                  <a:cubicBezTo>
                    <a:pt x="8055868" y="663430"/>
                    <a:pt x="8055868" y="655637"/>
                    <a:pt x="8066980" y="655637"/>
                  </a:cubicBezTo>
                  <a:close/>
                  <a:moveTo>
                    <a:pt x="7592318" y="655637"/>
                  </a:moveTo>
                  <a:cubicBezTo>
                    <a:pt x="7599727" y="655637"/>
                    <a:pt x="7610839" y="667327"/>
                    <a:pt x="7618248" y="679017"/>
                  </a:cubicBezTo>
                  <a:cubicBezTo>
                    <a:pt x="7625656" y="690707"/>
                    <a:pt x="7621952" y="698500"/>
                    <a:pt x="7614544" y="698500"/>
                  </a:cubicBezTo>
                  <a:cubicBezTo>
                    <a:pt x="7603431" y="698500"/>
                    <a:pt x="7592318" y="686810"/>
                    <a:pt x="7584910" y="675120"/>
                  </a:cubicBezTo>
                  <a:cubicBezTo>
                    <a:pt x="7581206" y="663430"/>
                    <a:pt x="7581206" y="655637"/>
                    <a:pt x="7592318" y="655637"/>
                  </a:cubicBezTo>
                  <a:close/>
                  <a:moveTo>
                    <a:pt x="6989213" y="655637"/>
                  </a:moveTo>
                  <a:cubicBezTo>
                    <a:pt x="7000470" y="659534"/>
                    <a:pt x="7011727" y="667327"/>
                    <a:pt x="7015479" y="679017"/>
                  </a:cubicBezTo>
                  <a:cubicBezTo>
                    <a:pt x="7019231" y="690707"/>
                    <a:pt x="7015479" y="698500"/>
                    <a:pt x="7007974" y="698500"/>
                  </a:cubicBezTo>
                  <a:cubicBezTo>
                    <a:pt x="7000470" y="698500"/>
                    <a:pt x="6989213" y="686810"/>
                    <a:pt x="6981709" y="675120"/>
                  </a:cubicBezTo>
                  <a:cubicBezTo>
                    <a:pt x="6977956" y="663430"/>
                    <a:pt x="6981709" y="655637"/>
                    <a:pt x="6989213" y="655637"/>
                  </a:cubicBezTo>
                  <a:close/>
                  <a:moveTo>
                    <a:pt x="5975377" y="655637"/>
                  </a:moveTo>
                  <a:cubicBezTo>
                    <a:pt x="5986634" y="659534"/>
                    <a:pt x="5997891" y="667327"/>
                    <a:pt x="5997891" y="679017"/>
                  </a:cubicBezTo>
                  <a:cubicBezTo>
                    <a:pt x="6001643" y="690707"/>
                    <a:pt x="5994139" y="698500"/>
                    <a:pt x="5986634" y="698500"/>
                  </a:cubicBezTo>
                  <a:cubicBezTo>
                    <a:pt x="5975377" y="698500"/>
                    <a:pt x="5967873" y="690707"/>
                    <a:pt x="5964121" y="679017"/>
                  </a:cubicBezTo>
                  <a:cubicBezTo>
                    <a:pt x="5960368" y="667327"/>
                    <a:pt x="5967873" y="655637"/>
                    <a:pt x="5975377" y="655637"/>
                  </a:cubicBezTo>
                  <a:close/>
                  <a:moveTo>
                    <a:pt x="5923220" y="655637"/>
                  </a:moveTo>
                  <a:cubicBezTo>
                    <a:pt x="5930840" y="655637"/>
                    <a:pt x="5942270" y="663430"/>
                    <a:pt x="5946080" y="675120"/>
                  </a:cubicBezTo>
                  <a:cubicBezTo>
                    <a:pt x="5946080" y="686810"/>
                    <a:pt x="5942270" y="698500"/>
                    <a:pt x="5930840" y="698500"/>
                  </a:cubicBezTo>
                  <a:cubicBezTo>
                    <a:pt x="5919410" y="698500"/>
                    <a:pt x="5911790" y="686810"/>
                    <a:pt x="5907980" y="675120"/>
                  </a:cubicBezTo>
                  <a:cubicBezTo>
                    <a:pt x="5907980" y="663430"/>
                    <a:pt x="5911790" y="655637"/>
                    <a:pt x="5923220" y="655637"/>
                  </a:cubicBezTo>
                  <a:close/>
                  <a:moveTo>
                    <a:pt x="2712477" y="655637"/>
                  </a:moveTo>
                  <a:cubicBezTo>
                    <a:pt x="2719885" y="655637"/>
                    <a:pt x="2723589" y="663430"/>
                    <a:pt x="2719885" y="675120"/>
                  </a:cubicBezTo>
                  <a:cubicBezTo>
                    <a:pt x="2712477" y="686810"/>
                    <a:pt x="2701365" y="698500"/>
                    <a:pt x="2693957" y="698500"/>
                  </a:cubicBezTo>
                  <a:cubicBezTo>
                    <a:pt x="2682843" y="698500"/>
                    <a:pt x="2679138" y="690707"/>
                    <a:pt x="2686548" y="679017"/>
                  </a:cubicBezTo>
                  <a:cubicBezTo>
                    <a:pt x="2690253" y="667327"/>
                    <a:pt x="2701365" y="655637"/>
                    <a:pt x="2712477" y="655637"/>
                  </a:cubicBezTo>
                  <a:close/>
                  <a:moveTo>
                    <a:pt x="5756880" y="653039"/>
                  </a:moveTo>
                  <a:cubicBezTo>
                    <a:pt x="5764384" y="653039"/>
                    <a:pt x="5775641" y="660544"/>
                    <a:pt x="5775641" y="671801"/>
                  </a:cubicBezTo>
                  <a:cubicBezTo>
                    <a:pt x="5779393" y="683058"/>
                    <a:pt x="5771889" y="690562"/>
                    <a:pt x="5760632" y="690562"/>
                  </a:cubicBezTo>
                  <a:cubicBezTo>
                    <a:pt x="5753127" y="690562"/>
                    <a:pt x="5741871" y="683058"/>
                    <a:pt x="5741871" y="671801"/>
                  </a:cubicBezTo>
                  <a:cubicBezTo>
                    <a:pt x="5738118" y="660544"/>
                    <a:pt x="5745623" y="649287"/>
                    <a:pt x="5756880" y="653039"/>
                  </a:cubicBezTo>
                  <a:close/>
                  <a:moveTo>
                    <a:pt x="2272324" y="652991"/>
                  </a:moveTo>
                  <a:cubicBezTo>
                    <a:pt x="2283833" y="649287"/>
                    <a:pt x="2283833" y="656695"/>
                    <a:pt x="2279997" y="667808"/>
                  </a:cubicBezTo>
                  <a:cubicBezTo>
                    <a:pt x="2272324" y="678920"/>
                    <a:pt x="2260812" y="690033"/>
                    <a:pt x="2249305" y="693737"/>
                  </a:cubicBezTo>
                  <a:cubicBezTo>
                    <a:pt x="2241633" y="693737"/>
                    <a:pt x="2237796" y="686329"/>
                    <a:pt x="2245470" y="675216"/>
                  </a:cubicBezTo>
                  <a:cubicBezTo>
                    <a:pt x="2253141" y="664104"/>
                    <a:pt x="2264650" y="652991"/>
                    <a:pt x="2272324" y="652991"/>
                  </a:cubicBezTo>
                  <a:close/>
                  <a:moveTo>
                    <a:pt x="6936825" y="652462"/>
                  </a:moveTo>
                  <a:cubicBezTo>
                    <a:pt x="6948082" y="652462"/>
                    <a:pt x="6959339" y="663719"/>
                    <a:pt x="6963091" y="674976"/>
                  </a:cubicBezTo>
                  <a:cubicBezTo>
                    <a:pt x="6966843" y="686233"/>
                    <a:pt x="6963091" y="693737"/>
                    <a:pt x="6955586" y="693737"/>
                  </a:cubicBezTo>
                  <a:cubicBezTo>
                    <a:pt x="6944330" y="693737"/>
                    <a:pt x="6933073" y="682480"/>
                    <a:pt x="6929321" y="671223"/>
                  </a:cubicBezTo>
                  <a:cubicBezTo>
                    <a:pt x="6925568" y="659967"/>
                    <a:pt x="6929321" y="652462"/>
                    <a:pt x="6936825" y="652462"/>
                  </a:cubicBezTo>
                  <a:close/>
                  <a:moveTo>
                    <a:pt x="5866070" y="652462"/>
                  </a:moveTo>
                  <a:cubicBezTo>
                    <a:pt x="5877500" y="652462"/>
                    <a:pt x="5885120" y="663719"/>
                    <a:pt x="5888930" y="674976"/>
                  </a:cubicBezTo>
                  <a:cubicBezTo>
                    <a:pt x="5888930" y="686233"/>
                    <a:pt x="5885120" y="693737"/>
                    <a:pt x="5873690" y="693737"/>
                  </a:cubicBezTo>
                  <a:cubicBezTo>
                    <a:pt x="5866070" y="693737"/>
                    <a:pt x="5854640" y="686233"/>
                    <a:pt x="5850830" y="674976"/>
                  </a:cubicBezTo>
                  <a:cubicBezTo>
                    <a:pt x="5850830" y="663719"/>
                    <a:pt x="5858450" y="652462"/>
                    <a:pt x="5866070" y="652462"/>
                  </a:cubicBezTo>
                  <a:close/>
                  <a:moveTo>
                    <a:pt x="5810277" y="652462"/>
                  </a:moveTo>
                  <a:cubicBezTo>
                    <a:pt x="5821534" y="652462"/>
                    <a:pt x="5829039" y="659967"/>
                    <a:pt x="5832791" y="671223"/>
                  </a:cubicBezTo>
                  <a:cubicBezTo>
                    <a:pt x="5836543" y="682480"/>
                    <a:pt x="5829039" y="693737"/>
                    <a:pt x="5817782" y="693737"/>
                  </a:cubicBezTo>
                  <a:cubicBezTo>
                    <a:pt x="5810277" y="693737"/>
                    <a:pt x="5799021" y="682480"/>
                    <a:pt x="5799021" y="671223"/>
                  </a:cubicBezTo>
                  <a:cubicBezTo>
                    <a:pt x="5795268" y="659967"/>
                    <a:pt x="5802773" y="652462"/>
                    <a:pt x="5810277" y="652462"/>
                  </a:cubicBezTo>
                  <a:close/>
                  <a:moveTo>
                    <a:pt x="8420728" y="649287"/>
                  </a:moveTo>
                  <a:cubicBezTo>
                    <a:pt x="8432238" y="649287"/>
                    <a:pt x="8443747" y="660544"/>
                    <a:pt x="8451420" y="671801"/>
                  </a:cubicBezTo>
                  <a:cubicBezTo>
                    <a:pt x="8459093" y="683058"/>
                    <a:pt x="8459093" y="690562"/>
                    <a:pt x="8451420" y="690562"/>
                  </a:cubicBezTo>
                  <a:cubicBezTo>
                    <a:pt x="8439910" y="690562"/>
                    <a:pt x="8428401" y="679305"/>
                    <a:pt x="8420728" y="668048"/>
                  </a:cubicBezTo>
                  <a:cubicBezTo>
                    <a:pt x="8413055" y="656792"/>
                    <a:pt x="8413055" y="649287"/>
                    <a:pt x="8420728" y="649287"/>
                  </a:cubicBezTo>
                  <a:close/>
                  <a:moveTo>
                    <a:pt x="8014470" y="649287"/>
                  </a:moveTo>
                  <a:cubicBezTo>
                    <a:pt x="8025461" y="649287"/>
                    <a:pt x="8036451" y="660544"/>
                    <a:pt x="8043778" y="671801"/>
                  </a:cubicBezTo>
                  <a:cubicBezTo>
                    <a:pt x="8051105" y="683058"/>
                    <a:pt x="8047442" y="690562"/>
                    <a:pt x="8040115" y="690562"/>
                  </a:cubicBezTo>
                  <a:cubicBezTo>
                    <a:pt x="8029124" y="690562"/>
                    <a:pt x="8018134" y="679305"/>
                    <a:pt x="8010807" y="668048"/>
                  </a:cubicBezTo>
                  <a:cubicBezTo>
                    <a:pt x="8003480" y="656792"/>
                    <a:pt x="8007143" y="649287"/>
                    <a:pt x="8014470" y="649287"/>
                  </a:cubicBezTo>
                  <a:close/>
                  <a:moveTo>
                    <a:pt x="7539930" y="649287"/>
                  </a:moveTo>
                  <a:cubicBezTo>
                    <a:pt x="7547339" y="652991"/>
                    <a:pt x="7562156" y="660400"/>
                    <a:pt x="7565860" y="671512"/>
                  </a:cubicBezTo>
                  <a:cubicBezTo>
                    <a:pt x="7573268" y="682625"/>
                    <a:pt x="7569564" y="693737"/>
                    <a:pt x="7562156" y="690033"/>
                  </a:cubicBezTo>
                  <a:cubicBezTo>
                    <a:pt x="7551043" y="690033"/>
                    <a:pt x="7539930" y="678920"/>
                    <a:pt x="7536226" y="667808"/>
                  </a:cubicBezTo>
                  <a:cubicBezTo>
                    <a:pt x="7528818" y="656695"/>
                    <a:pt x="7532522" y="649287"/>
                    <a:pt x="7539930" y="649287"/>
                  </a:cubicBezTo>
                  <a:close/>
                  <a:moveTo>
                    <a:pt x="6884438" y="649287"/>
                  </a:moveTo>
                  <a:cubicBezTo>
                    <a:pt x="6895695" y="649287"/>
                    <a:pt x="6903199" y="660544"/>
                    <a:pt x="6910704" y="671801"/>
                  </a:cubicBezTo>
                  <a:cubicBezTo>
                    <a:pt x="6914456" y="683058"/>
                    <a:pt x="6910704" y="690562"/>
                    <a:pt x="6899447" y="690562"/>
                  </a:cubicBezTo>
                  <a:cubicBezTo>
                    <a:pt x="6891943" y="690562"/>
                    <a:pt x="6880686" y="679305"/>
                    <a:pt x="6876934" y="668048"/>
                  </a:cubicBezTo>
                  <a:cubicBezTo>
                    <a:pt x="6873181" y="656792"/>
                    <a:pt x="6876934" y="649287"/>
                    <a:pt x="6884438" y="649287"/>
                  </a:cubicBezTo>
                  <a:close/>
                  <a:moveTo>
                    <a:pt x="5700970" y="649287"/>
                  </a:moveTo>
                  <a:cubicBezTo>
                    <a:pt x="5708590" y="649287"/>
                    <a:pt x="5720020" y="660544"/>
                    <a:pt x="5720020" y="671801"/>
                  </a:cubicBezTo>
                  <a:cubicBezTo>
                    <a:pt x="5723830" y="683058"/>
                    <a:pt x="5716210" y="690562"/>
                    <a:pt x="5708590" y="690562"/>
                  </a:cubicBezTo>
                  <a:cubicBezTo>
                    <a:pt x="5697160" y="690562"/>
                    <a:pt x="5689540" y="679305"/>
                    <a:pt x="5685730" y="668048"/>
                  </a:cubicBezTo>
                  <a:cubicBezTo>
                    <a:pt x="5685730" y="656792"/>
                    <a:pt x="5689540" y="649287"/>
                    <a:pt x="5700970" y="649287"/>
                  </a:cubicBezTo>
                  <a:close/>
                  <a:moveTo>
                    <a:pt x="5643820" y="649287"/>
                  </a:moveTo>
                  <a:cubicBezTo>
                    <a:pt x="5655250" y="649287"/>
                    <a:pt x="5662870" y="656792"/>
                    <a:pt x="5666680" y="668048"/>
                  </a:cubicBezTo>
                  <a:cubicBezTo>
                    <a:pt x="5666680" y="679305"/>
                    <a:pt x="5659060" y="690562"/>
                    <a:pt x="5651440" y="690562"/>
                  </a:cubicBezTo>
                  <a:cubicBezTo>
                    <a:pt x="5640010" y="686810"/>
                    <a:pt x="5632390" y="679305"/>
                    <a:pt x="5628580" y="668048"/>
                  </a:cubicBezTo>
                  <a:cubicBezTo>
                    <a:pt x="5628580" y="656792"/>
                    <a:pt x="5636200" y="649287"/>
                    <a:pt x="5643820" y="649287"/>
                  </a:cubicBezTo>
                  <a:close/>
                  <a:moveTo>
                    <a:pt x="4698941" y="649287"/>
                  </a:moveTo>
                  <a:cubicBezTo>
                    <a:pt x="4706561" y="649287"/>
                    <a:pt x="4714181" y="656907"/>
                    <a:pt x="4714181" y="668337"/>
                  </a:cubicBezTo>
                  <a:cubicBezTo>
                    <a:pt x="4714181" y="679767"/>
                    <a:pt x="4706561" y="687387"/>
                    <a:pt x="4695131" y="687387"/>
                  </a:cubicBezTo>
                  <a:cubicBezTo>
                    <a:pt x="4683701" y="687387"/>
                    <a:pt x="4676081" y="679767"/>
                    <a:pt x="4679891" y="668337"/>
                  </a:cubicBezTo>
                  <a:cubicBezTo>
                    <a:pt x="4679891" y="656907"/>
                    <a:pt x="4687511" y="649287"/>
                    <a:pt x="4698941" y="649287"/>
                  </a:cubicBezTo>
                  <a:close/>
                  <a:moveTo>
                    <a:pt x="4641791" y="649287"/>
                  </a:moveTo>
                  <a:cubicBezTo>
                    <a:pt x="4649411" y="649287"/>
                    <a:pt x="4657031" y="656792"/>
                    <a:pt x="4657031" y="668048"/>
                  </a:cubicBezTo>
                  <a:cubicBezTo>
                    <a:pt x="4657031" y="679305"/>
                    <a:pt x="4649411" y="690562"/>
                    <a:pt x="4637981" y="690562"/>
                  </a:cubicBezTo>
                  <a:cubicBezTo>
                    <a:pt x="4626551" y="690562"/>
                    <a:pt x="4618931" y="679305"/>
                    <a:pt x="4622741" y="668048"/>
                  </a:cubicBezTo>
                  <a:cubicBezTo>
                    <a:pt x="4622741" y="656792"/>
                    <a:pt x="4630361" y="649287"/>
                    <a:pt x="4641791" y="649287"/>
                  </a:cubicBezTo>
                  <a:close/>
                  <a:moveTo>
                    <a:pt x="2324711" y="645186"/>
                  </a:moveTo>
                  <a:cubicBezTo>
                    <a:pt x="2332384" y="641349"/>
                    <a:pt x="2336220" y="652859"/>
                    <a:pt x="2328548" y="664368"/>
                  </a:cubicBezTo>
                  <a:cubicBezTo>
                    <a:pt x="2324711" y="675878"/>
                    <a:pt x="2313201" y="683551"/>
                    <a:pt x="2301692" y="687387"/>
                  </a:cubicBezTo>
                  <a:cubicBezTo>
                    <a:pt x="2294021" y="687387"/>
                    <a:pt x="2290183" y="679714"/>
                    <a:pt x="2297857" y="668205"/>
                  </a:cubicBezTo>
                  <a:cubicBezTo>
                    <a:pt x="2301692" y="656695"/>
                    <a:pt x="2317038" y="645186"/>
                    <a:pt x="2324711" y="645186"/>
                  </a:cubicBezTo>
                  <a:close/>
                  <a:moveTo>
                    <a:pt x="7486352" y="644524"/>
                  </a:moveTo>
                  <a:cubicBezTo>
                    <a:pt x="7497862" y="644524"/>
                    <a:pt x="7509372" y="656214"/>
                    <a:pt x="7513208" y="667904"/>
                  </a:cubicBezTo>
                  <a:cubicBezTo>
                    <a:pt x="7520881" y="679594"/>
                    <a:pt x="7517044" y="687387"/>
                    <a:pt x="7509372" y="687387"/>
                  </a:cubicBezTo>
                  <a:cubicBezTo>
                    <a:pt x="7497862" y="687387"/>
                    <a:pt x="7486352" y="675697"/>
                    <a:pt x="7482516" y="664007"/>
                  </a:cubicBezTo>
                  <a:cubicBezTo>
                    <a:pt x="7474843" y="652317"/>
                    <a:pt x="7478680" y="644524"/>
                    <a:pt x="7486352" y="644524"/>
                  </a:cubicBezTo>
                  <a:close/>
                  <a:moveTo>
                    <a:pt x="6830848" y="644524"/>
                  </a:moveTo>
                  <a:cubicBezTo>
                    <a:pt x="6838256" y="644524"/>
                    <a:pt x="6849369" y="656214"/>
                    <a:pt x="6853073" y="667904"/>
                  </a:cubicBezTo>
                  <a:cubicBezTo>
                    <a:pt x="6860481" y="679594"/>
                    <a:pt x="6856777" y="687387"/>
                    <a:pt x="6845665" y="687387"/>
                  </a:cubicBezTo>
                  <a:cubicBezTo>
                    <a:pt x="6838256" y="687387"/>
                    <a:pt x="6827144" y="675697"/>
                    <a:pt x="6819735" y="664007"/>
                  </a:cubicBezTo>
                  <a:cubicBezTo>
                    <a:pt x="6816031" y="652317"/>
                    <a:pt x="6819735" y="644524"/>
                    <a:pt x="6830848" y="644524"/>
                  </a:cubicBezTo>
                  <a:close/>
                  <a:moveTo>
                    <a:pt x="5587623" y="644524"/>
                  </a:moveTo>
                  <a:cubicBezTo>
                    <a:pt x="5598577" y="648421"/>
                    <a:pt x="5605880" y="656214"/>
                    <a:pt x="5609531" y="667904"/>
                  </a:cubicBezTo>
                  <a:cubicBezTo>
                    <a:pt x="5609531" y="679594"/>
                    <a:pt x="5602229" y="687387"/>
                    <a:pt x="5594926" y="687387"/>
                  </a:cubicBezTo>
                  <a:cubicBezTo>
                    <a:pt x="5583972" y="687387"/>
                    <a:pt x="5576670" y="679594"/>
                    <a:pt x="5573018" y="667904"/>
                  </a:cubicBezTo>
                  <a:cubicBezTo>
                    <a:pt x="5573018" y="656214"/>
                    <a:pt x="5580321" y="644524"/>
                    <a:pt x="5587623" y="644524"/>
                  </a:cubicBezTo>
                  <a:close/>
                  <a:moveTo>
                    <a:pt x="5534918" y="644524"/>
                  </a:moveTo>
                  <a:cubicBezTo>
                    <a:pt x="5542538" y="644524"/>
                    <a:pt x="5553968" y="656214"/>
                    <a:pt x="5553968" y="667904"/>
                  </a:cubicBezTo>
                  <a:cubicBezTo>
                    <a:pt x="5553968" y="679594"/>
                    <a:pt x="5550158" y="687387"/>
                    <a:pt x="5538728" y="687387"/>
                  </a:cubicBezTo>
                  <a:cubicBezTo>
                    <a:pt x="5527298" y="687387"/>
                    <a:pt x="5519678" y="675697"/>
                    <a:pt x="5519678" y="664007"/>
                  </a:cubicBezTo>
                  <a:cubicBezTo>
                    <a:pt x="5515868" y="656214"/>
                    <a:pt x="5523488" y="644524"/>
                    <a:pt x="5534918" y="644524"/>
                  </a:cubicBezTo>
                  <a:close/>
                  <a:moveTo>
                    <a:pt x="5478297" y="644524"/>
                  </a:moveTo>
                  <a:cubicBezTo>
                    <a:pt x="5485706" y="644524"/>
                    <a:pt x="5496818" y="652317"/>
                    <a:pt x="5496818" y="664007"/>
                  </a:cubicBezTo>
                  <a:cubicBezTo>
                    <a:pt x="5496818" y="675697"/>
                    <a:pt x="5493114" y="687387"/>
                    <a:pt x="5482001" y="687387"/>
                  </a:cubicBezTo>
                  <a:cubicBezTo>
                    <a:pt x="5470889" y="687387"/>
                    <a:pt x="5463480" y="675697"/>
                    <a:pt x="5463480" y="664007"/>
                  </a:cubicBezTo>
                  <a:cubicBezTo>
                    <a:pt x="5463480" y="652317"/>
                    <a:pt x="5467184" y="644524"/>
                    <a:pt x="5478297" y="644524"/>
                  </a:cubicBezTo>
                  <a:close/>
                  <a:moveTo>
                    <a:pt x="5421570" y="644524"/>
                  </a:moveTo>
                  <a:cubicBezTo>
                    <a:pt x="5433000" y="644524"/>
                    <a:pt x="5440620" y="652317"/>
                    <a:pt x="5440620" y="664007"/>
                  </a:cubicBezTo>
                  <a:cubicBezTo>
                    <a:pt x="5444430" y="675697"/>
                    <a:pt x="5436810" y="687387"/>
                    <a:pt x="5425380" y="687387"/>
                  </a:cubicBezTo>
                  <a:cubicBezTo>
                    <a:pt x="5417760" y="683490"/>
                    <a:pt x="5406330" y="675697"/>
                    <a:pt x="5406330" y="664007"/>
                  </a:cubicBezTo>
                  <a:cubicBezTo>
                    <a:pt x="5406330" y="652317"/>
                    <a:pt x="5413950" y="644524"/>
                    <a:pt x="5421570" y="644524"/>
                  </a:cubicBezTo>
                  <a:close/>
                  <a:moveTo>
                    <a:pt x="5365373" y="644524"/>
                  </a:moveTo>
                  <a:cubicBezTo>
                    <a:pt x="5376327" y="644524"/>
                    <a:pt x="5383630" y="652144"/>
                    <a:pt x="5383630" y="663574"/>
                  </a:cubicBezTo>
                  <a:cubicBezTo>
                    <a:pt x="5387281" y="675004"/>
                    <a:pt x="5379979" y="682624"/>
                    <a:pt x="5369025" y="682624"/>
                  </a:cubicBezTo>
                  <a:cubicBezTo>
                    <a:pt x="5361722" y="682624"/>
                    <a:pt x="5350768" y="675004"/>
                    <a:pt x="5350768" y="663574"/>
                  </a:cubicBezTo>
                  <a:cubicBezTo>
                    <a:pt x="5350768" y="652144"/>
                    <a:pt x="5358071" y="644524"/>
                    <a:pt x="5365373" y="644524"/>
                  </a:cubicBezTo>
                  <a:close/>
                  <a:moveTo>
                    <a:pt x="4975325" y="644524"/>
                  </a:moveTo>
                  <a:cubicBezTo>
                    <a:pt x="4984531" y="644524"/>
                    <a:pt x="4991994" y="653053"/>
                    <a:pt x="4991994" y="663574"/>
                  </a:cubicBezTo>
                  <a:cubicBezTo>
                    <a:pt x="4991994" y="674095"/>
                    <a:pt x="4984531" y="682624"/>
                    <a:pt x="4975325" y="682624"/>
                  </a:cubicBezTo>
                  <a:cubicBezTo>
                    <a:pt x="4966119" y="682624"/>
                    <a:pt x="4958656" y="674095"/>
                    <a:pt x="4958656" y="663574"/>
                  </a:cubicBezTo>
                  <a:cubicBezTo>
                    <a:pt x="4958656" y="653053"/>
                    <a:pt x="4966119" y="644524"/>
                    <a:pt x="4975325" y="644524"/>
                  </a:cubicBezTo>
                  <a:close/>
                  <a:moveTo>
                    <a:pt x="8371516" y="641349"/>
                  </a:moveTo>
                  <a:cubicBezTo>
                    <a:pt x="8383026" y="641349"/>
                    <a:pt x="8394535" y="652606"/>
                    <a:pt x="8402208" y="663863"/>
                  </a:cubicBezTo>
                  <a:cubicBezTo>
                    <a:pt x="8409881" y="675120"/>
                    <a:pt x="8409881" y="682624"/>
                    <a:pt x="8398372" y="682624"/>
                  </a:cubicBezTo>
                  <a:cubicBezTo>
                    <a:pt x="8390698" y="682624"/>
                    <a:pt x="8379189" y="671367"/>
                    <a:pt x="8371516" y="660110"/>
                  </a:cubicBezTo>
                  <a:cubicBezTo>
                    <a:pt x="8363843" y="648854"/>
                    <a:pt x="8363843" y="641349"/>
                    <a:pt x="8371516" y="641349"/>
                  </a:cubicBezTo>
                  <a:close/>
                  <a:moveTo>
                    <a:pt x="7965380" y="641349"/>
                  </a:moveTo>
                  <a:cubicBezTo>
                    <a:pt x="7972789" y="645186"/>
                    <a:pt x="7987606" y="652859"/>
                    <a:pt x="7991310" y="664368"/>
                  </a:cubicBezTo>
                  <a:cubicBezTo>
                    <a:pt x="7998718" y="675878"/>
                    <a:pt x="7998718" y="687387"/>
                    <a:pt x="7987606" y="683551"/>
                  </a:cubicBezTo>
                  <a:cubicBezTo>
                    <a:pt x="7980197" y="683551"/>
                    <a:pt x="7969085" y="672041"/>
                    <a:pt x="7961676" y="660532"/>
                  </a:cubicBezTo>
                  <a:cubicBezTo>
                    <a:pt x="7954268" y="649022"/>
                    <a:pt x="7957972" y="641349"/>
                    <a:pt x="7965380" y="641349"/>
                  </a:cubicBezTo>
                  <a:close/>
                  <a:moveTo>
                    <a:pt x="6778652" y="641349"/>
                  </a:moveTo>
                  <a:cubicBezTo>
                    <a:pt x="6786157" y="641349"/>
                    <a:pt x="6797414" y="652606"/>
                    <a:pt x="6801166" y="663863"/>
                  </a:cubicBezTo>
                  <a:cubicBezTo>
                    <a:pt x="6804918" y="675120"/>
                    <a:pt x="6801166" y="682624"/>
                    <a:pt x="6793661" y="682624"/>
                  </a:cubicBezTo>
                  <a:cubicBezTo>
                    <a:pt x="6782405" y="678872"/>
                    <a:pt x="6771148" y="671367"/>
                    <a:pt x="6767396" y="660110"/>
                  </a:cubicBezTo>
                  <a:cubicBezTo>
                    <a:pt x="6763643" y="648854"/>
                    <a:pt x="6767396" y="641349"/>
                    <a:pt x="6778652" y="641349"/>
                  </a:cubicBezTo>
                  <a:close/>
                  <a:moveTo>
                    <a:pt x="5312668" y="641349"/>
                  </a:moveTo>
                  <a:cubicBezTo>
                    <a:pt x="5320288" y="641349"/>
                    <a:pt x="5327908" y="652606"/>
                    <a:pt x="5331718" y="663863"/>
                  </a:cubicBezTo>
                  <a:cubicBezTo>
                    <a:pt x="5331718" y="675120"/>
                    <a:pt x="5324098" y="682624"/>
                    <a:pt x="5312668" y="682624"/>
                  </a:cubicBezTo>
                  <a:cubicBezTo>
                    <a:pt x="5305048" y="682624"/>
                    <a:pt x="5293618" y="675120"/>
                    <a:pt x="5293618" y="663863"/>
                  </a:cubicBezTo>
                  <a:cubicBezTo>
                    <a:pt x="5293618" y="652606"/>
                    <a:pt x="5301238" y="641349"/>
                    <a:pt x="5312668" y="641349"/>
                  </a:cubicBezTo>
                  <a:close/>
                  <a:moveTo>
                    <a:pt x="5256313" y="641349"/>
                  </a:moveTo>
                  <a:cubicBezTo>
                    <a:pt x="5263615" y="641349"/>
                    <a:pt x="5274569" y="652606"/>
                    <a:pt x="5274569" y="663863"/>
                  </a:cubicBezTo>
                  <a:cubicBezTo>
                    <a:pt x="5274569" y="675120"/>
                    <a:pt x="5267267" y="682624"/>
                    <a:pt x="5256313" y="682624"/>
                  </a:cubicBezTo>
                  <a:cubicBezTo>
                    <a:pt x="5249010" y="682624"/>
                    <a:pt x="5241708" y="675120"/>
                    <a:pt x="5238056" y="663863"/>
                  </a:cubicBezTo>
                  <a:cubicBezTo>
                    <a:pt x="5238056" y="652606"/>
                    <a:pt x="5245359" y="641349"/>
                    <a:pt x="5256313" y="641349"/>
                  </a:cubicBezTo>
                  <a:close/>
                  <a:moveTo>
                    <a:pt x="5199956" y="641349"/>
                  </a:moveTo>
                  <a:cubicBezTo>
                    <a:pt x="5211386" y="641349"/>
                    <a:pt x="5219006" y="652606"/>
                    <a:pt x="5219006" y="663863"/>
                  </a:cubicBezTo>
                  <a:cubicBezTo>
                    <a:pt x="5219006" y="675120"/>
                    <a:pt x="5211386" y="682624"/>
                    <a:pt x="5199956" y="682624"/>
                  </a:cubicBezTo>
                  <a:cubicBezTo>
                    <a:pt x="5192336" y="682624"/>
                    <a:pt x="5184716" y="675120"/>
                    <a:pt x="5184716" y="663863"/>
                  </a:cubicBezTo>
                  <a:cubicBezTo>
                    <a:pt x="5180906" y="652606"/>
                    <a:pt x="5188526" y="641349"/>
                    <a:pt x="5199956" y="641349"/>
                  </a:cubicBezTo>
                  <a:close/>
                  <a:moveTo>
                    <a:pt x="5143335" y="641349"/>
                  </a:moveTo>
                  <a:cubicBezTo>
                    <a:pt x="5154448" y="641349"/>
                    <a:pt x="5161856" y="652606"/>
                    <a:pt x="5161856" y="663863"/>
                  </a:cubicBezTo>
                  <a:cubicBezTo>
                    <a:pt x="5161856" y="675120"/>
                    <a:pt x="5154448" y="682624"/>
                    <a:pt x="5147039" y="682624"/>
                  </a:cubicBezTo>
                  <a:cubicBezTo>
                    <a:pt x="5135927" y="682624"/>
                    <a:pt x="5128518" y="675120"/>
                    <a:pt x="5128518" y="663863"/>
                  </a:cubicBezTo>
                  <a:cubicBezTo>
                    <a:pt x="5128518" y="652606"/>
                    <a:pt x="5135927" y="641349"/>
                    <a:pt x="5143335" y="641349"/>
                  </a:cubicBezTo>
                  <a:close/>
                  <a:moveTo>
                    <a:pt x="5086185" y="641349"/>
                  </a:moveTo>
                  <a:cubicBezTo>
                    <a:pt x="5097298" y="641349"/>
                    <a:pt x="5104706" y="652606"/>
                    <a:pt x="5104706" y="663863"/>
                  </a:cubicBezTo>
                  <a:cubicBezTo>
                    <a:pt x="5104706" y="675120"/>
                    <a:pt x="5097298" y="682624"/>
                    <a:pt x="5089889" y="682624"/>
                  </a:cubicBezTo>
                  <a:cubicBezTo>
                    <a:pt x="5078777" y="682624"/>
                    <a:pt x="5071368" y="675120"/>
                    <a:pt x="5071368" y="663863"/>
                  </a:cubicBezTo>
                  <a:cubicBezTo>
                    <a:pt x="5071368" y="652606"/>
                    <a:pt x="5078777" y="641349"/>
                    <a:pt x="5086185" y="641349"/>
                  </a:cubicBezTo>
                  <a:close/>
                  <a:moveTo>
                    <a:pt x="5031681" y="641349"/>
                  </a:moveTo>
                  <a:cubicBezTo>
                    <a:pt x="5041326" y="641349"/>
                    <a:pt x="5049144" y="650589"/>
                    <a:pt x="5049144" y="661987"/>
                  </a:cubicBezTo>
                  <a:cubicBezTo>
                    <a:pt x="5049144" y="673385"/>
                    <a:pt x="5041326" y="682625"/>
                    <a:pt x="5031681" y="682625"/>
                  </a:cubicBezTo>
                  <a:cubicBezTo>
                    <a:pt x="5022036" y="682625"/>
                    <a:pt x="5014218" y="673385"/>
                    <a:pt x="5014218" y="661987"/>
                  </a:cubicBezTo>
                  <a:cubicBezTo>
                    <a:pt x="5014218" y="650589"/>
                    <a:pt x="5022036" y="641349"/>
                    <a:pt x="5031681" y="641349"/>
                  </a:cubicBezTo>
                  <a:close/>
                  <a:moveTo>
                    <a:pt x="7433966" y="638174"/>
                  </a:moveTo>
                  <a:cubicBezTo>
                    <a:pt x="7445475" y="641878"/>
                    <a:pt x="7456984" y="649287"/>
                    <a:pt x="7464658" y="660399"/>
                  </a:cubicBezTo>
                  <a:cubicBezTo>
                    <a:pt x="7468494" y="671512"/>
                    <a:pt x="7464658" y="682624"/>
                    <a:pt x="7456984" y="678920"/>
                  </a:cubicBezTo>
                  <a:cubicBezTo>
                    <a:pt x="7449312" y="678920"/>
                    <a:pt x="7433966" y="667807"/>
                    <a:pt x="7430129" y="656695"/>
                  </a:cubicBezTo>
                  <a:cubicBezTo>
                    <a:pt x="7422456" y="645582"/>
                    <a:pt x="7426292" y="638174"/>
                    <a:pt x="7433966" y="638174"/>
                  </a:cubicBezTo>
                  <a:close/>
                  <a:moveTo>
                    <a:pt x="6722513" y="638174"/>
                  </a:moveTo>
                  <a:cubicBezTo>
                    <a:pt x="6733770" y="638174"/>
                    <a:pt x="6745027" y="649431"/>
                    <a:pt x="6748779" y="656935"/>
                  </a:cubicBezTo>
                  <a:cubicBezTo>
                    <a:pt x="6752531" y="668192"/>
                    <a:pt x="6748779" y="679449"/>
                    <a:pt x="6737522" y="679449"/>
                  </a:cubicBezTo>
                  <a:cubicBezTo>
                    <a:pt x="6730018" y="675697"/>
                    <a:pt x="6718761" y="668192"/>
                    <a:pt x="6715009" y="656935"/>
                  </a:cubicBezTo>
                  <a:cubicBezTo>
                    <a:pt x="6711256" y="645679"/>
                    <a:pt x="6715009" y="638174"/>
                    <a:pt x="6722513" y="638174"/>
                  </a:cubicBezTo>
                  <a:close/>
                  <a:moveTo>
                    <a:pt x="3548811" y="638174"/>
                  </a:moveTo>
                  <a:cubicBezTo>
                    <a:pt x="3556315" y="638174"/>
                    <a:pt x="3560068" y="649431"/>
                    <a:pt x="3560068" y="660688"/>
                  </a:cubicBezTo>
                  <a:cubicBezTo>
                    <a:pt x="3556315" y="668192"/>
                    <a:pt x="3545059" y="679449"/>
                    <a:pt x="3533802" y="679449"/>
                  </a:cubicBezTo>
                  <a:cubicBezTo>
                    <a:pt x="3526297" y="679449"/>
                    <a:pt x="3518793" y="671945"/>
                    <a:pt x="3522545" y="660688"/>
                  </a:cubicBezTo>
                  <a:cubicBezTo>
                    <a:pt x="3526297" y="649431"/>
                    <a:pt x="3537554" y="641926"/>
                    <a:pt x="3548811" y="638174"/>
                  </a:cubicBezTo>
                  <a:close/>
                  <a:moveTo>
                    <a:pt x="2871082" y="638174"/>
                  </a:moveTo>
                  <a:cubicBezTo>
                    <a:pt x="2878587" y="638174"/>
                    <a:pt x="2882339" y="645679"/>
                    <a:pt x="2878587" y="656935"/>
                  </a:cubicBezTo>
                  <a:cubicBezTo>
                    <a:pt x="2874834" y="668192"/>
                    <a:pt x="2863577" y="679449"/>
                    <a:pt x="2852321" y="679449"/>
                  </a:cubicBezTo>
                  <a:cubicBezTo>
                    <a:pt x="2844817" y="679449"/>
                    <a:pt x="2841064" y="671945"/>
                    <a:pt x="2844817" y="660688"/>
                  </a:cubicBezTo>
                  <a:cubicBezTo>
                    <a:pt x="2848569" y="649431"/>
                    <a:pt x="2863577" y="641926"/>
                    <a:pt x="2871082" y="638174"/>
                  </a:cubicBezTo>
                  <a:close/>
                  <a:moveTo>
                    <a:pt x="2377497" y="638174"/>
                  </a:moveTo>
                  <a:cubicBezTo>
                    <a:pt x="2384904" y="638174"/>
                    <a:pt x="2388607" y="645679"/>
                    <a:pt x="2381201" y="656935"/>
                  </a:cubicBezTo>
                  <a:cubicBezTo>
                    <a:pt x="2377497" y="668192"/>
                    <a:pt x="2362678" y="679449"/>
                    <a:pt x="2355270" y="679449"/>
                  </a:cubicBezTo>
                  <a:cubicBezTo>
                    <a:pt x="2347861" y="679449"/>
                    <a:pt x="2344156" y="671945"/>
                    <a:pt x="2351565" y="660688"/>
                  </a:cubicBezTo>
                  <a:cubicBezTo>
                    <a:pt x="2355270" y="649431"/>
                    <a:pt x="2366384" y="638174"/>
                    <a:pt x="2377497" y="638174"/>
                  </a:cubicBezTo>
                  <a:close/>
                  <a:moveTo>
                    <a:pt x="7912463" y="637249"/>
                  </a:moveTo>
                  <a:cubicBezTo>
                    <a:pt x="7923576" y="637249"/>
                    <a:pt x="7934688" y="648758"/>
                    <a:pt x="7942097" y="660268"/>
                  </a:cubicBezTo>
                  <a:cubicBezTo>
                    <a:pt x="7949505" y="671777"/>
                    <a:pt x="7945801" y="679450"/>
                    <a:pt x="7938392" y="679450"/>
                  </a:cubicBezTo>
                  <a:cubicBezTo>
                    <a:pt x="7927280" y="675614"/>
                    <a:pt x="7916168" y="664104"/>
                    <a:pt x="7908759" y="652595"/>
                  </a:cubicBezTo>
                  <a:cubicBezTo>
                    <a:pt x="7905055" y="641085"/>
                    <a:pt x="7905055" y="633412"/>
                    <a:pt x="7912463" y="637249"/>
                  </a:cubicBezTo>
                  <a:close/>
                  <a:moveTo>
                    <a:pt x="8323626" y="633412"/>
                  </a:moveTo>
                  <a:cubicBezTo>
                    <a:pt x="8334739" y="633412"/>
                    <a:pt x="8345851" y="644669"/>
                    <a:pt x="8353260" y="655926"/>
                  </a:cubicBezTo>
                  <a:cubicBezTo>
                    <a:pt x="8360668" y="667183"/>
                    <a:pt x="8360668" y="674687"/>
                    <a:pt x="8349556" y="674687"/>
                  </a:cubicBezTo>
                  <a:cubicBezTo>
                    <a:pt x="8342147" y="674687"/>
                    <a:pt x="8331035" y="663430"/>
                    <a:pt x="8323626" y="652173"/>
                  </a:cubicBezTo>
                  <a:cubicBezTo>
                    <a:pt x="8316218" y="640917"/>
                    <a:pt x="8316218" y="633412"/>
                    <a:pt x="8323626" y="633412"/>
                  </a:cubicBezTo>
                  <a:close/>
                  <a:moveTo>
                    <a:pt x="7384500" y="633412"/>
                  </a:moveTo>
                  <a:cubicBezTo>
                    <a:pt x="7392004" y="633412"/>
                    <a:pt x="7403261" y="644669"/>
                    <a:pt x="7410766" y="655926"/>
                  </a:cubicBezTo>
                  <a:cubicBezTo>
                    <a:pt x="7414518" y="667183"/>
                    <a:pt x="7410766" y="674687"/>
                    <a:pt x="7403261" y="674687"/>
                  </a:cubicBezTo>
                  <a:cubicBezTo>
                    <a:pt x="7395757" y="674687"/>
                    <a:pt x="7380748" y="663430"/>
                    <a:pt x="7376995" y="652173"/>
                  </a:cubicBezTo>
                  <a:cubicBezTo>
                    <a:pt x="7373243" y="640917"/>
                    <a:pt x="7373243" y="633412"/>
                    <a:pt x="7384500" y="633412"/>
                  </a:cubicBezTo>
                  <a:close/>
                  <a:moveTo>
                    <a:pt x="6668923" y="633412"/>
                  </a:moveTo>
                  <a:cubicBezTo>
                    <a:pt x="6676331" y="633412"/>
                    <a:pt x="6687444" y="640917"/>
                    <a:pt x="6691148" y="652173"/>
                  </a:cubicBezTo>
                  <a:cubicBezTo>
                    <a:pt x="6698556" y="663430"/>
                    <a:pt x="6691148" y="674687"/>
                    <a:pt x="6683740" y="674687"/>
                  </a:cubicBezTo>
                  <a:cubicBezTo>
                    <a:pt x="6672627" y="670935"/>
                    <a:pt x="6665219" y="663430"/>
                    <a:pt x="6657810" y="652173"/>
                  </a:cubicBezTo>
                  <a:cubicBezTo>
                    <a:pt x="6654106" y="640917"/>
                    <a:pt x="6661515" y="633412"/>
                    <a:pt x="6668923" y="633412"/>
                  </a:cubicBezTo>
                  <a:close/>
                  <a:moveTo>
                    <a:pt x="3602209" y="633412"/>
                  </a:moveTo>
                  <a:cubicBezTo>
                    <a:pt x="3613465" y="633412"/>
                    <a:pt x="3617218" y="640917"/>
                    <a:pt x="3613465" y="652173"/>
                  </a:cubicBezTo>
                  <a:cubicBezTo>
                    <a:pt x="3609713" y="663430"/>
                    <a:pt x="3598456" y="674687"/>
                    <a:pt x="3590952" y="674687"/>
                  </a:cubicBezTo>
                  <a:cubicBezTo>
                    <a:pt x="3579695" y="674687"/>
                    <a:pt x="3575943" y="667183"/>
                    <a:pt x="3579695" y="655926"/>
                  </a:cubicBezTo>
                  <a:cubicBezTo>
                    <a:pt x="3583447" y="644669"/>
                    <a:pt x="3594704" y="637164"/>
                    <a:pt x="3602209" y="633412"/>
                  </a:cubicBezTo>
                  <a:close/>
                  <a:moveTo>
                    <a:pt x="2924144" y="633412"/>
                  </a:moveTo>
                  <a:cubicBezTo>
                    <a:pt x="2935653" y="633412"/>
                    <a:pt x="2939489" y="640917"/>
                    <a:pt x="2931817" y="652173"/>
                  </a:cubicBezTo>
                  <a:cubicBezTo>
                    <a:pt x="2927980" y="663430"/>
                    <a:pt x="2916471" y="670935"/>
                    <a:pt x="2904961" y="674687"/>
                  </a:cubicBezTo>
                  <a:cubicBezTo>
                    <a:pt x="2897289" y="674687"/>
                    <a:pt x="2893452" y="667183"/>
                    <a:pt x="2897289" y="655926"/>
                  </a:cubicBezTo>
                  <a:cubicBezTo>
                    <a:pt x="2904961" y="644669"/>
                    <a:pt x="2916471" y="633412"/>
                    <a:pt x="2924144" y="633412"/>
                  </a:cubicBezTo>
                  <a:close/>
                  <a:moveTo>
                    <a:pt x="6616727" y="630237"/>
                  </a:moveTo>
                  <a:cubicBezTo>
                    <a:pt x="6624232" y="630237"/>
                    <a:pt x="6635489" y="637742"/>
                    <a:pt x="6639241" y="648998"/>
                  </a:cubicBezTo>
                  <a:cubicBezTo>
                    <a:pt x="6642993" y="660255"/>
                    <a:pt x="6639241" y="671512"/>
                    <a:pt x="6631736" y="671512"/>
                  </a:cubicBezTo>
                  <a:cubicBezTo>
                    <a:pt x="6620480" y="667760"/>
                    <a:pt x="6609223" y="660255"/>
                    <a:pt x="6605471" y="648998"/>
                  </a:cubicBezTo>
                  <a:cubicBezTo>
                    <a:pt x="6601718" y="637742"/>
                    <a:pt x="6605471" y="630237"/>
                    <a:pt x="6616727" y="630237"/>
                  </a:cubicBezTo>
                  <a:close/>
                  <a:moveTo>
                    <a:pt x="2429880" y="630237"/>
                  </a:moveTo>
                  <a:cubicBezTo>
                    <a:pt x="2437289" y="630237"/>
                    <a:pt x="2440991" y="637742"/>
                    <a:pt x="2433584" y="648998"/>
                  </a:cubicBezTo>
                  <a:cubicBezTo>
                    <a:pt x="2429880" y="660255"/>
                    <a:pt x="2415063" y="671512"/>
                    <a:pt x="2407654" y="671512"/>
                  </a:cubicBezTo>
                  <a:cubicBezTo>
                    <a:pt x="2400248" y="671512"/>
                    <a:pt x="2396542" y="664008"/>
                    <a:pt x="2400248" y="652751"/>
                  </a:cubicBezTo>
                  <a:cubicBezTo>
                    <a:pt x="2407654" y="641494"/>
                    <a:pt x="2418768" y="630237"/>
                    <a:pt x="2429880" y="630237"/>
                  </a:cubicBezTo>
                  <a:close/>
                  <a:moveTo>
                    <a:pt x="2000841" y="630237"/>
                  </a:moveTo>
                  <a:cubicBezTo>
                    <a:pt x="2012351" y="630237"/>
                    <a:pt x="2012351" y="637742"/>
                    <a:pt x="2004677" y="648998"/>
                  </a:cubicBezTo>
                  <a:cubicBezTo>
                    <a:pt x="2000841" y="660255"/>
                    <a:pt x="1985496" y="671512"/>
                    <a:pt x="1977824" y="671512"/>
                  </a:cubicBezTo>
                  <a:cubicBezTo>
                    <a:pt x="1970150" y="671512"/>
                    <a:pt x="1966314" y="664008"/>
                    <a:pt x="1973987" y="652751"/>
                  </a:cubicBezTo>
                  <a:cubicBezTo>
                    <a:pt x="1981660" y="641494"/>
                    <a:pt x="1993168" y="630237"/>
                    <a:pt x="2000841" y="630237"/>
                  </a:cubicBezTo>
                  <a:close/>
                  <a:moveTo>
                    <a:pt x="7863780" y="629312"/>
                  </a:moveTo>
                  <a:cubicBezTo>
                    <a:pt x="7871189" y="629312"/>
                    <a:pt x="7886006" y="640820"/>
                    <a:pt x="7889710" y="652330"/>
                  </a:cubicBezTo>
                  <a:cubicBezTo>
                    <a:pt x="7897118" y="663839"/>
                    <a:pt x="7897118" y="671512"/>
                    <a:pt x="7886006" y="671512"/>
                  </a:cubicBezTo>
                  <a:cubicBezTo>
                    <a:pt x="7878597" y="667676"/>
                    <a:pt x="7867485" y="660003"/>
                    <a:pt x="7860076" y="648493"/>
                  </a:cubicBezTo>
                  <a:cubicBezTo>
                    <a:pt x="7852668" y="636984"/>
                    <a:pt x="7856372" y="625475"/>
                    <a:pt x="7863780" y="629312"/>
                  </a:cubicBezTo>
                  <a:close/>
                  <a:moveTo>
                    <a:pt x="7332113" y="629312"/>
                  </a:moveTo>
                  <a:cubicBezTo>
                    <a:pt x="7339617" y="629312"/>
                    <a:pt x="7350874" y="636984"/>
                    <a:pt x="7358379" y="648493"/>
                  </a:cubicBezTo>
                  <a:cubicBezTo>
                    <a:pt x="7362131" y="660003"/>
                    <a:pt x="7362131" y="671512"/>
                    <a:pt x="7350874" y="667676"/>
                  </a:cubicBezTo>
                  <a:cubicBezTo>
                    <a:pt x="7343370" y="667676"/>
                    <a:pt x="7332113" y="660003"/>
                    <a:pt x="7324608" y="648493"/>
                  </a:cubicBezTo>
                  <a:cubicBezTo>
                    <a:pt x="7320856" y="636984"/>
                    <a:pt x="7320856" y="625475"/>
                    <a:pt x="7332113" y="629312"/>
                  </a:cubicBezTo>
                  <a:close/>
                  <a:moveTo>
                    <a:pt x="8274413" y="625475"/>
                  </a:moveTo>
                  <a:cubicBezTo>
                    <a:pt x="8281822" y="625475"/>
                    <a:pt x="8296638" y="637164"/>
                    <a:pt x="8304047" y="648854"/>
                  </a:cubicBezTo>
                  <a:cubicBezTo>
                    <a:pt x="8311455" y="660544"/>
                    <a:pt x="8307751" y="668337"/>
                    <a:pt x="8300342" y="668337"/>
                  </a:cubicBezTo>
                  <a:cubicBezTo>
                    <a:pt x="8292934" y="668337"/>
                    <a:pt x="8278118" y="656647"/>
                    <a:pt x="8274413" y="644957"/>
                  </a:cubicBezTo>
                  <a:cubicBezTo>
                    <a:pt x="8267005" y="633267"/>
                    <a:pt x="8267005" y="625475"/>
                    <a:pt x="8274413" y="625475"/>
                  </a:cubicBezTo>
                  <a:close/>
                  <a:moveTo>
                    <a:pt x="6559433" y="625475"/>
                  </a:moveTo>
                  <a:cubicBezTo>
                    <a:pt x="6571123" y="625475"/>
                    <a:pt x="6582813" y="637164"/>
                    <a:pt x="6586710" y="648854"/>
                  </a:cubicBezTo>
                  <a:cubicBezTo>
                    <a:pt x="6590606" y="656647"/>
                    <a:pt x="6586710" y="668337"/>
                    <a:pt x="6575020" y="668337"/>
                  </a:cubicBezTo>
                  <a:cubicBezTo>
                    <a:pt x="6567226" y="664440"/>
                    <a:pt x="6555537" y="656647"/>
                    <a:pt x="6551640" y="644957"/>
                  </a:cubicBezTo>
                  <a:cubicBezTo>
                    <a:pt x="6547743" y="633267"/>
                    <a:pt x="6551640" y="625475"/>
                    <a:pt x="6559433" y="625475"/>
                  </a:cubicBezTo>
                  <a:close/>
                  <a:moveTo>
                    <a:pt x="2976530" y="625475"/>
                  </a:moveTo>
                  <a:cubicBezTo>
                    <a:pt x="2988039" y="625475"/>
                    <a:pt x="2991875" y="633147"/>
                    <a:pt x="2984202" y="644657"/>
                  </a:cubicBezTo>
                  <a:cubicBezTo>
                    <a:pt x="2980366" y="656166"/>
                    <a:pt x="2968857" y="667676"/>
                    <a:pt x="2961184" y="667676"/>
                  </a:cubicBezTo>
                  <a:cubicBezTo>
                    <a:pt x="2949675" y="671512"/>
                    <a:pt x="2945838" y="660003"/>
                    <a:pt x="2953511" y="648493"/>
                  </a:cubicBezTo>
                  <a:cubicBezTo>
                    <a:pt x="2957348" y="636984"/>
                    <a:pt x="2968857" y="629312"/>
                    <a:pt x="2976530" y="625475"/>
                  </a:cubicBezTo>
                  <a:close/>
                  <a:moveTo>
                    <a:pt x="7814568" y="622300"/>
                  </a:moveTo>
                  <a:cubicBezTo>
                    <a:pt x="7821976" y="622300"/>
                    <a:pt x="7833088" y="633556"/>
                    <a:pt x="7840497" y="644813"/>
                  </a:cubicBezTo>
                  <a:cubicBezTo>
                    <a:pt x="7847905" y="656070"/>
                    <a:pt x="7844201" y="663574"/>
                    <a:pt x="7836792" y="663574"/>
                  </a:cubicBezTo>
                  <a:cubicBezTo>
                    <a:pt x="7825680" y="663574"/>
                    <a:pt x="7814568" y="652317"/>
                    <a:pt x="7807159" y="641060"/>
                  </a:cubicBezTo>
                  <a:cubicBezTo>
                    <a:pt x="7803455" y="629804"/>
                    <a:pt x="7803455" y="622300"/>
                    <a:pt x="7814568" y="622300"/>
                  </a:cubicBezTo>
                  <a:close/>
                  <a:moveTo>
                    <a:pt x="7279725" y="622300"/>
                  </a:moveTo>
                  <a:cubicBezTo>
                    <a:pt x="7287229" y="622300"/>
                    <a:pt x="7298486" y="633556"/>
                    <a:pt x="7305991" y="644813"/>
                  </a:cubicBezTo>
                  <a:cubicBezTo>
                    <a:pt x="7309743" y="656070"/>
                    <a:pt x="7309743" y="663574"/>
                    <a:pt x="7298486" y="663574"/>
                  </a:cubicBezTo>
                  <a:cubicBezTo>
                    <a:pt x="7290982" y="663574"/>
                    <a:pt x="7279725" y="652317"/>
                    <a:pt x="7272220" y="641060"/>
                  </a:cubicBezTo>
                  <a:cubicBezTo>
                    <a:pt x="7268468" y="629804"/>
                    <a:pt x="7272220" y="622300"/>
                    <a:pt x="7279725" y="622300"/>
                  </a:cubicBezTo>
                  <a:close/>
                  <a:moveTo>
                    <a:pt x="6507190" y="622300"/>
                  </a:moveTo>
                  <a:cubicBezTo>
                    <a:pt x="6518447" y="622300"/>
                    <a:pt x="6525952" y="633556"/>
                    <a:pt x="6529704" y="644813"/>
                  </a:cubicBezTo>
                  <a:cubicBezTo>
                    <a:pt x="6533456" y="656070"/>
                    <a:pt x="6529704" y="663574"/>
                    <a:pt x="6522199" y="663574"/>
                  </a:cubicBezTo>
                  <a:cubicBezTo>
                    <a:pt x="6510943" y="663574"/>
                    <a:pt x="6499686" y="652317"/>
                    <a:pt x="6495934" y="641060"/>
                  </a:cubicBezTo>
                  <a:cubicBezTo>
                    <a:pt x="6492181" y="629804"/>
                    <a:pt x="6499686" y="622300"/>
                    <a:pt x="6507190" y="622300"/>
                  </a:cubicBezTo>
                  <a:close/>
                  <a:moveTo>
                    <a:pt x="3029313" y="622300"/>
                  </a:moveTo>
                  <a:cubicBezTo>
                    <a:pt x="3040426" y="622300"/>
                    <a:pt x="3044130" y="629804"/>
                    <a:pt x="3040426" y="641060"/>
                  </a:cubicBezTo>
                  <a:cubicBezTo>
                    <a:pt x="3033017" y="652317"/>
                    <a:pt x="3022037" y="663574"/>
                    <a:pt x="3014629" y="663574"/>
                  </a:cubicBezTo>
                  <a:cubicBezTo>
                    <a:pt x="3003517" y="663574"/>
                    <a:pt x="2999812" y="656070"/>
                    <a:pt x="3007221" y="644813"/>
                  </a:cubicBezTo>
                  <a:cubicBezTo>
                    <a:pt x="3010925" y="633556"/>
                    <a:pt x="3022037" y="622300"/>
                    <a:pt x="3029313" y="622300"/>
                  </a:cubicBezTo>
                  <a:close/>
                  <a:moveTo>
                    <a:pt x="2478949" y="622300"/>
                  </a:moveTo>
                  <a:cubicBezTo>
                    <a:pt x="2490204" y="622300"/>
                    <a:pt x="2490204" y="629973"/>
                    <a:pt x="2486452" y="641482"/>
                  </a:cubicBezTo>
                  <a:cubicBezTo>
                    <a:pt x="2478949" y="652991"/>
                    <a:pt x="2467690" y="664501"/>
                    <a:pt x="2460186" y="664501"/>
                  </a:cubicBezTo>
                  <a:cubicBezTo>
                    <a:pt x="2448931" y="668337"/>
                    <a:pt x="2448931" y="656828"/>
                    <a:pt x="2452682" y="645318"/>
                  </a:cubicBezTo>
                  <a:cubicBezTo>
                    <a:pt x="2460186" y="633809"/>
                    <a:pt x="2471443" y="626137"/>
                    <a:pt x="2478949" y="622300"/>
                  </a:cubicBezTo>
                  <a:close/>
                  <a:moveTo>
                    <a:pt x="2053623" y="622300"/>
                  </a:moveTo>
                  <a:cubicBezTo>
                    <a:pt x="2061031" y="622300"/>
                    <a:pt x="2064735" y="629804"/>
                    <a:pt x="2057327" y="641060"/>
                  </a:cubicBezTo>
                  <a:cubicBezTo>
                    <a:pt x="2049919" y="652317"/>
                    <a:pt x="2038807" y="663574"/>
                    <a:pt x="2031399" y="663574"/>
                  </a:cubicBezTo>
                  <a:cubicBezTo>
                    <a:pt x="2020287" y="663574"/>
                    <a:pt x="2020287" y="656070"/>
                    <a:pt x="2023991" y="644813"/>
                  </a:cubicBezTo>
                  <a:cubicBezTo>
                    <a:pt x="2031399" y="633556"/>
                    <a:pt x="2046215" y="622300"/>
                    <a:pt x="2053623" y="622300"/>
                  </a:cubicBezTo>
                  <a:close/>
                  <a:moveTo>
                    <a:pt x="8225608" y="619126"/>
                  </a:moveTo>
                  <a:cubicBezTo>
                    <a:pt x="8232935" y="619126"/>
                    <a:pt x="8247589" y="630382"/>
                    <a:pt x="8254916" y="641638"/>
                  </a:cubicBezTo>
                  <a:cubicBezTo>
                    <a:pt x="8262243" y="652895"/>
                    <a:pt x="8258580" y="660399"/>
                    <a:pt x="8251253" y="660399"/>
                  </a:cubicBezTo>
                  <a:cubicBezTo>
                    <a:pt x="8243926" y="660399"/>
                    <a:pt x="8229272" y="649142"/>
                    <a:pt x="8221945" y="637885"/>
                  </a:cubicBezTo>
                  <a:cubicBezTo>
                    <a:pt x="8214618" y="626630"/>
                    <a:pt x="8218281" y="619126"/>
                    <a:pt x="8225608" y="619126"/>
                  </a:cubicBezTo>
                  <a:close/>
                  <a:moveTo>
                    <a:pt x="7227338" y="619126"/>
                  </a:moveTo>
                  <a:cubicBezTo>
                    <a:pt x="7234842" y="619126"/>
                    <a:pt x="7249851" y="630382"/>
                    <a:pt x="7253604" y="641638"/>
                  </a:cubicBezTo>
                  <a:cubicBezTo>
                    <a:pt x="7257356" y="652895"/>
                    <a:pt x="7257356" y="660399"/>
                    <a:pt x="7246099" y="660399"/>
                  </a:cubicBezTo>
                  <a:cubicBezTo>
                    <a:pt x="7238595" y="656647"/>
                    <a:pt x="7227338" y="649142"/>
                    <a:pt x="7219834" y="637885"/>
                  </a:cubicBezTo>
                  <a:cubicBezTo>
                    <a:pt x="7216081" y="626630"/>
                    <a:pt x="7219834" y="619126"/>
                    <a:pt x="7227338" y="619126"/>
                  </a:cubicBezTo>
                  <a:close/>
                  <a:moveTo>
                    <a:pt x="6454802" y="619126"/>
                  </a:moveTo>
                  <a:cubicBezTo>
                    <a:pt x="6462307" y="619126"/>
                    <a:pt x="6473564" y="630382"/>
                    <a:pt x="6477316" y="641638"/>
                  </a:cubicBezTo>
                  <a:cubicBezTo>
                    <a:pt x="6481068" y="652895"/>
                    <a:pt x="6477316" y="660399"/>
                    <a:pt x="6466059" y="660399"/>
                  </a:cubicBezTo>
                  <a:cubicBezTo>
                    <a:pt x="6458555" y="660399"/>
                    <a:pt x="6447298" y="649142"/>
                    <a:pt x="6443546" y="637885"/>
                  </a:cubicBezTo>
                  <a:cubicBezTo>
                    <a:pt x="6439793" y="626630"/>
                    <a:pt x="6443546" y="619126"/>
                    <a:pt x="6454802" y="619126"/>
                  </a:cubicBezTo>
                  <a:close/>
                  <a:moveTo>
                    <a:pt x="3085261" y="618200"/>
                  </a:moveTo>
                  <a:cubicBezTo>
                    <a:pt x="3092765" y="614363"/>
                    <a:pt x="3096518" y="625873"/>
                    <a:pt x="3092765" y="637381"/>
                  </a:cubicBezTo>
                  <a:cubicBezTo>
                    <a:pt x="3089013" y="648891"/>
                    <a:pt x="3077756" y="656564"/>
                    <a:pt x="3066500" y="656564"/>
                  </a:cubicBezTo>
                  <a:cubicBezTo>
                    <a:pt x="3058995" y="660400"/>
                    <a:pt x="3055243" y="648891"/>
                    <a:pt x="3058995" y="637381"/>
                  </a:cubicBezTo>
                  <a:cubicBezTo>
                    <a:pt x="3062747" y="625873"/>
                    <a:pt x="3074004" y="618200"/>
                    <a:pt x="3085261" y="618200"/>
                  </a:cubicBezTo>
                  <a:close/>
                  <a:moveTo>
                    <a:pt x="8576039" y="614892"/>
                  </a:moveTo>
                  <a:cubicBezTo>
                    <a:pt x="8583448" y="614892"/>
                    <a:pt x="8598264" y="626005"/>
                    <a:pt x="8605673" y="637116"/>
                  </a:cubicBezTo>
                  <a:cubicBezTo>
                    <a:pt x="8613081" y="648229"/>
                    <a:pt x="8613081" y="655637"/>
                    <a:pt x="8601968" y="655637"/>
                  </a:cubicBezTo>
                  <a:cubicBezTo>
                    <a:pt x="8594560" y="651933"/>
                    <a:pt x="8583448" y="644525"/>
                    <a:pt x="8576039" y="633412"/>
                  </a:cubicBezTo>
                  <a:cubicBezTo>
                    <a:pt x="8568631" y="618597"/>
                    <a:pt x="8568631" y="611188"/>
                    <a:pt x="8576039" y="614892"/>
                  </a:cubicBezTo>
                  <a:close/>
                  <a:moveTo>
                    <a:pt x="7173363" y="614892"/>
                  </a:moveTo>
                  <a:cubicBezTo>
                    <a:pt x="7184620" y="614892"/>
                    <a:pt x="7195877" y="622300"/>
                    <a:pt x="7199629" y="633412"/>
                  </a:cubicBezTo>
                  <a:cubicBezTo>
                    <a:pt x="7203381" y="644525"/>
                    <a:pt x="7203381" y="655637"/>
                    <a:pt x="7192124" y="651933"/>
                  </a:cubicBezTo>
                  <a:cubicBezTo>
                    <a:pt x="7184620" y="651933"/>
                    <a:pt x="7173363" y="640820"/>
                    <a:pt x="7165859" y="633412"/>
                  </a:cubicBezTo>
                  <a:cubicBezTo>
                    <a:pt x="7162106" y="622300"/>
                    <a:pt x="7165859" y="611188"/>
                    <a:pt x="7173363" y="614892"/>
                  </a:cubicBezTo>
                  <a:close/>
                  <a:moveTo>
                    <a:pt x="7762180" y="614363"/>
                  </a:moveTo>
                  <a:cubicBezTo>
                    <a:pt x="7769589" y="618200"/>
                    <a:pt x="7784406" y="625873"/>
                    <a:pt x="7788110" y="637381"/>
                  </a:cubicBezTo>
                  <a:cubicBezTo>
                    <a:pt x="7795518" y="648891"/>
                    <a:pt x="7795518" y="660400"/>
                    <a:pt x="7784406" y="656564"/>
                  </a:cubicBezTo>
                  <a:cubicBezTo>
                    <a:pt x="7776997" y="656564"/>
                    <a:pt x="7765885" y="645054"/>
                    <a:pt x="7758476" y="633545"/>
                  </a:cubicBezTo>
                  <a:cubicBezTo>
                    <a:pt x="7751068" y="622036"/>
                    <a:pt x="7754772" y="614363"/>
                    <a:pt x="7762180" y="614363"/>
                  </a:cubicBezTo>
                  <a:close/>
                  <a:moveTo>
                    <a:pt x="6397248" y="614363"/>
                  </a:moveTo>
                  <a:cubicBezTo>
                    <a:pt x="6408678" y="614363"/>
                    <a:pt x="6420108" y="625620"/>
                    <a:pt x="6423918" y="636876"/>
                  </a:cubicBezTo>
                  <a:cubicBezTo>
                    <a:pt x="6423918" y="648133"/>
                    <a:pt x="6420108" y="655637"/>
                    <a:pt x="6412488" y="655637"/>
                  </a:cubicBezTo>
                  <a:cubicBezTo>
                    <a:pt x="6401058" y="655637"/>
                    <a:pt x="6389628" y="644380"/>
                    <a:pt x="6385818" y="633123"/>
                  </a:cubicBezTo>
                  <a:cubicBezTo>
                    <a:pt x="6385818" y="621867"/>
                    <a:pt x="6389628" y="614363"/>
                    <a:pt x="6397248" y="614363"/>
                  </a:cubicBezTo>
                  <a:close/>
                  <a:moveTo>
                    <a:pt x="2102438" y="614363"/>
                  </a:moveTo>
                  <a:cubicBezTo>
                    <a:pt x="2113948" y="614363"/>
                    <a:pt x="2113948" y="621867"/>
                    <a:pt x="2106276" y="633123"/>
                  </a:cubicBezTo>
                  <a:cubicBezTo>
                    <a:pt x="2102438" y="644380"/>
                    <a:pt x="2087092" y="655637"/>
                    <a:pt x="2079419" y="655637"/>
                  </a:cubicBezTo>
                  <a:cubicBezTo>
                    <a:pt x="2071746" y="655637"/>
                    <a:pt x="2067910" y="648133"/>
                    <a:pt x="2075583" y="636876"/>
                  </a:cubicBezTo>
                  <a:cubicBezTo>
                    <a:pt x="2083256" y="625620"/>
                    <a:pt x="2094765" y="614363"/>
                    <a:pt x="2102438" y="614363"/>
                  </a:cubicBezTo>
                  <a:close/>
                  <a:moveTo>
                    <a:pt x="6292473" y="611766"/>
                  </a:moveTo>
                  <a:cubicBezTo>
                    <a:pt x="6299776" y="611766"/>
                    <a:pt x="6310730" y="619270"/>
                    <a:pt x="6314381" y="630526"/>
                  </a:cubicBezTo>
                  <a:cubicBezTo>
                    <a:pt x="6314381" y="641783"/>
                    <a:pt x="6310730" y="649287"/>
                    <a:pt x="6303427" y="649287"/>
                  </a:cubicBezTo>
                  <a:cubicBezTo>
                    <a:pt x="6292473" y="649287"/>
                    <a:pt x="6281520" y="641783"/>
                    <a:pt x="6281520" y="630526"/>
                  </a:cubicBezTo>
                  <a:cubicBezTo>
                    <a:pt x="6277868" y="619270"/>
                    <a:pt x="6281520" y="608013"/>
                    <a:pt x="6292473" y="611766"/>
                  </a:cubicBezTo>
                  <a:close/>
                  <a:moveTo>
                    <a:pt x="7709360" y="611718"/>
                  </a:moveTo>
                  <a:cubicBezTo>
                    <a:pt x="7720616" y="611718"/>
                    <a:pt x="7731873" y="622830"/>
                    <a:pt x="7739378" y="633941"/>
                  </a:cubicBezTo>
                  <a:cubicBezTo>
                    <a:pt x="7743130" y="645054"/>
                    <a:pt x="7743130" y="652462"/>
                    <a:pt x="7735625" y="652462"/>
                  </a:cubicBezTo>
                  <a:cubicBezTo>
                    <a:pt x="7724369" y="648758"/>
                    <a:pt x="7713112" y="641350"/>
                    <a:pt x="7705607" y="630237"/>
                  </a:cubicBezTo>
                  <a:cubicBezTo>
                    <a:pt x="7701855" y="619126"/>
                    <a:pt x="7701855" y="608013"/>
                    <a:pt x="7709360" y="611718"/>
                  </a:cubicBezTo>
                  <a:close/>
                  <a:moveTo>
                    <a:pt x="8176518" y="611188"/>
                  </a:moveTo>
                  <a:cubicBezTo>
                    <a:pt x="8183926" y="611188"/>
                    <a:pt x="8198742" y="622300"/>
                    <a:pt x="8202447" y="633412"/>
                  </a:cubicBezTo>
                  <a:cubicBezTo>
                    <a:pt x="8209855" y="644525"/>
                    <a:pt x="8209855" y="655637"/>
                    <a:pt x="8202447" y="651933"/>
                  </a:cubicBezTo>
                  <a:cubicBezTo>
                    <a:pt x="8191334" y="651933"/>
                    <a:pt x="8180222" y="640820"/>
                    <a:pt x="8172813" y="629709"/>
                  </a:cubicBezTo>
                  <a:cubicBezTo>
                    <a:pt x="8165405" y="618597"/>
                    <a:pt x="8169109" y="611188"/>
                    <a:pt x="8176518" y="611188"/>
                  </a:cubicBezTo>
                  <a:close/>
                  <a:moveTo>
                    <a:pt x="6345265" y="611188"/>
                  </a:moveTo>
                  <a:cubicBezTo>
                    <a:pt x="6352770" y="614940"/>
                    <a:pt x="6364027" y="622445"/>
                    <a:pt x="6367779" y="633701"/>
                  </a:cubicBezTo>
                  <a:cubicBezTo>
                    <a:pt x="6371531" y="644958"/>
                    <a:pt x="6367779" y="652462"/>
                    <a:pt x="6356522" y="652462"/>
                  </a:cubicBezTo>
                  <a:cubicBezTo>
                    <a:pt x="6349018" y="652462"/>
                    <a:pt x="6337761" y="641205"/>
                    <a:pt x="6334009" y="629949"/>
                  </a:cubicBezTo>
                  <a:cubicBezTo>
                    <a:pt x="6330256" y="622445"/>
                    <a:pt x="6334009" y="611188"/>
                    <a:pt x="6345265" y="611188"/>
                  </a:cubicBezTo>
                  <a:close/>
                  <a:moveTo>
                    <a:pt x="3139236" y="611188"/>
                  </a:moveTo>
                  <a:cubicBezTo>
                    <a:pt x="3146740" y="611188"/>
                    <a:pt x="3150493" y="618693"/>
                    <a:pt x="3146740" y="629949"/>
                  </a:cubicBezTo>
                  <a:cubicBezTo>
                    <a:pt x="3142988" y="641205"/>
                    <a:pt x="3131731" y="652462"/>
                    <a:pt x="3124227" y="652462"/>
                  </a:cubicBezTo>
                  <a:cubicBezTo>
                    <a:pt x="3112970" y="652462"/>
                    <a:pt x="3109218" y="644958"/>
                    <a:pt x="3112970" y="633701"/>
                  </a:cubicBezTo>
                  <a:cubicBezTo>
                    <a:pt x="3116722" y="622445"/>
                    <a:pt x="3127979" y="614940"/>
                    <a:pt x="3139236" y="611188"/>
                  </a:cubicBezTo>
                  <a:close/>
                  <a:moveTo>
                    <a:pt x="2585309" y="611188"/>
                  </a:moveTo>
                  <a:cubicBezTo>
                    <a:pt x="2592810" y="611188"/>
                    <a:pt x="2596563" y="618693"/>
                    <a:pt x="2592810" y="629949"/>
                  </a:cubicBezTo>
                  <a:cubicBezTo>
                    <a:pt x="2585309" y="641205"/>
                    <a:pt x="2574056" y="652462"/>
                    <a:pt x="2566547" y="652462"/>
                  </a:cubicBezTo>
                  <a:cubicBezTo>
                    <a:pt x="2555291" y="652462"/>
                    <a:pt x="2555291" y="644958"/>
                    <a:pt x="2559045" y="633701"/>
                  </a:cubicBezTo>
                  <a:cubicBezTo>
                    <a:pt x="2562797" y="622445"/>
                    <a:pt x="2577806" y="611188"/>
                    <a:pt x="2585309" y="611188"/>
                  </a:cubicBezTo>
                  <a:close/>
                  <a:moveTo>
                    <a:pt x="7120975" y="608013"/>
                  </a:moveTo>
                  <a:cubicBezTo>
                    <a:pt x="7132232" y="608013"/>
                    <a:pt x="7143489" y="619270"/>
                    <a:pt x="7147241" y="630526"/>
                  </a:cubicBezTo>
                  <a:cubicBezTo>
                    <a:pt x="7150993" y="641783"/>
                    <a:pt x="7150993" y="649287"/>
                    <a:pt x="7139736" y="649287"/>
                  </a:cubicBezTo>
                  <a:cubicBezTo>
                    <a:pt x="7132232" y="649287"/>
                    <a:pt x="7120975" y="638030"/>
                    <a:pt x="7113471" y="626775"/>
                  </a:cubicBezTo>
                  <a:cubicBezTo>
                    <a:pt x="7109718" y="615517"/>
                    <a:pt x="7113471" y="608013"/>
                    <a:pt x="7120975" y="608013"/>
                  </a:cubicBezTo>
                  <a:close/>
                  <a:moveTo>
                    <a:pt x="6235727" y="608013"/>
                  </a:moveTo>
                  <a:cubicBezTo>
                    <a:pt x="6246984" y="608013"/>
                    <a:pt x="6254489" y="615517"/>
                    <a:pt x="6258241" y="626775"/>
                  </a:cubicBezTo>
                  <a:cubicBezTo>
                    <a:pt x="6261993" y="638030"/>
                    <a:pt x="6258241" y="649287"/>
                    <a:pt x="6246984" y="649287"/>
                  </a:cubicBezTo>
                  <a:cubicBezTo>
                    <a:pt x="6239480" y="645535"/>
                    <a:pt x="6228223" y="638030"/>
                    <a:pt x="6224471" y="626775"/>
                  </a:cubicBezTo>
                  <a:cubicBezTo>
                    <a:pt x="6220718" y="615517"/>
                    <a:pt x="6228223" y="608013"/>
                    <a:pt x="6235727" y="608013"/>
                  </a:cubicBezTo>
                  <a:close/>
                  <a:moveTo>
                    <a:pt x="2155221" y="608013"/>
                  </a:moveTo>
                  <a:cubicBezTo>
                    <a:pt x="2162629" y="608013"/>
                    <a:pt x="2166335" y="615517"/>
                    <a:pt x="2158926" y="626775"/>
                  </a:cubicBezTo>
                  <a:cubicBezTo>
                    <a:pt x="2151517" y="638030"/>
                    <a:pt x="2140404" y="649287"/>
                    <a:pt x="2132997" y="649287"/>
                  </a:cubicBezTo>
                  <a:cubicBezTo>
                    <a:pt x="2121884" y="649287"/>
                    <a:pt x="2121884" y="641783"/>
                    <a:pt x="2129293" y="630526"/>
                  </a:cubicBezTo>
                  <a:cubicBezTo>
                    <a:pt x="2132997" y="619270"/>
                    <a:pt x="2147813" y="608013"/>
                    <a:pt x="2155221" y="608013"/>
                  </a:cubicBezTo>
                  <a:close/>
                  <a:moveTo>
                    <a:pt x="8526826" y="607087"/>
                  </a:moveTo>
                  <a:cubicBezTo>
                    <a:pt x="8534235" y="607087"/>
                    <a:pt x="8549051" y="618596"/>
                    <a:pt x="8556460" y="630106"/>
                  </a:cubicBezTo>
                  <a:cubicBezTo>
                    <a:pt x="8563868" y="641614"/>
                    <a:pt x="8563868" y="649287"/>
                    <a:pt x="8552756" y="649287"/>
                  </a:cubicBezTo>
                  <a:cubicBezTo>
                    <a:pt x="8545347" y="645451"/>
                    <a:pt x="8534235" y="637778"/>
                    <a:pt x="8526826" y="622433"/>
                  </a:cubicBezTo>
                  <a:cubicBezTo>
                    <a:pt x="8519418" y="610922"/>
                    <a:pt x="8519418" y="603250"/>
                    <a:pt x="8526826" y="607087"/>
                  </a:cubicBezTo>
                  <a:close/>
                  <a:moveTo>
                    <a:pt x="6126190" y="603827"/>
                  </a:moveTo>
                  <a:cubicBezTo>
                    <a:pt x="6137447" y="603827"/>
                    <a:pt x="6144952" y="611333"/>
                    <a:pt x="6148704" y="622588"/>
                  </a:cubicBezTo>
                  <a:cubicBezTo>
                    <a:pt x="6152456" y="633845"/>
                    <a:pt x="6144952" y="641349"/>
                    <a:pt x="6137447" y="641349"/>
                  </a:cubicBezTo>
                  <a:cubicBezTo>
                    <a:pt x="6126190" y="641349"/>
                    <a:pt x="6118686" y="633845"/>
                    <a:pt x="6114934" y="622588"/>
                  </a:cubicBezTo>
                  <a:cubicBezTo>
                    <a:pt x="6111181" y="611333"/>
                    <a:pt x="6118686" y="600075"/>
                    <a:pt x="6126190" y="603827"/>
                  </a:cubicBezTo>
                  <a:close/>
                  <a:moveTo>
                    <a:pt x="8127306" y="603250"/>
                  </a:moveTo>
                  <a:cubicBezTo>
                    <a:pt x="8134714" y="607087"/>
                    <a:pt x="8145826" y="614759"/>
                    <a:pt x="8153235" y="626269"/>
                  </a:cubicBezTo>
                  <a:cubicBezTo>
                    <a:pt x="8160643" y="637778"/>
                    <a:pt x="8160643" y="649287"/>
                    <a:pt x="8149530" y="645451"/>
                  </a:cubicBezTo>
                  <a:cubicBezTo>
                    <a:pt x="8142122" y="645451"/>
                    <a:pt x="8131010" y="633941"/>
                    <a:pt x="8123601" y="622433"/>
                  </a:cubicBezTo>
                  <a:cubicBezTo>
                    <a:pt x="8116193" y="610922"/>
                    <a:pt x="8116193" y="603250"/>
                    <a:pt x="8127306" y="603250"/>
                  </a:cubicBezTo>
                  <a:close/>
                  <a:moveTo>
                    <a:pt x="7660580" y="603250"/>
                  </a:moveTo>
                  <a:cubicBezTo>
                    <a:pt x="7667989" y="603250"/>
                    <a:pt x="7682806" y="614507"/>
                    <a:pt x="7686510" y="625763"/>
                  </a:cubicBezTo>
                  <a:cubicBezTo>
                    <a:pt x="7693918" y="637020"/>
                    <a:pt x="7690214" y="644524"/>
                    <a:pt x="7682806" y="644524"/>
                  </a:cubicBezTo>
                  <a:cubicBezTo>
                    <a:pt x="7675397" y="644524"/>
                    <a:pt x="7660580" y="633267"/>
                    <a:pt x="7656876" y="622012"/>
                  </a:cubicBezTo>
                  <a:cubicBezTo>
                    <a:pt x="7649468" y="610755"/>
                    <a:pt x="7653172" y="603250"/>
                    <a:pt x="7660580" y="603250"/>
                  </a:cubicBezTo>
                  <a:close/>
                  <a:moveTo>
                    <a:pt x="7068588" y="603250"/>
                  </a:moveTo>
                  <a:cubicBezTo>
                    <a:pt x="7079845" y="603250"/>
                    <a:pt x="7091102" y="614507"/>
                    <a:pt x="7094854" y="625763"/>
                  </a:cubicBezTo>
                  <a:cubicBezTo>
                    <a:pt x="7098606" y="637020"/>
                    <a:pt x="7094854" y="644524"/>
                    <a:pt x="7087349" y="644524"/>
                  </a:cubicBezTo>
                  <a:cubicBezTo>
                    <a:pt x="7079845" y="644524"/>
                    <a:pt x="7068588" y="633267"/>
                    <a:pt x="7061084" y="622012"/>
                  </a:cubicBezTo>
                  <a:cubicBezTo>
                    <a:pt x="7057331" y="610755"/>
                    <a:pt x="7061084" y="603250"/>
                    <a:pt x="7068588" y="603250"/>
                  </a:cubicBezTo>
                  <a:close/>
                  <a:moveTo>
                    <a:pt x="6182936" y="603250"/>
                  </a:moveTo>
                  <a:cubicBezTo>
                    <a:pt x="6190239" y="603250"/>
                    <a:pt x="6201193" y="614507"/>
                    <a:pt x="6204844" y="625763"/>
                  </a:cubicBezTo>
                  <a:cubicBezTo>
                    <a:pt x="6204844" y="637020"/>
                    <a:pt x="6201193" y="644524"/>
                    <a:pt x="6193890" y="644524"/>
                  </a:cubicBezTo>
                  <a:cubicBezTo>
                    <a:pt x="6182936" y="644524"/>
                    <a:pt x="6171983" y="633267"/>
                    <a:pt x="6171983" y="622012"/>
                  </a:cubicBezTo>
                  <a:cubicBezTo>
                    <a:pt x="6168331" y="610755"/>
                    <a:pt x="6171983" y="603250"/>
                    <a:pt x="6182936" y="603250"/>
                  </a:cubicBezTo>
                  <a:close/>
                  <a:moveTo>
                    <a:pt x="2637440" y="603250"/>
                  </a:moveTo>
                  <a:cubicBezTo>
                    <a:pt x="2645116" y="603250"/>
                    <a:pt x="2648951" y="610755"/>
                    <a:pt x="2645116" y="622012"/>
                  </a:cubicBezTo>
                  <a:cubicBezTo>
                    <a:pt x="2637440" y="633267"/>
                    <a:pt x="2625932" y="644524"/>
                    <a:pt x="2618259" y="644524"/>
                  </a:cubicBezTo>
                  <a:cubicBezTo>
                    <a:pt x="2606747" y="644524"/>
                    <a:pt x="2602910" y="637020"/>
                    <a:pt x="2610587" y="625763"/>
                  </a:cubicBezTo>
                  <a:cubicBezTo>
                    <a:pt x="2614421" y="614507"/>
                    <a:pt x="2629768" y="607003"/>
                    <a:pt x="2637440" y="603250"/>
                  </a:cubicBezTo>
                  <a:close/>
                  <a:moveTo>
                    <a:pt x="7016200" y="600075"/>
                  </a:moveTo>
                  <a:cubicBezTo>
                    <a:pt x="7027457" y="600075"/>
                    <a:pt x="7038714" y="611333"/>
                    <a:pt x="7042466" y="618837"/>
                  </a:cubicBezTo>
                  <a:cubicBezTo>
                    <a:pt x="7046218" y="630093"/>
                    <a:pt x="7042466" y="641349"/>
                    <a:pt x="7034961" y="641349"/>
                  </a:cubicBezTo>
                  <a:cubicBezTo>
                    <a:pt x="7027457" y="637597"/>
                    <a:pt x="7012448" y="630093"/>
                    <a:pt x="7008696" y="618837"/>
                  </a:cubicBezTo>
                  <a:cubicBezTo>
                    <a:pt x="7004943" y="607580"/>
                    <a:pt x="7008696" y="600075"/>
                    <a:pt x="7016200" y="600075"/>
                  </a:cubicBezTo>
                  <a:close/>
                  <a:moveTo>
                    <a:pt x="6074033" y="600075"/>
                  </a:moveTo>
                  <a:cubicBezTo>
                    <a:pt x="6081653" y="600075"/>
                    <a:pt x="6093083" y="607580"/>
                    <a:pt x="6096893" y="618837"/>
                  </a:cubicBezTo>
                  <a:cubicBezTo>
                    <a:pt x="6096893" y="630093"/>
                    <a:pt x="6093083" y="641349"/>
                    <a:pt x="6081653" y="641349"/>
                  </a:cubicBezTo>
                  <a:cubicBezTo>
                    <a:pt x="6074033" y="637597"/>
                    <a:pt x="6062603" y="630093"/>
                    <a:pt x="6062603" y="618837"/>
                  </a:cubicBezTo>
                  <a:cubicBezTo>
                    <a:pt x="6058793" y="607580"/>
                    <a:pt x="6062603" y="600075"/>
                    <a:pt x="6074033" y="600075"/>
                  </a:cubicBezTo>
                  <a:close/>
                  <a:moveTo>
                    <a:pt x="8477614" y="599150"/>
                  </a:moveTo>
                  <a:cubicBezTo>
                    <a:pt x="8485023" y="599150"/>
                    <a:pt x="8499839" y="610659"/>
                    <a:pt x="8507248" y="622169"/>
                  </a:cubicBezTo>
                  <a:cubicBezTo>
                    <a:pt x="8514656" y="633677"/>
                    <a:pt x="8514656" y="641350"/>
                    <a:pt x="8503544" y="641350"/>
                  </a:cubicBezTo>
                  <a:cubicBezTo>
                    <a:pt x="8496135" y="637514"/>
                    <a:pt x="8485023" y="629842"/>
                    <a:pt x="8477614" y="614496"/>
                  </a:cubicBezTo>
                  <a:cubicBezTo>
                    <a:pt x="8470206" y="602986"/>
                    <a:pt x="8470206" y="595313"/>
                    <a:pt x="8477614" y="599150"/>
                  </a:cubicBezTo>
                  <a:close/>
                  <a:moveTo>
                    <a:pt x="7607002" y="599150"/>
                  </a:moveTo>
                  <a:cubicBezTo>
                    <a:pt x="7618512" y="599150"/>
                    <a:pt x="7630022" y="610659"/>
                    <a:pt x="7637694" y="622169"/>
                  </a:cubicBezTo>
                  <a:cubicBezTo>
                    <a:pt x="7641531" y="633677"/>
                    <a:pt x="7641531" y="641350"/>
                    <a:pt x="7630022" y="637514"/>
                  </a:cubicBezTo>
                  <a:cubicBezTo>
                    <a:pt x="7622348" y="637514"/>
                    <a:pt x="7610839" y="629842"/>
                    <a:pt x="7603166" y="618332"/>
                  </a:cubicBezTo>
                  <a:cubicBezTo>
                    <a:pt x="7595493" y="606822"/>
                    <a:pt x="7599330" y="595313"/>
                    <a:pt x="7607002" y="599150"/>
                  </a:cubicBezTo>
                  <a:close/>
                  <a:moveTo>
                    <a:pt x="6962658" y="595974"/>
                  </a:moveTo>
                  <a:cubicBezTo>
                    <a:pt x="6974348" y="595974"/>
                    <a:pt x="6986038" y="603648"/>
                    <a:pt x="6989935" y="615158"/>
                  </a:cubicBezTo>
                  <a:cubicBezTo>
                    <a:pt x="6993831" y="626667"/>
                    <a:pt x="6989935" y="638175"/>
                    <a:pt x="6982141" y="634339"/>
                  </a:cubicBezTo>
                  <a:cubicBezTo>
                    <a:pt x="6970451" y="634339"/>
                    <a:pt x="6958762" y="626667"/>
                    <a:pt x="6954865" y="615158"/>
                  </a:cubicBezTo>
                  <a:cubicBezTo>
                    <a:pt x="6950968" y="603648"/>
                    <a:pt x="6954865" y="592138"/>
                    <a:pt x="6962658" y="595974"/>
                  </a:cubicBezTo>
                  <a:close/>
                  <a:moveTo>
                    <a:pt x="8078092" y="595313"/>
                  </a:moveTo>
                  <a:cubicBezTo>
                    <a:pt x="8085501" y="599150"/>
                    <a:pt x="8096613" y="610659"/>
                    <a:pt x="8104022" y="622169"/>
                  </a:cubicBezTo>
                  <a:cubicBezTo>
                    <a:pt x="8111430" y="633677"/>
                    <a:pt x="8111430" y="641350"/>
                    <a:pt x="8100318" y="637514"/>
                  </a:cubicBezTo>
                  <a:cubicBezTo>
                    <a:pt x="8092909" y="637514"/>
                    <a:pt x="8081797" y="626005"/>
                    <a:pt x="8074388" y="614496"/>
                  </a:cubicBezTo>
                  <a:cubicBezTo>
                    <a:pt x="8066980" y="602986"/>
                    <a:pt x="8066980" y="595313"/>
                    <a:pt x="8078092" y="595313"/>
                  </a:cubicBezTo>
                  <a:close/>
                  <a:moveTo>
                    <a:pt x="6016652" y="595313"/>
                  </a:moveTo>
                  <a:cubicBezTo>
                    <a:pt x="6027909" y="595313"/>
                    <a:pt x="6035414" y="607003"/>
                    <a:pt x="6039166" y="618693"/>
                  </a:cubicBezTo>
                  <a:cubicBezTo>
                    <a:pt x="6042918" y="630383"/>
                    <a:pt x="6035414" y="638175"/>
                    <a:pt x="6027909" y="638175"/>
                  </a:cubicBezTo>
                  <a:cubicBezTo>
                    <a:pt x="6016652" y="638175"/>
                    <a:pt x="6009148" y="626486"/>
                    <a:pt x="6005396" y="614796"/>
                  </a:cubicBezTo>
                  <a:cubicBezTo>
                    <a:pt x="6001643" y="603107"/>
                    <a:pt x="6009148" y="595313"/>
                    <a:pt x="6016652" y="595313"/>
                  </a:cubicBezTo>
                  <a:close/>
                  <a:moveTo>
                    <a:pt x="5964496" y="595313"/>
                  </a:moveTo>
                  <a:cubicBezTo>
                    <a:pt x="5972116" y="595313"/>
                    <a:pt x="5983546" y="602933"/>
                    <a:pt x="5987356" y="614363"/>
                  </a:cubicBezTo>
                  <a:cubicBezTo>
                    <a:pt x="5987356" y="625793"/>
                    <a:pt x="5983546" y="633412"/>
                    <a:pt x="5972116" y="633412"/>
                  </a:cubicBezTo>
                  <a:cubicBezTo>
                    <a:pt x="5964496" y="633412"/>
                    <a:pt x="5953066" y="625793"/>
                    <a:pt x="5949256" y="614363"/>
                  </a:cubicBezTo>
                  <a:cubicBezTo>
                    <a:pt x="5949256" y="602933"/>
                    <a:pt x="5953066" y="595313"/>
                    <a:pt x="5964496" y="595313"/>
                  </a:cubicBezTo>
                  <a:close/>
                  <a:moveTo>
                    <a:pt x="8025441" y="592667"/>
                  </a:moveTo>
                  <a:cubicBezTo>
                    <a:pt x="8036950" y="592667"/>
                    <a:pt x="8048460" y="603780"/>
                    <a:pt x="8056133" y="614892"/>
                  </a:cubicBezTo>
                  <a:cubicBezTo>
                    <a:pt x="8063806" y="626005"/>
                    <a:pt x="8059970" y="633412"/>
                    <a:pt x="8052296" y="633412"/>
                  </a:cubicBezTo>
                  <a:cubicBezTo>
                    <a:pt x="8044624" y="629709"/>
                    <a:pt x="8029278" y="622300"/>
                    <a:pt x="8021604" y="611188"/>
                  </a:cubicBezTo>
                  <a:cubicBezTo>
                    <a:pt x="8017768" y="600075"/>
                    <a:pt x="8017768" y="588963"/>
                    <a:pt x="8025441" y="592667"/>
                  </a:cubicBezTo>
                  <a:close/>
                  <a:moveTo>
                    <a:pt x="7557790" y="592138"/>
                  </a:moveTo>
                  <a:cubicBezTo>
                    <a:pt x="7565462" y="592138"/>
                    <a:pt x="7576972" y="603395"/>
                    <a:pt x="7584645" y="614652"/>
                  </a:cubicBezTo>
                  <a:cubicBezTo>
                    <a:pt x="7592318" y="625909"/>
                    <a:pt x="7588482" y="633412"/>
                    <a:pt x="7580808" y="633412"/>
                  </a:cubicBezTo>
                  <a:cubicBezTo>
                    <a:pt x="7569299" y="633412"/>
                    <a:pt x="7557790" y="622156"/>
                    <a:pt x="7550116" y="610899"/>
                  </a:cubicBezTo>
                  <a:cubicBezTo>
                    <a:pt x="7546280" y="599643"/>
                    <a:pt x="7546280" y="592138"/>
                    <a:pt x="7557790" y="592138"/>
                  </a:cubicBezTo>
                  <a:close/>
                  <a:moveTo>
                    <a:pt x="5907693" y="592138"/>
                  </a:moveTo>
                  <a:cubicBezTo>
                    <a:pt x="5919383" y="592138"/>
                    <a:pt x="5927176" y="603395"/>
                    <a:pt x="5931073" y="614652"/>
                  </a:cubicBezTo>
                  <a:cubicBezTo>
                    <a:pt x="5934969" y="625909"/>
                    <a:pt x="5927176" y="633412"/>
                    <a:pt x="5919383" y="633412"/>
                  </a:cubicBezTo>
                  <a:cubicBezTo>
                    <a:pt x="5907693" y="633412"/>
                    <a:pt x="5896003" y="622156"/>
                    <a:pt x="5896003" y="610899"/>
                  </a:cubicBezTo>
                  <a:cubicBezTo>
                    <a:pt x="5892106" y="599643"/>
                    <a:pt x="5899900" y="592138"/>
                    <a:pt x="5907693" y="592138"/>
                  </a:cubicBezTo>
                  <a:close/>
                  <a:moveTo>
                    <a:pt x="5854958" y="592138"/>
                  </a:moveTo>
                  <a:cubicBezTo>
                    <a:pt x="5862578" y="592138"/>
                    <a:pt x="5874008" y="599758"/>
                    <a:pt x="5874008" y="611188"/>
                  </a:cubicBezTo>
                  <a:cubicBezTo>
                    <a:pt x="5877818" y="622618"/>
                    <a:pt x="5870198" y="630237"/>
                    <a:pt x="5862578" y="630237"/>
                  </a:cubicBezTo>
                  <a:cubicBezTo>
                    <a:pt x="5851148" y="630237"/>
                    <a:pt x="5843528" y="622618"/>
                    <a:pt x="5839718" y="611188"/>
                  </a:cubicBezTo>
                  <a:cubicBezTo>
                    <a:pt x="5839718" y="599758"/>
                    <a:pt x="5843528" y="592138"/>
                    <a:pt x="5854958" y="592138"/>
                  </a:cubicBezTo>
                  <a:close/>
                  <a:moveTo>
                    <a:pt x="2742615" y="592138"/>
                  </a:moveTo>
                  <a:cubicBezTo>
                    <a:pt x="2750024" y="592138"/>
                    <a:pt x="2753728" y="599643"/>
                    <a:pt x="2750024" y="610899"/>
                  </a:cubicBezTo>
                  <a:cubicBezTo>
                    <a:pt x="2742615" y="622156"/>
                    <a:pt x="2731502" y="633412"/>
                    <a:pt x="2724093" y="633412"/>
                  </a:cubicBezTo>
                  <a:cubicBezTo>
                    <a:pt x="2712981" y="633412"/>
                    <a:pt x="2709276" y="625909"/>
                    <a:pt x="2716687" y="614652"/>
                  </a:cubicBezTo>
                  <a:cubicBezTo>
                    <a:pt x="2720387" y="603395"/>
                    <a:pt x="2731502" y="592138"/>
                    <a:pt x="2742615" y="592138"/>
                  </a:cubicBezTo>
                  <a:close/>
                  <a:moveTo>
                    <a:pt x="8428666" y="588963"/>
                  </a:moveTo>
                  <a:cubicBezTo>
                    <a:pt x="8440176" y="592667"/>
                    <a:pt x="8451685" y="603780"/>
                    <a:pt x="8459358" y="614892"/>
                  </a:cubicBezTo>
                  <a:cubicBezTo>
                    <a:pt x="8467031" y="626005"/>
                    <a:pt x="8467031" y="633412"/>
                    <a:pt x="8455522" y="633412"/>
                  </a:cubicBezTo>
                  <a:cubicBezTo>
                    <a:pt x="8447848" y="629709"/>
                    <a:pt x="8436339" y="622300"/>
                    <a:pt x="8428666" y="607484"/>
                  </a:cubicBezTo>
                  <a:cubicBezTo>
                    <a:pt x="8420993" y="596371"/>
                    <a:pt x="8420993" y="588963"/>
                    <a:pt x="8428666" y="588963"/>
                  </a:cubicBezTo>
                  <a:close/>
                  <a:moveTo>
                    <a:pt x="6909838" y="588963"/>
                  </a:moveTo>
                  <a:cubicBezTo>
                    <a:pt x="6921095" y="592715"/>
                    <a:pt x="6932352" y="600219"/>
                    <a:pt x="6936104" y="611477"/>
                  </a:cubicBezTo>
                  <a:cubicBezTo>
                    <a:pt x="6939856" y="622734"/>
                    <a:pt x="6936104" y="630237"/>
                    <a:pt x="6928599" y="630237"/>
                  </a:cubicBezTo>
                  <a:cubicBezTo>
                    <a:pt x="6917343" y="630237"/>
                    <a:pt x="6906086" y="618981"/>
                    <a:pt x="6902334" y="607724"/>
                  </a:cubicBezTo>
                  <a:cubicBezTo>
                    <a:pt x="6898581" y="596468"/>
                    <a:pt x="6902334" y="588963"/>
                    <a:pt x="6909838" y="588963"/>
                  </a:cubicBezTo>
                  <a:close/>
                  <a:moveTo>
                    <a:pt x="5798761" y="588963"/>
                  </a:moveTo>
                  <a:cubicBezTo>
                    <a:pt x="5809715" y="588963"/>
                    <a:pt x="5817018" y="600219"/>
                    <a:pt x="5820669" y="611477"/>
                  </a:cubicBezTo>
                  <a:cubicBezTo>
                    <a:pt x="5820669" y="622734"/>
                    <a:pt x="5817018" y="630237"/>
                    <a:pt x="5806064" y="630237"/>
                  </a:cubicBezTo>
                  <a:cubicBezTo>
                    <a:pt x="5798761" y="630237"/>
                    <a:pt x="5787808" y="618981"/>
                    <a:pt x="5787808" y="607724"/>
                  </a:cubicBezTo>
                  <a:cubicBezTo>
                    <a:pt x="5784156" y="600219"/>
                    <a:pt x="5791459" y="588963"/>
                    <a:pt x="5798761" y="588963"/>
                  </a:cubicBezTo>
                  <a:close/>
                  <a:moveTo>
                    <a:pt x="5745421" y="588963"/>
                  </a:moveTo>
                  <a:cubicBezTo>
                    <a:pt x="5753041" y="588963"/>
                    <a:pt x="5764471" y="596468"/>
                    <a:pt x="5764471" y="607724"/>
                  </a:cubicBezTo>
                  <a:cubicBezTo>
                    <a:pt x="5768281" y="618981"/>
                    <a:pt x="5760661" y="630237"/>
                    <a:pt x="5753041" y="630237"/>
                  </a:cubicBezTo>
                  <a:cubicBezTo>
                    <a:pt x="5741611" y="626486"/>
                    <a:pt x="5733991" y="618981"/>
                    <a:pt x="5730181" y="607724"/>
                  </a:cubicBezTo>
                  <a:cubicBezTo>
                    <a:pt x="5730181" y="596468"/>
                    <a:pt x="5733991" y="588963"/>
                    <a:pt x="5745421" y="588963"/>
                  </a:cubicBezTo>
                  <a:close/>
                  <a:moveTo>
                    <a:pt x="4588768" y="588963"/>
                  </a:moveTo>
                  <a:cubicBezTo>
                    <a:pt x="4600198" y="588963"/>
                    <a:pt x="4607818" y="596265"/>
                    <a:pt x="4607818" y="607220"/>
                  </a:cubicBezTo>
                  <a:cubicBezTo>
                    <a:pt x="4604008" y="618173"/>
                    <a:pt x="4596388" y="625476"/>
                    <a:pt x="4584958" y="625476"/>
                  </a:cubicBezTo>
                  <a:cubicBezTo>
                    <a:pt x="4577338" y="625476"/>
                    <a:pt x="4569718" y="618173"/>
                    <a:pt x="4569718" y="607220"/>
                  </a:cubicBezTo>
                  <a:cubicBezTo>
                    <a:pt x="4573528" y="596265"/>
                    <a:pt x="4581148" y="588963"/>
                    <a:pt x="4588768" y="588963"/>
                  </a:cubicBezTo>
                  <a:close/>
                  <a:moveTo>
                    <a:pt x="7505402" y="588036"/>
                  </a:moveTo>
                  <a:cubicBezTo>
                    <a:pt x="7516912" y="588036"/>
                    <a:pt x="7528422" y="595709"/>
                    <a:pt x="7532258" y="607220"/>
                  </a:cubicBezTo>
                  <a:cubicBezTo>
                    <a:pt x="7539931" y="618728"/>
                    <a:pt x="7536094" y="630237"/>
                    <a:pt x="7528422" y="626402"/>
                  </a:cubicBezTo>
                  <a:cubicBezTo>
                    <a:pt x="7516912" y="626402"/>
                    <a:pt x="7505402" y="614892"/>
                    <a:pt x="7501566" y="603383"/>
                  </a:cubicBezTo>
                  <a:cubicBezTo>
                    <a:pt x="7493893" y="591873"/>
                    <a:pt x="7497730" y="584200"/>
                    <a:pt x="7505402" y="588036"/>
                  </a:cubicBezTo>
                  <a:close/>
                  <a:moveTo>
                    <a:pt x="2796192" y="588036"/>
                  </a:moveTo>
                  <a:cubicBezTo>
                    <a:pt x="2803867" y="584200"/>
                    <a:pt x="2807702" y="595709"/>
                    <a:pt x="2800031" y="603383"/>
                  </a:cubicBezTo>
                  <a:cubicBezTo>
                    <a:pt x="2796192" y="614892"/>
                    <a:pt x="2784684" y="626402"/>
                    <a:pt x="2777012" y="626402"/>
                  </a:cubicBezTo>
                  <a:cubicBezTo>
                    <a:pt x="2765502" y="630237"/>
                    <a:pt x="2761665" y="618728"/>
                    <a:pt x="2769338" y="607220"/>
                  </a:cubicBezTo>
                  <a:cubicBezTo>
                    <a:pt x="2773175" y="595709"/>
                    <a:pt x="2784684" y="588036"/>
                    <a:pt x="2796192" y="588036"/>
                  </a:cubicBezTo>
                  <a:close/>
                  <a:moveTo>
                    <a:pt x="8379454" y="584729"/>
                  </a:moveTo>
                  <a:cubicBezTo>
                    <a:pt x="8390964" y="584729"/>
                    <a:pt x="8402473" y="595841"/>
                    <a:pt x="8410146" y="606954"/>
                  </a:cubicBezTo>
                  <a:cubicBezTo>
                    <a:pt x="8417819" y="618066"/>
                    <a:pt x="8417819" y="625475"/>
                    <a:pt x="8406310" y="625475"/>
                  </a:cubicBezTo>
                  <a:cubicBezTo>
                    <a:pt x="8398636" y="621771"/>
                    <a:pt x="8387127" y="614362"/>
                    <a:pt x="8379454" y="599546"/>
                  </a:cubicBezTo>
                  <a:cubicBezTo>
                    <a:pt x="8371781" y="588434"/>
                    <a:pt x="8371781" y="581025"/>
                    <a:pt x="8379454" y="584729"/>
                  </a:cubicBezTo>
                  <a:close/>
                  <a:moveTo>
                    <a:pt x="7976492" y="584200"/>
                  </a:moveTo>
                  <a:cubicBezTo>
                    <a:pt x="7983901" y="584200"/>
                    <a:pt x="7998718" y="595457"/>
                    <a:pt x="8002422" y="606713"/>
                  </a:cubicBezTo>
                  <a:cubicBezTo>
                    <a:pt x="8009830" y="617971"/>
                    <a:pt x="8009830" y="625475"/>
                    <a:pt x="8002422" y="625475"/>
                  </a:cubicBezTo>
                  <a:cubicBezTo>
                    <a:pt x="7991309" y="625475"/>
                    <a:pt x="7980197" y="614218"/>
                    <a:pt x="7972788" y="602962"/>
                  </a:cubicBezTo>
                  <a:cubicBezTo>
                    <a:pt x="7965380" y="591704"/>
                    <a:pt x="7969084" y="584200"/>
                    <a:pt x="7976492" y="584200"/>
                  </a:cubicBezTo>
                  <a:close/>
                  <a:moveTo>
                    <a:pt x="6857450" y="584200"/>
                  </a:moveTo>
                  <a:cubicBezTo>
                    <a:pt x="6868707" y="584200"/>
                    <a:pt x="6879964" y="595457"/>
                    <a:pt x="6883716" y="606713"/>
                  </a:cubicBezTo>
                  <a:cubicBezTo>
                    <a:pt x="6887468" y="617971"/>
                    <a:pt x="6883716" y="625475"/>
                    <a:pt x="6876211" y="625475"/>
                  </a:cubicBezTo>
                  <a:cubicBezTo>
                    <a:pt x="6864955" y="625475"/>
                    <a:pt x="6853698" y="614218"/>
                    <a:pt x="6849946" y="602962"/>
                  </a:cubicBezTo>
                  <a:cubicBezTo>
                    <a:pt x="6846193" y="591704"/>
                    <a:pt x="6849946" y="584200"/>
                    <a:pt x="6857450" y="584200"/>
                  </a:cubicBezTo>
                  <a:close/>
                  <a:moveTo>
                    <a:pt x="5689858" y="584200"/>
                  </a:moveTo>
                  <a:cubicBezTo>
                    <a:pt x="5701288" y="587952"/>
                    <a:pt x="5708908" y="595457"/>
                    <a:pt x="5712718" y="606713"/>
                  </a:cubicBezTo>
                  <a:cubicBezTo>
                    <a:pt x="5712718" y="617971"/>
                    <a:pt x="5708908" y="625475"/>
                    <a:pt x="5697478" y="625475"/>
                  </a:cubicBezTo>
                  <a:cubicBezTo>
                    <a:pt x="5686048" y="625475"/>
                    <a:pt x="5678428" y="617971"/>
                    <a:pt x="5678428" y="606713"/>
                  </a:cubicBezTo>
                  <a:cubicBezTo>
                    <a:pt x="5674618" y="595457"/>
                    <a:pt x="5682238" y="584200"/>
                    <a:pt x="5689858" y="584200"/>
                  </a:cubicBezTo>
                  <a:close/>
                  <a:moveTo>
                    <a:pt x="5636836" y="584200"/>
                  </a:moveTo>
                  <a:cubicBezTo>
                    <a:pt x="5644139" y="584200"/>
                    <a:pt x="5655093" y="595457"/>
                    <a:pt x="5655093" y="606713"/>
                  </a:cubicBezTo>
                  <a:cubicBezTo>
                    <a:pt x="5658744" y="614218"/>
                    <a:pt x="5651442" y="625475"/>
                    <a:pt x="5640488" y="625475"/>
                  </a:cubicBezTo>
                  <a:cubicBezTo>
                    <a:pt x="5633185" y="625475"/>
                    <a:pt x="5622231" y="614218"/>
                    <a:pt x="5622231" y="602962"/>
                  </a:cubicBezTo>
                  <a:cubicBezTo>
                    <a:pt x="5622231" y="591704"/>
                    <a:pt x="5625883" y="584200"/>
                    <a:pt x="5636836" y="584200"/>
                  </a:cubicBezTo>
                  <a:close/>
                  <a:moveTo>
                    <a:pt x="5580321" y="584200"/>
                  </a:moveTo>
                  <a:cubicBezTo>
                    <a:pt x="5591751" y="584200"/>
                    <a:pt x="5599371" y="591704"/>
                    <a:pt x="5599371" y="602962"/>
                  </a:cubicBezTo>
                  <a:cubicBezTo>
                    <a:pt x="5603181" y="614218"/>
                    <a:pt x="5595561" y="625475"/>
                    <a:pt x="5587941" y="621723"/>
                  </a:cubicBezTo>
                  <a:cubicBezTo>
                    <a:pt x="5576511" y="621723"/>
                    <a:pt x="5568891" y="614218"/>
                    <a:pt x="5565081" y="602962"/>
                  </a:cubicBezTo>
                  <a:cubicBezTo>
                    <a:pt x="5565081" y="591704"/>
                    <a:pt x="5572701" y="584200"/>
                    <a:pt x="5580321" y="584200"/>
                  </a:cubicBezTo>
                  <a:close/>
                  <a:moveTo>
                    <a:pt x="5526981" y="584200"/>
                  </a:moveTo>
                  <a:cubicBezTo>
                    <a:pt x="5534601" y="584200"/>
                    <a:pt x="5542221" y="591820"/>
                    <a:pt x="5546031" y="603250"/>
                  </a:cubicBezTo>
                  <a:cubicBezTo>
                    <a:pt x="5546031" y="614680"/>
                    <a:pt x="5538411" y="622300"/>
                    <a:pt x="5530791" y="622300"/>
                  </a:cubicBezTo>
                  <a:cubicBezTo>
                    <a:pt x="5519361" y="622300"/>
                    <a:pt x="5511741" y="614680"/>
                    <a:pt x="5511741" y="603250"/>
                  </a:cubicBezTo>
                  <a:cubicBezTo>
                    <a:pt x="5507931" y="591820"/>
                    <a:pt x="5515551" y="584200"/>
                    <a:pt x="5526981" y="584200"/>
                  </a:cubicBezTo>
                  <a:close/>
                  <a:moveTo>
                    <a:pt x="4645389" y="584200"/>
                  </a:moveTo>
                  <a:cubicBezTo>
                    <a:pt x="4656502" y="584200"/>
                    <a:pt x="4660206" y="595457"/>
                    <a:pt x="4660206" y="602962"/>
                  </a:cubicBezTo>
                  <a:cubicBezTo>
                    <a:pt x="4660206" y="614218"/>
                    <a:pt x="4652798" y="625475"/>
                    <a:pt x="4641685" y="625475"/>
                  </a:cubicBezTo>
                  <a:cubicBezTo>
                    <a:pt x="4634277" y="625475"/>
                    <a:pt x="4626868" y="617971"/>
                    <a:pt x="4626868" y="606713"/>
                  </a:cubicBezTo>
                  <a:cubicBezTo>
                    <a:pt x="4626868" y="595457"/>
                    <a:pt x="4634277" y="584200"/>
                    <a:pt x="4645389" y="584200"/>
                  </a:cubicBezTo>
                  <a:close/>
                  <a:moveTo>
                    <a:pt x="2358419" y="581554"/>
                  </a:moveTo>
                  <a:cubicBezTo>
                    <a:pt x="2369535" y="577850"/>
                    <a:pt x="2369535" y="588963"/>
                    <a:pt x="2365830" y="600075"/>
                  </a:cubicBezTo>
                  <a:cubicBezTo>
                    <a:pt x="2358419" y="611188"/>
                    <a:pt x="2347307" y="618596"/>
                    <a:pt x="2336195" y="622300"/>
                  </a:cubicBezTo>
                  <a:cubicBezTo>
                    <a:pt x="2328788" y="622300"/>
                    <a:pt x="2325084" y="614892"/>
                    <a:pt x="2332492" y="603779"/>
                  </a:cubicBezTo>
                  <a:cubicBezTo>
                    <a:pt x="2339899" y="592667"/>
                    <a:pt x="2351012" y="581554"/>
                    <a:pt x="2358419" y="581554"/>
                  </a:cubicBezTo>
                  <a:close/>
                  <a:moveTo>
                    <a:pt x="7455937" y="581025"/>
                  </a:moveTo>
                  <a:cubicBezTo>
                    <a:pt x="7463441" y="581025"/>
                    <a:pt x="7474698" y="592282"/>
                    <a:pt x="7482203" y="603539"/>
                  </a:cubicBezTo>
                  <a:cubicBezTo>
                    <a:pt x="7485955" y="614796"/>
                    <a:pt x="7485955" y="622300"/>
                    <a:pt x="7474698" y="622300"/>
                  </a:cubicBezTo>
                  <a:cubicBezTo>
                    <a:pt x="7467194" y="622300"/>
                    <a:pt x="7455937" y="611044"/>
                    <a:pt x="7448432" y="599786"/>
                  </a:cubicBezTo>
                  <a:cubicBezTo>
                    <a:pt x="7444680" y="588530"/>
                    <a:pt x="7444680" y="581025"/>
                    <a:pt x="7455937" y="581025"/>
                  </a:cubicBezTo>
                  <a:close/>
                  <a:moveTo>
                    <a:pt x="6805063" y="581025"/>
                  </a:moveTo>
                  <a:cubicBezTo>
                    <a:pt x="6816320" y="581025"/>
                    <a:pt x="6827577" y="592282"/>
                    <a:pt x="6831329" y="603539"/>
                  </a:cubicBezTo>
                  <a:cubicBezTo>
                    <a:pt x="6835081" y="614796"/>
                    <a:pt x="6831329" y="622300"/>
                    <a:pt x="6820072" y="622300"/>
                  </a:cubicBezTo>
                  <a:cubicBezTo>
                    <a:pt x="6812568" y="622300"/>
                    <a:pt x="6801311" y="611044"/>
                    <a:pt x="6797559" y="599786"/>
                  </a:cubicBezTo>
                  <a:cubicBezTo>
                    <a:pt x="6793806" y="588530"/>
                    <a:pt x="6797559" y="581025"/>
                    <a:pt x="6805063" y="581025"/>
                  </a:cubicBezTo>
                  <a:close/>
                  <a:moveTo>
                    <a:pt x="5470783" y="581025"/>
                  </a:moveTo>
                  <a:cubicBezTo>
                    <a:pt x="5482213" y="581025"/>
                    <a:pt x="5489833" y="592282"/>
                    <a:pt x="5489833" y="603539"/>
                  </a:cubicBezTo>
                  <a:cubicBezTo>
                    <a:pt x="5493643" y="614796"/>
                    <a:pt x="5486023" y="622300"/>
                    <a:pt x="5474593" y="622300"/>
                  </a:cubicBezTo>
                  <a:cubicBezTo>
                    <a:pt x="5466973" y="622300"/>
                    <a:pt x="5455543" y="614796"/>
                    <a:pt x="5455543" y="603539"/>
                  </a:cubicBezTo>
                  <a:cubicBezTo>
                    <a:pt x="5455543" y="592282"/>
                    <a:pt x="5463163" y="581025"/>
                    <a:pt x="5470783" y="581025"/>
                  </a:cubicBezTo>
                  <a:close/>
                  <a:moveTo>
                    <a:pt x="5414586" y="581025"/>
                  </a:moveTo>
                  <a:cubicBezTo>
                    <a:pt x="5425540" y="581025"/>
                    <a:pt x="5432843" y="592282"/>
                    <a:pt x="5436494" y="599786"/>
                  </a:cubicBezTo>
                  <a:cubicBezTo>
                    <a:pt x="5436494" y="611044"/>
                    <a:pt x="5429192" y="622300"/>
                    <a:pt x="5421889" y="622300"/>
                  </a:cubicBezTo>
                  <a:cubicBezTo>
                    <a:pt x="5410935" y="622300"/>
                    <a:pt x="5403633" y="611044"/>
                    <a:pt x="5399981" y="599786"/>
                  </a:cubicBezTo>
                  <a:cubicBezTo>
                    <a:pt x="5399981" y="588530"/>
                    <a:pt x="5407284" y="581025"/>
                    <a:pt x="5414586" y="581025"/>
                  </a:cubicBezTo>
                  <a:close/>
                  <a:moveTo>
                    <a:pt x="5361528" y="581025"/>
                  </a:moveTo>
                  <a:cubicBezTo>
                    <a:pt x="5369290" y="581025"/>
                    <a:pt x="5380931" y="588530"/>
                    <a:pt x="5380931" y="599786"/>
                  </a:cubicBezTo>
                  <a:cubicBezTo>
                    <a:pt x="5380931" y="611044"/>
                    <a:pt x="5373170" y="622300"/>
                    <a:pt x="5365409" y="622300"/>
                  </a:cubicBezTo>
                  <a:cubicBezTo>
                    <a:pt x="5353767" y="622300"/>
                    <a:pt x="5346006" y="611044"/>
                    <a:pt x="5346006" y="599786"/>
                  </a:cubicBezTo>
                  <a:cubicBezTo>
                    <a:pt x="5346006" y="588530"/>
                    <a:pt x="5349887" y="581025"/>
                    <a:pt x="5361528" y="581025"/>
                  </a:cubicBezTo>
                  <a:close/>
                  <a:moveTo>
                    <a:pt x="5305048" y="581025"/>
                  </a:moveTo>
                  <a:cubicBezTo>
                    <a:pt x="5316002" y="581025"/>
                    <a:pt x="5323305" y="588530"/>
                    <a:pt x="5323305" y="599786"/>
                  </a:cubicBezTo>
                  <a:cubicBezTo>
                    <a:pt x="5326956" y="611044"/>
                    <a:pt x="5319654" y="622300"/>
                    <a:pt x="5308700" y="618548"/>
                  </a:cubicBezTo>
                  <a:cubicBezTo>
                    <a:pt x="5301397" y="618548"/>
                    <a:pt x="5290443" y="611044"/>
                    <a:pt x="5290443" y="599786"/>
                  </a:cubicBezTo>
                  <a:cubicBezTo>
                    <a:pt x="5290443" y="588530"/>
                    <a:pt x="5297746" y="581025"/>
                    <a:pt x="5305048" y="581025"/>
                  </a:cubicBezTo>
                  <a:close/>
                  <a:moveTo>
                    <a:pt x="5252343" y="581025"/>
                  </a:moveTo>
                  <a:cubicBezTo>
                    <a:pt x="5259963" y="581025"/>
                    <a:pt x="5267583" y="588645"/>
                    <a:pt x="5271393" y="600075"/>
                  </a:cubicBezTo>
                  <a:cubicBezTo>
                    <a:pt x="5271393" y="611505"/>
                    <a:pt x="5263773" y="619126"/>
                    <a:pt x="5252343" y="619126"/>
                  </a:cubicBezTo>
                  <a:cubicBezTo>
                    <a:pt x="5244723" y="619126"/>
                    <a:pt x="5237103" y="611505"/>
                    <a:pt x="5233293" y="600075"/>
                  </a:cubicBezTo>
                  <a:cubicBezTo>
                    <a:pt x="5233293" y="588645"/>
                    <a:pt x="5240913" y="581025"/>
                    <a:pt x="5252343" y="581025"/>
                  </a:cubicBezTo>
                  <a:close/>
                  <a:moveTo>
                    <a:pt x="5195723" y="581025"/>
                  </a:moveTo>
                  <a:cubicBezTo>
                    <a:pt x="5206836" y="581025"/>
                    <a:pt x="5214244" y="588645"/>
                    <a:pt x="5214244" y="600075"/>
                  </a:cubicBezTo>
                  <a:cubicBezTo>
                    <a:pt x="5214244" y="611505"/>
                    <a:pt x="5206836" y="619126"/>
                    <a:pt x="5199427" y="619126"/>
                  </a:cubicBezTo>
                  <a:cubicBezTo>
                    <a:pt x="5188315" y="619126"/>
                    <a:pt x="5180906" y="611505"/>
                    <a:pt x="5180906" y="600075"/>
                  </a:cubicBezTo>
                  <a:cubicBezTo>
                    <a:pt x="5180906" y="588645"/>
                    <a:pt x="5188315" y="581025"/>
                    <a:pt x="5195723" y="581025"/>
                  </a:cubicBezTo>
                  <a:close/>
                  <a:moveTo>
                    <a:pt x="5141219" y="581025"/>
                  </a:moveTo>
                  <a:cubicBezTo>
                    <a:pt x="5150864" y="581025"/>
                    <a:pt x="5158682" y="589554"/>
                    <a:pt x="5158682" y="600075"/>
                  </a:cubicBezTo>
                  <a:cubicBezTo>
                    <a:pt x="5158682" y="610597"/>
                    <a:pt x="5150864" y="619126"/>
                    <a:pt x="5141219" y="619126"/>
                  </a:cubicBezTo>
                  <a:cubicBezTo>
                    <a:pt x="5131574" y="619126"/>
                    <a:pt x="5123756" y="610597"/>
                    <a:pt x="5123756" y="600075"/>
                  </a:cubicBezTo>
                  <a:cubicBezTo>
                    <a:pt x="5123756" y="589554"/>
                    <a:pt x="5131574" y="581025"/>
                    <a:pt x="5141219" y="581025"/>
                  </a:cubicBezTo>
                  <a:close/>
                  <a:moveTo>
                    <a:pt x="7927678" y="577850"/>
                  </a:moveTo>
                  <a:cubicBezTo>
                    <a:pt x="7935350" y="577850"/>
                    <a:pt x="7946860" y="589107"/>
                    <a:pt x="7954533" y="600364"/>
                  </a:cubicBezTo>
                  <a:cubicBezTo>
                    <a:pt x="7962206" y="611620"/>
                    <a:pt x="7962206" y="619126"/>
                    <a:pt x="7950696" y="619126"/>
                  </a:cubicBezTo>
                  <a:cubicBezTo>
                    <a:pt x="7943024" y="619126"/>
                    <a:pt x="7931514" y="607868"/>
                    <a:pt x="7923841" y="596612"/>
                  </a:cubicBezTo>
                  <a:cubicBezTo>
                    <a:pt x="7916168" y="585355"/>
                    <a:pt x="7916168" y="577850"/>
                    <a:pt x="7927678" y="577850"/>
                  </a:cubicBezTo>
                  <a:close/>
                  <a:moveTo>
                    <a:pt x="6752675" y="577850"/>
                  </a:moveTo>
                  <a:cubicBezTo>
                    <a:pt x="6763932" y="577850"/>
                    <a:pt x="6771436" y="589107"/>
                    <a:pt x="6778941" y="600364"/>
                  </a:cubicBezTo>
                  <a:cubicBezTo>
                    <a:pt x="6782693" y="611620"/>
                    <a:pt x="6778941" y="619126"/>
                    <a:pt x="6767684" y="619126"/>
                  </a:cubicBezTo>
                  <a:cubicBezTo>
                    <a:pt x="6760180" y="619126"/>
                    <a:pt x="6748923" y="607868"/>
                    <a:pt x="6745171" y="596612"/>
                  </a:cubicBezTo>
                  <a:cubicBezTo>
                    <a:pt x="6741418" y="585355"/>
                    <a:pt x="6745171" y="577850"/>
                    <a:pt x="6752675" y="577850"/>
                  </a:cubicBezTo>
                  <a:close/>
                  <a:moveTo>
                    <a:pt x="3568294" y="577850"/>
                  </a:moveTo>
                  <a:cubicBezTo>
                    <a:pt x="3576087" y="577850"/>
                    <a:pt x="3583881" y="585355"/>
                    <a:pt x="3579984" y="596612"/>
                  </a:cubicBezTo>
                  <a:cubicBezTo>
                    <a:pt x="3576087" y="607868"/>
                    <a:pt x="3564398" y="615372"/>
                    <a:pt x="3552708" y="615372"/>
                  </a:cubicBezTo>
                  <a:cubicBezTo>
                    <a:pt x="3544914" y="619126"/>
                    <a:pt x="3541018" y="607868"/>
                    <a:pt x="3544914" y="596612"/>
                  </a:cubicBezTo>
                  <a:cubicBezTo>
                    <a:pt x="3548811" y="585355"/>
                    <a:pt x="3556604" y="577850"/>
                    <a:pt x="3568294" y="577850"/>
                  </a:cubicBezTo>
                  <a:close/>
                  <a:moveTo>
                    <a:pt x="8330241" y="576924"/>
                  </a:moveTo>
                  <a:cubicBezTo>
                    <a:pt x="8341750" y="576924"/>
                    <a:pt x="8353260" y="588434"/>
                    <a:pt x="8360933" y="599943"/>
                  </a:cubicBezTo>
                  <a:cubicBezTo>
                    <a:pt x="8368606" y="611453"/>
                    <a:pt x="8368606" y="619127"/>
                    <a:pt x="8357096" y="619127"/>
                  </a:cubicBezTo>
                  <a:cubicBezTo>
                    <a:pt x="8349424" y="615289"/>
                    <a:pt x="8337914" y="607617"/>
                    <a:pt x="8330241" y="592270"/>
                  </a:cubicBezTo>
                  <a:cubicBezTo>
                    <a:pt x="8322568" y="580761"/>
                    <a:pt x="8322568" y="573088"/>
                    <a:pt x="8330241" y="576924"/>
                  </a:cubicBezTo>
                  <a:close/>
                  <a:moveTo>
                    <a:pt x="7403550" y="576924"/>
                  </a:moveTo>
                  <a:cubicBezTo>
                    <a:pt x="7411054" y="576924"/>
                    <a:pt x="7422311" y="584598"/>
                    <a:pt x="7429816" y="596107"/>
                  </a:cubicBezTo>
                  <a:cubicBezTo>
                    <a:pt x="7433568" y="607617"/>
                    <a:pt x="7433568" y="619127"/>
                    <a:pt x="7422311" y="615289"/>
                  </a:cubicBezTo>
                  <a:cubicBezTo>
                    <a:pt x="7414807" y="615289"/>
                    <a:pt x="7403550" y="603781"/>
                    <a:pt x="7396045" y="596107"/>
                  </a:cubicBezTo>
                  <a:cubicBezTo>
                    <a:pt x="7392293" y="584598"/>
                    <a:pt x="7396045" y="573088"/>
                    <a:pt x="7403550" y="576924"/>
                  </a:cubicBezTo>
                  <a:close/>
                  <a:moveTo>
                    <a:pt x="2897661" y="576924"/>
                  </a:moveTo>
                  <a:cubicBezTo>
                    <a:pt x="2908773" y="573088"/>
                    <a:pt x="2912477" y="584598"/>
                    <a:pt x="2905069" y="592270"/>
                  </a:cubicBezTo>
                  <a:cubicBezTo>
                    <a:pt x="2901365" y="603781"/>
                    <a:pt x="2890253" y="615289"/>
                    <a:pt x="2882845" y="615289"/>
                  </a:cubicBezTo>
                  <a:cubicBezTo>
                    <a:pt x="2871732" y="619127"/>
                    <a:pt x="2868028" y="607617"/>
                    <a:pt x="2875436" y="596107"/>
                  </a:cubicBezTo>
                  <a:cubicBezTo>
                    <a:pt x="2879140" y="584598"/>
                    <a:pt x="2890253" y="576924"/>
                    <a:pt x="2897661" y="576924"/>
                  </a:cubicBezTo>
                  <a:close/>
                  <a:moveTo>
                    <a:pt x="6699085" y="573088"/>
                  </a:moveTo>
                  <a:cubicBezTo>
                    <a:pt x="6706493" y="573088"/>
                    <a:pt x="6717606" y="584345"/>
                    <a:pt x="6721310" y="595601"/>
                  </a:cubicBezTo>
                  <a:cubicBezTo>
                    <a:pt x="6728718" y="606859"/>
                    <a:pt x="6725014" y="614363"/>
                    <a:pt x="6713902" y="614363"/>
                  </a:cubicBezTo>
                  <a:cubicBezTo>
                    <a:pt x="6706493" y="614363"/>
                    <a:pt x="6695381" y="603106"/>
                    <a:pt x="6691677" y="591849"/>
                  </a:cubicBezTo>
                  <a:cubicBezTo>
                    <a:pt x="6684268" y="580593"/>
                    <a:pt x="6691677" y="573088"/>
                    <a:pt x="6699085" y="573088"/>
                  </a:cubicBezTo>
                  <a:close/>
                  <a:moveTo>
                    <a:pt x="3621259" y="573088"/>
                  </a:moveTo>
                  <a:cubicBezTo>
                    <a:pt x="3632515" y="573088"/>
                    <a:pt x="3636268" y="580593"/>
                    <a:pt x="3632515" y="591849"/>
                  </a:cubicBezTo>
                  <a:cubicBezTo>
                    <a:pt x="3628763" y="603106"/>
                    <a:pt x="3617506" y="610611"/>
                    <a:pt x="3610002" y="610611"/>
                  </a:cubicBezTo>
                  <a:cubicBezTo>
                    <a:pt x="3598745" y="614363"/>
                    <a:pt x="3594993" y="603106"/>
                    <a:pt x="3598745" y="591849"/>
                  </a:cubicBezTo>
                  <a:cubicBezTo>
                    <a:pt x="3602497" y="580593"/>
                    <a:pt x="3613754" y="573088"/>
                    <a:pt x="3621259" y="573088"/>
                  </a:cubicBezTo>
                  <a:close/>
                  <a:moveTo>
                    <a:pt x="7874628" y="569913"/>
                  </a:moveTo>
                  <a:cubicBezTo>
                    <a:pt x="7886138" y="573617"/>
                    <a:pt x="7897647" y="581025"/>
                    <a:pt x="7905320" y="592138"/>
                  </a:cubicBezTo>
                  <a:cubicBezTo>
                    <a:pt x="7912993" y="603251"/>
                    <a:pt x="7909156" y="614363"/>
                    <a:pt x="7901484" y="610659"/>
                  </a:cubicBezTo>
                  <a:cubicBezTo>
                    <a:pt x="7893810" y="610659"/>
                    <a:pt x="7878464" y="599547"/>
                    <a:pt x="7870792" y="588434"/>
                  </a:cubicBezTo>
                  <a:cubicBezTo>
                    <a:pt x="7866955" y="577321"/>
                    <a:pt x="7866955" y="569913"/>
                    <a:pt x="7874628" y="569913"/>
                  </a:cubicBezTo>
                  <a:close/>
                  <a:moveTo>
                    <a:pt x="7351018" y="569913"/>
                  </a:moveTo>
                  <a:cubicBezTo>
                    <a:pt x="7362130" y="569913"/>
                    <a:pt x="7373242" y="581170"/>
                    <a:pt x="7376947" y="592427"/>
                  </a:cubicBezTo>
                  <a:cubicBezTo>
                    <a:pt x="7384355" y="603684"/>
                    <a:pt x="7380651" y="611188"/>
                    <a:pt x="7373242" y="611188"/>
                  </a:cubicBezTo>
                  <a:cubicBezTo>
                    <a:pt x="7362130" y="611188"/>
                    <a:pt x="7351018" y="599930"/>
                    <a:pt x="7347313" y="588674"/>
                  </a:cubicBezTo>
                  <a:cubicBezTo>
                    <a:pt x="7339905" y="577418"/>
                    <a:pt x="7343609" y="569913"/>
                    <a:pt x="7351018" y="569913"/>
                  </a:cubicBezTo>
                  <a:close/>
                  <a:moveTo>
                    <a:pt x="6646890" y="569913"/>
                  </a:moveTo>
                  <a:cubicBezTo>
                    <a:pt x="6654395" y="569913"/>
                    <a:pt x="6665652" y="581170"/>
                    <a:pt x="6669404" y="592427"/>
                  </a:cubicBezTo>
                  <a:cubicBezTo>
                    <a:pt x="6673156" y="603684"/>
                    <a:pt x="6669404" y="611188"/>
                    <a:pt x="6661899" y="611188"/>
                  </a:cubicBezTo>
                  <a:cubicBezTo>
                    <a:pt x="6650643" y="611188"/>
                    <a:pt x="6639386" y="599930"/>
                    <a:pt x="6635634" y="588674"/>
                  </a:cubicBezTo>
                  <a:cubicBezTo>
                    <a:pt x="6631881" y="577418"/>
                    <a:pt x="6635634" y="569913"/>
                    <a:pt x="6646890" y="569913"/>
                  </a:cubicBezTo>
                  <a:close/>
                  <a:moveTo>
                    <a:pt x="3673646" y="569913"/>
                  </a:moveTo>
                  <a:cubicBezTo>
                    <a:pt x="3684902" y="569913"/>
                    <a:pt x="3688655" y="577418"/>
                    <a:pt x="3684902" y="588674"/>
                  </a:cubicBezTo>
                  <a:cubicBezTo>
                    <a:pt x="3684902" y="599930"/>
                    <a:pt x="3673646" y="607436"/>
                    <a:pt x="3662389" y="607436"/>
                  </a:cubicBezTo>
                  <a:cubicBezTo>
                    <a:pt x="3654884" y="611188"/>
                    <a:pt x="3647380" y="599930"/>
                    <a:pt x="3651132" y="588674"/>
                  </a:cubicBezTo>
                  <a:cubicBezTo>
                    <a:pt x="3654884" y="577418"/>
                    <a:pt x="3666141" y="569913"/>
                    <a:pt x="3673646" y="569913"/>
                  </a:cubicBezTo>
                  <a:close/>
                  <a:moveTo>
                    <a:pt x="2950047" y="569913"/>
                  </a:moveTo>
                  <a:cubicBezTo>
                    <a:pt x="2961159" y="569913"/>
                    <a:pt x="2964864" y="577418"/>
                    <a:pt x="2957456" y="588674"/>
                  </a:cubicBezTo>
                  <a:cubicBezTo>
                    <a:pt x="2953751" y="599930"/>
                    <a:pt x="2942639" y="611188"/>
                    <a:pt x="2935231" y="611188"/>
                  </a:cubicBezTo>
                  <a:cubicBezTo>
                    <a:pt x="2924119" y="611188"/>
                    <a:pt x="2920414" y="603684"/>
                    <a:pt x="2927823" y="592427"/>
                  </a:cubicBezTo>
                  <a:cubicBezTo>
                    <a:pt x="2931527" y="581170"/>
                    <a:pt x="2942639" y="569913"/>
                    <a:pt x="2950047" y="569913"/>
                  </a:cubicBezTo>
                  <a:close/>
                  <a:moveTo>
                    <a:pt x="8282351" y="568987"/>
                  </a:moveTo>
                  <a:cubicBezTo>
                    <a:pt x="8293464" y="568987"/>
                    <a:pt x="8304576" y="580496"/>
                    <a:pt x="8311985" y="592005"/>
                  </a:cubicBezTo>
                  <a:cubicBezTo>
                    <a:pt x="8319393" y="603515"/>
                    <a:pt x="8319393" y="611188"/>
                    <a:pt x="8308280" y="611188"/>
                  </a:cubicBezTo>
                  <a:cubicBezTo>
                    <a:pt x="8300872" y="607352"/>
                    <a:pt x="8289760" y="599679"/>
                    <a:pt x="8282351" y="588170"/>
                  </a:cubicBezTo>
                  <a:cubicBezTo>
                    <a:pt x="8274943" y="572824"/>
                    <a:pt x="8274943" y="565149"/>
                    <a:pt x="8282351" y="568987"/>
                  </a:cubicBezTo>
                  <a:close/>
                  <a:moveTo>
                    <a:pt x="7825680" y="565812"/>
                  </a:moveTo>
                  <a:cubicBezTo>
                    <a:pt x="7833089" y="565812"/>
                    <a:pt x="7847906" y="577321"/>
                    <a:pt x="7851610" y="588830"/>
                  </a:cubicBezTo>
                  <a:cubicBezTo>
                    <a:pt x="7859018" y="600340"/>
                    <a:pt x="7859018" y="608013"/>
                    <a:pt x="7847906" y="608013"/>
                  </a:cubicBezTo>
                  <a:cubicBezTo>
                    <a:pt x="7840497" y="604176"/>
                    <a:pt x="7829385" y="596503"/>
                    <a:pt x="7821976" y="584994"/>
                  </a:cubicBezTo>
                  <a:cubicBezTo>
                    <a:pt x="7814568" y="573485"/>
                    <a:pt x="7818272" y="561975"/>
                    <a:pt x="7825680" y="565812"/>
                  </a:cubicBezTo>
                  <a:close/>
                  <a:moveTo>
                    <a:pt x="3003493" y="565812"/>
                  </a:moveTo>
                  <a:cubicBezTo>
                    <a:pt x="3015003" y="561975"/>
                    <a:pt x="3018839" y="573485"/>
                    <a:pt x="3015003" y="584994"/>
                  </a:cubicBezTo>
                  <a:cubicBezTo>
                    <a:pt x="3007330" y="596503"/>
                    <a:pt x="2995821" y="604176"/>
                    <a:pt x="2988147" y="604176"/>
                  </a:cubicBezTo>
                  <a:cubicBezTo>
                    <a:pt x="2976638" y="608013"/>
                    <a:pt x="2972802" y="596503"/>
                    <a:pt x="2980475" y="584994"/>
                  </a:cubicBezTo>
                  <a:cubicBezTo>
                    <a:pt x="2984311" y="577321"/>
                    <a:pt x="2995821" y="565812"/>
                    <a:pt x="3003493" y="565812"/>
                  </a:cubicBezTo>
                  <a:close/>
                  <a:moveTo>
                    <a:pt x="7302335" y="565149"/>
                  </a:moveTo>
                  <a:cubicBezTo>
                    <a:pt x="7309743" y="565149"/>
                    <a:pt x="7320856" y="576840"/>
                    <a:pt x="7328264" y="588530"/>
                  </a:cubicBezTo>
                  <a:cubicBezTo>
                    <a:pt x="7331968" y="600219"/>
                    <a:pt x="7328264" y="608013"/>
                    <a:pt x="7320856" y="608013"/>
                  </a:cubicBezTo>
                  <a:cubicBezTo>
                    <a:pt x="7309743" y="604116"/>
                    <a:pt x="7298630" y="596323"/>
                    <a:pt x="7294926" y="584633"/>
                  </a:cubicBezTo>
                  <a:cubicBezTo>
                    <a:pt x="7287518" y="572943"/>
                    <a:pt x="7291222" y="565149"/>
                    <a:pt x="7302335" y="565149"/>
                  </a:cubicBezTo>
                  <a:close/>
                  <a:moveTo>
                    <a:pt x="6593493" y="565149"/>
                  </a:moveTo>
                  <a:cubicBezTo>
                    <a:pt x="6601286" y="565149"/>
                    <a:pt x="6612976" y="576840"/>
                    <a:pt x="6616873" y="588530"/>
                  </a:cubicBezTo>
                  <a:cubicBezTo>
                    <a:pt x="6620769" y="600219"/>
                    <a:pt x="6616873" y="608013"/>
                    <a:pt x="6609079" y="608013"/>
                  </a:cubicBezTo>
                  <a:cubicBezTo>
                    <a:pt x="6597389" y="608013"/>
                    <a:pt x="6585700" y="596323"/>
                    <a:pt x="6581803" y="584633"/>
                  </a:cubicBezTo>
                  <a:cubicBezTo>
                    <a:pt x="6577906" y="572943"/>
                    <a:pt x="6581803" y="565149"/>
                    <a:pt x="6593493" y="565149"/>
                  </a:cubicBezTo>
                  <a:close/>
                  <a:moveTo>
                    <a:pt x="2459873" y="565149"/>
                  </a:moveTo>
                  <a:cubicBezTo>
                    <a:pt x="2471130" y="565149"/>
                    <a:pt x="2471130" y="572943"/>
                    <a:pt x="2467379" y="584633"/>
                  </a:cubicBezTo>
                  <a:cubicBezTo>
                    <a:pt x="2459873" y="596323"/>
                    <a:pt x="2448617" y="608013"/>
                    <a:pt x="2441110" y="608013"/>
                  </a:cubicBezTo>
                  <a:cubicBezTo>
                    <a:pt x="2429855" y="608013"/>
                    <a:pt x="2429855" y="600219"/>
                    <a:pt x="2433607" y="588530"/>
                  </a:cubicBezTo>
                  <a:cubicBezTo>
                    <a:pt x="2441110" y="576840"/>
                    <a:pt x="2452370" y="569046"/>
                    <a:pt x="2459873" y="565149"/>
                  </a:cubicBezTo>
                  <a:close/>
                  <a:moveTo>
                    <a:pt x="2038918" y="565149"/>
                  </a:moveTo>
                  <a:cubicBezTo>
                    <a:pt x="2050427" y="565149"/>
                    <a:pt x="2050427" y="572943"/>
                    <a:pt x="2042754" y="584633"/>
                  </a:cubicBezTo>
                  <a:cubicBezTo>
                    <a:pt x="2038918" y="596323"/>
                    <a:pt x="2023572" y="604116"/>
                    <a:pt x="2015900" y="608013"/>
                  </a:cubicBezTo>
                  <a:cubicBezTo>
                    <a:pt x="2008227" y="608013"/>
                    <a:pt x="2004390" y="600219"/>
                    <a:pt x="2012063" y="588530"/>
                  </a:cubicBezTo>
                  <a:cubicBezTo>
                    <a:pt x="2019736" y="576840"/>
                    <a:pt x="2031245" y="565149"/>
                    <a:pt x="2038918" y="565149"/>
                  </a:cubicBezTo>
                  <a:close/>
                  <a:moveTo>
                    <a:pt x="8233139" y="562504"/>
                  </a:moveTo>
                  <a:cubicBezTo>
                    <a:pt x="8244252" y="562504"/>
                    <a:pt x="8255364" y="573617"/>
                    <a:pt x="8262773" y="584729"/>
                  </a:cubicBezTo>
                  <a:cubicBezTo>
                    <a:pt x="8270181" y="595841"/>
                    <a:pt x="8270181" y="603250"/>
                    <a:pt x="8259068" y="603250"/>
                  </a:cubicBezTo>
                  <a:cubicBezTo>
                    <a:pt x="8251660" y="599546"/>
                    <a:pt x="8240548" y="592138"/>
                    <a:pt x="8233139" y="581025"/>
                  </a:cubicBezTo>
                  <a:cubicBezTo>
                    <a:pt x="8225731" y="569913"/>
                    <a:pt x="8225731" y="558800"/>
                    <a:pt x="8233139" y="562504"/>
                  </a:cubicBezTo>
                  <a:close/>
                  <a:moveTo>
                    <a:pt x="6540527" y="561975"/>
                  </a:moveTo>
                  <a:cubicBezTo>
                    <a:pt x="6548032" y="561975"/>
                    <a:pt x="6559289" y="573231"/>
                    <a:pt x="6563041" y="584489"/>
                  </a:cubicBezTo>
                  <a:cubicBezTo>
                    <a:pt x="6566793" y="595746"/>
                    <a:pt x="6563041" y="603250"/>
                    <a:pt x="6551784" y="603250"/>
                  </a:cubicBezTo>
                  <a:cubicBezTo>
                    <a:pt x="6544280" y="603250"/>
                    <a:pt x="6533023" y="591993"/>
                    <a:pt x="6529271" y="580736"/>
                  </a:cubicBezTo>
                  <a:cubicBezTo>
                    <a:pt x="6525518" y="569480"/>
                    <a:pt x="6529271" y="561975"/>
                    <a:pt x="6540527" y="561975"/>
                  </a:cubicBezTo>
                  <a:close/>
                  <a:moveTo>
                    <a:pt x="7776864" y="558800"/>
                  </a:moveTo>
                  <a:cubicBezTo>
                    <a:pt x="7784538" y="558800"/>
                    <a:pt x="7796047" y="570057"/>
                    <a:pt x="7803720" y="581313"/>
                  </a:cubicBezTo>
                  <a:cubicBezTo>
                    <a:pt x="7811393" y="592571"/>
                    <a:pt x="7807556" y="600075"/>
                    <a:pt x="7799884" y="600075"/>
                  </a:cubicBezTo>
                  <a:cubicBezTo>
                    <a:pt x="7792210" y="600075"/>
                    <a:pt x="7776864" y="588818"/>
                    <a:pt x="7773028" y="577561"/>
                  </a:cubicBezTo>
                  <a:cubicBezTo>
                    <a:pt x="7765355" y="566305"/>
                    <a:pt x="7765355" y="558800"/>
                    <a:pt x="7776864" y="558800"/>
                  </a:cubicBezTo>
                  <a:close/>
                  <a:moveTo>
                    <a:pt x="7249562" y="558800"/>
                  </a:moveTo>
                  <a:cubicBezTo>
                    <a:pt x="7257066" y="562552"/>
                    <a:pt x="7268323" y="570057"/>
                    <a:pt x="7275828" y="581313"/>
                  </a:cubicBezTo>
                  <a:cubicBezTo>
                    <a:pt x="7279580" y="592571"/>
                    <a:pt x="7275828" y="600075"/>
                    <a:pt x="7268323" y="600075"/>
                  </a:cubicBezTo>
                  <a:cubicBezTo>
                    <a:pt x="7260819" y="600075"/>
                    <a:pt x="7249562" y="588818"/>
                    <a:pt x="7242057" y="577561"/>
                  </a:cubicBezTo>
                  <a:cubicBezTo>
                    <a:pt x="7238305" y="566305"/>
                    <a:pt x="7238305" y="558800"/>
                    <a:pt x="7249562" y="558800"/>
                  </a:cubicBezTo>
                  <a:close/>
                  <a:moveTo>
                    <a:pt x="6488140" y="558800"/>
                  </a:moveTo>
                  <a:cubicBezTo>
                    <a:pt x="6495645" y="558800"/>
                    <a:pt x="6506902" y="570057"/>
                    <a:pt x="6510654" y="581313"/>
                  </a:cubicBezTo>
                  <a:cubicBezTo>
                    <a:pt x="6514406" y="592571"/>
                    <a:pt x="6510654" y="600075"/>
                    <a:pt x="6499397" y="600075"/>
                  </a:cubicBezTo>
                  <a:cubicBezTo>
                    <a:pt x="6491893" y="600075"/>
                    <a:pt x="6480636" y="588818"/>
                    <a:pt x="6476884" y="577561"/>
                  </a:cubicBezTo>
                  <a:cubicBezTo>
                    <a:pt x="6473131" y="566305"/>
                    <a:pt x="6476884" y="558800"/>
                    <a:pt x="6488140" y="558800"/>
                  </a:cubicBezTo>
                  <a:close/>
                  <a:moveTo>
                    <a:pt x="3055772" y="558800"/>
                  </a:moveTo>
                  <a:cubicBezTo>
                    <a:pt x="3067281" y="558800"/>
                    <a:pt x="3071118" y="566305"/>
                    <a:pt x="3067281" y="577561"/>
                  </a:cubicBezTo>
                  <a:cubicBezTo>
                    <a:pt x="3059608" y="588818"/>
                    <a:pt x="3048099" y="600075"/>
                    <a:pt x="3040426" y="600075"/>
                  </a:cubicBezTo>
                  <a:cubicBezTo>
                    <a:pt x="3028916" y="600075"/>
                    <a:pt x="3025188" y="592571"/>
                    <a:pt x="3032753" y="581313"/>
                  </a:cubicBezTo>
                  <a:cubicBezTo>
                    <a:pt x="3036589" y="570057"/>
                    <a:pt x="3048099" y="562552"/>
                    <a:pt x="3055772" y="558800"/>
                  </a:cubicBezTo>
                  <a:close/>
                  <a:moveTo>
                    <a:pt x="2091305" y="558800"/>
                  </a:moveTo>
                  <a:cubicBezTo>
                    <a:pt x="2098977" y="558800"/>
                    <a:pt x="2102814" y="566305"/>
                    <a:pt x="2095140" y="577561"/>
                  </a:cubicBezTo>
                  <a:cubicBezTo>
                    <a:pt x="2087468" y="588818"/>
                    <a:pt x="2075958" y="600075"/>
                    <a:pt x="2064450" y="600075"/>
                  </a:cubicBezTo>
                  <a:cubicBezTo>
                    <a:pt x="2056777" y="600075"/>
                    <a:pt x="2056777" y="592571"/>
                    <a:pt x="2060613" y="581313"/>
                  </a:cubicBezTo>
                  <a:cubicBezTo>
                    <a:pt x="2068286" y="570057"/>
                    <a:pt x="2079795" y="558800"/>
                    <a:pt x="2091305" y="558800"/>
                  </a:cubicBezTo>
                  <a:close/>
                  <a:moveTo>
                    <a:pt x="6378602" y="554615"/>
                  </a:moveTo>
                  <a:cubicBezTo>
                    <a:pt x="6389859" y="554615"/>
                    <a:pt x="6397364" y="562121"/>
                    <a:pt x="6401116" y="573377"/>
                  </a:cubicBezTo>
                  <a:cubicBezTo>
                    <a:pt x="6404868" y="584633"/>
                    <a:pt x="6401116" y="592138"/>
                    <a:pt x="6389859" y="592138"/>
                  </a:cubicBezTo>
                  <a:cubicBezTo>
                    <a:pt x="6382355" y="592138"/>
                    <a:pt x="6371098" y="584633"/>
                    <a:pt x="6367346" y="573377"/>
                  </a:cubicBezTo>
                  <a:cubicBezTo>
                    <a:pt x="6363593" y="562121"/>
                    <a:pt x="6371098" y="550863"/>
                    <a:pt x="6378602" y="554615"/>
                  </a:cubicBezTo>
                  <a:close/>
                  <a:moveTo>
                    <a:pt x="8183926" y="554567"/>
                  </a:moveTo>
                  <a:cubicBezTo>
                    <a:pt x="8195039" y="554567"/>
                    <a:pt x="8206151" y="565680"/>
                    <a:pt x="8213560" y="576793"/>
                  </a:cubicBezTo>
                  <a:cubicBezTo>
                    <a:pt x="8220968" y="587905"/>
                    <a:pt x="8217264" y="595313"/>
                    <a:pt x="8209856" y="595313"/>
                  </a:cubicBezTo>
                  <a:cubicBezTo>
                    <a:pt x="8202447" y="595313"/>
                    <a:pt x="8191335" y="584201"/>
                    <a:pt x="8183926" y="573088"/>
                  </a:cubicBezTo>
                  <a:cubicBezTo>
                    <a:pt x="8176518" y="561975"/>
                    <a:pt x="8176518" y="550863"/>
                    <a:pt x="8183926" y="554567"/>
                  </a:cubicBezTo>
                  <a:close/>
                  <a:moveTo>
                    <a:pt x="7197175" y="554039"/>
                  </a:moveTo>
                  <a:cubicBezTo>
                    <a:pt x="7204680" y="554039"/>
                    <a:pt x="7219689" y="565295"/>
                    <a:pt x="7223441" y="576552"/>
                  </a:cubicBezTo>
                  <a:cubicBezTo>
                    <a:pt x="7227193" y="587809"/>
                    <a:pt x="7227193" y="595313"/>
                    <a:pt x="7215936" y="595313"/>
                  </a:cubicBezTo>
                  <a:cubicBezTo>
                    <a:pt x="7208432" y="595313"/>
                    <a:pt x="7197175" y="584056"/>
                    <a:pt x="7189671" y="572799"/>
                  </a:cubicBezTo>
                  <a:cubicBezTo>
                    <a:pt x="7185918" y="561542"/>
                    <a:pt x="7189671" y="554039"/>
                    <a:pt x="7197175" y="554039"/>
                  </a:cubicBezTo>
                  <a:close/>
                  <a:moveTo>
                    <a:pt x="6432173" y="554039"/>
                  </a:moveTo>
                  <a:cubicBezTo>
                    <a:pt x="6443603" y="557790"/>
                    <a:pt x="6455033" y="565295"/>
                    <a:pt x="6458843" y="576552"/>
                  </a:cubicBezTo>
                  <a:cubicBezTo>
                    <a:pt x="6458843" y="587809"/>
                    <a:pt x="6455033" y="595313"/>
                    <a:pt x="6447413" y="595313"/>
                  </a:cubicBezTo>
                  <a:cubicBezTo>
                    <a:pt x="6435983" y="595313"/>
                    <a:pt x="6428363" y="584056"/>
                    <a:pt x="6424553" y="572799"/>
                  </a:cubicBezTo>
                  <a:cubicBezTo>
                    <a:pt x="6420743" y="565295"/>
                    <a:pt x="6424553" y="554039"/>
                    <a:pt x="6432173" y="554039"/>
                  </a:cubicBezTo>
                  <a:close/>
                  <a:moveTo>
                    <a:pt x="3108496" y="554039"/>
                  </a:moveTo>
                  <a:cubicBezTo>
                    <a:pt x="3119752" y="554039"/>
                    <a:pt x="3123505" y="561542"/>
                    <a:pt x="3119752" y="572799"/>
                  </a:cubicBezTo>
                  <a:cubicBezTo>
                    <a:pt x="3112248" y="584056"/>
                    <a:pt x="3100991" y="591561"/>
                    <a:pt x="3093487" y="595313"/>
                  </a:cubicBezTo>
                  <a:cubicBezTo>
                    <a:pt x="3085982" y="595313"/>
                    <a:pt x="3082230" y="587809"/>
                    <a:pt x="3085982" y="576552"/>
                  </a:cubicBezTo>
                  <a:cubicBezTo>
                    <a:pt x="3089734" y="565295"/>
                    <a:pt x="3100991" y="554039"/>
                    <a:pt x="3108496" y="554039"/>
                  </a:cubicBezTo>
                  <a:close/>
                  <a:moveTo>
                    <a:pt x="3160884" y="551392"/>
                  </a:moveTo>
                  <a:cubicBezTo>
                    <a:pt x="3172140" y="547688"/>
                    <a:pt x="3175893" y="558801"/>
                    <a:pt x="3172140" y="569913"/>
                  </a:cubicBezTo>
                  <a:cubicBezTo>
                    <a:pt x="3168388" y="577321"/>
                    <a:pt x="3157131" y="588434"/>
                    <a:pt x="3145875" y="588434"/>
                  </a:cubicBezTo>
                  <a:cubicBezTo>
                    <a:pt x="3138370" y="592138"/>
                    <a:pt x="3134618" y="581025"/>
                    <a:pt x="3138370" y="569913"/>
                  </a:cubicBezTo>
                  <a:cubicBezTo>
                    <a:pt x="3142122" y="558801"/>
                    <a:pt x="3153379" y="551392"/>
                    <a:pt x="3160884" y="551392"/>
                  </a:cubicBezTo>
                  <a:close/>
                  <a:moveTo>
                    <a:pt x="7723648" y="550863"/>
                  </a:moveTo>
                  <a:cubicBezTo>
                    <a:pt x="7734904" y="554567"/>
                    <a:pt x="7746161" y="561975"/>
                    <a:pt x="7753666" y="573088"/>
                  </a:cubicBezTo>
                  <a:cubicBezTo>
                    <a:pt x="7757418" y="584201"/>
                    <a:pt x="7757418" y="595313"/>
                    <a:pt x="7749913" y="591609"/>
                  </a:cubicBezTo>
                  <a:cubicBezTo>
                    <a:pt x="7738657" y="591609"/>
                    <a:pt x="7727400" y="580497"/>
                    <a:pt x="7719895" y="569384"/>
                  </a:cubicBezTo>
                  <a:cubicBezTo>
                    <a:pt x="7716143" y="558271"/>
                    <a:pt x="7716143" y="550863"/>
                    <a:pt x="7723648" y="550863"/>
                  </a:cubicBezTo>
                  <a:close/>
                  <a:moveTo>
                    <a:pt x="7143453" y="550863"/>
                  </a:moveTo>
                  <a:cubicBezTo>
                    <a:pt x="7154962" y="550863"/>
                    <a:pt x="7166472" y="562121"/>
                    <a:pt x="7170308" y="573377"/>
                  </a:cubicBezTo>
                  <a:cubicBezTo>
                    <a:pt x="7177981" y="580881"/>
                    <a:pt x="7174145" y="592138"/>
                    <a:pt x="7162635" y="588387"/>
                  </a:cubicBezTo>
                  <a:cubicBezTo>
                    <a:pt x="7154962" y="588387"/>
                    <a:pt x="7143453" y="580881"/>
                    <a:pt x="7139616" y="569625"/>
                  </a:cubicBezTo>
                  <a:cubicBezTo>
                    <a:pt x="7131943" y="558368"/>
                    <a:pt x="7135780" y="550863"/>
                    <a:pt x="7143453" y="550863"/>
                  </a:cubicBezTo>
                  <a:close/>
                  <a:moveTo>
                    <a:pt x="6326215" y="550863"/>
                  </a:moveTo>
                  <a:cubicBezTo>
                    <a:pt x="6333720" y="550863"/>
                    <a:pt x="6344977" y="558368"/>
                    <a:pt x="6348729" y="569625"/>
                  </a:cubicBezTo>
                  <a:cubicBezTo>
                    <a:pt x="6352481" y="580881"/>
                    <a:pt x="6348729" y="592138"/>
                    <a:pt x="6337472" y="588387"/>
                  </a:cubicBezTo>
                  <a:cubicBezTo>
                    <a:pt x="6329968" y="588387"/>
                    <a:pt x="6318711" y="580881"/>
                    <a:pt x="6314959" y="569625"/>
                  </a:cubicBezTo>
                  <a:cubicBezTo>
                    <a:pt x="6311206" y="558368"/>
                    <a:pt x="6318711" y="550863"/>
                    <a:pt x="6326215" y="550863"/>
                  </a:cubicBezTo>
                  <a:close/>
                  <a:moveTo>
                    <a:pt x="8134714" y="547688"/>
                  </a:moveTo>
                  <a:cubicBezTo>
                    <a:pt x="8145827" y="547688"/>
                    <a:pt x="8156939" y="558945"/>
                    <a:pt x="8164348" y="570202"/>
                  </a:cubicBezTo>
                  <a:cubicBezTo>
                    <a:pt x="8171756" y="581459"/>
                    <a:pt x="8168052" y="588963"/>
                    <a:pt x="8160644" y="588963"/>
                  </a:cubicBezTo>
                  <a:cubicBezTo>
                    <a:pt x="8153235" y="588963"/>
                    <a:pt x="8138418" y="577706"/>
                    <a:pt x="8134714" y="566450"/>
                  </a:cubicBezTo>
                  <a:cubicBezTo>
                    <a:pt x="8127306" y="555192"/>
                    <a:pt x="8127306" y="547688"/>
                    <a:pt x="8134714" y="547688"/>
                  </a:cubicBezTo>
                  <a:close/>
                  <a:moveTo>
                    <a:pt x="7674868" y="547688"/>
                  </a:moveTo>
                  <a:cubicBezTo>
                    <a:pt x="7682276" y="547688"/>
                    <a:pt x="7697092" y="558945"/>
                    <a:pt x="7700797" y="570202"/>
                  </a:cubicBezTo>
                  <a:cubicBezTo>
                    <a:pt x="7708205" y="581459"/>
                    <a:pt x="7704501" y="588963"/>
                    <a:pt x="7697092" y="588963"/>
                  </a:cubicBezTo>
                  <a:cubicBezTo>
                    <a:pt x="7689684" y="585211"/>
                    <a:pt x="7678572" y="577706"/>
                    <a:pt x="7671163" y="566450"/>
                  </a:cubicBezTo>
                  <a:cubicBezTo>
                    <a:pt x="7663755" y="555192"/>
                    <a:pt x="7667459" y="547688"/>
                    <a:pt x="7674868" y="547688"/>
                  </a:cubicBezTo>
                  <a:close/>
                  <a:moveTo>
                    <a:pt x="6273827" y="547688"/>
                  </a:moveTo>
                  <a:cubicBezTo>
                    <a:pt x="6281332" y="547688"/>
                    <a:pt x="6292589" y="558945"/>
                    <a:pt x="6296341" y="570202"/>
                  </a:cubicBezTo>
                  <a:cubicBezTo>
                    <a:pt x="6300093" y="577706"/>
                    <a:pt x="6292589" y="588963"/>
                    <a:pt x="6285084" y="588963"/>
                  </a:cubicBezTo>
                  <a:cubicBezTo>
                    <a:pt x="6273827" y="588963"/>
                    <a:pt x="6266323" y="577706"/>
                    <a:pt x="6262571" y="566450"/>
                  </a:cubicBezTo>
                  <a:cubicBezTo>
                    <a:pt x="6258818" y="555192"/>
                    <a:pt x="6262571" y="547688"/>
                    <a:pt x="6273827" y="547688"/>
                  </a:cubicBezTo>
                  <a:close/>
                  <a:moveTo>
                    <a:pt x="2615061" y="547688"/>
                  </a:moveTo>
                  <a:cubicBezTo>
                    <a:pt x="2626175" y="547688"/>
                    <a:pt x="2629879" y="555192"/>
                    <a:pt x="2622470" y="566450"/>
                  </a:cubicBezTo>
                  <a:cubicBezTo>
                    <a:pt x="2618764" y="577706"/>
                    <a:pt x="2603947" y="588963"/>
                    <a:pt x="2596541" y="588963"/>
                  </a:cubicBezTo>
                  <a:cubicBezTo>
                    <a:pt x="2589132" y="588963"/>
                    <a:pt x="2585428" y="581459"/>
                    <a:pt x="2589132" y="570202"/>
                  </a:cubicBezTo>
                  <a:cubicBezTo>
                    <a:pt x="2596541" y="558945"/>
                    <a:pt x="2607650" y="547688"/>
                    <a:pt x="2615061" y="547688"/>
                  </a:cubicBezTo>
                  <a:close/>
                  <a:moveTo>
                    <a:pt x="7094901" y="542925"/>
                  </a:moveTo>
                  <a:cubicBezTo>
                    <a:pt x="7102574" y="546678"/>
                    <a:pt x="7114084" y="554182"/>
                    <a:pt x="7117920" y="565438"/>
                  </a:cubicBezTo>
                  <a:cubicBezTo>
                    <a:pt x="7125593" y="576696"/>
                    <a:pt x="7121757" y="584200"/>
                    <a:pt x="7110247" y="584200"/>
                  </a:cubicBezTo>
                  <a:cubicBezTo>
                    <a:pt x="7102574" y="584200"/>
                    <a:pt x="7091065" y="572943"/>
                    <a:pt x="7087228" y="561686"/>
                  </a:cubicBezTo>
                  <a:cubicBezTo>
                    <a:pt x="7079555" y="550429"/>
                    <a:pt x="7083392" y="542925"/>
                    <a:pt x="7094901" y="542925"/>
                  </a:cubicBezTo>
                  <a:close/>
                  <a:moveTo>
                    <a:pt x="6220083" y="542925"/>
                  </a:moveTo>
                  <a:cubicBezTo>
                    <a:pt x="6227703" y="542925"/>
                    <a:pt x="6239133" y="554182"/>
                    <a:pt x="6239133" y="565438"/>
                  </a:cubicBezTo>
                  <a:cubicBezTo>
                    <a:pt x="6242943" y="576696"/>
                    <a:pt x="6239133" y="584200"/>
                    <a:pt x="6227703" y="584200"/>
                  </a:cubicBezTo>
                  <a:cubicBezTo>
                    <a:pt x="6220083" y="584200"/>
                    <a:pt x="6208653" y="572943"/>
                    <a:pt x="6208653" y="561686"/>
                  </a:cubicBezTo>
                  <a:cubicBezTo>
                    <a:pt x="6204843" y="550429"/>
                    <a:pt x="6208653" y="542925"/>
                    <a:pt x="6220083" y="542925"/>
                  </a:cubicBezTo>
                  <a:close/>
                  <a:moveTo>
                    <a:pt x="6164289" y="542925"/>
                  </a:moveTo>
                  <a:cubicBezTo>
                    <a:pt x="6175546" y="542925"/>
                    <a:pt x="6183051" y="550545"/>
                    <a:pt x="6186803" y="561975"/>
                  </a:cubicBezTo>
                  <a:cubicBezTo>
                    <a:pt x="6190555" y="573405"/>
                    <a:pt x="6186803" y="581025"/>
                    <a:pt x="6175546" y="581025"/>
                  </a:cubicBezTo>
                  <a:cubicBezTo>
                    <a:pt x="6168042" y="581025"/>
                    <a:pt x="6156785" y="573405"/>
                    <a:pt x="6153033" y="561975"/>
                  </a:cubicBezTo>
                  <a:cubicBezTo>
                    <a:pt x="6149280" y="550545"/>
                    <a:pt x="6156785" y="542925"/>
                    <a:pt x="6164289" y="542925"/>
                  </a:cubicBezTo>
                  <a:close/>
                  <a:moveTo>
                    <a:pt x="8085766" y="539750"/>
                  </a:moveTo>
                  <a:cubicBezTo>
                    <a:pt x="8093439" y="539750"/>
                    <a:pt x="8108785" y="551007"/>
                    <a:pt x="8116458" y="562264"/>
                  </a:cubicBezTo>
                  <a:cubicBezTo>
                    <a:pt x="8124131" y="573520"/>
                    <a:pt x="8120294" y="581025"/>
                    <a:pt x="8112622" y="581025"/>
                  </a:cubicBezTo>
                  <a:cubicBezTo>
                    <a:pt x="8104948" y="581025"/>
                    <a:pt x="8089602" y="569768"/>
                    <a:pt x="8081930" y="558511"/>
                  </a:cubicBezTo>
                  <a:cubicBezTo>
                    <a:pt x="8078093" y="547254"/>
                    <a:pt x="8078093" y="539750"/>
                    <a:pt x="8085766" y="539750"/>
                  </a:cubicBezTo>
                  <a:close/>
                  <a:moveTo>
                    <a:pt x="7626052" y="539750"/>
                  </a:moveTo>
                  <a:cubicBezTo>
                    <a:pt x="7633726" y="543502"/>
                    <a:pt x="7645235" y="551007"/>
                    <a:pt x="7652908" y="562264"/>
                  </a:cubicBezTo>
                  <a:cubicBezTo>
                    <a:pt x="7660581" y="573520"/>
                    <a:pt x="7656744" y="581025"/>
                    <a:pt x="7649072" y="581025"/>
                  </a:cubicBezTo>
                  <a:cubicBezTo>
                    <a:pt x="7637562" y="581025"/>
                    <a:pt x="7626052" y="569768"/>
                    <a:pt x="7618380" y="558511"/>
                  </a:cubicBezTo>
                  <a:cubicBezTo>
                    <a:pt x="7614543" y="547254"/>
                    <a:pt x="7614543" y="539750"/>
                    <a:pt x="7626052" y="539750"/>
                  </a:cubicBezTo>
                  <a:close/>
                  <a:moveTo>
                    <a:pt x="7041600" y="539750"/>
                  </a:moveTo>
                  <a:cubicBezTo>
                    <a:pt x="7049105" y="539750"/>
                    <a:pt x="7060361" y="551007"/>
                    <a:pt x="7067866" y="562264"/>
                  </a:cubicBezTo>
                  <a:cubicBezTo>
                    <a:pt x="7071618" y="573520"/>
                    <a:pt x="7067866" y="581025"/>
                    <a:pt x="7060361" y="581025"/>
                  </a:cubicBezTo>
                  <a:cubicBezTo>
                    <a:pt x="7049105" y="581025"/>
                    <a:pt x="7037848" y="569768"/>
                    <a:pt x="7034096" y="558511"/>
                  </a:cubicBezTo>
                  <a:cubicBezTo>
                    <a:pt x="7030343" y="547254"/>
                    <a:pt x="7030343" y="539750"/>
                    <a:pt x="7041600" y="539750"/>
                  </a:cubicBezTo>
                  <a:close/>
                  <a:moveTo>
                    <a:pt x="6111902" y="539750"/>
                  </a:moveTo>
                  <a:cubicBezTo>
                    <a:pt x="6123159" y="539750"/>
                    <a:pt x="6130664" y="551007"/>
                    <a:pt x="6134416" y="558511"/>
                  </a:cubicBezTo>
                  <a:cubicBezTo>
                    <a:pt x="6138168" y="569768"/>
                    <a:pt x="6130664" y="581025"/>
                    <a:pt x="6123159" y="581025"/>
                  </a:cubicBezTo>
                  <a:cubicBezTo>
                    <a:pt x="6111902" y="577273"/>
                    <a:pt x="6104398" y="569768"/>
                    <a:pt x="6100646" y="558511"/>
                  </a:cubicBezTo>
                  <a:cubicBezTo>
                    <a:pt x="6096893" y="547254"/>
                    <a:pt x="6104398" y="539750"/>
                    <a:pt x="6111902" y="539750"/>
                  </a:cubicBezTo>
                  <a:close/>
                  <a:moveTo>
                    <a:pt x="7573268" y="535649"/>
                  </a:moveTo>
                  <a:cubicBezTo>
                    <a:pt x="7584380" y="535649"/>
                    <a:pt x="7595492" y="547159"/>
                    <a:pt x="7599197" y="558669"/>
                  </a:cubicBezTo>
                  <a:cubicBezTo>
                    <a:pt x="7606605" y="570178"/>
                    <a:pt x="7602901" y="577851"/>
                    <a:pt x="7595492" y="574014"/>
                  </a:cubicBezTo>
                  <a:cubicBezTo>
                    <a:pt x="7588084" y="574014"/>
                    <a:pt x="7576972" y="566342"/>
                    <a:pt x="7569563" y="554832"/>
                  </a:cubicBezTo>
                  <a:cubicBezTo>
                    <a:pt x="7562155" y="543323"/>
                    <a:pt x="7565859" y="531812"/>
                    <a:pt x="7573268" y="535649"/>
                  </a:cubicBezTo>
                  <a:close/>
                  <a:moveTo>
                    <a:pt x="6989212" y="534988"/>
                  </a:moveTo>
                  <a:cubicBezTo>
                    <a:pt x="6996717" y="534988"/>
                    <a:pt x="7007973" y="546678"/>
                    <a:pt x="7015478" y="558368"/>
                  </a:cubicBezTo>
                  <a:cubicBezTo>
                    <a:pt x="7019230" y="570058"/>
                    <a:pt x="7015478" y="577851"/>
                    <a:pt x="7007973" y="577851"/>
                  </a:cubicBezTo>
                  <a:cubicBezTo>
                    <a:pt x="6996717" y="577851"/>
                    <a:pt x="6985460" y="566161"/>
                    <a:pt x="6981708" y="554471"/>
                  </a:cubicBezTo>
                  <a:cubicBezTo>
                    <a:pt x="6977955" y="542781"/>
                    <a:pt x="6981708" y="534988"/>
                    <a:pt x="6989212" y="534988"/>
                  </a:cubicBezTo>
                  <a:close/>
                  <a:moveTo>
                    <a:pt x="6058158" y="534988"/>
                  </a:moveTo>
                  <a:cubicBezTo>
                    <a:pt x="6065778" y="534988"/>
                    <a:pt x="6077208" y="546678"/>
                    <a:pt x="6081018" y="558368"/>
                  </a:cubicBezTo>
                  <a:cubicBezTo>
                    <a:pt x="6081018" y="570058"/>
                    <a:pt x="6077208" y="577851"/>
                    <a:pt x="6065778" y="577851"/>
                  </a:cubicBezTo>
                  <a:cubicBezTo>
                    <a:pt x="6058158" y="577851"/>
                    <a:pt x="6046728" y="566161"/>
                    <a:pt x="6046728" y="554471"/>
                  </a:cubicBezTo>
                  <a:cubicBezTo>
                    <a:pt x="6042918" y="546678"/>
                    <a:pt x="6046728" y="534988"/>
                    <a:pt x="6058158" y="534988"/>
                  </a:cubicBezTo>
                  <a:close/>
                  <a:moveTo>
                    <a:pt x="6001960" y="534988"/>
                  </a:moveTo>
                  <a:cubicBezTo>
                    <a:pt x="6013390" y="534988"/>
                    <a:pt x="6024820" y="542608"/>
                    <a:pt x="6024820" y="554039"/>
                  </a:cubicBezTo>
                  <a:cubicBezTo>
                    <a:pt x="6028630" y="565468"/>
                    <a:pt x="6021010" y="573088"/>
                    <a:pt x="6013390" y="573088"/>
                  </a:cubicBezTo>
                  <a:cubicBezTo>
                    <a:pt x="6001960" y="573088"/>
                    <a:pt x="5994340" y="565468"/>
                    <a:pt x="5990530" y="554039"/>
                  </a:cubicBezTo>
                  <a:cubicBezTo>
                    <a:pt x="5990530" y="542608"/>
                    <a:pt x="5994340" y="534988"/>
                    <a:pt x="6001960" y="534988"/>
                  </a:cubicBezTo>
                  <a:close/>
                  <a:moveTo>
                    <a:pt x="2720222" y="534988"/>
                  </a:moveTo>
                  <a:cubicBezTo>
                    <a:pt x="2727725" y="534988"/>
                    <a:pt x="2731480" y="542781"/>
                    <a:pt x="2727725" y="554471"/>
                  </a:cubicBezTo>
                  <a:cubicBezTo>
                    <a:pt x="2720222" y="566161"/>
                    <a:pt x="2708964" y="573954"/>
                    <a:pt x="2701462" y="577851"/>
                  </a:cubicBezTo>
                  <a:cubicBezTo>
                    <a:pt x="2690204" y="577851"/>
                    <a:pt x="2690204" y="570058"/>
                    <a:pt x="2693957" y="558368"/>
                  </a:cubicBezTo>
                  <a:cubicBezTo>
                    <a:pt x="2697709" y="546678"/>
                    <a:pt x="2708964" y="534988"/>
                    <a:pt x="2720222" y="534988"/>
                  </a:cubicBezTo>
                  <a:close/>
                  <a:moveTo>
                    <a:pt x="2242117" y="534988"/>
                  </a:moveTo>
                  <a:cubicBezTo>
                    <a:pt x="2249789" y="534988"/>
                    <a:pt x="2253625" y="542781"/>
                    <a:pt x="2245953" y="554471"/>
                  </a:cubicBezTo>
                  <a:cubicBezTo>
                    <a:pt x="2238280" y="566161"/>
                    <a:pt x="2226770" y="577851"/>
                    <a:pt x="2219096" y="577851"/>
                  </a:cubicBezTo>
                  <a:cubicBezTo>
                    <a:pt x="2211421" y="577851"/>
                    <a:pt x="2207585" y="570058"/>
                    <a:pt x="2215260" y="558368"/>
                  </a:cubicBezTo>
                  <a:cubicBezTo>
                    <a:pt x="2219096" y="546678"/>
                    <a:pt x="2234442" y="538884"/>
                    <a:pt x="2242117" y="534988"/>
                  </a:cubicBezTo>
                  <a:close/>
                  <a:moveTo>
                    <a:pt x="8435525" y="531812"/>
                  </a:moveTo>
                  <a:cubicBezTo>
                    <a:pt x="8443096" y="531812"/>
                    <a:pt x="8458239" y="543323"/>
                    <a:pt x="8465810" y="554832"/>
                  </a:cubicBezTo>
                  <a:cubicBezTo>
                    <a:pt x="8473381" y="566342"/>
                    <a:pt x="8469595" y="577851"/>
                    <a:pt x="8462024" y="574014"/>
                  </a:cubicBezTo>
                  <a:cubicBezTo>
                    <a:pt x="8454453" y="574014"/>
                    <a:pt x="8439310" y="562505"/>
                    <a:pt x="8431739" y="550996"/>
                  </a:cubicBezTo>
                  <a:cubicBezTo>
                    <a:pt x="8424168" y="539486"/>
                    <a:pt x="8427954" y="531812"/>
                    <a:pt x="8435525" y="531812"/>
                  </a:cubicBezTo>
                  <a:close/>
                  <a:moveTo>
                    <a:pt x="8036818" y="531812"/>
                  </a:moveTo>
                  <a:cubicBezTo>
                    <a:pt x="8044227" y="535649"/>
                    <a:pt x="8059044" y="543323"/>
                    <a:pt x="8066452" y="554832"/>
                  </a:cubicBezTo>
                  <a:cubicBezTo>
                    <a:pt x="8070156" y="566342"/>
                    <a:pt x="8070156" y="577851"/>
                    <a:pt x="8062748" y="574014"/>
                  </a:cubicBezTo>
                  <a:cubicBezTo>
                    <a:pt x="8051635" y="574014"/>
                    <a:pt x="8040523" y="562505"/>
                    <a:pt x="8033114" y="550996"/>
                  </a:cubicBezTo>
                  <a:cubicBezTo>
                    <a:pt x="8025706" y="539486"/>
                    <a:pt x="8029410" y="531812"/>
                    <a:pt x="8036818" y="531812"/>
                  </a:cubicBezTo>
                  <a:close/>
                  <a:moveTo>
                    <a:pt x="6936825" y="531812"/>
                  </a:moveTo>
                  <a:cubicBezTo>
                    <a:pt x="6948082" y="531812"/>
                    <a:pt x="6959339" y="543070"/>
                    <a:pt x="6963091" y="554327"/>
                  </a:cubicBezTo>
                  <a:cubicBezTo>
                    <a:pt x="6966843" y="561831"/>
                    <a:pt x="6963091" y="573088"/>
                    <a:pt x="6955586" y="573088"/>
                  </a:cubicBezTo>
                  <a:cubicBezTo>
                    <a:pt x="6944330" y="569336"/>
                    <a:pt x="6933073" y="561831"/>
                    <a:pt x="6929321" y="550574"/>
                  </a:cubicBezTo>
                  <a:cubicBezTo>
                    <a:pt x="6925568" y="539318"/>
                    <a:pt x="6929321" y="531812"/>
                    <a:pt x="6936825" y="531812"/>
                  </a:cubicBezTo>
                  <a:close/>
                  <a:moveTo>
                    <a:pt x="5949977" y="531812"/>
                  </a:moveTo>
                  <a:cubicBezTo>
                    <a:pt x="5961234" y="531812"/>
                    <a:pt x="5968739" y="543070"/>
                    <a:pt x="5972491" y="554327"/>
                  </a:cubicBezTo>
                  <a:cubicBezTo>
                    <a:pt x="5976243" y="565583"/>
                    <a:pt x="5968739" y="573088"/>
                    <a:pt x="5961234" y="573088"/>
                  </a:cubicBezTo>
                  <a:cubicBezTo>
                    <a:pt x="5949977" y="573088"/>
                    <a:pt x="5938721" y="561831"/>
                    <a:pt x="5938721" y="550574"/>
                  </a:cubicBezTo>
                  <a:cubicBezTo>
                    <a:pt x="5934968" y="539318"/>
                    <a:pt x="5942473" y="531812"/>
                    <a:pt x="5949977" y="531812"/>
                  </a:cubicBezTo>
                  <a:close/>
                  <a:moveTo>
                    <a:pt x="5896233" y="531812"/>
                  </a:moveTo>
                  <a:cubicBezTo>
                    <a:pt x="5903853" y="531812"/>
                    <a:pt x="5915283" y="539433"/>
                    <a:pt x="5919093" y="550863"/>
                  </a:cubicBezTo>
                  <a:cubicBezTo>
                    <a:pt x="5919093" y="562293"/>
                    <a:pt x="5915283" y="569913"/>
                    <a:pt x="5903853" y="569913"/>
                  </a:cubicBezTo>
                  <a:cubicBezTo>
                    <a:pt x="5896233" y="569913"/>
                    <a:pt x="5884803" y="562293"/>
                    <a:pt x="5884803" y="550863"/>
                  </a:cubicBezTo>
                  <a:cubicBezTo>
                    <a:pt x="5880993" y="539433"/>
                    <a:pt x="5884803" y="531812"/>
                    <a:pt x="5896233" y="531812"/>
                  </a:cubicBezTo>
                  <a:close/>
                  <a:moveTo>
                    <a:pt x="7524452" y="528638"/>
                  </a:moveTo>
                  <a:cubicBezTo>
                    <a:pt x="7532126" y="528638"/>
                    <a:pt x="7543635" y="539894"/>
                    <a:pt x="7551308" y="551151"/>
                  </a:cubicBezTo>
                  <a:cubicBezTo>
                    <a:pt x="7558981" y="562409"/>
                    <a:pt x="7555144" y="569913"/>
                    <a:pt x="7547472" y="569913"/>
                  </a:cubicBezTo>
                  <a:cubicBezTo>
                    <a:pt x="7535962" y="569913"/>
                    <a:pt x="7524452" y="558656"/>
                    <a:pt x="7516780" y="547399"/>
                  </a:cubicBezTo>
                  <a:cubicBezTo>
                    <a:pt x="7512943" y="536142"/>
                    <a:pt x="7512943" y="528638"/>
                    <a:pt x="7524452" y="528638"/>
                  </a:cubicBezTo>
                  <a:close/>
                  <a:moveTo>
                    <a:pt x="6884437" y="528638"/>
                  </a:moveTo>
                  <a:cubicBezTo>
                    <a:pt x="6895694" y="528638"/>
                    <a:pt x="6906951" y="536142"/>
                    <a:pt x="6910703" y="547399"/>
                  </a:cubicBezTo>
                  <a:cubicBezTo>
                    <a:pt x="6914455" y="558656"/>
                    <a:pt x="6910703" y="569913"/>
                    <a:pt x="6903198" y="566160"/>
                  </a:cubicBezTo>
                  <a:cubicBezTo>
                    <a:pt x="6891942" y="566160"/>
                    <a:pt x="6880685" y="558656"/>
                    <a:pt x="6876933" y="547399"/>
                  </a:cubicBezTo>
                  <a:cubicBezTo>
                    <a:pt x="6873180" y="536142"/>
                    <a:pt x="6876933" y="528638"/>
                    <a:pt x="6884437" y="528638"/>
                  </a:cubicBezTo>
                  <a:close/>
                  <a:moveTo>
                    <a:pt x="5843845" y="528638"/>
                  </a:moveTo>
                  <a:cubicBezTo>
                    <a:pt x="5851465" y="528638"/>
                    <a:pt x="5862895" y="539894"/>
                    <a:pt x="5862895" y="551151"/>
                  </a:cubicBezTo>
                  <a:cubicBezTo>
                    <a:pt x="5866705" y="562409"/>
                    <a:pt x="5859085" y="569913"/>
                    <a:pt x="5851465" y="569913"/>
                  </a:cubicBezTo>
                  <a:cubicBezTo>
                    <a:pt x="5840035" y="569913"/>
                    <a:pt x="5832415" y="558656"/>
                    <a:pt x="5828605" y="547399"/>
                  </a:cubicBezTo>
                  <a:cubicBezTo>
                    <a:pt x="5828605" y="536142"/>
                    <a:pt x="5832415" y="528638"/>
                    <a:pt x="5843845" y="528638"/>
                  </a:cubicBezTo>
                  <a:close/>
                  <a:moveTo>
                    <a:pt x="5787648" y="528638"/>
                  </a:moveTo>
                  <a:cubicBezTo>
                    <a:pt x="5798602" y="528638"/>
                    <a:pt x="5805905" y="535941"/>
                    <a:pt x="5809556" y="546895"/>
                  </a:cubicBezTo>
                  <a:cubicBezTo>
                    <a:pt x="5809556" y="557849"/>
                    <a:pt x="5805905" y="565150"/>
                    <a:pt x="5794951" y="565150"/>
                  </a:cubicBezTo>
                  <a:cubicBezTo>
                    <a:pt x="5787648" y="565150"/>
                    <a:pt x="5776695" y="557849"/>
                    <a:pt x="5776695" y="546895"/>
                  </a:cubicBezTo>
                  <a:cubicBezTo>
                    <a:pt x="5773043" y="535941"/>
                    <a:pt x="5780346" y="528638"/>
                    <a:pt x="5787648" y="528638"/>
                  </a:cubicBezTo>
                  <a:close/>
                  <a:moveTo>
                    <a:pt x="2772755" y="528638"/>
                  </a:moveTo>
                  <a:cubicBezTo>
                    <a:pt x="2780164" y="528638"/>
                    <a:pt x="2783866" y="536142"/>
                    <a:pt x="2776459" y="547399"/>
                  </a:cubicBezTo>
                  <a:cubicBezTo>
                    <a:pt x="2772755" y="558656"/>
                    <a:pt x="2761643" y="569913"/>
                    <a:pt x="2754235" y="569913"/>
                  </a:cubicBezTo>
                  <a:cubicBezTo>
                    <a:pt x="2743121" y="569913"/>
                    <a:pt x="2739417" y="562409"/>
                    <a:pt x="2746826" y="551151"/>
                  </a:cubicBezTo>
                  <a:cubicBezTo>
                    <a:pt x="2750530" y="539894"/>
                    <a:pt x="2761643" y="532390"/>
                    <a:pt x="2772755" y="528638"/>
                  </a:cubicBezTo>
                  <a:close/>
                  <a:moveTo>
                    <a:pt x="7987606" y="527712"/>
                  </a:moveTo>
                  <a:cubicBezTo>
                    <a:pt x="7995014" y="527712"/>
                    <a:pt x="8009830" y="539221"/>
                    <a:pt x="8013535" y="550731"/>
                  </a:cubicBezTo>
                  <a:cubicBezTo>
                    <a:pt x="8020943" y="562240"/>
                    <a:pt x="8020943" y="569913"/>
                    <a:pt x="8013535" y="569913"/>
                  </a:cubicBezTo>
                  <a:cubicBezTo>
                    <a:pt x="8002422" y="566076"/>
                    <a:pt x="7991310" y="558403"/>
                    <a:pt x="7983901" y="543058"/>
                  </a:cubicBezTo>
                  <a:cubicBezTo>
                    <a:pt x="7976493" y="531548"/>
                    <a:pt x="7980197" y="523875"/>
                    <a:pt x="7987606" y="527712"/>
                  </a:cubicBezTo>
                  <a:close/>
                  <a:moveTo>
                    <a:pt x="6830462" y="524452"/>
                  </a:moveTo>
                  <a:cubicBezTo>
                    <a:pt x="6841719" y="524452"/>
                    <a:pt x="6852976" y="531957"/>
                    <a:pt x="6856728" y="543213"/>
                  </a:cubicBezTo>
                  <a:cubicBezTo>
                    <a:pt x="6860480" y="554471"/>
                    <a:pt x="6856728" y="561975"/>
                    <a:pt x="6849223" y="561975"/>
                  </a:cubicBezTo>
                  <a:cubicBezTo>
                    <a:pt x="6837967" y="561975"/>
                    <a:pt x="6826710" y="554471"/>
                    <a:pt x="6822958" y="543213"/>
                  </a:cubicBezTo>
                  <a:cubicBezTo>
                    <a:pt x="6819205" y="531957"/>
                    <a:pt x="6822958" y="520700"/>
                    <a:pt x="6830462" y="524452"/>
                  </a:cubicBezTo>
                  <a:close/>
                  <a:moveTo>
                    <a:pt x="4705714" y="524452"/>
                  </a:moveTo>
                  <a:cubicBezTo>
                    <a:pt x="4713123" y="520700"/>
                    <a:pt x="4720531" y="531957"/>
                    <a:pt x="4720531" y="543213"/>
                  </a:cubicBezTo>
                  <a:cubicBezTo>
                    <a:pt x="4720531" y="554471"/>
                    <a:pt x="4709419" y="561975"/>
                    <a:pt x="4702010" y="561975"/>
                  </a:cubicBezTo>
                  <a:cubicBezTo>
                    <a:pt x="4690897" y="561975"/>
                    <a:pt x="4687193" y="554471"/>
                    <a:pt x="4687193" y="543213"/>
                  </a:cubicBezTo>
                  <a:cubicBezTo>
                    <a:pt x="4687193" y="531957"/>
                    <a:pt x="4694602" y="524452"/>
                    <a:pt x="4705714" y="524452"/>
                  </a:cubicBezTo>
                  <a:close/>
                  <a:moveTo>
                    <a:pt x="7471668" y="524404"/>
                  </a:moveTo>
                  <a:cubicBezTo>
                    <a:pt x="7482780" y="524404"/>
                    <a:pt x="7493892" y="535517"/>
                    <a:pt x="7497597" y="546629"/>
                  </a:cubicBezTo>
                  <a:cubicBezTo>
                    <a:pt x="7505005" y="557742"/>
                    <a:pt x="7501301" y="565149"/>
                    <a:pt x="7493892" y="561447"/>
                  </a:cubicBezTo>
                  <a:cubicBezTo>
                    <a:pt x="7486484" y="561447"/>
                    <a:pt x="7471668" y="554038"/>
                    <a:pt x="7467963" y="542925"/>
                  </a:cubicBezTo>
                  <a:cubicBezTo>
                    <a:pt x="7460555" y="531812"/>
                    <a:pt x="7464259" y="520700"/>
                    <a:pt x="7471668" y="524404"/>
                  </a:cubicBezTo>
                  <a:close/>
                  <a:moveTo>
                    <a:pt x="5734308" y="523875"/>
                  </a:moveTo>
                  <a:cubicBezTo>
                    <a:pt x="5741928" y="523875"/>
                    <a:pt x="5753358" y="535132"/>
                    <a:pt x="5753358" y="546389"/>
                  </a:cubicBezTo>
                  <a:cubicBezTo>
                    <a:pt x="5757168" y="557645"/>
                    <a:pt x="5749548" y="565149"/>
                    <a:pt x="5741928" y="565149"/>
                  </a:cubicBezTo>
                  <a:cubicBezTo>
                    <a:pt x="5730498" y="565149"/>
                    <a:pt x="5722878" y="553893"/>
                    <a:pt x="5719068" y="546389"/>
                  </a:cubicBezTo>
                  <a:cubicBezTo>
                    <a:pt x="5719068" y="535132"/>
                    <a:pt x="5722878" y="523875"/>
                    <a:pt x="5734308" y="523875"/>
                  </a:cubicBezTo>
                  <a:close/>
                  <a:moveTo>
                    <a:pt x="5681762" y="523875"/>
                  </a:moveTo>
                  <a:cubicBezTo>
                    <a:pt x="5689064" y="523875"/>
                    <a:pt x="5700018" y="531380"/>
                    <a:pt x="5700018" y="542637"/>
                  </a:cubicBezTo>
                  <a:cubicBezTo>
                    <a:pt x="5700018" y="553893"/>
                    <a:pt x="5696367" y="565149"/>
                    <a:pt x="5685413" y="565149"/>
                  </a:cubicBezTo>
                  <a:cubicBezTo>
                    <a:pt x="5678110" y="561398"/>
                    <a:pt x="5667157" y="553893"/>
                    <a:pt x="5667157" y="542637"/>
                  </a:cubicBezTo>
                  <a:cubicBezTo>
                    <a:pt x="5663505" y="531380"/>
                    <a:pt x="5670808" y="523875"/>
                    <a:pt x="5681762" y="523875"/>
                  </a:cubicBezTo>
                  <a:close/>
                  <a:moveTo>
                    <a:pt x="5624770" y="523875"/>
                  </a:moveTo>
                  <a:cubicBezTo>
                    <a:pt x="5636200" y="523875"/>
                    <a:pt x="5643820" y="531495"/>
                    <a:pt x="5647630" y="542925"/>
                  </a:cubicBezTo>
                  <a:cubicBezTo>
                    <a:pt x="5647630" y="554355"/>
                    <a:pt x="5640010" y="561975"/>
                    <a:pt x="5632390" y="561975"/>
                  </a:cubicBezTo>
                  <a:cubicBezTo>
                    <a:pt x="5620960" y="561975"/>
                    <a:pt x="5613340" y="554355"/>
                    <a:pt x="5613340" y="542925"/>
                  </a:cubicBezTo>
                  <a:cubicBezTo>
                    <a:pt x="5609530" y="531495"/>
                    <a:pt x="5617150" y="523875"/>
                    <a:pt x="5624770" y="523875"/>
                  </a:cubicBezTo>
                  <a:close/>
                  <a:moveTo>
                    <a:pt x="2822496" y="523875"/>
                  </a:moveTo>
                  <a:cubicBezTo>
                    <a:pt x="2834005" y="523875"/>
                    <a:pt x="2837841" y="531380"/>
                    <a:pt x="2830170" y="542637"/>
                  </a:cubicBezTo>
                  <a:cubicBezTo>
                    <a:pt x="2826333" y="553893"/>
                    <a:pt x="2814823" y="561398"/>
                    <a:pt x="2803314" y="565149"/>
                  </a:cubicBezTo>
                  <a:cubicBezTo>
                    <a:pt x="2795642" y="565149"/>
                    <a:pt x="2791805" y="557645"/>
                    <a:pt x="2799477" y="546389"/>
                  </a:cubicBezTo>
                  <a:cubicBezTo>
                    <a:pt x="2803314" y="535132"/>
                    <a:pt x="2814823" y="523875"/>
                    <a:pt x="2822496" y="523875"/>
                  </a:cubicBezTo>
                  <a:close/>
                  <a:moveTo>
                    <a:pt x="6781827" y="521277"/>
                  </a:moveTo>
                  <a:cubicBezTo>
                    <a:pt x="6789332" y="521277"/>
                    <a:pt x="6800589" y="528782"/>
                    <a:pt x="6804341" y="540039"/>
                  </a:cubicBezTo>
                  <a:cubicBezTo>
                    <a:pt x="6808093" y="551295"/>
                    <a:pt x="6804341" y="558800"/>
                    <a:pt x="6796836" y="558800"/>
                  </a:cubicBezTo>
                  <a:cubicBezTo>
                    <a:pt x="6785580" y="558800"/>
                    <a:pt x="6774323" y="547543"/>
                    <a:pt x="6770571" y="540039"/>
                  </a:cubicBezTo>
                  <a:cubicBezTo>
                    <a:pt x="6766818" y="528782"/>
                    <a:pt x="6770571" y="517525"/>
                    <a:pt x="6781827" y="521277"/>
                  </a:cubicBezTo>
                  <a:close/>
                  <a:moveTo>
                    <a:pt x="4977176" y="521277"/>
                  </a:moveTo>
                  <a:cubicBezTo>
                    <a:pt x="4984585" y="517525"/>
                    <a:pt x="4991993" y="528782"/>
                    <a:pt x="4991993" y="540039"/>
                  </a:cubicBezTo>
                  <a:cubicBezTo>
                    <a:pt x="4991993" y="551295"/>
                    <a:pt x="4984585" y="558800"/>
                    <a:pt x="4977176" y="558800"/>
                  </a:cubicBezTo>
                  <a:cubicBezTo>
                    <a:pt x="4966064" y="558800"/>
                    <a:pt x="4958655" y="551295"/>
                    <a:pt x="4958655" y="540039"/>
                  </a:cubicBezTo>
                  <a:cubicBezTo>
                    <a:pt x="4958655" y="528782"/>
                    <a:pt x="4966064" y="521277"/>
                    <a:pt x="4977176" y="521277"/>
                  </a:cubicBezTo>
                  <a:close/>
                  <a:moveTo>
                    <a:pt x="7938790" y="520700"/>
                  </a:moveTo>
                  <a:cubicBezTo>
                    <a:pt x="7946464" y="520700"/>
                    <a:pt x="7957973" y="531957"/>
                    <a:pt x="7965646" y="543213"/>
                  </a:cubicBezTo>
                  <a:cubicBezTo>
                    <a:pt x="7973319" y="554471"/>
                    <a:pt x="7973319" y="561975"/>
                    <a:pt x="7961810" y="561975"/>
                  </a:cubicBezTo>
                  <a:cubicBezTo>
                    <a:pt x="7954136" y="558223"/>
                    <a:pt x="7942627" y="550718"/>
                    <a:pt x="7934954" y="539461"/>
                  </a:cubicBezTo>
                  <a:cubicBezTo>
                    <a:pt x="7927281" y="528204"/>
                    <a:pt x="7931118" y="520700"/>
                    <a:pt x="7938790" y="520700"/>
                  </a:cubicBezTo>
                  <a:close/>
                  <a:moveTo>
                    <a:pt x="5572383" y="520700"/>
                  </a:moveTo>
                  <a:cubicBezTo>
                    <a:pt x="5580003" y="520700"/>
                    <a:pt x="5591433" y="531957"/>
                    <a:pt x="5591433" y="543213"/>
                  </a:cubicBezTo>
                  <a:cubicBezTo>
                    <a:pt x="5595243" y="554471"/>
                    <a:pt x="5587623" y="561975"/>
                    <a:pt x="5576193" y="561975"/>
                  </a:cubicBezTo>
                  <a:cubicBezTo>
                    <a:pt x="5568573" y="561975"/>
                    <a:pt x="5560953" y="550718"/>
                    <a:pt x="5557143" y="543213"/>
                  </a:cubicBezTo>
                  <a:cubicBezTo>
                    <a:pt x="5557143" y="531957"/>
                    <a:pt x="5560953" y="520700"/>
                    <a:pt x="5572383" y="520700"/>
                  </a:cubicBezTo>
                  <a:close/>
                  <a:moveTo>
                    <a:pt x="5519837" y="520700"/>
                  </a:moveTo>
                  <a:cubicBezTo>
                    <a:pt x="5527139" y="520700"/>
                    <a:pt x="5534442" y="531957"/>
                    <a:pt x="5538093" y="539461"/>
                  </a:cubicBezTo>
                  <a:cubicBezTo>
                    <a:pt x="5538093" y="550718"/>
                    <a:pt x="5530791" y="561975"/>
                    <a:pt x="5523488" y="561975"/>
                  </a:cubicBezTo>
                  <a:cubicBezTo>
                    <a:pt x="5512534" y="561975"/>
                    <a:pt x="5505232" y="550718"/>
                    <a:pt x="5505232" y="539461"/>
                  </a:cubicBezTo>
                  <a:cubicBezTo>
                    <a:pt x="5501580" y="528204"/>
                    <a:pt x="5508883" y="520700"/>
                    <a:pt x="5519837" y="520700"/>
                  </a:cubicBezTo>
                  <a:close/>
                  <a:moveTo>
                    <a:pt x="5462845" y="520700"/>
                  </a:moveTo>
                  <a:cubicBezTo>
                    <a:pt x="5474275" y="520700"/>
                    <a:pt x="5481895" y="528320"/>
                    <a:pt x="5481895" y="539750"/>
                  </a:cubicBezTo>
                  <a:cubicBezTo>
                    <a:pt x="5485705" y="551180"/>
                    <a:pt x="5478085" y="558800"/>
                    <a:pt x="5466655" y="558800"/>
                  </a:cubicBezTo>
                  <a:cubicBezTo>
                    <a:pt x="5459035" y="558800"/>
                    <a:pt x="5451415" y="551180"/>
                    <a:pt x="5447605" y="539750"/>
                  </a:cubicBezTo>
                  <a:cubicBezTo>
                    <a:pt x="5447605" y="528320"/>
                    <a:pt x="5455225" y="520700"/>
                    <a:pt x="5462845" y="520700"/>
                  </a:cubicBezTo>
                  <a:close/>
                  <a:moveTo>
                    <a:pt x="5410740" y="520700"/>
                  </a:moveTo>
                  <a:cubicBezTo>
                    <a:pt x="5418502" y="520700"/>
                    <a:pt x="5430143" y="528320"/>
                    <a:pt x="5430143" y="539750"/>
                  </a:cubicBezTo>
                  <a:cubicBezTo>
                    <a:pt x="5430143" y="551180"/>
                    <a:pt x="5422382" y="558800"/>
                    <a:pt x="5414621" y="558800"/>
                  </a:cubicBezTo>
                  <a:cubicBezTo>
                    <a:pt x="5402979" y="558800"/>
                    <a:pt x="5395218" y="551180"/>
                    <a:pt x="5395218" y="539750"/>
                  </a:cubicBezTo>
                  <a:cubicBezTo>
                    <a:pt x="5395218" y="528320"/>
                    <a:pt x="5399099" y="520700"/>
                    <a:pt x="5410740" y="520700"/>
                  </a:cubicBezTo>
                  <a:close/>
                  <a:moveTo>
                    <a:pt x="5354260" y="520700"/>
                  </a:moveTo>
                  <a:cubicBezTo>
                    <a:pt x="5365214" y="520700"/>
                    <a:pt x="5372517" y="528320"/>
                    <a:pt x="5372517" y="539750"/>
                  </a:cubicBezTo>
                  <a:cubicBezTo>
                    <a:pt x="5376168" y="551180"/>
                    <a:pt x="5368866" y="558800"/>
                    <a:pt x="5357912" y="558800"/>
                  </a:cubicBezTo>
                  <a:cubicBezTo>
                    <a:pt x="5350609" y="558800"/>
                    <a:pt x="5343307" y="551180"/>
                    <a:pt x="5339655" y="539750"/>
                  </a:cubicBezTo>
                  <a:cubicBezTo>
                    <a:pt x="5339655" y="528320"/>
                    <a:pt x="5346958" y="520700"/>
                    <a:pt x="5354260" y="520700"/>
                  </a:cubicBezTo>
                  <a:close/>
                  <a:moveTo>
                    <a:pt x="3481963" y="520700"/>
                  </a:moveTo>
                  <a:cubicBezTo>
                    <a:pt x="3489583" y="520700"/>
                    <a:pt x="3493393" y="528204"/>
                    <a:pt x="3489583" y="539461"/>
                  </a:cubicBezTo>
                  <a:cubicBezTo>
                    <a:pt x="3485773" y="550718"/>
                    <a:pt x="3478153" y="561975"/>
                    <a:pt x="3466723" y="561975"/>
                  </a:cubicBezTo>
                  <a:cubicBezTo>
                    <a:pt x="3459103" y="561975"/>
                    <a:pt x="3455293" y="554471"/>
                    <a:pt x="3459103" y="543213"/>
                  </a:cubicBezTo>
                  <a:cubicBezTo>
                    <a:pt x="3459103" y="531957"/>
                    <a:pt x="3470533" y="524452"/>
                    <a:pt x="3481963" y="520700"/>
                  </a:cubicBezTo>
                  <a:close/>
                  <a:moveTo>
                    <a:pt x="8338179" y="517525"/>
                  </a:moveTo>
                  <a:cubicBezTo>
                    <a:pt x="8345852" y="521229"/>
                    <a:pt x="8361198" y="528638"/>
                    <a:pt x="8368871" y="539750"/>
                  </a:cubicBezTo>
                  <a:cubicBezTo>
                    <a:pt x="8376544" y="550863"/>
                    <a:pt x="8376544" y="561975"/>
                    <a:pt x="8365034" y="558271"/>
                  </a:cubicBezTo>
                  <a:cubicBezTo>
                    <a:pt x="8357362" y="558271"/>
                    <a:pt x="8345852" y="547159"/>
                    <a:pt x="8338179" y="536046"/>
                  </a:cubicBezTo>
                  <a:cubicBezTo>
                    <a:pt x="8330506" y="524933"/>
                    <a:pt x="8330506" y="517525"/>
                    <a:pt x="8338179" y="517525"/>
                  </a:cubicBezTo>
                  <a:close/>
                  <a:moveTo>
                    <a:pt x="7422600" y="517525"/>
                  </a:moveTo>
                  <a:cubicBezTo>
                    <a:pt x="7430104" y="517525"/>
                    <a:pt x="7441361" y="528782"/>
                    <a:pt x="7448866" y="540039"/>
                  </a:cubicBezTo>
                  <a:cubicBezTo>
                    <a:pt x="7452618" y="551295"/>
                    <a:pt x="7452618" y="558800"/>
                    <a:pt x="7441361" y="558800"/>
                  </a:cubicBezTo>
                  <a:cubicBezTo>
                    <a:pt x="7433857" y="558800"/>
                    <a:pt x="7422600" y="547543"/>
                    <a:pt x="7415095" y="536287"/>
                  </a:cubicBezTo>
                  <a:cubicBezTo>
                    <a:pt x="7411343" y="525029"/>
                    <a:pt x="7415095" y="517525"/>
                    <a:pt x="7422600" y="517525"/>
                  </a:cubicBezTo>
                  <a:close/>
                  <a:moveTo>
                    <a:pt x="5301202" y="517525"/>
                  </a:moveTo>
                  <a:cubicBezTo>
                    <a:pt x="5312844" y="517525"/>
                    <a:pt x="5320605" y="528782"/>
                    <a:pt x="5320605" y="540039"/>
                  </a:cubicBezTo>
                  <a:cubicBezTo>
                    <a:pt x="5320605" y="551295"/>
                    <a:pt x="5312844" y="558800"/>
                    <a:pt x="5305083" y="558800"/>
                  </a:cubicBezTo>
                  <a:cubicBezTo>
                    <a:pt x="5293441" y="558800"/>
                    <a:pt x="5285680" y="551295"/>
                    <a:pt x="5285680" y="540039"/>
                  </a:cubicBezTo>
                  <a:cubicBezTo>
                    <a:pt x="5285680" y="528782"/>
                    <a:pt x="5293441" y="517525"/>
                    <a:pt x="5301202" y="517525"/>
                  </a:cubicBezTo>
                  <a:close/>
                  <a:moveTo>
                    <a:pt x="5248375" y="517525"/>
                  </a:moveTo>
                  <a:cubicBezTo>
                    <a:pt x="5255677" y="517525"/>
                    <a:pt x="5262980" y="528782"/>
                    <a:pt x="5266631" y="540039"/>
                  </a:cubicBezTo>
                  <a:cubicBezTo>
                    <a:pt x="5266631" y="551295"/>
                    <a:pt x="5259329" y="558800"/>
                    <a:pt x="5248375" y="558800"/>
                  </a:cubicBezTo>
                  <a:cubicBezTo>
                    <a:pt x="5241072" y="558800"/>
                    <a:pt x="5233770" y="547543"/>
                    <a:pt x="5230118" y="540039"/>
                  </a:cubicBezTo>
                  <a:cubicBezTo>
                    <a:pt x="5230118" y="528782"/>
                    <a:pt x="5237421" y="517525"/>
                    <a:pt x="5248375" y="517525"/>
                  </a:cubicBezTo>
                  <a:close/>
                  <a:moveTo>
                    <a:pt x="5192547" y="517525"/>
                  </a:moveTo>
                  <a:cubicBezTo>
                    <a:pt x="5203660" y="517525"/>
                    <a:pt x="5211068" y="528782"/>
                    <a:pt x="5211068" y="540039"/>
                  </a:cubicBezTo>
                  <a:cubicBezTo>
                    <a:pt x="5211068" y="547543"/>
                    <a:pt x="5203660" y="558800"/>
                    <a:pt x="5196251" y="558800"/>
                  </a:cubicBezTo>
                  <a:cubicBezTo>
                    <a:pt x="5185139" y="558800"/>
                    <a:pt x="5177730" y="547543"/>
                    <a:pt x="5177730" y="540039"/>
                  </a:cubicBezTo>
                  <a:cubicBezTo>
                    <a:pt x="5177730" y="528782"/>
                    <a:pt x="5185139" y="517525"/>
                    <a:pt x="5192547" y="517525"/>
                  </a:cubicBezTo>
                  <a:close/>
                  <a:moveTo>
                    <a:pt x="5139630" y="517525"/>
                  </a:moveTo>
                  <a:cubicBezTo>
                    <a:pt x="5147250" y="517525"/>
                    <a:pt x="5158680" y="528782"/>
                    <a:pt x="5158680" y="540039"/>
                  </a:cubicBezTo>
                  <a:cubicBezTo>
                    <a:pt x="5158680" y="547543"/>
                    <a:pt x="5151060" y="558800"/>
                    <a:pt x="5139630" y="558800"/>
                  </a:cubicBezTo>
                  <a:cubicBezTo>
                    <a:pt x="5132010" y="558800"/>
                    <a:pt x="5124390" y="547543"/>
                    <a:pt x="5124390" y="540039"/>
                  </a:cubicBezTo>
                  <a:cubicBezTo>
                    <a:pt x="5120580" y="528782"/>
                    <a:pt x="5128200" y="517525"/>
                    <a:pt x="5139630" y="517525"/>
                  </a:cubicBezTo>
                  <a:close/>
                  <a:moveTo>
                    <a:pt x="5083010" y="517525"/>
                  </a:moveTo>
                  <a:cubicBezTo>
                    <a:pt x="5094123" y="517525"/>
                    <a:pt x="5101531" y="528782"/>
                    <a:pt x="5101531" y="540039"/>
                  </a:cubicBezTo>
                  <a:cubicBezTo>
                    <a:pt x="5101531" y="547543"/>
                    <a:pt x="5094123" y="558800"/>
                    <a:pt x="5086714" y="558800"/>
                  </a:cubicBezTo>
                  <a:cubicBezTo>
                    <a:pt x="5075602" y="558800"/>
                    <a:pt x="5068193" y="547543"/>
                    <a:pt x="5068193" y="540039"/>
                  </a:cubicBezTo>
                  <a:cubicBezTo>
                    <a:pt x="5068193" y="528782"/>
                    <a:pt x="5075602" y="517525"/>
                    <a:pt x="5083010" y="517525"/>
                  </a:cubicBezTo>
                  <a:close/>
                  <a:moveTo>
                    <a:pt x="5031681" y="517525"/>
                  </a:moveTo>
                  <a:cubicBezTo>
                    <a:pt x="5041326" y="517525"/>
                    <a:pt x="5049144" y="526765"/>
                    <a:pt x="5049144" y="538163"/>
                  </a:cubicBezTo>
                  <a:cubicBezTo>
                    <a:pt x="5049144" y="549561"/>
                    <a:pt x="5041326" y="558802"/>
                    <a:pt x="5031681" y="558802"/>
                  </a:cubicBezTo>
                  <a:cubicBezTo>
                    <a:pt x="5022036" y="558802"/>
                    <a:pt x="5014218" y="549561"/>
                    <a:pt x="5014218" y="538163"/>
                  </a:cubicBezTo>
                  <a:cubicBezTo>
                    <a:pt x="5014218" y="526765"/>
                    <a:pt x="5022036" y="517525"/>
                    <a:pt x="5031681" y="517525"/>
                  </a:cubicBezTo>
                  <a:close/>
                  <a:moveTo>
                    <a:pt x="3534350" y="517525"/>
                  </a:moveTo>
                  <a:cubicBezTo>
                    <a:pt x="3541970" y="517525"/>
                    <a:pt x="3545780" y="525029"/>
                    <a:pt x="3545780" y="536287"/>
                  </a:cubicBezTo>
                  <a:cubicBezTo>
                    <a:pt x="3541970" y="547543"/>
                    <a:pt x="3530540" y="558800"/>
                    <a:pt x="3519110" y="558800"/>
                  </a:cubicBezTo>
                  <a:cubicBezTo>
                    <a:pt x="3511490" y="558800"/>
                    <a:pt x="3507680" y="551295"/>
                    <a:pt x="3511490" y="540039"/>
                  </a:cubicBezTo>
                  <a:cubicBezTo>
                    <a:pt x="3515300" y="528782"/>
                    <a:pt x="3522920" y="521277"/>
                    <a:pt x="3534350" y="517525"/>
                  </a:cubicBezTo>
                  <a:close/>
                  <a:moveTo>
                    <a:pt x="6729439" y="516515"/>
                  </a:moveTo>
                  <a:cubicBezTo>
                    <a:pt x="6736944" y="516515"/>
                    <a:pt x="6748201" y="524020"/>
                    <a:pt x="6751953" y="535277"/>
                  </a:cubicBezTo>
                  <a:cubicBezTo>
                    <a:pt x="6755705" y="546533"/>
                    <a:pt x="6751953" y="554039"/>
                    <a:pt x="6744448" y="554039"/>
                  </a:cubicBezTo>
                  <a:cubicBezTo>
                    <a:pt x="6733192" y="554039"/>
                    <a:pt x="6721935" y="542781"/>
                    <a:pt x="6718183" y="531524"/>
                  </a:cubicBezTo>
                  <a:cubicBezTo>
                    <a:pt x="6714430" y="524020"/>
                    <a:pt x="6718183" y="512763"/>
                    <a:pt x="6729439" y="516515"/>
                  </a:cubicBezTo>
                  <a:close/>
                  <a:moveTo>
                    <a:pt x="6677052" y="513340"/>
                  </a:moveTo>
                  <a:cubicBezTo>
                    <a:pt x="6684557" y="513340"/>
                    <a:pt x="6695814" y="520844"/>
                    <a:pt x="6699566" y="532102"/>
                  </a:cubicBezTo>
                  <a:cubicBezTo>
                    <a:pt x="6703318" y="543359"/>
                    <a:pt x="6699566" y="550863"/>
                    <a:pt x="6692061" y="550863"/>
                  </a:cubicBezTo>
                  <a:cubicBezTo>
                    <a:pt x="6680805" y="550863"/>
                    <a:pt x="6669548" y="539606"/>
                    <a:pt x="6665796" y="528350"/>
                  </a:cubicBezTo>
                  <a:cubicBezTo>
                    <a:pt x="6662043" y="520844"/>
                    <a:pt x="6665796" y="509588"/>
                    <a:pt x="6677052" y="513340"/>
                  </a:cubicBezTo>
                  <a:close/>
                  <a:moveTo>
                    <a:pt x="7889578" y="512763"/>
                  </a:moveTo>
                  <a:cubicBezTo>
                    <a:pt x="7897250" y="512763"/>
                    <a:pt x="7908760" y="524020"/>
                    <a:pt x="7916433" y="535277"/>
                  </a:cubicBezTo>
                  <a:cubicBezTo>
                    <a:pt x="7924106" y="546533"/>
                    <a:pt x="7920270" y="554039"/>
                    <a:pt x="7912596" y="554039"/>
                  </a:cubicBezTo>
                  <a:cubicBezTo>
                    <a:pt x="7904924" y="554039"/>
                    <a:pt x="7893414" y="542781"/>
                    <a:pt x="7885741" y="531524"/>
                  </a:cubicBezTo>
                  <a:cubicBezTo>
                    <a:pt x="7878068" y="520268"/>
                    <a:pt x="7878068" y="512763"/>
                    <a:pt x="7889578" y="512763"/>
                  </a:cubicBezTo>
                  <a:close/>
                  <a:moveTo>
                    <a:pt x="7370068" y="512763"/>
                  </a:moveTo>
                  <a:cubicBezTo>
                    <a:pt x="7381180" y="512763"/>
                    <a:pt x="7392292" y="524020"/>
                    <a:pt x="7395997" y="535277"/>
                  </a:cubicBezTo>
                  <a:cubicBezTo>
                    <a:pt x="7403405" y="546533"/>
                    <a:pt x="7399701" y="554039"/>
                    <a:pt x="7392292" y="554039"/>
                  </a:cubicBezTo>
                  <a:cubicBezTo>
                    <a:pt x="7381180" y="550286"/>
                    <a:pt x="7370068" y="542781"/>
                    <a:pt x="7366363" y="531524"/>
                  </a:cubicBezTo>
                  <a:cubicBezTo>
                    <a:pt x="7358955" y="520268"/>
                    <a:pt x="7362659" y="512763"/>
                    <a:pt x="7370068" y="512763"/>
                  </a:cubicBezTo>
                  <a:close/>
                  <a:moveTo>
                    <a:pt x="3586334" y="512763"/>
                  </a:moveTo>
                  <a:cubicBezTo>
                    <a:pt x="3593838" y="512763"/>
                    <a:pt x="3601343" y="520268"/>
                    <a:pt x="3597590" y="531524"/>
                  </a:cubicBezTo>
                  <a:cubicBezTo>
                    <a:pt x="3593838" y="542781"/>
                    <a:pt x="3582581" y="554039"/>
                    <a:pt x="3575077" y="554039"/>
                  </a:cubicBezTo>
                  <a:cubicBezTo>
                    <a:pt x="3563820" y="554039"/>
                    <a:pt x="3560068" y="546533"/>
                    <a:pt x="3563820" y="535277"/>
                  </a:cubicBezTo>
                  <a:cubicBezTo>
                    <a:pt x="3567572" y="524020"/>
                    <a:pt x="3575077" y="512763"/>
                    <a:pt x="3586334" y="512763"/>
                  </a:cubicBezTo>
                  <a:close/>
                  <a:moveTo>
                    <a:pt x="2928185" y="512763"/>
                  </a:moveTo>
                  <a:cubicBezTo>
                    <a:pt x="2935689" y="512763"/>
                    <a:pt x="2939442" y="520268"/>
                    <a:pt x="2935689" y="531524"/>
                  </a:cubicBezTo>
                  <a:cubicBezTo>
                    <a:pt x="2931937" y="542781"/>
                    <a:pt x="2920680" y="550286"/>
                    <a:pt x="2909424" y="554039"/>
                  </a:cubicBezTo>
                  <a:cubicBezTo>
                    <a:pt x="2901919" y="554039"/>
                    <a:pt x="2898167" y="546533"/>
                    <a:pt x="2901919" y="535277"/>
                  </a:cubicBezTo>
                  <a:cubicBezTo>
                    <a:pt x="2905671" y="524020"/>
                    <a:pt x="2916928" y="512763"/>
                    <a:pt x="2928185" y="512763"/>
                  </a:cubicBezTo>
                  <a:close/>
                  <a:moveTo>
                    <a:pt x="8288966" y="509588"/>
                  </a:moveTo>
                  <a:cubicBezTo>
                    <a:pt x="8300476" y="513292"/>
                    <a:pt x="8311985" y="520700"/>
                    <a:pt x="8319658" y="531812"/>
                  </a:cubicBezTo>
                  <a:cubicBezTo>
                    <a:pt x="8327331" y="542925"/>
                    <a:pt x="8327331" y="554039"/>
                    <a:pt x="8315822" y="550334"/>
                  </a:cubicBezTo>
                  <a:cubicBezTo>
                    <a:pt x="8308148" y="550334"/>
                    <a:pt x="8296639" y="539221"/>
                    <a:pt x="8288966" y="528109"/>
                  </a:cubicBezTo>
                  <a:cubicBezTo>
                    <a:pt x="8281293" y="516996"/>
                    <a:pt x="8281293" y="509588"/>
                    <a:pt x="8288966" y="509588"/>
                  </a:cubicBezTo>
                  <a:close/>
                  <a:moveTo>
                    <a:pt x="3640309" y="509588"/>
                  </a:moveTo>
                  <a:cubicBezTo>
                    <a:pt x="3647813" y="509588"/>
                    <a:pt x="3655318" y="517093"/>
                    <a:pt x="3651565" y="528350"/>
                  </a:cubicBezTo>
                  <a:cubicBezTo>
                    <a:pt x="3647813" y="539606"/>
                    <a:pt x="3636556" y="550863"/>
                    <a:pt x="3629052" y="550863"/>
                  </a:cubicBezTo>
                  <a:cubicBezTo>
                    <a:pt x="3617795" y="550863"/>
                    <a:pt x="3614043" y="543359"/>
                    <a:pt x="3617795" y="532102"/>
                  </a:cubicBezTo>
                  <a:cubicBezTo>
                    <a:pt x="3621547" y="520844"/>
                    <a:pt x="3632804" y="509588"/>
                    <a:pt x="3640309" y="509588"/>
                  </a:cubicBezTo>
                  <a:close/>
                  <a:moveTo>
                    <a:pt x="2445313" y="509588"/>
                  </a:moveTo>
                  <a:cubicBezTo>
                    <a:pt x="2452987" y="509588"/>
                    <a:pt x="2456822" y="517093"/>
                    <a:pt x="2449149" y="528350"/>
                  </a:cubicBezTo>
                  <a:cubicBezTo>
                    <a:pt x="2445313" y="539606"/>
                    <a:pt x="2429965" y="550863"/>
                    <a:pt x="2422293" y="550863"/>
                  </a:cubicBezTo>
                  <a:cubicBezTo>
                    <a:pt x="2414620" y="550863"/>
                    <a:pt x="2410786" y="543359"/>
                    <a:pt x="2418457" y="532102"/>
                  </a:cubicBezTo>
                  <a:cubicBezTo>
                    <a:pt x="2422293" y="520844"/>
                    <a:pt x="2433804" y="509588"/>
                    <a:pt x="2445313" y="509588"/>
                  </a:cubicBezTo>
                  <a:close/>
                  <a:moveTo>
                    <a:pt x="6623655" y="508721"/>
                  </a:moveTo>
                  <a:cubicBezTo>
                    <a:pt x="6631448" y="508721"/>
                    <a:pt x="6643138" y="516515"/>
                    <a:pt x="6647035" y="528204"/>
                  </a:cubicBezTo>
                  <a:cubicBezTo>
                    <a:pt x="6650931" y="539894"/>
                    <a:pt x="6647035" y="547688"/>
                    <a:pt x="6639241" y="547688"/>
                  </a:cubicBezTo>
                  <a:cubicBezTo>
                    <a:pt x="6627551" y="547688"/>
                    <a:pt x="6615862" y="535998"/>
                    <a:pt x="6611965" y="524308"/>
                  </a:cubicBezTo>
                  <a:cubicBezTo>
                    <a:pt x="6608068" y="516515"/>
                    <a:pt x="6611965" y="504825"/>
                    <a:pt x="6623655" y="508721"/>
                  </a:cubicBezTo>
                  <a:close/>
                  <a:moveTo>
                    <a:pt x="2980571" y="508721"/>
                  </a:moveTo>
                  <a:cubicBezTo>
                    <a:pt x="2988076" y="504825"/>
                    <a:pt x="2991828" y="512618"/>
                    <a:pt x="2988076" y="524308"/>
                  </a:cubicBezTo>
                  <a:cubicBezTo>
                    <a:pt x="2980571" y="535998"/>
                    <a:pt x="2969315" y="547688"/>
                    <a:pt x="2961810" y="547688"/>
                  </a:cubicBezTo>
                  <a:cubicBezTo>
                    <a:pt x="2954306" y="547688"/>
                    <a:pt x="2950553" y="539894"/>
                    <a:pt x="2954306" y="528204"/>
                  </a:cubicBezTo>
                  <a:cubicBezTo>
                    <a:pt x="2958058" y="516515"/>
                    <a:pt x="2969315" y="508721"/>
                    <a:pt x="2980571" y="508721"/>
                  </a:cubicBezTo>
                  <a:close/>
                  <a:moveTo>
                    <a:pt x="6570689" y="505402"/>
                  </a:moveTo>
                  <a:cubicBezTo>
                    <a:pt x="6578194" y="505402"/>
                    <a:pt x="6589451" y="512907"/>
                    <a:pt x="6593203" y="524164"/>
                  </a:cubicBezTo>
                  <a:cubicBezTo>
                    <a:pt x="6596955" y="535421"/>
                    <a:pt x="6593203" y="542925"/>
                    <a:pt x="6585698" y="542925"/>
                  </a:cubicBezTo>
                  <a:cubicBezTo>
                    <a:pt x="6574442" y="542925"/>
                    <a:pt x="6563185" y="531669"/>
                    <a:pt x="6559433" y="524164"/>
                  </a:cubicBezTo>
                  <a:cubicBezTo>
                    <a:pt x="6555680" y="512907"/>
                    <a:pt x="6559433" y="501650"/>
                    <a:pt x="6570689" y="505402"/>
                  </a:cubicBezTo>
                  <a:close/>
                  <a:moveTo>
                    <a:pt x="7840366" y="504825"/>
                  </a:moveTo>
                  <a:cubicBezTo>
                    <a:pt x="7848038" y="508662"/>
                    <a:pt x="7859548" y="516334"/>
                    <a:pt x="7867221" y="527844"/>
                  </a:cubicBezTo>
                  <a:cubicBezTo>
                    <a:pt x="7874894" y="539354"/>
                    <a:pt x="7871058" y="550863"/>
                    <a:pt x="7863384" y="547026"/>
                  </a:cubicBezTo>
                  <a:cubicBezTo>
                    <a:pt x="7855712" y="547026"/>
                    <a:pt x="7840366" y="535517"/>
                    <a:pt x="7836529" y="524008"/>
                  </a:cubicBezTo>
                  <a:cubicBezTo>
                    <a:pt x="7828856" y="512499"/>
                    <a:pt x="7828856" y="504825"/>
                    <a:pt x="7840366" y="504825"/>
                  </a:cubicBezTo>
                  <a:close/>
                  <a:moveTo>
                    <a:pt x="7321000" y="504825"/>
                  </a:moveTo>
                  <a:cubicBezTo>
                    <a:pt x="7328504" y="508721"/>
                    <a:pt x="7339761" y="516515"/>
                    <a:pt x="7347266" y="528204"/>
                  </a:cubicBezTo>
                  <a:cubicBezTo>
                    <a:pt x="7351018" y="539894"/>
                    <a:pt x="7351018" y="547688"/>
                    <a:pt x="7339761" y="547688"/>
                  </a:cubicBezTo>
                  <a:cubicBezTo>
                    <a:pt x="7332257" y="547688"/>
                    <a:pt x="7321000" y="535998"/>
                    <a:pt x="7313495" y="524308"/>
                  </a:cubicBezTo>
                  <a:cubicBezTo>
                    <a:pt x="7309743" y="512618"/>
                    <a:pt x="7309743" y="504825"/>
                    <a:pt x="7321000" y="504825"/>
                  </a:cubicBezTo>
                  <a:close/>
                  <a:moveTo>
                    <a:pt x="3692696" y="504825"/>
                  </a:moveTo>
                  <a:cubicBezTo>
                    <a:pt x="3703952" y="504825"/>
                    <a:pt x="3707705" y="512618"/>
                    <a:pt x="3703952" y="524308"/>
                  </a:cubicBezTo>
                  <a:cubicBezTo>
                    <a:pt x="3700200" y="535998"/>
                    <a:pt x="3692696" y="547688"/>
                    <a:pt x="3681439" y="547688"/>
                  </a:cubicBezTo>
                  <a:cubicBezTo>
                    <a:pt x="3673934" y="547688"/>
                    <a:pt x="3666430" y="539894"/>
                    <a:pt x="3670182" y="528204"/>
                  </a:cubicBezTo>
                  <a:cubicBezTo>
                    <a:pt x="3673934" y="516515"/>
                    <a:pt x="3685191" y="504825"/>
                    <a:pt x="3692696" y="504825"/>
                  </a:cubicBezTo>
                  <a:close/>
                  <a:moveTo>
                    <a:pt x="8239754" y="501650"/>
                  </a:moveTo>
                  <a:cubicBezTo>
                    <a:pt x="8251264" y="505486"/>
                    <a:pt x="8262773" y="513159"/>
                    <a:pt x="8270446" y="524669"/>
                  </a:cubicBezTo>
                  <a:cubicBezTo>
                    <a:pt x="8278119" y="540015"/>
                    <a:pt x="8278119" y="547688"/>
                    <a:pt x="8266610" y="543851"/>
                  </a:cubicBezTo>
                  <a:cubicBezTo>
                    <a:pt x="8258936" y="543851"/>
                    <a:pt x="8247427" y="532342"/>
                    <a:pt x="8239754" y="520833"/>
                  </a:cubicBezTo>
                  <a:cubicBezTo>
                    <a:pt x="8232081" y="509323"/>
                    <a:pt x="8232081" y="501650"/>
                    <a:pt x="8239754" y="501650"/>
                  </a:cubicBezTo>
                  <a:close/>
                  <a:moveTo>
                    <a:pt x="7788736" y="501650"/>
                  </a:moveTo>
                  <a:cubicBezTo>
                    <a:pt x="7799992" y="501650"/>
                    <a:pt x="7811249" y="512907"/>
                    <a:pt x="7818754" y="524164"/>
                  </a:cubicBezTo>
                  <a:cubicBezTo>
                    <a:pt x="7822506" y="535421"/>
                    <a:pt x="7822506" y="542925"/>
                    <a:pt x="7815001" y="542925"/>
                  </a:cubicBezTo>
                  <a:cubicBezTo>
                    <a:pt x="7803745" y="539173"/>
                    <a:pt x="7792488" y="531669"/>
                    <a:pt x="7784983" y="520411"/>
                  </a:cubicBezTo>
                  <a:cubicBezTo>
                    <a:pt x="7781231" y="509154"/>
                    <a:pt x="7781231" y="501650"/>
                    <a:pt x="7788736" y="501650"/>
                  </a:cubicBezTo>
                  <a:close/>
                  <a:moveTo>
                    <a:pt x="7268468" y="501650"/>
                  </a:moveTo>
                  <a:cubicBezTo>
                    <a:pt x="7279580" y="501650"/>
                    <a:pt x="7290692" y="512907"/>
                    <a:pt x="7294397" y="524164"/>
                  </a:cubicBezTo>
                  <a:cubicBezTo>
                    <a:pt x="7301805" y="535421"/>
                    <a:pt x="7298101" y="542925"/>
                    <a:pt x="7290692" y="542925"/>
                  </a:cubicBezTo>
                  <a:cubicBezTo>
                    <a:pt x="7279580" y="539173"/>
                    <a:pt x="7268468" y="531669"/>
                    <a:pt x="7264763" y="520411"/>
                  </a:cubicBezTo>
                  <a:cubicBezTo>
                    <a:pt x="7257355" y="509154"/>
                    <a:pt x="7261059" y="501650"/>
                    <a:pt x="7268468" y="501650"/>
                  </a:cubicBezTo>
                  <a:close/>
                  <a:moveTo>
                    <a:pt x="6518302" y="501650"/>
                  </a:moveTo>
                  <a:cubicBezTo>
                    <a:pt x="6525807" y="501650"/>
                    <a:pt x="6537064" y="509270"/>
                    <a:pt x="6540816" y="520700"/>
                  </a:cubicBezTo>
                  <a:cubicBezTo>
                    <a:pt x="6544568" y="532130"/>
                    <a:pt x="6540816" y="539750"/>
                    <a:pt x="6533311" y="539750"/>
                  </a:cubicBezTo>
                  <a:cubicBezTo>
                    <a:pt x="6522055" y="539750"/>
                    <a:pt x="6510798" y="532130"/>
                    <a:pt x="6507046" y="520700"/>
                  </a:cubicBezTo>
                  <a:cubicBezTo>
                    <a:pt x="6503293" y="509270"/>
                    <a:pt x="6510798" y="501650"/>
                    <a:pt x="6518302" y="501650"/>
                  </a:cubicBezTo>
                  <a:close/>
                  <a:moveTo>
                    <a:pt x="3744853" y="501650"/>
                  </a:moveTo>
                  <a:cubicBezTo>
                    <a:pt x="3756283" y="501650"/>
                    <a:pt x="3760093" y="509154"/>
                    <a:pt x="3756283" y="520411"/>
                  </a:cubicBezTo>
                  <a:cubicBezTo>
                    <a:pt x="3752473" y="531669"/>
                    <a:pt x="3744853" y="542925"/>
                    <a:pt x="3733423" y="542925"/>
                  </a:cubicBezTo>
                  <a:cubicBezTo>
                    <a:pt x="3725803" y="542925"/>
                    <a:pt x="3721993" y="535421"/>
                    <a:pt x="3721993" y="524164"/>
                  </a:cubicBezTo>
                  <a:cubicBezTo>
                    <a:pt x="3725803" y="512907"/>
                    <a:pt x="3737233" y="505402"/>
                    <a:pt x="3744853" y="501650"/>
                  </a:cubicBezTo>
                  <a:close/>
                  <a:moveTo>
                    <a:pt x="3029122" y="501650"/>
                  </a:moveTo>
                  <a:cubicBezTo>
                    <a:pt x="3040378" y="501650"/>
                    <a:pt x="3044131" y="509154"/>
                    <a:pt x="3040378" y="520411"/>
                  </a:cubicBezTo>
                  <a:cubicBezTo>
                    <a:pt x="3032874" y="531669"/>
                    <a:pt x="3021702" y="539173"/>
                    <a:pt x="3014198" y="542925"/>
                  </a:cubicBezTo>
                  <a:cubicBezTo>
                    <a:pt x="3006693" y="542925"/>
                    <a:pt x="3002941" y="535421"/>
                    <a:pt x="3006693" y="524164"/>
                  </a:cubicBezTo>
                  <a:cubicBezTo>
                    <a:pt x="3010445" y="512907"/>
                    <a:pt x="3021702" y="501650"/>
                    <a:pt x="3029122" y="501650"/>
                  </a:cubicBezTo>
                  <a:close/>
                  <a:moveTo>
                    <a:pt x="2494778" y="501650"/>
                  </a:moveTo>
                  <a:cubicBezTo>
                    <a:pt x="2506035" y="501650"/>
                    <a:pt x="2506035" y="509154"/>
                    <a:pt x="2502283" y="520411"/>
                  </a:cubicBezTo>
                  <a:cubicBezTo>
                    <a:pt x="2494778" y="531669"/>
                    <a:pt x="2483521" y="542925"/>
                    <a:pt x="2476016" y="542925"/>
                  </a:cubicBezTo>
                  <a:cubicBezTo>
                    <a:pt x="2464760" y="542925"/>
                    <a:pt x="2464760" y="535421"/>
                    <a:pt x="2468510" y="524164"/>
                  </a:cubicBezTo>
                  <a:cubicBezTo>
                    <a:pt x="2476016" y="512907"/>
                    <a:pt x="2487273" y="505402"/>
                    <a:pt x="2494778" y="501650"/>
                  </a:cubicBezTo>
                  <a:close/>
                  <a:moveTo>
                    <a:pt x="6465914" y="498475"/>
                  </a:moveTo>
                  <a:cubicBezTo>
                    <a:pt x="6473419" y="498475"/>
                    <a:pt x="6484676" y="505778"/>
                    <a:pt x="6488428" y="516731"/>
                  </a:cubicBezTo>
                  <a:cubicBezTo>
                    <a:pt x="6492180" y="527685"/>
                    <a:pt x="6488428" y="534988"/>
                    <a:pt x="6480923" y="534988"/>
                  </a:cubicBezTo>
                  <a:cubicBezTo>
                    <a:pt x="6469667" y="534988"/>
                    <a:pt x="6458410" y="527685"/>
                    <a:pt x="6454658" y="516731"/>
                  </a:cubicBezTo>
                  <a:cubicBezTo>
                    <a:pt x="6450905" y="505778"/>
                    <a:pt x="6458410" y="498475"/>
                    <a:pt x="6465914" y="498475"/>
                  </a:cubicBezTo>
                  <a:close/>
                  <a:moveTo>
                    <a:pt x="3081701" y="498475"/>
                  </a:moveTo>
                  <a:cubicBezTo>
                    <a:pt x="3092814" y="498475"/>
                    <a:pt x="3096518" y="505980"/>
                    <a:pt x="3089109" y="517236"/>
                  </a:cubicBezTo>
                  <a:cubicBezTo>
                    <a:pt x="3085405" y="528493"/>
                    <a:pt x="3074293" y="535998"/>
                    <a:pt x="3066884" y="535998"/>
                  </a:cubicBezTo>
                  <a:cubicBezTo>
                    <a:pt x="3055772" y="539750"/>
                    <a:pt x="3052068" y="528493"/>
                    <a:pt x="3059476" y="517236"/>
                  </a:cubicBezTo>
                  <a:cubicBezTo>
                    <a:pt x="3063180" y="509732"/>
                    <a:pt x="3074293" y="498475"/>
                    <a:pt x="3081701" y="498475"/>
                  </a:cubicBezTo>
                  <a:close/>
                  <a:moveTo>
                    <a:pt x="8195568" y="497550"/>
                  </a:moveTo>
                  <a:cubicBezTo>
                    <a:pt x="8202977" y="497550"/>
                    <a:pt x="8214089" y="509059"/>
                    <a:pt x="8221498" y="520568"/>
                  </a:cubicBezTo>
                  <a:cubicBezTo>
                    <a:pt x="8228906" y="532077"/>
                    <a:pt x="8228906" y="539751"/>
                    <a:pt x="8217794" y="539751"/>
                  </a:cubicBezTo>
                  <a:cubicBezTo>
                    <a:pt x="8210385" y="535914"/>
                    <a:pt x="8199273" y="524405"/>
                    <a:pt x="8191864" y="512895"/>
                  </a:cubicBezTo>
                  <a:cubicBezTo>
                    <a:pt x="8184456" y="501386"/>
                    <a:pt x="8184456" y="493713"/>
                    <a:pt x="8195568" y="497550"/>
                  </a:cubicBezTo>
                  <a:close/>
                  <a:moveTo>
                    <a:pt x="7219400" y="497550"/>
                  </a:moveTo>
                  <a:cubicBezTo>
                    <a:pt x="7226904" y="497550"/>
                    <a:pt x="7238161" y="509059"/>
                    <a:pt x="7245666" y="516731"/>
                  </a:cubicBezTo>
                  <a:cubicBezTo>
                    <a:pt x="7249418" y="528241"/>
                    <a:pt x="7245666" y="539751"/>
                    <a:pt x="7238161" y="535914"/>
                  </a:cubicBezTo>
                  <a:cubicBezTo>
                    <a:pt x="7230657" y="535914"/>
                    <a:pt x="7215648" y="528241"/>
                    <a:pt x="7211896" y="516731"/>
                  </a:cubicBezTo>
                  <a:cubicBezTo>
                    <a:pt x="7208143" y="505223"/>
                    <a:pt x="7208143" y="493713"/>
                    <a:pt x="7219400" y="497550"/>
                  </a:cubicBezTo>
                  <a:close/>
                  <a:moveTo>
                    <a:pt x="7738766" y="493713"/>
                  </a:moveTo>
                  <a:cubicBezTo>
                    <a:pt x="7746438" y="493713"/>
                    <a:pt x="7761784" y="504970"/>
                    <a:pt x="7765621" y="516226"/>
                  </a:cubicBezTo>
                  <a:cubicBezTo>
                    <a:pt x="7773294" y="527483"/>
                    <a:pt x="7773294" y="534988"/>
                    <a:pt x="7761784" y="534988"/>
                  </a:cubicBezTo>
                  <a:cubicBezTo>
                    <a:pt x="7754112" y="534988"/>
                    <a:pt x="7742602" y="523730"/>
                    <a:pt x="7734929" y="512474"/>
                  </a:cubicBezTo>
                  <a:cubicBezTo>
                    <a:pt x="7727256" y="501218"/>
                    <a:pt x="7731092" y="493713"/>
                    <a:pt x="7738766" y="493713"/>
                  </a:cubicBezTo>
                  <a:close/>
                  <a:moveTo>
                    <a:pt x="6413527" y="493713"/>
                  </a:moveTo>
                  <a:cubicBezTo>
                    <a:pt x="6421032" y="493713"/>
                    <a:pt x="6432289" y="504970"/>
                    <a:pt x="6436041" y="512474"/>
                  </a:cubicBezTo>
                  <a:cubicBezTo>
                    <a:pt x="6439793" y="523730"/>
                    <a:pt x="6436041" y="534988"/>
                    <a:pt x="6424784" y="531236"/>
                  </a:cubicBezTo>
                  <a:cubicBezTo>
                    <a:pt x="6417280" y="531236"/>
                    <a:pt x="6406023" y="523730"/>
                    <a:pt x="6402271" y="512474"/>
                  </a:cubicBezTo>
                  <a:cubicBezTo>
                    <a:pt x="6398518" y="501218"/>
                    <a:pt x="6406023" y="493713"/>
                    <a:pt x="6413527" y="493713"/>
                  </a:cubicBezTo>
                  <a:close/>
                  <a:moveTo>
                    <a:pt x="8146356" y="491068"/>
                  </a:moveTo>
                  <a:cubicBezTo>
                    <a:pt x="8153764" y="491068"/>
                    <a:pt x="8164876" y="502180"/>
                    <a:pt x="8172285" y="513292"/>
                  </a:cubicBezTo>
                  <a:cubicBezTo>
                    <a:pt x="8179693" y="524404"/>
                    <a:pt x="8179693" y="531812"/>
                    <a:pt x="8168580" y="531812"/>
                  </a:cubicBezTo>
                  <a:cubicBezTo>
                    <a:pt x="8161172" y="528109"/>
                    <a:pt x="8150060" y="520700"/>
                    <a:pt x="8142651" y="509588"/>
                  </a:cubicBezTo>
                  <a:cubicBezTo>
                    <a:pt x="8135243" y="498476"/>
                    <a:pt x="8135243" y="487363"/>
                    <a:pt x="8146356" y="491068"/>
                  </a:cubicBezTo>
                  <a:close/>
                  <a:moveTo>
                    <a:pt x="7690744" y="491068"/>
                  </a:moveTo>
                  <a:cubicBezTo>
                    <a:pt x="7698152" y="491068"/>
                    <a:pt x="7709264" y="498476"/>
                    <a:pt x="7716673" y="509588"/>
                  </a:cubicBezTo>
                  <a:cubicBezTo>
                    <a:pt x="7724081" y="520700"/>
                    <a:pt x="7720377" y="531812"/>
                    <a:pt x="7712968" y="528109"/>
                  </a:cubicBezTo>
                  <a:cubicBezTo>
                    <a:pt x="7705560" y="528109"/>
                    <a:pt x="7690744" y="516996"/>
                    <a:pt x="7687039" y="505884"/>
                  </a:cubicBezTo>
                  <a:cubicBezTo>
                    <a:pt x="7679631" y="494771"/>
                    <a:pt x="7683335" y="487363"/>
                    <a:pt x="7690744" y="491068"/>
                  </a:cubicBezTo>
                  <a:close/>
                  <a:moveTo>
                    <a:pt x="7167012" y="490538"/>
                  </a:moveTo>
                  <a:cubicBezTo>
                    <a:pt x="7178269" y="494290"/>
                    <a:pt x="7189526" y="501795"/>
                    <a:pt x="7193278" y="513052"/>
                  </a:cubicBezTo>
                  <a:cubicBezTo>
                    <a:pt x="7197030" y="524308"/>
                    <a:pt x="7197030" y="531812"/>
                    <a:pt x="7185773" y="531812"/>
                  </a:cubicBezTo>
                  <a:cubicBezTo>
                    <a:pt x="7178269" y="531812"/>
                    <a:pt x="7167012" y="520556"/>
                    <a:pt x="7159508" y="509299"/>
                  </a:cubicBezTo>
                  <a:cubicBezTo>
                    <a:pt x="7155755" y="498043"/>
                    <a:pt x="7159508" y="490538"/>
                    <a:pt x="7167012" y="490538"/>
                  </a:cubicBezTo>
                  <a:close/>
                  <a:moveTo>
                    <a:pt x="6359552" y="490538"/>
                  </a:moveTo>
                  <a:cubicBezTo>
                    <a:pt x="6367057" y="490538"/>
                    <a:pt x="6378314" y="501795"/>
                    <a:pt x="6382066" y="513052"/>
                  </a:cubicBezTo>
                  <a:cubicBezTo>
                    <a:pt x="6385818" y="524308"/>
                    <a:pt x="6382066" y="531812"/>
                    <a:pt x="6370809" y="531812"/>
                  </a:cubicBezTo>
                  <a:cubicBezTo>
                    <a:pt x="6363305" y="531812"/>
                    <a:pt x="6352048" y="520556"/>
                    <a:pt x="6348296" y="509299"/>
                  </a:cubicBezTo>
                  <a:cubicBezTo>
                    <a:pt x="6344543" y="498043"/>
                    <a:pt x="6352048" y="490538"/>
                    <a:pt x="6359552" y="490538"/>
                  </a:cubicBezTo>
                  <a:close/>
                  <a:moveTo>
                    <a:pt x="3134474" y="490538"/>
                  </a:moveTo>
                  <a:cubicBezTo>
                    <a:pt x="3145731" y="490538"/>
                    <a:pt x="3145731" y="498043"/>
                    <a:pt x="3141978" y="509299"/>
                  </a:cubicBezTo>
                  <a:cubicBezTo>
                    <a:pt x="3138226" y="520556"/>
                    <a:pt x="3126969" y="531812"/>
                    <a:pt x="3119465" y="531812"/>
                  </a:cubicBezTo>
                  <a:cubicBezTo>
                    <a:pt x="3108208" y="531812"/>
                    <a:pt x="3104456" y="524308"/>
                    <a:pt x="3111960" y="513052"/>
                  </a:cubicBezTo>
                  <a:cubicBezTo>
                    <a:pt x="3115713" y="501795"/>
                    <a:pt x="3126969" y="494290"/>
                    <a:pt x="3134474" y="490538"/>
                  </a:cubicBezTo>
                  <a:close/>
                  <a:moveTo>
                    <a:pt x="2596377" y="490538"/>
                  </a:moveTo>
                  <a:cubicBezTo>
                    <a:pt x="2607630" y="490538"/>
                    <a:pt x="2607630" y="498043"/>
                    <a:pt x="2603880" y="509299"/>
                  </a:cubicBezTo>
                  <a:cubicBezTo>
                    <a:pt x="2596377" y="520556"/>
                    <a:pt x="2585121" y="531812"/>
                    <a:pt x="2577618" y="531812"/>
                  </a:cubicBezTo>
                  <a:cubicBezTo>
                    <a:pt x="2566360" y="531812"/>
                    <a:pt x="2566360" y="524308"/>
                    <a:pt x="2570114" y="513052"/>
                  </a:cubicBezTo>
                  <a:cubicBezTo>
                    <a:pt x="2577618" y="501795"/>
                    <a:pt x="2588873" y="490538"/>
                    <a:pt x="2596377" y="490538"/>
                  </a:cubicBezTo>
                  <a:close/>
                  <a:moveTo>
                    <a:pt x="7117126" y="487363"/>
                  </a:moveTo>
                  <a:cubicBezTo>
                    <a:pt x="7124799" y="487363"/>
                    <a:pt x="7136309" y="498620"/>
                    <a:pt x="7140145" y="509876"/>
                  </a:cubicBezTo>
                  <a:cubicBezTo>
                    <a:pt x="7147818" y="521133"/>
                    <a:pt x="7143982" y="528638"/>
                    <a:pt x="7136309" y="528638"/>
                  </a:cubicBezTo>
                  <a:cubicBezTo>
                    <a:pt x="7124799" y="528638"/>
                    <a:pt x="7113290" y="517381"/>
                    <a:pt x="7109453" y="506124"/>
                  </a:cubicBezTo>
                  <a:cubicBezTo>
                    <a:pt x="7101780" y="494867"/>
                    <a:pt x="7105617" y="487363"/>
                    <a:pt x="7117126" y="487363"/>
                  </a:cubicBezTo>
                  <a:close/>
                  <a:moveTo>
                    <a:pt x="6307164" y="487363"/>
                  </a:moveTo>
                  <a:cubicBezTo>
                    <a:pt x="6314669" y="491115"/>
                    <a:pt x="6325926" y="498620"/>
                    <a:pt x="6329678" y="509876"/>
                  </a:cubicBezTo>
                  <a:cubicBezTo>
                    <a:pt x="6333430" y="521133"/>
                    <a:pt x="6329678" y="528638"/>
                    <a:pt x="6318421" y="528638"/>
                  </a:cubicBezTo>
                  <a:cubicBezTo>
                    <a:pt x="6310917" y="528638"/>
                    <a:pt x="6299660" y="517381"/>
                    <a:pt x="6295908" y="506124"/>
                  </a:cubicBezTo>
                  <a:cubicBezTo>
                    <a:pt x="6292155" y="494867"/>
                    <a:pt x="6299660" y="487363"/>
                    <a:pt x="6307164" y="487363"/>
                  </a:cubicBezTo>
                  <a:close/>
                  <a:moveTo>
                    <a:pt x="6254777" y="487363"/>
                  </a:moveTo>
                  <a:cubicBezTo>
                    <a:pt x="6262282" y="487363"/>
                    <a:pt x="6273539" y="494665"/>
                    <a:pt x="6277291" y="505620"/>
                  </a:cubicBezTo>
                  <a:cubicBezTo>
                    <a:pt x="6281043" y="516574"/>
                    <a:pt x="6273539" y="523876"/>
                    <a:pt x="6266034" y="523876"/>
                  </a:cubicBezTo>
                  <a:cubicBezTo>
                    <a:pt x="6258530" y="523876"/>
                    <a:pt x="6247273" y="516574"/>
                    <a:pt x="6243521" y="505620"/>
                  </a:cubicBezTo>
                  <a:cubicBezTo>
                    <a:pt x="6239768" y="494665"/>
                    <a:pt x="6247273" y="487363"/>
                    <a:pt x="6254777" y="487363"/>
                  </a:cubicBezTo>
                  <a:close/>
                  <a:moveTo>
                    <a:pt x="8097144" y="482600"/>
                  </a:moveTo>
                  <a:cubicBezTo>
                    <a:pt x="8104552" y="482600"/>
                    <a:pt x="8115664" y="493857"/>
                    <a:pt x="8123073" y="505114"/>
                  </a:cubicBezTo>
                  <a:cubicBezTo>
                    <a:pt x="8130481" y="516370"/>
                    <a:pt x="8130481" y="523875"/>
                    <a:pt x="8119368" y="523875"/>
                  </a:cubicBezTo>
                  <a:cubicBezTo>
                    <a:pt x="8111960" y="523875"/>
                    <a:pt x="8100848" y="512618"/>
                    <a:pt x="8093439" y="501361"/>
                  </a:cubicBezTo>
                  <a:cubicBezTo>
                    <a:pt x="8086031" y="490104"/>
                    <a:pt x="8086031" y="482600"/>
                    <a:pt x="8097144" y="482600"/>
                  </a:cubicBezTo>
                  <a:close/>
                  <a:moveTo>
                    <a:pt x="7641530" y="482600"/>
                  </a:moveTo>
                  <a:cubicBezTo>
                    <a:pt x="7648939" y="482600"/>
                    <a:pt x="7660051" y="493857"/>
                    <a:pt x="7667460" y="505114"/>
                  </a:cubicBezTo>
                  <a:cubicBezTo>
                    <a:pt x="7674868" y="516370"/>
                    <a:pt x="7671164" y="523875"/>
                    <a:pt x="7663756" y="523875"/>
                  </a:cubicBezTo>
                  <a:cubicBezTo>
                    <a:pt x="7652643" y="520123"/>
                    <a:pt x="7641530" y="512618"/>
                    <a:pt x="7634122" y="501361"/>
                  </a:cubicBezTo>
                  <a:cubicBezTo>
                    <a:pt x="7630418" y="490104"/>
                    <a:pt x="7630418" y="482600"/>
                    <a:pt x="7641530" y="482600"/>
                  </a:cubicBezTo>
                  <a:close/>
                  <a:moveTo>
                    <a:pt x="7065412" y="482600"/>
                  </a:moveTo>
                  <a:cubicBezTo>
                    <a:pt x="7072917" y="482600"/>
                    <a:pt x="7084173" y="493857"/>
                    <a:pt x="7091678" y="505114"/>
                  </a:cubicBezTo>
                  <a:cubicBezTo>
                    <a:pt x="7095430" y="516370"/>
                    <a:pt x="7091678" y="523875"/>
                    <a:pt x="7084173" y="523875"/>
                  </a:cubicBezTo>
                  <a:cubicBezTo>
                    <a:pt x="7072917" y="520123"/>
                    <a:pt x="7061660" y="512618"/>
                    <a:pt x="7057908" y="501361"/>
                  </a:cubicBezTo>
                  <a:cubicBezTo>
                    <a:pt x="7054155" y="490104"/>
                    <a:pt x="7057908" y="482600"/>
                    <a:pt x="7065412" y="482600"/>
                  </a:cubicBezTo>
                  <a:close/>
                  <a:moveTo>
                    <a:pt x="6202389" y="482600"/>
                  </a:moveTo>
                  <a:cubicBezTo>
                    <a:pt x="6209894" y="482600"/>
                    <a:pt x="6221151" y="490104"/>
                    <a:pt x="6224903" y="501361"/>
                  </a:cubicBezTo>
                  <a:cubicBezTo>
                    <a:pt x="6228655" y="512618"/>
                    <a:pt x="6221151" y="523875"/>
                    <a:pt x="6213646" y="520123"/>
                  </a:cubicBezTo>
                  <a:cubicBezTo>
                    <a:pt x="6202389" y="520123"/>
                    <a:pt x="6194885" y="512618"/>
                    <a:pt x="6191133" y="501361"/>
                  </a:cubicBezTo>
                  <a:cubicBezTo>
                    <a:pt x="6187380" y="490104"/>
                    <a:pt x="6191133" y="482600"/>
                    <a:pt x="6202389" y="482600"/>
                  </a:cubicBezTo>
                  <a:close/>
                  <a:moveTo>
                    <a:pt x="7011437" y="479424"/>
                  </a:moveTo>
                  <a:cubicBezTo>
                    <a:pt x="7022694" y="479424"/>
                    <a:pt x="7033951" y="487045"/>
                    <a:pt x="7037703" y="498475"/>
                  </a:cubicBezTo>
                  <a:cubicBezTo>
                    <a:pt x="7041455" y="509905"/>
                    <a:pt x="7037703" y="517525"/>
                    <a:pt x="7030198" y="517525"/>
                  </a:cubicBezTo>
                  <a:cubicBezTo>
                    <a:pt x="7022694" y="517525"/>
                    <a:pt x="7011437" y="509905"/>
                    <a:pt x="7003933" y="498475"/>
                  </a:cubicBezTo>
                  <a:cubicBezTo>
                    <a:pt x="7000180" y="487045"/>
                    <a:pt x="7003933" y="479424"/>
                    <a:pt x="7011437" y="479424"/>
                  </a:cubicBezTo>
                  <a:close/>
                  <a:moveTo>
                    <a:pt x="6148414" y="479424"/>
                  </a:moveTo>
                  <a:cubicBezTo>
                    <a:pt x="6155919" y="479424"/>
                    <a:pt x="6167176" y="490682"/>
                    <a:pt x="6170928" y="501939"/>
                  </a:cubicBezTo>
                  <a:cubicBezTo>
                    <a:pt x="6174680" y="513196"/>
                    <a:pt x="6167176" y="520700"/>
                    <a:pt x="6159671" y="520700"/>
                  </a:cubicBezTo>
                  <a:cubicBezTo>
                    <a:pt x="6148414" y="520700"/>
                    <a:pt x="6140910" y="509442"/>
                    <a:pt x="6137158" y="498186"/>
                  </a:cubicBezTo>
                  <a:cubicBezTo>
                    <a:pt x="6133405" y="486930"/>
                    <a:pt x="6137158" y="479424"/>
                    <a:pt x="6148414" y="479424"/>
                  </a:cubicBezTo>
                  <a:close/>
                  <a:moveTo>
                    <a:pt x="6096258" y="479424"/>
                  </a:moveTo>
                  <a:cubicBezTo>
                    <a:pt x="6103878" y="479424"/>
                    <a:pt x="6115308" y="487045"/>
                    <a:pt x="6119118" y="498475"/>
                  </a:cubicBezTo>
                  <a:cubicBezTo>
                    <a:pt x="6119118" y="509905"/>
                    <a:pt x="6115308" y="517525"/>
                    <a:pt x="6107688" y="517525"/>
                  </a:cubicBezTo>
                  <a:cubicBezTo>
                    <a:pt x="6096258" y="517525"/>
                    <a:pt x="6084828" y="509905"/>
                    <a:pt x="6084828" y="498475"/>
                  </a:cubicBezTo>
                  <a:cubicBezTo>
                    <a:pt x="6081018" y="487045"/>
                    <a:pt x="6084828" y="479424"/>
                    <a:pt x="6096258" y="479424"/>
                  </a:cubicBezTo>
                  <a:close/>
                  <a:moveTo>
                    <a:pt x="2697977" y="479424"/>
                  </a:moveTo>
                  <a:cubicBezTo>
                    <a:pt x="2709234" y="479424"/>
                    <a:pt x="2709234" y="486930"/>
                    <a:pt x="2705482" y="498186"/>
                  </a:cubicBezTo>
                  <a:cubicBezTo>
                    <a:pt x="2701728" y="509442"/>
                    <a:pt x="2686720" y="516948"/>
                    <a:pt x="2679216" y="520700"/>
                  </a:cubicBezTo>
                  <a:cubicBezTo>
                    <a:pt x="2671710" y="520700"/>
                    <a:pt x="2667960" y="513196"/>
                    <a:pt x="2671710" y="501939"/>
                  </a:cubicBezTo>
                  <a:cubicBezTo>
                    <a:pt x="2679216" y="490682"/>
                    <a:pt x="2690473" y="479424"/>
                    <a:pt x="2697977" y="479424"/>
                  </a:cubicBezTo>
                  <a:close/>
                  <a:moveTo>
                    <a:pt x="6963139" y="475240"/>
                  </a:moveTo>
                  <a:cubicBezTo>
                    <a:pt x="6970812" y="475240"/>
                    <a:pt x="6982322" y="482745"/>
                    <a:pt x="6986158" y="494001"/>
                  </a:cubicBezTo>
                  <a:cubicBezTo>
                    <a:pt x="6993831" y="505258"/>
                    <a:pt x="6989995" y="512763"/>
                    <a:pt x="6978485" y="512763"/>
                  </a:cubicBezTo>
                  <a:cubicBezTo>
                    <a:pt x="6970812" y="512763"/>
                    <a:pt x="6959303" y="501506"/>
                    <a:pt x="6955466" y="490250"/>
                  </a:cubicBezTo>
                  <a:cubicBezTo>
                    <a:pt x="6947793" y="482745"/>
                    <a:pt x="6951630" y="471488"/>
                    <a:pt x="6963139" y="475240"/>
                  </a:cubicBezTo>
                  <a:close/>
                  <a:moveTo>
                    <a:pt x="8047930" y="474663"/>
                  </a:moveTo>
                  <a:cubicBezTo>
                    <a:pt x="8055339" y="474663"/>
                    <a:pt x="8066451" y="486353"/>
                    <a:pt x="8073860" y="498043"/>
                  </a:cubicBezTo>
                  <a:cubicBezTo>
                    <a:pt x="8081268" y="509733"/>
                    <a:pt x="8081268" y="517526"/>
                    <a:pt x="8070156" y="517526"/>
                  </a:cubicBezTo>
                  <a:cubicBezTo>
                    <a:pt x="8062747" y="517526"/>
                    <a:pt x="8051635" y="505836"/>
                    <a:pt x="8044226" y="494146"/>
                  </a:cubicBezTo>
                  <a:cubicBezTo>
                    <a:pt x="8036818" y="482456"/>
                    <a:pt x="8036818" y="474663"/>
                    <a:pt x="8047930" y="474663"/>
                  </a:cubicBezTo>
                  <a:close/>
                  <a:moveTo>
                    <a:pt x="7588711" y="474663"/>
                  </a:moveTo>
                  <a:cubicBezTo>
                    <a:pt x="7599967" y="478559"/>
                    <a:pt x="7611224" y="486353"/>
                    <a:pt x="7618729" y="498043"/>
                  </a:cubicBezTo>
                  <a:cubicBezTo>
                    <a:pt x="7622481" y="509733"/>
                    <a:pt x="7622481" y="517526"/>
                    <a:pt x="7611224" y="517526"/>
                  </a:cubicBezTo>
                  <a:cubicBezTo>
                    <a:pt x="7603720" y="517526"/>
                    <a:pt x="7592463" y="505836"/>
                    <a:pt x="7584958" y="494146"/>
                  </a:cubicBezTo>
                  <a:cubicBezTo>
                    <a:pt x="7581206" y="482456"/>
                    <a:pt x="7581206" y="474663"/>
                    <a:pt x="7588711" y="474663"/>
                  </a:cubicBezTo>
                  <a:close/>
                  <a:moveTo>
                    <a:pt x="6043870" y="474663"/>
                  </a:moveTo>
                  <a:cubicBezTo>
                    <a:pt x="6051490" y="474663"/>
                    <a:pt x="6062920" y="486353"/>
                    <a:pt x="6062920" y="494146"/>
                  </a:cubicBezTo>
                  <a:cubicBezTo>
                    <a:pt x="6066730" y="505836"/>
                    <a:pt x="6062920" y="517526"/>
                    <a:pt x="6051490" y="513630"/>
                  </a:cubicBezTo>
                  <a:cubicBezTo>
                    <a:pt x="6043870" y="513630"/>
                    <a:pt x="6032440" y="505836"/>
                    <a:pt x="6032440" y="494146"/>
                  </a:cubicBezTo>
                  <a:cubicBezTo>
                    <a:pt x="6028630" y="482456"/>
                    <a:pt x="6032440" y="474663"/>
                    <a:pt x="6043870" y="474663"/>
                  </a:cubicBezTo>
                  <a:close/>
                  <a:moveTo>
                    <a:pt x="4279840" y="474663"/>
                  </a:moveTo>
                  <a:cubicBezTo>
                    <a:pt x="4287460" y="474663"/>
                    <a:pt x="4295080" y="482283"/>
                    <a:pt x="4295080" y="493713"/>
                  </a:cubicBezTo>
                  <a:cubicBezTo>
                    <a:pt x="4291270" y="505143"/>
                    <a:pt x="4283650" y="512763"/>
                    <a:pt x="4272220" y="512763"/>
                  </a:cubicBezTo>
                  <a:cubicBezTo>
                    <a:pt x="4264600" y="512763"/>
                    <a:pt x="4256980" y="505143"/>
                    <a:pt x="4260790" y="493713"/>
                  </a:cubicBezTo>
                  <a:cubicBezTo>
                    <a:pt x="4260790" y="482283"/>
                    <a:pt x="4272220" y="474663"/>
                    <a:pt x="4279840" y="474663"/>
                  </a:cubicBezTo>
                  <a:close/>
                  <a:moveTo>
                    <a:pt x="4227453" y="474663"/>
                  </a:moveTo>
                  <a:cubicBezTo>
                    <a:pt x="4235073" y="474663"/>
                    <a:pt x="4242693" y="486353"/>
                    <a:pt x="4238883" y="494146"/>
                  </a:cubicBezTo>
                  <a:cubicBezTo>
                    <a:pt x="4238883" y="505836"/>
                    <a:pt x="4227453" y="517526"/>
                    <a:pt x="4219833" y="517526"/>
                  </a:cubicBezTo>
                  <a:cubicBezTo>
                    <a:pt x="4212213" y="517526"/>
                    <a:pt x="4204593" y="509733"/>
                    <a:pt x="4204593" y="498043"/>
                  </a:cubicBezTo>
                  <a:cubicBezTo>
                    <a:pt x="4208403" y="486353"/>
                    <a:pt x="4216023" y="478559"/>
                    <a:pt x="4227453" y="474663"/>
                  </a:cubicBezTo>
                  <a:close/>
                  <a:moveTo>
                    <a:pt x="7539930" y="471488"/>
                  </a:moveTo>
                  <a:cubicBezTo>
                    <a:pt x="7547339" y="471488"/>
                    <a:pt x="7562156" y="482745"/>
                    <a:pt x="7565860" y="494001"/>
                  </a:cubicBezTo>
                  <a:cubicBezTo>
                    <a:pt x="7573268" y="505258"/>
                    <a:pt x="7569564" y="512763"/>
                    <a:pt x="7562156" y="512763"/>
                  </a:cubicBezTo>
                  <a:cubicBezTo>
                    <a:pt x="7554747" y="509011"/>
                    <a:pt x="7539930" y="501506"/>
                    <a:pt x="7536226" y="490250"/>
                  </a:cubicBezTo>
                  <a:cubicBezTo>
                    <a:pt x="7528818" y="478992"/>
                    <a:pt x="7532522" y="471488"/>
                    <a:pt x="7539930" y="471488"/>
                  </a:cubicBezTo>
                  <a:close/>
                  <a:moveTo>
                    <a:pt x="5990848" y="471488"/>
                  </a:moveTo>
                  <a:cubicBezTo>
                    <a:pt x="5998151" y="475240"/>
                    <a:pt x="6009105" y="482745"/>
                    <a:pt x="6009105" y="494001"/>
                  </a:cubicBezTo>
                  <a:cubicBezTo>
                    <a:pt x="6012756" y="505258"/>
                    <a:pt x="6009105" y="512763"/>
                    <a:pt x="5998151" y="512763"/>
                  </a:cubicBezTo>
                  <a:cubicBezTo>
                    <a:pt x="5990848" y="512763"/>
                    <a:pt x="5979895" y="501506"/>
                    <a:pt x="5976243" y="490250"/>
                  </a:cubicBezTo>
                  <a:cubicBezTo>
                    <a:pt x="5976243" y="482745"/>
                    <a:pt x="5979895" y="471488"/>
                    <a:pt x="5990848" y="471488"/>
                  </a:cubicBezTo>
                  <a:close/>
                  <a:moveTo>
                    <a:pt x="5937508" y="471488"/>
                  </a:moveTo>
                  <a:cubicBezTo>
                    <a:pt x="5945128" y="471488"/>
                    <a:pt x="5956558" y="479108"/>
                    <a:pt x="5956558" y="490538"/>
                  </a:cubicBezTo>
                  <a:cubicBezTo>
                    <a:pt x="5960368" y="501968"/>
                    <a:pt x="5952748" y="509588"/>
                    <a:pt x="5945128" y="509588"/>
                  </a:cubicBezTo>
                  <a:cubicBezTo>
                    <a:pt x="5933698" y="509588"/>
                    <a:pt x="5926078" y="501968"/>
                    <a:pt x="5922268" y="490538"/>
                  </a:cubicBezTo>
                  <a:cubicBezTo>
                    <a:pt x="5922268" y="479108"/>
                    <a:pt x="5926078" y="471488"/>
                    <a:pt x="5937508" y="471488"/>
                  </a:cubicBezTo>
                  <a:close/>
                  <a:moveTo>
                    <a:pt x="2750364" y="471488"/>
                  </a:moveTo>
                  <a:cubicBezTo>
                    <a:pt x="2757869" y="471488"/>
                    <a:pt x="2761623" y="478992"/>
                    <a:pt x="2757869" y="490250"/>
                  </a:cubicBezTo>
                  <a:cubicBezTo>
                    <a:pt x="2750364" y="501506"/>
                    <a:pt x="2739109" y="512763"/>
                    <a:pt x="2731604" y="512763"/>
                  </a:cubicBezTo>
                  <a:cubicBezTo>
                    <a:pt x="2720347" y="512763"/>
                    <a:pt x="2720347" y="505258"/>
                    <a:pt x="2724099" y="494001"/>
                  </a:cubicBezTo>
                  <a:cubicBezTo>
                    <a:pt x="2727852" y="482745"/>
                    <a:pt x="2742861" y="475240"/>
                    <a:pt x="2750364" y="471488"/>
                  </a:cubicBezTo>
                  <a:close/>
                  <a:moveTo>
                    <a:pt x="2275686" y="471488"/>
                  </a:moveTo>
                  <a:cubicBezTo>
                    <a:pt x="2286941" y="471488"/>
                    <a:pt x="2286941" y="479161"/>
                    <a:pt x="2283189" y="490670"/>
                  </a:cubicBezTo>
                  <a:cubicBezTo>
                    <a:pt x="2275686" y="502180"/>
                    <a:pt x="2264429" y="513690"/>
                    <a:pt x="2253171" y="513690"/>
                  </a:cubicBezTo>
                  <a:cubicBezTo>
                    <a:pt x="2245668" y="517526"/>
                    <a:pt x="2245668" y="506016"/>
                    <a:pt x="2249419" y="494507"/>
                  </a:cubicBezTo>
                  <a:cubicBezTo>
                    <a:pt x="2256923" y="482998"/>
                    <a:pt x="2268179" y="475324"/>
                    <a:pt x="2275686" y="471488"/>
                  </a:cubicBezTo>
                  <a:close/>
                  <a:moveTo>
                    <a:pt x="7999116" y="468312"/>
                  </a:moveTo>
                  <a:cubicBezTo>
                    <a:pt x="8006788" y="472017"/>
                    <a:pt x="8018298" y="479425"/>
                    <a:pt x="8025971" y="490538"/>
                  </a:cubicBezTo>
                  <a:cubicBezTo>
                    <a:pt x="8033644" y="501650"/>
                    <a:pt x="8033644" y="512763"/>
                    <a:pt x="8022134" y="509059"/>
                  </a:cubicBezTo>
                  <a:cubicBezTo>
                    <a:pt x="8014462" y="509059"/>
                    <a:pt x="8002952" y="497946"/>
                    <a:pt x="7995279" y="486833"/>
                  </a:cubicBezTo>
                  <a:cubicBezTo>
                    <a:pt x="7987606" y="475722"/>
                    <a:pt x="7987606" y="468312"/>
                    <a:pt x="7999116" y="468312"/>
                  </a:cubicBezTo>
                  <a:close/>
                  <a:moveTo>
                    <a:pt x="6909837" y="468312"/>
                  </a:moveTo>
                  <a:cubicBezTo>
                    <a:pt x="6917342" y="472065"/>
                    <a:pt x="6928598" y="479570"/>
                    <a:pt x="6936103" y="490826"/>
                  </a:cubicBezTo>
                  <a:cubicBezTo>
                    <a:pt x="6939855" y="502083"/>
                    <a:pt x="6936103" y="509588"/>
                    <a:pt x="6928598" y="509588"/>
                  </a:cubicBezTo>
                  <a:cubicBezTo>
                    <a:pt x="6917342" y="509588"/>
                    <a:pt x="6906085" y="498332"/>
                    <a:pt x="6902333" y="487075"/>
                  </a:cubicBezTo>
                  <a:cubicBezTo>
                    <a:pt x="6898580" y="475817"/>
                    <a:pt x="6902333" y="468312"/>
                    <a:pt x="6909837" y="468312"/>
                  </a:cubicBezTo>
                  <a:close/>
                  <a:moveTo>
                    <a:pt x="5881310" y="468312"/>
                  </a:moveTo>
                  <a:cubicBezTo>
                    <a:pt x="5892740" y="472065"/>
                    <a:pt x="5900360" y="479570"/>
                    <a:pt x="5904170" y="490826"/>
                  </a:cubicBezTo>
                  <a:cubicBezTo>
                    <a:pt x="5907980" y="502083"/>
                    <a:pt x="5900360" y="509588"/>
                    <a:pt x="5892740" y="509588"/>
                  </a:cubicBezTo>
                  <a:cubicBezTo>
                    <a:pt x="5881310" y="509588"/>
                    <a:pt x="5873690" y="498332"/>
                    <a:pt x="5869880" y="487075"/>
                  </a:cubicBezTo>
                  <a:cubicBezTo>
                    <a:pt x="5869880" y="479570"/>
                    <a:pt x="5873690" y="468312"/>
                    <a:pt x="5881310" y="468312"/>
                  </a:cubicBezTo>
                  <a:close/>
                  <a:moveTo>
                    <a:pt x="5828923" y="468312"/>
                  </a:moveTo>
                  <a:cubicBezTo>
                    <a:pt x="5839877" y="468312"/>
                    <a:pt x="5847180" y="475615"/>
                    <a:pt x="5850831" y="486570"/>
                  </a:cubicBezTo>
                  <a:cubicBezTo>
                    <a:pt x="5850831" y="497523"/>
                    <a:pt x="5847180" y="504826"/>
                    <a:pt x="5836226" y="504826"/>
                  </a:cubicBezTo>
                  <a:cubicBezTo>
                    <a:pt x="5828923" y="504826"/>
                    <a:pt x="5821621" y="497523"/>
                    <a:pt x="5817970" y="486570"/>
                  </a:cubicBezTo>
                  <a:cubicBezTo>
                    <a:pt x="5814318" y="475615"/>
                    <a:pt x="5821621" y="468312"/>
                    <a:pt x="5828923" y="468312"/>
                  </a:cubicBezTo>
                  <a:close/>
                  <a:moveTo>
                    <a:pt x="2799193" y="468312"/>
                  </a:moveTo>
                  <a:cubicBezTo>
                    <a:pt x="2810304" y="468312"/>
                    <a:pt x="2814009" y="475817"/>
                    <a:pt x="2806600" y="487075"/>
                  </a:cubicBezTo>
                  <a:cubicBezTo>
                    <a:pt x="2802897" y="498332"/>
                    <a:pt x="2791785" y="505836"/>
                    <a:pt x="2780673" y="505836"/>
                  </a:cubicBezTo>
                  <a:cubicBezTo>
                    <a:pt x="2773264" y="509588"/>
                    <a:pt x="2769559" y="502083"/>
                    <a:pt x="2776968" y="490826"/>
                  </a:cubicBezTo>
                  <a:cubicBezTo>
                    <a:pt x="2780673" y="479570"/>
                    <a:pt x="2791785" y="468312"/>
                    <a:pt x="2799193" y="468312"/>
                  </a:cubicBezTo>
                  <a:close/>
                  <a:moveTo>
                    <a:pt x="5775583" y="467302"/>
                  </a:moveTo>
                  <a:cubicBezTo>
                    <a:pt x="5787013" y="467302"/>
                    <a:pt x="5794633" y="474806"/>
                    <a:pt x="5798443" y="486064"/>
                  </a:cubicBezTo>
                  <a:cubicBezTo>
                    <a:pt x="5798443" y="497321"/>
                    <a:pt x="5794633" y="504825"/>
                    <a:pt x="5783203" y="504825"/>
                  </a:cubicBezTo>
                  <a:cubicBezTo>
                    <a:pt x="5775583" y="504825"/>
                    <a:pt x="5764153" y="493568"/>
                    <a:pt x="5764153" y="486064"/>
                  </a:cubicBezTo>
                  <a:cubicBezTo>
                    <a:pt x="5760343" y="474806"/>
                    <a:pt x="5767963" y="463550"/>
                    <a:pt x="5775583" y="467302"/>
                  </a:cubicBezTo>
                  <a:close/>
                  <a:moveTo>
                    <a:pt x="7949902" y="464079"/>
                  </a:moveTo>
                  <a:cubicBezTo>
                    <a:pt x="7957576" y="464079"/>
                    <a:pt x="7969085" y="475191"/>
                    <a:pt x="7976758" y="486304"/>
                  </a:cubicBezTo>
                  <a:cubicBezTo>
                    <a:pt x="7984431" y="497417"/>
                    <a:pt x="7984431" y="504825"/>
                    <a:pt x="7972922" y="501121"/>
                  </a:cubicBezTo>
                  <a:cubicBezTo>
                    <a:pt x="7965248" y="501121"/>
                    <a:pt x="7953739" y="493713"/>
                    <a:pt x="7946066" y="482600"/>
                  </a:cubicBezTo>
                  <a:cubicBezTo>
                    <a:pt x="7938393" y="471488"/>
                    <a:pt x="7938393" y="460375"/>
                    <a:pt x="7949902" y="464079"/>
                  </a:cubicBezTo>
                  <a:close/>
                  <a:moveTo>
                    <a:pt x="7490863" y="463550"/>
                  </a:moveTo>
                  <a:cubicBezTo>
                    <a:pt x="7498367" y="467302"/>
                    <a:pt x="7509624" y="474806"/>
                    <a:pt x="7517129" y="486064"/>
                  </a:cubicBezTo>
                  <a:cubicBezTo>
                    <a:pt x="7520881" y="497321"/>
                    <a:pt x="7520881" y="504825"/>
                    <a:pt x="7513376" y="504825"/>
                  </a:cubicBezTo>
                  <a:cubicBezTo>
                    <a:pt x="7502120" y="504825"/>
                    <a:pt x="7490863" y="493568"/>
                    <a:pt x="7483358" y="482312"/>
                  </a:cubicBezTo>
                  <a:cubicBezTo>
                    <a:pt x="7479606" y="471054"/>
                    <a:pt x="7479606" y="463550"/>
                    <a:pt x="7490863" y="463550"/>
                  </a:cubicBezTo>
                  <a:close/>
                  <a:moveTo>
                    <a:pt x="6857450" y="463550"/>
                  </a:moveTo>
                  <a:cubicBezTo>
                    <a:pt x="6868707" y="463550"/>
                    <a:pt x="6879964" y="474806"/>
                    <a:pt x="6883716" y="486064"/>
                  </a:cubicBezTo>
                  <a:cubicBezTo>
                    <a:pt x="6887468" y="497321"/>
                    <a:pt x="6883716" y="504825"/>
                    <a:pt x="6876211" y="504825"/>
                  </a:cubicBezTo>
                  <a:cubicBezTo>
                    <a:pt x="6864955" y="504825"/>
                    <a:pt x="6853698" y="493568"/>
                    <a:pt x="6849946" y="482312"/>
                  </a:cubicBezTo>
                  <a:cubicBezTo>
                    <a:pt x="6846193" y="471054"/>
                    <a:pt x="6849946" y="463550"/>
                    <a:pt x="6857450" y="463550"/>
                  </a:cubicBezTo>
                  <a:close/>
                  <a:moveTo>
                    <a:pt x="5723195" y="463550"/>
                  </a:moveTo>
                  <a:cubicBezTo>
                    <a:pt x="5734625" y="463550"/>
                    <a:pt x="5742245" y="474806"/>
                    <a:pt x="5742245" y="482312"/>
                  </a:cubicBezTo>
                  <a:cubicBezTo>
                    <a:pt x="5746055" y="493568"/>
                    <a:pt x="5738435" y="504825"/>
                    <a:pt x="5730815" y="504825"/>
                  </a:cubicBezTo>
                  <a:cubicBezTo>
                    <a:pt x="5719385" y="501073"/>
                    <a:pt x="5711765" y="493568"/>
                    <a:pt x="5711765" y="482312"/>
                  </a:cubicBezTo>
                  <a:cubicBezTo>
                    <a:pt x="5707955" y="471054"/>
                    <a:pt x="5715575" y="463550"/>
                    <a:pt x="5723195" y="463550"/>
                  </a:cubicBezTo>
                  <a:close/>
                  <a:moveTo>
                    <a:pt x="5670808" y="463550"/>
                  </a:moveTo>
                  <a:cubicBezTo>
                    <a:pt x="5678428" y="463550"/>
                    <a:pt x="5689858" y="471170"/>
                    <a:pt x="5689858" y="482600"/>
                  </a:cubicBezTo>
                  <a:cubicBezTo>
                    <a:pt x="5693668" y="494030"/>
                    <a:pt x="5686048" y="501650"/>
                    <a:pt x="5678428" y="501650"/>
                  </a:cubicBezTo>
                  <a:cubicBezTo>
                    <a:pt x="5666998" y="501650"/>
                    <a:pt x="5659378" y="494030"/>
                    <a:pt x="5655568" y="482600"/>
                  </a:cubicBezTo>
                  <a:cubicBezTo>
                    <a:pt x="5655568" y="471170"/>
                    <a:pt x="5663188" y="463550"/>
                    <a:pt x="5670808" y="463550"/>
                  </a:cubicBezTo>
                  <a:close/>
                  <a:moveTo>
                    <a:pt x="5402520" y="460952"/>
                  </a:moveTo>
                  <a:cubicBezTo>
                    <a:pt x="5413950" y="460952"/>
                    <a:pt x="5421570" y="468457"/>
                    <a:pt x="5421570" y="479714"/>
                  </a:cubicBezTo>
                  <a:cubicBezTo>
                    <a:pt x="5425380" y="490970"/>
                    <a:pt x="5417760" y="498475"/>
                    <a:pt x="5406330" y="498475"/>
                  </a:cubicBezTo>
                  <a:cubicBezTo>
                    <a:pt x="5398710" y="498475"/>
                    <a:pt x="5391090" y="487218"/>
                    <a:pt x="5387280" y="479714"/>
                  </a:cubicBezTo>
                  <a:cubicBezTo>
                    <a:pt x="5387280" y="468457"/>
                    <a:pt x="5394900" y="457200"/>
                    <a:pt x="5402520" y="460952"/>
                  </a:cubicBezTo>
                  <a:close/>
                  <a:moveTo>
                    <a:pt x="7437898" y="460375"/>
                  </a:moveTo>
                  <a:cubicBezTo>
                    <a:pt x="7449154" y="460375"/>
                    <a:pt x="7460411" y="471632"/>
                    <a:pt x="7467916" y="482889"/>
                  </a:cubicBezTo>
                  <a:cubicBezTo>
                    <a:pt x="7471668" y="494145"/>
                    <a:pt x="7467916" y="501650"/>
                    <a:pt x="7460411" y="501650"/>
                  </a:cubicBezTo>
                  <a:cubicBezTo>
                    <a:pt x="7452907" y="497898"/>
                    <a:pt x="7441650" y="490393"/>
                    <a:pt x="7434145" y="479136"/>
                  </a:cubicBezTo>
                  <a:cubicBezTo>
                    <a:pt x="7430393" y="467879"/>
                    <a:pt x="7430393" y="460375"/>
                    <a:pt x="7437898" y="460375"/>
                  </a:cubicBezTo>
                  <a:close/>
                  <a:moveTo>
                    <a:pt x="6808814" y="460375"/>
                  </a:moveTo>
                  <a:cubicBezTo>
                    <a:pt x="6816319" y="460375"/>
                    <a:pt x="6827576" y="471632"/>
                    <a:pt x="6831328" y="482889"/>
                  </a:cubicBezTo>
                  <a:cubicBezTo>
                    <a:pt x="6835080" y="494145"/>
                    <a:pt x="6831328" y="501650"/>
                    <a:pt x="6823823" y="501650"/>
                  </a:cubicBezTo>
                  <a:cubicBezTo>
                    <a:pt x="6816319" y="501650"/>
                    <a:pt x="6805062" y="490393"/>
                    <a:pt x="6801310" y="479136"/>
                  </a:cubicBezTo>
                  <a:cubicBezTo>
                    <a:pt x="6793805" y="467879"/>
                    <a:pt x="6797558" y="460375"/>
                    <a:pt x="6808814" y="460375"/>
                  </a:cubicBezTo>
                  <a:close/>
                  <a:moveTo>
                    <a:pt x="5617785" y="460375"/>
                  </a:moveTo>
                  <a:cubicBezTo>
                    <a:pt x="5625088" y="464127"/>
                    <a:pt x="5636042" y="471632"/>
                    <a:pt x="5636042" y="482889"/>
                  </a:cubicBezTo>
                  <a:cubicBezTo>
                    <a:pt x="5639693" y="494145"/>
                    <a:pt x="5632391" y="501650"/>
                    <a:pt x="5621437" y="501650"/>
                  </a:cubicBezTo>
                  <a:cubicBezTo>
                    <a:pt x="5614134" y="501650"/>
                    <a:pt x="5606832" y="490393"/>
                    <a:pt x="5603180" y="482889"/>
                  </a:cubicBezTo>
                  <a:cubicBezTo>
                    <a:pt x="5603180" y="471632"/>
                    <a:pt x="5606832" y="460375"/>
                    <a:pt x="5617785" y="460375"/>
                  </a:cubicBezTo>
                  <a:close/>
                  <a:moveTo>
                    <a:pt x="5565610" y="460375"/>
                  </a:moveTo>
                  <a:cubicBezTo>
                    <a:pt x="5573019" y="460375"/>
                    <a:pt x="5580427" y="471632"/>
                    <a:pt x="5584131" y="479136"/>
                  </a:cubicBezTo>
                  <a:cubicBezTo>
                    <a:pt x="5584131" y="490393"/>
                    <a:pt x="5580427" y="501650"/>
                    <a:pt x="5569314" y="501650"/>
                  </a:cubicBezTo>
                  <a:cubicBezTo>
                    <a:pt x="5561906" y="497898"/>
                    <a:pt x="5550793" y="490393"/>
                    <a:pt x="5550793" y="479136"/>
                  </a:cubicBezTo>
                  <a:cubicBezTo>
                    <a:pt x="5550793" y="467879"/>
                    <a:pt x="5554497" y="460375"/>
                    <a:pt x="5565610" y="460375"/>
                  </a:cubicBezTo>
                  <a:close/>
                  <a:moveTo>
                    <a:pt x="5512693" y="460375"/>
                  </a:moveTo>
                  <a:cubicBezTo>
                    <a:pt x="5520313" y="460375"/>
                    <a:pt x="5527933" y="467995"/>
                    <a:pt x="5531743" y="479424"/>
                  </a:cubicBezTo>
                  <a:cubicBezTo>
                    <a:pt x="5531743" y="490855"/>
                    <a:pt x="5524123" y="498475"/>
                    <a:pt x="5516503" y="498475"/>
                  </a:cubicBezTo>
                  <a:cubicBezTo>
                    <a:pt x="5505073" y="498475"/>
                    <a:pt x="5497453" y="490855"/>
                    <a:pt x="5497453" y="479424"/>
                  </a:cubicBezTo>
                  <a:cubicBezTo>
                    <a:pt x="5493643" y="467995"/>
                    <a:pt x="5501263" y="460375"/>
                    <a:pt x="5512693" y="460375"/>
                  </a:cubicBezTo>
                  <a:close/>
                  <a:moveTo>
                    <a:pt x="5455860" y="460375"/>
                  </a:moveTo>
                  <a:cubicBezTo>
                    <a:pt x="5466814" y="460375"/>
                    <a:pt x="5474117" y="467995"/>
                    <a:pt x="5474117" y="479424"/>
                  </a:cubicBezTo>
                  <a:cubicBezTo>
                    <a:pt x="5477768" y="490855"/>
                    <a:pt x="5470466" y="498475"/>
                    <a:pt x="5463163" y="498475"/>
                  </a:cubicBezTo>
                  <a:cubicBezTo>
                    <a:pt x="5452209" y="498475"/>
                    <a:pt x="5444907" y="490855"/>
                    <a:pt x="5441255" y="479424"/>
                  </a:cubicBezTo>
                  <a:cubicBezTo>
                    <a:pt x="5441255" y="467995"/>
                    <a:pt x="5448558" y="460375"/>
                    <a:pt x="5455860" y="460375"/>
                  </a:cubicBezTo>
                  <a:close/>
                  <a:moveTo>
                    <a:pt x="3500609" y="460375"/>
                  </a:moveTo>
                  <a:cubicBezTo>
                    <a:pt x="3511865" y="460375"/>
                    <a:pt x="3515618" y="467879"/>
                    <a:pt x="3511865" y="479136"/>
                  </a:cubicBezTo>
                  <a:cubicBezTo>
                    <a:pt x="3508113" y="490393"/>
                    <a:pt x="3496856" y="497898"/>
                    <a:pt x="3489352" y="501650"/>
                  </a:cubicBezTo>
                  <a:cubicBezTo>
                    <a:pt x="3478095" y="501650"/>
                    <a:pt x="3474343" y="494145"/>
                    <a:pt x="3478095" y="482889"/>
                  </a:cubicBezTo>
                  <a:cubicBezTo>
                    <a:pt x="3481847" y="471632"/>
                    <a:pt x="3493104" y="460375"/>
                    <a:pt x="3500609" y="460375"/>
                  </a:cubicBezTo>
                  <a:close/>
                  <a:moveTo>
                    <a:pt x="2851966" y="460375"/>
                  </a:moveTo>
                  <a:cubicBezTo>
                    <a:pt x="2859470" y="460375"/>
                    <a:pt x="2863221" y="467879"/>
                    <a:pt x="2859470" y="479136"/>
                  </a:cubicBezTo>
                  <a:cubicBezTo>
                    <a:pt x="2855718" y="490393"/>
                    <a:pt x="2840709" y="501650"/>
                    <a:pt x="2833204" y="501650"/>
                  </a:cubicBezTo>
                  <a:cubicBezTo>
                    <a:pt x="2825699" y="501650"/>
                    <a:pt x="2821948" y="494145"/>
                    <a:pt x="2825699" y="482889"/>
                  </a:cubicBezTo>
                  <a:cubicBezTo>
                    <a:pt x="2833204" y="471632"/>
                    <a:pt x="2844461" y="464127"/>
                    <a:pt x="2851966" y="460375"/>
                  </a:cubicBezTo>
                  <a:close/>
                  <a:moveTo>
                    <a:pt x="7900690" y="457200"/>
                  </a:moveTo>
                  <a:cubicBezTo>
                    <a:pt x="7908364" y="457200"/>
                    <a:pt x="7919873" y="468457"/>
                    <a:pt x="7927546" y="479714"/>
                  </a:cubicBezTo>
                  <a:cubicBezTo>
                    <a:pt x="7935219" y="490970"/>
                    <a:pt x="7931382" y="498475"/>
                    <a:pt x="7923710" y="498475"/>
                  </a:cubicBezTo>
                  <a:cubicBezTo>
                    <a:pt x="7916036" y="494723"/>
                    <a:pt x="7904527" y="487218"/>
                    <a:pt x="7896854" y="475961"/>
                  </a:cubicBezTo>
                  <a:cubicBezTo>
                    <a:pt x="7889181" y="464705"/>
                    <a:pt x="7889181" y="457200"/>
                    <a:pt x="7900690" y="457200"/>
                  </a:cubicBezTo>
                  <a:close/>
                  <a:moveTo>
                    <a:pt x="6755850" y="457200"/>
                  </a:moveTo>
                  <a:cubicBezTo>
                    <a:pt x="6763355" y="457200"/>
                    <a:pt x="6774611" y="468457"/>
                    <a:pt x="6778364" y="479714"/>
                  </a:cubicBezTo>
                  <a:cubicBezTo>
                    <a:pt x="6785868" y="490970"/>
                    <a:pt x="6782116" y="498475"/>
                    <a:pt x="6770859" y="498475"/>
                  </a:cubicBezTo>
                  <a:cubicBezTo>
                    <a:pt x="6763355" y="494723"/>
                    <a:pt x="6752098" y="487218"/>
                    <a:pt x="6748346" y="475961"/>
                  </a:cubicBezTo>
                  <a:cubicBezTo>
                    <a:pt x="6744593" y="464705"/>
                    <a:pt x="6748346" y="457200"/>
                    <a:pt x="6755850" y="457200"/>
                  </a:cubicBezTo>
                  <a:close/>
                  <a:moveTo>
                    <a:pt x="5350415" y="457200"/>
                  </a:moveTo>
                  <a:cubicBezTo>
                    <a:pt x="5358177" y="457200"/>
                    <a:pt x="5369818" y="468457"/>
                    <a:pt x="5369818" y="479714"/>
                  </a:cubicBezTo>
                  <a:cubicBezTo>
                    <a:pt x="5369818" y="487218"/>
                    <a:pt x="5362057" y="498475"/>
                    <a:pt x="5354296" y="498475"/>
                  </a:cubicBezTo>
                  <a:cubicBezTo>
                    <a:pt x="5342654" y="498475"/>
                    <a:pt x="5334893" y="487218"/>
                    <a:pt x="5334893" y="475961"/>
                  </a:cubicBezTo>
                  <a:cubicBezTo>
                    <a:pt x="5334893" y="468457"/>
                    <a:pt x="5342654" y="457200"/>
                    <a:pt x="5350415" y="457200"/>
                  </a:cubicBezTo>
                  <a:close/>
                  <a:moveTo>
                    <a:pt x="5297322" y="457200"/>
                  </a:moveTo>
                  <a:cubicBezTo>
                    <a:pt x="5304731" y="457200"/>
                    <a:pt x="5312139" y="468457"/>
                    <a:pt x="5315843" y="475961"/>
                  </a:cubicBezTo>
                  <a:cubicBezTo>
                    <a:pt x="5315843" y="487218"/>
                    <a:pt x="5308435" y="498475"/>
                    <a:pt x="5301026" y="498475"/>
                  </a:cubicBezTo>
                  <a:cubicBezTo>
                    <a:pt x="5289914" y="498475"/>
                    <a:pt x="5282505" y="487218"/>
                    <a:pt x="5282505" y="475961"/>
                  </a:cubicBezTo>
                  <a:cubicBezTo>
                    <a:pt x="5282505" y="468457"/>
                    <a:pt x="5286209" y="457200"/>
                    <a:pt x="5297322" y="457200"/>
                  </a:cubicBezTo>
                  <a:close/>
                  <a:moveTo>
                    <a:pt x="5244405" y="457200"/>
                  </a:moveTo>
                  <a:cubicBezTo>
                    <a:pt x="5252025" y="457200"/>
                    <a:pt x="5259645" y="464705"/>
                    <a:pt x="5259645" y="475961"/>
                  </a:cubicBezTo>
                  <a:cubicBezTo>
                    <a:pt x="5263455" y="487218"/>
                    <a:pt x="5255835" y="498475"/>
                    <a:pt x="5244405" y="498475"/>
                  </a:cubicBezTo>
                  <a:cubicBezTo>
                    <a:pt x="5236785" y="498475"/>
                    <a:pt x="5229165" y="487218"/>
                    <a:pt x="5229165" y="475961"/>
                  </a:cubicBezTo>
                  <a:cubicBezTo>
                    <a:pt x="5225355" y="464705"/>
                    <a:pt x="5232975" y="457200"/>
                    <a:pt x="5244405" y="457200"/>
                  </a:cubicBezTo>
                  <a:close/>
                  <a:moveTo>
                    <a:pt x="5188490" y="457200"/>
                  </a:moveTo>
                  <a:cubicBezTo>
                    <a:pt x="5200132" y="457200"/>
                    <a:pt x="5207893" y="464502"/>
                    <a:pt x="5207893" y="475456"/>
                  </a:cubicBezTo>
                  <a:cubicBezTo>
                    <a:pt x="5207893" y="486411"/>
                    <a:pt x="5200132" y="493713"/>
                    <a:pt x="5192371" y="493713"/>
                  </a:cubicBezTo>
                  <a:cubicBezTo>
                    <a:pt x="5184610" y="493713"/>
                    <a:pt x="5172968" y="486411"/>
                    <a:pt x="5172968" y="475456"/>
                  </a:cubicBezTo>
                  <a:cubicBezTo>
                    <a:pt x="5172968" y="464502"/>
                    <a:pt x="5180729" y="457200"/>
                    <a:pt x="5188490" y="457200"/>
                  </a:cubicBezTo>
                  <a:close/>
                  <a:moveTo>
                    <a:pt x="5135397" y="457200"/>
                  </a:moveTo>
                  <a:cubicBezTo>
                    <a:pt x="5146510" y="457200"/>
                    <a:pt x="5153918" y="464502"/>
                    <a:pt x="5153918" y="475456"/>
                  </a:cubicBezTo>
                  <a:cubicBezTo>
                    <a:pt x="5153918" y="486411"/>
                    <a:pt x="5146510" y="493713"/>
                    <a:pt x="5139101" y="493713"/>
                  </a:cubicBezTo>
                  <a:cubicBezTo>
                    <a:pt x="5127989" y="493713"/>
                    <a:pt x="5120580" y="486411"/>
                    <a:pt x="5120580" y="475456"/>
                  </a:cubicBezTo>
                  <a:cubicBezTo>
                    <a:pt x="5120580" y="464502"/>
                    <a:pt x="5127989" y="457200"/>
                    <a:pt x="5135397" y="457200"/>
                  </a:cubicBezTo>
                  <a:close/>
                  <a:moveTo>
                    <a:pt x="5083010" y="457200"/>
                  </a:moveTo>
                  <a:cubicBezTo>
                    <a:pt x="5094123" y="457200"/>
                    <a:pt x="5101531" y="464705"/>
                    <a:pt x="5101531" y="475961"/>
                  </a:cubicBezTo>
                  <a:cubicBezTo>
                    <a:pt x="5101531" y="487218"/>
                    <a:pt x="5094123" y="494723"/>
                    <a:pt x="5083010" y="494723"/>
                  </a:cubicBezTo>
                  <a:cubicBezTo>
                    <a:pt x="5075602" y="498475"/>
                    <a:pt x="5068193" y="487218"/>
                    <a:pt x="5068193" y="475961"/>
                  </a:cubicBezTo>
                  <a:cubicBezTo>
                    <a:pt x="5068193" y="464705"/>
                    <a:pt x="5075602" y="457200"/>
                    <a:pt x="5083010" y="457200"/>
                  </a:cubicBezTo>
                  <a:close/>
                  <a:moveTo>
                    <a:pt x="5029564" y="457200"/>
                  </a:moveTo>
                  <a:cubicBezTo>
                    <a:pt x="5036973" y="457200"/>
                    <a:pt x="5044381" y="464705"/>
                    <a:pt x="5044381" y="475961"/>
                  </a:cubicBezTo>
                  <a:cubicBezTo>
                    <a:pt x="5044381" y="487218"/>
                    <a:pt x="5040677" y="498475"/>
                    <a:pt x="5029564" y="498475"/>
                  </a:cubicBezTo>
                  <a:cubicBezTo>
                    <a:pt x="5022156" y="498475"/>
                    <a:pt x="5011043" y="487218"/>
                    <a:pt x="5011043" y="475961"/>
                  </a:cubicBezTo>
                  <a:cubicBezTo>
                    <a:pt x="5011043" y="468457"/>
                    <a:pt x="5018452" y="457200"/>
                    <a:pt x="5029564" y="457200"/>
                  </a:cubicBezTo>
                  <a:close/>
                  <a:moveTo>
                    <a:pt x="4977176" y="457200"/>
                  </a:moveTo>
                  <a:cubicBezTo>
                    <a:pt x="4984585" y="457200"/>
                    <a:pt x="4991993" y="468457"/>
                    <a:pt x="4991993" y="475961"/>
                  </a:cubicBezTo>
                  <a:cubicBezTo>
                    <a:pt x="4991993" y="487218"/>
                    <a:pt x="4984585" y="498475"/>
                    <a:pt x="4977176" y="498475"/>
                  </a:cubicBezTo>
                  <a:cubicBezTo>
                    <a:pt x="4966064" y="498475"/>
                    <a:pt x="4958655" y="487218"/>
                    <a:pt x="4958655" y="479714"/>
                  </a:cubicBezTo>
                  <a:cubicBezTo>
                    <a:pt x="4958655" y="468457"/>
                    <a:pt x="4966064" y="457200"/>
                    <a:pt x="4977176" y="457200"/>
                  </a:cubicBezTo>
                  <a:close/>
                  <a:moveTo>
                    <a:pt x="4921085" y="457200"/>
                  </a:moveTo>
                  <a:cubicBezTo>
                    <a:pt x="4932198" y="457200"/>
                    <a:pt x="4939606" y="468457"/>
                    <a:pt x="4939606" y="479714"/>
                  </a:cubicBezTo>
                  <a:cubicBezTo>
                    <a:pt x="4939606" y="487218"/>
                    <a:pt x="4932198" y="498475"/>
                    <a:pt x="4921085" y="498475"/>
                  </a:cubicBezTo>
                  <a:cubicBezTo>
                    <a:pt x="4913677" y="498475"/>
                    <a:pt x="4906268" y="490970"/>
                    <a:pt x="4906268" y="479714"/>
                  </a:cubicBezTo>
                  <a:cubicBezTo>
                    <a:pt x="4906268" y="468457"/>
                    <a:pt x="4913677" y="457200"/>
                    <a:pt x="4921085" y="457200"/>
                  </a:cubicBezTo>
                  <a:close/>
                  <a:moveTo>
                    <a:pt x="3552997" y="457200"/>
                  </a:moveTo>
                  <a:cubicBezTo>
                    <a:pt x="3564253" y="457200"/>
                    <a:pt x="3568006" y="464705"/>
                    <a:pt x="3564253" y="475961"/>
                  </a:cubicBezTo>
                  <a:cubicBezTo>
                    <a:pt x="3560501" y="487218"/>
                    <a:pt x="3549244" y="494723"/>
                    <a:pt x="3541740" y="494723"/>
                  </a:cubicBezTo>
                  <a:cubicBezTo>
                    <a:pt x="3530483" y="498475"/>
                    <a:pt x="3526731" y="487218"/>
                    <a:pt x="3530483" y="479714"/>
                  </a:cubicBezTo>
                  <a:cubicBezTo>
                    <a:pt x="3534235" y="468457"/>
                    <a:pt x="3545492" y="457200"/>
                    <a:pt x="3552997" y="457200"/>
                  </a:cubicBezTo>
                  <a:close/>
                  <a:moveTo>
                    <a:pt x="2904353" y="457200"/>
                  </a:moveTo>
                  <a:cubicBezTo>
                    <a:pt x="2911857" y="457200"/>
                    <a:pt x="2915609" y="464705"/>
                    <a:pt x="2911857" y="475961"/>
                  </a:cubicBezTo>
                  <a:cubicBezTo>
                    <a:pt x="2904353" y="487218"/>
                    <a:pt x="2893096" y="494723"/>
                    <a:pt x="2885591" y="494723"/>
                  </a:cubicBezTo>
                  <a:cubicBezTo>
                    <a:pt x="2874334" y="498475"/>
                    <a:pt x="2874334" y="490970"/>
                    <a:pt x="2878086" y="479714"/>
                  </a:cubicBezTo>
                  <a:cubicBezTo>
                    <a:pt x="2881839" y="468457"/>
                    <a:pt x="2893096" y="457200"/>
                    <a:pt x="2904353" y="457200"/>
                  </a:cubicBezTo>
                  <a:close/>
                  <a:moveTo>
                    <a:pt x="7389118" y="456190"/>
                  </a:moveTo>
                  <a:cubicBezTo>
                    <a:pt x="7396527" y="456190"/>
                    <a:pt x="7411344" y="463695"/>
                    <a:pt x="7415048" y="474952"/>
                  </a:cubicBezTo>
                  <a:cubicBezTo>
                    <a:pt x="7422456" y="486208"/>
                    <a:pt x="7418752" y="493713"/>
                    <a:pt x="7411344" y="493713"/>
                  </a:cubicBezTo>
                  <a:cubicBezTo>
                    <a:pt x="7400231" y="493713"/>
                    <a:pt x="7389118" y="482456"/>
                    <a:pt x="7385414" y="471199"/>
                  </a:cubicBezTo>
                  <a:cubicBezTo>
                    <a:pt x="7378006" y="463695"/>
                    <a:pt x="7381710" y="452437"/>
                    <a:pt x="7389118" y="456190"/>
                  </a:cubicBezTo>
                  <a:close/>
                  <a:moveTo>
                    <a:pt x="6703463" y="452437"/>
                  </a:moveTo>
                  <a:cubicBezTo>
                    <a:pt x="6714720" y="452437"/>
                    <a:pt x="6722224" y="463695"/>
                    <a:pt x="6729729" y="474952"/>
                  </a:cubicBezTo>
                  <a:cubicBezTo>
                    <a:pt x="6733481" y="486208"/>
                    <a:pt x="6729729" y="493713"/>
                    <a:pt x="6718472" y="493713"/>
                  </a:cubicBezTo>
                  <a:cubicBezTo>
                    <a:pt x="6710968" y="489961"/>
                    <a:pt x="6699711" y="482456"/>
                    <a:pt x="6695959" y="471199"/>
                  </a:cubicBezTo>
                  <a:cubicBezTo>
                    <a:pt x="6692206" y="459942"/>
                    <a:pt x="6695959" y="452437"/>
                    <a:pt x="6703463" y="452437"/>
                  </a:cubicBezTo>
                  <a:close/>
                  <a:moveTo>
                    <a:pt x="3605384" y="452437"/>
                  </a:moveTo>
                  <a:cubicBezTo>
                    <a:pt x="3612888" y="452437"/>
                    <a:pt x="3620393" y="459942"/>
                    <a:pt x="3616640" y="471199"/>
                  </a:cubicBezTo>
                  <a:cubicBezTo>
                    <a:pt x="3612888" y="482456"/>
                    <a:pt x="3601631" y="489961"/>
                    <a:pt x="3594127" y="489961"/>
                  </a:cubicBezTo>
                  <a:cubicBezTo>
                    <a:pt x="3582870" y="493713"/>
                    <a:pt x="3579118" y="482456"/>
                    <a:pt x="3582870" y="474952"/>
                  </a:cubicBezTo>
                  <a:cubicBezTo>
                    <a:pt x="3586622" y="463695"/>
                    <a:pt x="3597879" y="452437"/>
                    <a:pt x="3605384" y="452437"/>
                  </a:cubicBezTo>
                  <a:close/>
                  <a:moveTo>
                    <a:pt x="2426496" y="452437"/>
                  </a:moveTo>
                  <a:cubicBezTo>
                    <a:pt x="2437755" y="452437"/>
                    <a:pt x="2437755" y="459942"/>
                    <a:pt x="2434001" y="471199"/>
                  </a:cubicBezTo>
                  <a:cubicBezTo>
                    <a:pt x="2426496" y="482456"/>
                    <a:pt x="2415239" y="493713"/>
                    <a:pt x="2407735" y="493713"/>
                  </a:cubicBezTo>
                  <a:cubicBezTo>
                    <a:pt x="2396478" y="493713"/>
                    <a:pt x="2396478" y="486208"/>
                    <a:pt x="2400231" y="474952"/>
                  </a:cubicBezTo>
                  <a:cubicBezTo>
                    <a:pt x="2407735" y="463695"/>
                    <a:pt x="2418993" y="452437"/>
                    <a:pt x="2426496" y="452437"/>
                  </a:cubicBezTo>
                  <a:close/>
                  <a:moveTo>
                    <a:pt x="7852668" y="449262"/>
                  </a:moveTo>
                  <a:cubicBezTo>
                    <a:pt x="7860077" y="453015"/>
                    <a:pt x="7871189" y="460519"/>
                    <a:pt x="7878598" y="471777"/>
                  </a:cubicBezTo>
                  <a:cubicBezTo>
                    <a:pt x="7886006" y="483033"/>
                    <a:pt x="7882302" y="490538"/>
                    <a:pt x="7874894" y="490538"/>
                  </a:cubicBezTo>
                  <a:cubicBezTo>
                    <a:pt x="7867485" y="490538"/>
                    <a:pt x="7856373" y="479281"/>
                    <a:pt x="7848964" y="468025"/>
                  </a:cubicBezTo>
                  <a:cubicBezTo>
                    <a:pt x="7841556" y="456767"/>
                    <a:pt x="7841556" y="449262"/>
                    <a:pt x="7852668" y="449262"/>
                  </a:cubicBezTo>
                  <a:close/>
                  <a:moveTo>
                    <a:pt x="7340050" y="449262"/>
                  </a:moveTo>
                  <a:cubicBezTo>
                    <a:pt x="7347554" y="449262"/>
                    <a:pt x="7358811" y="460519"/>
                    <a:pt x="7366316" y="471777"/>
                  </a:cubicBezTo>
                  <a:cubicBezTo>
                    <a:pt x="7370068" y="483033"/>
                    <a:pt x="7370068" y="490538"/>
                    <a:pt x="7358811" y="490538"/>
                  </a:cubicBezTo>
                  <a:cubicBezTo>
                    <a:pt x="7351307" y="490538"/>
                    <a:pt x="7340050" y="479281"/>
                    <a:pt x="7332545" y="468025"/>
                  </a:cubicBezTo>
                  <a:cubicBezTo>
                    <a:pt x="7328793" y="456767"/>
                    <a:pt x="7328793" y="449262"/>
                    <a:pt x="7340050" y="449262"/>
                  </a:cubicBezTo>
                  <a:close/>
                  <a:moveTo>
                    <a:pt x="6653818" y="449262"/>
                  </a:moveTo>
                  <a:cubicBezTo>
                    <a:pt x="6661611" y="449262"/>
                    <a:pt x="6673301" y="460519"/>
                    <a:pt x="6677198" y="471777"/>
                  </a:cubicBezTo>
                  <a:cubicBezTo>
                    <a:pt x="6681094" y="483033"/>
                    <a:pt x="6677198" y="490538"/>
                    <a:pt x="6669404" y="490538"/>
                  </a:cubicBezTo>
                  <a:cubicBezTo>
                    <a:pt x="6657714" y="486785"/>
                    <a:pt x="6646025" y="479281"/>
                    <a:pt x="6642128" y="468025"/>
                  </a:cubicBezTo>
                  <a:cubicBezTo>
                    <a:pt x="6638231" y="456767"/>
                    <a:pt x="6642128" y="449262"/>
                    <a:pt x="6653818" y="449262"/>
                  </a:cubicBezTo>
                  <a:close/>
                  <a:moveTo>
                    <a:pt x="3658782" y="449262"/>
                  </a:moveTo>
                  <a:cubicBezTo>
                    <a:pt x="3666575" y="449262"/>
                    <a:pt x="3674369" y="456767"/>
                    <a:pt x="3670472" y="468025"/>
                  </a:cubicBezTo>
                  <a:cubicBezTo>
                    <a:pt x="3666575" y="479281"/>
                    <a:pt x="3654886" y="486785"/>
                    <a:pt x="3647092" y="486785"/>
                  </a:cubicBezTo>
                  <a:cubicBezTo>
                    <a:pt x="3635402" y="490538"/>
                    <a:pt x="3631506" y="479281"/>
                    <a:pt x="3635402" y="471777"/>
                  </a:cubicBezTo>
                  <a:cubicBezTo>
                    <a:pt x="3639299" y="460519"/>
                    <a:pt x="3650989" y="449262"/>
                    <a:pt x="3658782" y="449262"/>
                  </a:cubicBezTo>
                  <a:close/>
                  <a:moveTo>
                    <a:pt x="7803456" y="445161"/>
                  </a:moveTo>
                  <a:cubicBezTo>
                    <a:pt x="7810864" y="445161"/>
                    <a:pt x="7821976" y="456671"/>
                    <a:pt x="7829385" y="468180"/>
                  </a:cubicBezTo>
                  <a:cubicBezTo>
                    <a:pt x="7836793" y="475854"/>
                    <a:pt x="7833089" y="487363"/>
                    <a:pt x="7825680" y="483527"/>
                  </a:cubicBezTo>
                  <a:cubicBezTo>
                    <a:pt x="7818272" y="483527"/>
                    <a:pt x="7803456" y="472017"/>
                    <a:pt x="7799751" y="460507"/>
                  </a:cubicBezTo>
                  <a:cubicBezTo>
                    <a:pt x="7792343" y="452835"/>
                    <a:pt x="7792343" y="441326"/>
                    <a:pt x="7803456" y="445161"/>
                  </a:cubicBezTo>
                  <a:close/>
                  <a:moveTo>
                    <a:pt x="7287518" y="444500"/>
                  </a:moveTo>
                  <a:cubicBezTo>
                    <a:pt x="7298631" y="444500"/>
                    <a:pt x="7309744" y="456190"/>
                    <a:pt x="7313448" y="467880"/>
                  </a:cubicBezTo>
                  <a:cubicBezTo>
                    <a:pt x="7320856" y="479570"/>
                    <a:pt x="7317152" y="487363"/>
                    <a:pt x="7309744" y="483467"/>
                  </a:cubicBezTo>
                  <a:cubicBezTo>
                    <a:pt x="7298631" y="483467"/>
                    <a:pt x="7287518" y="475673"/>
                    <a:pt x="7283814" y="463983"/>
                  </a:cubicBezTo>
                  <a:cubicBezTo>
                    <a:pt x="7276406" y="452293"/>
                    <a:pt x="7280110" y="444500"/>
                    <a:pt x="7287518" y="444500"/>
                  </a:cubicBezTo>
                  <a:close/>
                  <a:moveTo>
                    <a:pt x="6600852" y="444500"/>
                  </a:moveTo>
                  <a:cubicBezTo>
                    <a:pt x="6608357" y="444500"/>
                    <a:pt x="6619614" y="456190"/>
                    <a:pt x="6623366" y="467880"/>
                  </a:cubicBezTo>
                  <a:cubicBezTo>
                    <a:pt x="6627118" y="479570"/>
                    <a:pt x="6623366" y="487363"/>
                    <a:pt x="6615861" y="487363"/>
                  </a:cubicBezTo>
                  <a:cubicBezTo>
                    <a:pt x="6604605" y="483467"/>
                    <a:pt x="6593348" y="475673"/>
                    <a:pt x="6589596" y="463983"/>
                  </a:cubicBezTo>
                  <a:cubicBezTo>
                    <a:pt x="6585843" y="452293"/>
                    <a:pt x="6589596" y="444500"/>
                    <a:pt x="6600852" y="444500"/>
                  </a:cubicBezTo>
                  <a:close/>
                  <a:moveTo>
                    <a:pt x="3711747" y="444500"/>
                  </a:moveTo>
                  <a:cubicBezTo>
                    <a:pt x="3719251" y="444500"/>
                    <a:pt x="3726756" y="452293"/>
                    <a:pt x="3723003" y="463983"/>
                  </a:cubicBezTo>
                  <a:cubicBezTo>
                    <a:pt x="3719251" y="475673"/>
                    <a:pt x="3707994" y="483467"/>
                    <a:pt x="3700490" y="483467"/>
                  </a:cubicBezTo>
                  <a:cubicBezTo>
                    <a:pt x="3689233" y="487363"/>
                    <a:pt x="3685481" y="475673"/>
                    <a:pt x="3689233" y="467880"/>
                  </a:cubicBezTo>
                  <a:cubicBezTo>
                    <a:pt x="3692985" y="456190"/>
                    <a:pt x="3704242" y="444500"/>
                    <a:pt x="3711747" y="444500"/>
                  </a:cubicBezTo>
                  <a:close/>
                  <a:moveTo>
                    <a:pt x="7238450" y="441902"/>
                  </a:moveTo>
                  <a:cubicBezTo>
                    <a:pt x="7245954" y="441902"/>
                    <a:pt x="7257211" y="449407"/>
                    <a:pt x="7264716" y="460664"/>
                  </a:cubicBezTo>
                  <a:cubicBezTo>
                    <a:pt x="7268468" y="471920"/>
                    <a:pt x="7268468" y="479424"/>
                    <a:pt x="7257211" y="479424"/>
                  </a:cubicBezTo>
                  <a:cubicBezTo>
                    <a:pt x="7249707" y="479424"/>
                    <a:pt x="7238450" y="468168"/>
                    <a:pt x="7230945" y="456911"/>
                  </a:cubicBezTo>
                  <a:cubicBezTo>
                    <a:pt x="7227193" y="445655"/>
                    <a:pt x="7230945" y="438150"/>
                    <a:pt x="7238450" y="441902"/>
                  </a:cubicBezTo>
                  <a:close/>
                  <a:moveTo>
                    <a:pt x="6548061" y="441326"/>
                  </a:moveTo>
                  <a:cubicBezTo>
                    <a:pt x="6555681" y="441326"/>
                    <a:pt x="6567111" y="452582"/>
                    <a:pt x="6570921" y="463838"/>
                  </a:cubicBezTo>
                  <a:cubicBezTo>
                    <a:pt x="6574731" y="475095"/>
                    <a:pt x="6570921" y="482600"/>
                    <a:pt x="6563301" y="482600"/>
                  </a:cubicBezTo>
                  <a:cubicBezTo>
                    <a:pt x="6551871" y="482600"/>
                    <a:pt x="6544251" y="471343"/>
                    <a:pt x="6540441" y="460086"/>
                  </a:cubicBezTo>
                  <a:cubicBezTo>
                    <a:pt x="6536631" y="448829"/>
                    <a:pt x="6540441" y="441326"/>
                    <a:pt x="6548061" y="441326"/>
                  </a:cubicBezTo>
                  <a:close/>
                  <a:moveTo>
                    <a:pt x="3764134" y="441326"/>
                  </a:moveTo>
                  <a:cubicBezTo>
                    <a:pt x="3771638" y="441326"/>
                    <a:pt x="3779143" y="448829"/>
                    <a:pt x="3775390" y="460086"/>
                  </a:cubicBezTo>
                  <a:cubicBezTo>
                    <a:pt x="3771638" y="471343"/>
                    <a:pt x="3760381" y="478848"/>
                    <a:pt x="3752877" y="478848"/>
                  </a:cubicBezTo>
                  <a:cubicBezTo>
                    <a:pt x="3741620" y="482600"/>
                    <a:pt x="3737868" y="471343"/>
                    <a:pt x="3741620" y="463838"/>
                  </a:cubicBezTo>
                  <a:cubicBezTo>
                    <a:pt x="3745372" y="452582"/>
                    <a:pt x="3752877" y="441326"/>
                    <a:pt x="3764134" y="441326"/>
                  </a:cubicBezTo>
                  <a:close/>
                  <a:moveTo>
                    <a:pt x="2528240" y="441326"/>
                  </a:moveTo>
                  <a:cubicBezTo>
                    <a:pt x="2535649" y="441326"/>
                    <a:pt x="2539353" y="448829"/>
                    <a:pt x="2531945" y="460086"/>
                  </a:cubicBezTo>
                  <a:cubicBezTo>
                    <a:pt x="2528240" y="471343"/>
                    <a:pt x="2517128" y="478848"/>
                    <a:pt x="2506016" y="478848"/>
                  </a:cubicBezTo>
                  <a:cubicBezTo>
                    <a:pt x="2498609" y="482600"/>
                    <a:pt x="2494904" y="475095"/>
                    <a:pt x="2502311" y="463838"/>
                  </a:cubicBezTo>
                  <a:cubicBezTo>
                    <a:pt x="2509721" y="452582"/>
                    <a:pt x="2520833" y="441326"/>
                    <a:pt x="2528240" y="441326"/>
                  </a:cubicBezTo>
                  <a:close/>
                  <a:moveTo>
                    <a:pt x="7754244" y="438150"/>
                  </a:moveTo>
                  <a:cubicBezTo>
                    <a:pt x="7761652" y="438150"/>
                    <a:pt x="7772764" y="449407"/>
                    <a:pt x="7780173" y="460664"/>
                  </a:cubicBezTo>
                  <a:cubicBezTo>
                    <a:pt x="7787581" y="471920"/>
                    <a:pt x="7783877" y="479424"/>
                    <a:pt x="7776468" y="479424"/>
                  </a:cubicBezTo>
                  <a:cubicBezTo>
                    <a:pt x="7769060" y="475673"/>
                    <a:pt x="7754244" y="468168"/>
                    <a:pt x="7750539" y="456911"/>
                  </a:cubicBezTo>
                  <a:cubicBezTo>
                    <a:pt x="7743131" y="445655"/>
                    <a:pt x="7743131" y="438150"/>
                    <a:pt x="7754244" y="438150"/>
                  </a:cubicBezTo>
                  <a:close/>
                  <a:moveTo>
                    <a:pt x="6495673" y="438150"/>
                  </a:moveTo>
                  <a:cubicBezTo>
                    <a:pt x="6507103" y="441902"/>
                    <a:pt x="6514723" y="449407"/>
                    <a:pt x="6518533" y="460664"/>
                  </a:cubicBezTo>
                  <a:cubicBezTo>
                    <a:pt x="6522343" y="471920"/>
                    <a:pt x="6518533" y="479424"/>
                    <a:pt x="6510913" y="479424"/>
                  </a:cubicBezTo>
                  <a:cubicBezTo>
                    <a:pt x="6499483" y="479424"/>
                    <a:pt x="6491863" y="468168"/>
                    <a:pt x="6488053" y="456911"/>
                  </a:cubicBezTo>
                  <a:cubicBezTo>
                    <a:pt x="6484243" y="445655"/>
                    <a:pt x="6488053" y="438150"/>
                    <a:pt x="6495673" y="438150"/>
                  </a:cubicBezTo>
                  <a:close/>
                  <a:moveTo>
                    <a:pt x="3816522" y="438150"/>
                  </a:moveTo>
                  <a:cubicBezTo>
                    <a:pt x="3824027" y="438150"/>
                    <a:pt x="3831531" y="445655"/>
                    <a:pt x="3827779" y="456911"/>
                  </a:cubicBezTo>
                  <a:cubicBezTo>
                    <a:pt x="3824027" y="468168"/>
                    <a:pt x="3812770" y="475673"/>
                    <a:pt x="3805265" y="479424"/>
                  </a:cubicBezTo>
                  <a:cubicBezTo>
                    <a:pt x="3797760" y="479424"/>
                    <a:pt x="3790256" y="471920"/>
                    <a:pt x="3794008" y="460664"/>
                  </a:cubicBezTo>
                  <a:cubicBezTo>
                    <a:pt x="3797760" y="449407"/>
                    <a:pt x="3805265" y="438150"/>
                    <a:pt x="3816522" y="438150"/>
                  </a:cubicBezTo>
                  <a:close/>
                  <a:moveTo>
                    <a:pt x="6443113" y="437140"/>
                  </a:moveTo>
                  <a:cubicBezTo>
                    <a:pt x="6454370" y="437140"/>
                    <a:pt x="6465627" y="444645"/>
                    <a:pt x="6469379" y="455902"/>
                  </a:cubicBezTo>
                  <a:cubicBezTo>
                    <a:pt x="6473131" y="467158"/>
                    <a:pt x="6465627" y="474663"/>
                    <a:pt x="6458122" y="474663"/>
                  </a:cubicBezTo>
                  <a:cubicBezTo>
                    <a:pt x="6450618" y="474663"/>
                    <a:pt x="6439361" y="463406"/>
                    <a:pt x="6435609" y="452148"/>
                  </a:cubicBezTo>
                  <a:cubicBezTo>
                    <a:pt x="6431856" y="444645"/>
                    <a:pt x="6435609" y="433387"/>
                    <a:pt x="6443113" y="437140"/>
                  </a:cubicBezTo>
                  <a:close/>
                  <a:moveTo>
                    <a:pt x="7189238" y="433387"/>
                  </a:moveTo>
                  <a:cubicBezTo>
                    <a:pt x="7196743" y="433387"/>
                    <a:pt x="7207999" y="444645"/>
                    <a:pt x="7211752" y="455902"/>
                  </a:cubicBezTo>
                  <a:cubicBezTo>
                    <a:pt x="7219256" y="467158"/>
                    <a:pt x="7215504" y="474663"/>
                    <a:pt x="7207999" y="474663"/>
                  </a:cubicBezTo>
                  <a:cubicBezTo>
                    <a:pt x="7196743" y="474663"/>
                    <a:pt x="7185486" y="463406"/>
                    <a:pt x="7181734" y="452148"/>
                  </a:cubicBezTo>
                  <a:cubicBezTo>
                    <a:pt x="7177981" y="440892"/>
                    <a:pt x="7177981" y="433387"/>
                    <a:pt x="7189238" y="433387"/>
                  </a:cubicBezTo>
                  <a:close/>
                  <a:moveTo>
                    <a:pt x="6394477" y="433387"/>
                  </a:moveTo>
                  <a:cubicBezTo>
                    <a:pt x="6401982" y="433387"/>
                    <a:pt x="6413239" y="441008"/>
                    <a:pt x="6416991" y="452437"/>
                  </a:cubicBezTo>
                  <a:cubicBezTo>
                    <a:pt x="6420743" y="463868"/>
                    <a:pt x="6413239" y="471488"/>
                    <a:pt x="6405734" y="471488"/>
                  </a:cubicBezTo>
                  <a:cubicBezTo>
                    <a:pt x="6398230" y="471488"/>
                    <a:pt x="6386973" y="463868"/>
                    <a:pt x="6383221" y="452437"/>
                  </a:cubicBezTo>
                  <a:cubicBezTo>
                    <a:pt x="6379468" y="441008"/>
                    <a:pt x="6383221" y="433387"/>
                    <a:pt x="6394477" y="433387"/>
                  </a:cubicBezTo>
                  <a:close/>
                  <a:moveTo>
                    <a:pt x="3868909" y="433387"/>
                  </a:moveTo>
                  <a:cubicBezTo>
                    <a:pt x="3876414" y="433387"/>
                    <a:pt x="3883918" y="440892"/>
                    <a:pt x="3880166" y="452148"/>
                  </a:cubicBezTo>
                  <a:cubicBezTo>
                    <a:pt x="3876414" y="463406"/>
                    <a:pt x="3868909" y="474663"/>
                    <a:pt x="3857652" y="474663"/>
                  </a:cubicBezTo>
                  <a:cubicBezTo>
                    <a:pt x="3850148" y="474663"/>
                    <a:pt x="3842643" y="467158"/>
                    <a:pt x="3846396" y="455902"/>
                  </a:cubicBezTo>
                  <a:cubicBezTo>
                    <a:pt x="3850148" y="444645"/>
                    <a:pt x="3857652" y="437140"/>
                    <a:pt x="3868909" y="433387"/>
                  </a:cubicBezTo>
                  <a:close/>
                  <a:moveTo>
                    <a:pt x="2629841" y="430790"/>
                  </a:moveTo>
                  <a:cubicBezTo>
                    <a:pt x="2637249" y="427038"/>
                    <a:pt x="2640953" y="434542"/>
                    <a:pt x="2633545" y="445799"/>
                  </a:cubicBezTo>
                  <a:cubicBezTo>
                    <a:pt x="2629841" y="457056"/>
                    <a:pt x="2618727" y="468312"/>
                    <a:pt x="2607613" y="468312"/>
                  </a:cubicBezTo>
                  <a:cubicBezTo>
                    <a:pt x="2600206" y="468312"/>
                    <a:pt x="2596501" y="460808"/>
                    <a:pt x="2603910" y="449551"/>
                  </a:cubicBezTo>
                  <a:cubicBezTo>
                    <a:pt x="2607613" y="438294"/>
                    <a:pt x="2618727" y="430790"/>
                    <a:pt x="2629841" y="430790"/>
                  </a:cubicBezTo>
                  <a:close/>
                  <a:moveTo>
                    <a:pt x="7701423" y="430213"/>
                  </a:moveTo>
                  <a:cubicBezTo>
                    <a:pt x="7712679" y="433965"/>
                    <a:pt x="7723936" y="441470"/>
                    <a:pt x="7731441" y="452726"/>
                  </a:cubicBezTo>
                  <a:cubicBezTo>
                    <a:pt x="7735193" y="463984"/>
                    <a:pt x="7735193" y="471488"/>
                    <a:pt x="7727688" y="471488"/>
                  </a:cubicBezTo>
                  <a:cubicBezTo>
                    <a:pt x="7716432" y="471488"/>
                    <a:pt x="7705175" y="460231"/>
                    <a:pt x="7697670" y="448974"/>
                  </a:cubicBezTo>
                  <a:cubicBezTo>
                    <a:pt x="7693918" y="437717"/>
                    <a:pt x="7693918" y="430213"/>
                    <a:pt x="7701423" y="430213"/>
                  </a:cubicBezTo>
                  <a:close/>
                  <a:moveTo>
                    <a:pt x="7136850" y="430213"/>
                  </a:moveTo>
                  <a:cubicBezTo>
                    <a:pt x="7148107" y="430213"/>
                    <a:pt x="7159364" y="441470"/>
                    <a:pt x="7163116" y="452726"/>
                  </a:cubicBezTo>
                  <a:cubicBezTo>
                    <a:pt x="7166868" y="463984"/>
                    <a:pt x="7166868" y="471488"/>
                    <a:pt x="7155611" y="467735"/>
                  </a:cubicBezTo>
                  <a:cubicBezTo>
                    <a:pt x="7148107" y="467735"/>
                    <a:pt x="7136850" y="460231"/>
                    <a:pt x="7133098" y="448974"/>
                  </a:cubicBezTo>
                  <a:cubicBezTo>
                    <a:pt x="7125593" y="437717"/>
                    <a:pt x="7129346" y="430213"/>
                    <a:pt x="7136850" y="430213"/>
                  </a:cubicBezTo>
                  <a:close/>
                  <a:moveTo>
                    <a:pt x="6341080" y="430213"/>
                  </a:moveTo>
                  <a:cubicBezTo>
                    <a:pt x="6348873" y="430213"/>
                    <a:pt x="6360563" y="437833"/>
                    <a:pt x="6364460" y="449262"/>
                  </a:cubicBezTo>
                  <a:cubicBezTo>
                    <a:pt x="6368356" y="460693"/>
                    <a:pt x="6364460" y="468312"/>
                    <a:pt x="6352770" y="468312"/>
                  </a:cubicBezTo>
                  <a:cubicBezTo>
                    <a:pt x="6344976" y="468312"/>
                    <a:pt x="6333287" y="460693"/>
                    <a:pt x="6329390" y="449262"/>
                  </a:cubicBezTo>
                  <a:cubicBezTo>
                    <a:pt x="6325493" y="437833"/>
                    <a:pt x="6329390" y="430213"/>
                    <a:pt x="6341080" y="430213"/>
                  </a:cubicBezTo>
                  <a:close/>
                  <a:moveTo>
                    <a:pt x="7652211" y="427038"/>
                  </a:moveTo>
                  <a:cubicBezTo>
                    <a:pt x="7663467" y="427038"/>
                    <a:pt x="7674724" y="438294"/>
                    <a:pt x="7682229" y="449551"/>
                  </a:cubicBezTo>
                  <a:cubicBezTo>
                    <a:pt x="7685981" y="460808"/>
                    <a:pt x="7685981" y="468312"/>
                    <a:pt x="7674724" y="468312"/>
                  </a:cubicBezTo>
                  <a:cubicBezTo>
                    <a:pt x="7667220" y="464560"/>
                    <a:pt x="7655963" y="457056"/>
                    <a:pt x="7648458" y="445799"/>
                  </a:cubicBezTo>
                  <a:cubicBezTo>
                    <a:pt x="7644706" y="434542"/>
                    <a:pt x="7644706" y="427038"/>
                    <a:pt x="7652211" y="427038"/>
                  </a:cubicBezTo>
                  <a:close/>
                  <a:moveTo>
                    <a:pt x="7087638" y="427038"/>
                  </a:moveTo>
                  <a:cubicBezTo>
                    <a:pt x="7095143" y="427038"/>
                    <a:pt x="7106399" y="434340"/>
                    <a:pt x="7113904" y="445294"/>
                  </a:cubicBezTo>
                  <a:cubicBezTo>
                    <a:pt x="7117656" y="456248"/>
                    <a:pt x="7113904" y="463551"/>
                    <a:pt x="7106399" y="463551"/>
                  </a:cubicBezTo>
                  <a:cubicBezTo>
                    <a:pt x="7095143" y="463551"/>
                    <a:pt x="7083886" y="452597"/>
                    <a:pt x="7080134" y="445294"/>
                  </a:cubicBezTo>
                  <a:cubicBezTo>
                    <a:pt x="7076381" y="434340"/>
                    <a:pt x="7076381" y="427038"/>
                    <a:pt x="7087638" y="427038"/>
                  </a:cubicBezTo>
                  <a:close/>
                  <a:moveTo>
                    <a:pt x="6288115" y="427038"/>
                  </a:moveTo>
                  <a:cubicBezTo>
                    <a:pt x="6295620" y="427038"/>
                    <a:pt x="6306877" y="438294"/>
                    <a:pt x="6310629" y="449551"/>
                  </a:cubicBezTo>
                  <a:cubicBezTo>
                    <a:pt x="6314381" y="457056"/>
                    <a:pt x="6310629" y="468312"/>
                    <a:pt x="6299372" y="468312"/>
                  </a:cubicBezTo>
                  <a:cubicBezTo>
                    <a:pt x="6291868" y="464560"/>
                    <a:pt x="6280611" y="457056"/>
                    <a:pt x="6276859" y="445799"/>
                  </a:cubicBezTo>
                  <a:cubicBezTo>
                    <a:pt x="6273106" y="434542"/>
                    <a:pt x="6280611" y="427038"/>
                    <a:pt x="6288115" y="427038"/>
                  </a:cubicBezTo>
                  <a:close/>
                  <a:moveTo>
                    <a:pt x="7035250" y="422852"/>
                  </a:moveTo>
                  <a:cubicBezTo>
                    <a:pt x="7046507" y="422852"/>
                    <a:pt x="7057764" y="430357"/>
                    <a:pt x="7061516" y="441614"/>
                  </a:cubicBezTo>
                  <a:cubicBezTo>
                    <a:pt x="7065268" y="452870"/>
                    <a:pt x="7065268" y="460375"/>
                    <a:pt x="7054011" y="460375"/>
                  </a:cubicBezTo>
                  <a:cubicBezTo>
                    <a:pt x="7046507" y="460375"/>
                    <a:pt x="7035250" y="449118"/>
                    <a:pt x="7031498" y="437861"/>
                  </a:cubicBezTo>
                  <a:cubicBezTo>
                    <a:pt x="7023993" y="426604"/>
                    <a:pt x="7027746" y="419100"/>
                    <a:pt x="7035250" y="422852"/>
                  </a:cubicBezTo>
                  <a:close/>
                  <a:moveTo>
                    <a:pt x="6235323" y="422275"/>
                  </a:moveTo>
                  <a:cubicBezTo>
                    <a:pt x="6246753" y="426027"/>
                    <a:pt x="6254373" y="433532"/>
                    <a:pt x="6258183" y="444788"/>
                  </a:cubicBezTo>
                  <a:cubicBezTo>
                    <a:pt x="6261993" y="456045"/>
                    <a:pt x="6258183" y="463550"/>
                    <a:pt x="6246753" y="463550"/>
                  </a:cubicBezTo>
                  <a:cubicBezTo>
                    <a:pt x="6239133" y="463550"/>
                    <a:pt x="6227703" y="452293"/>
                    <a:pt x="6223893" y="441036"/>
                  </a:cubicBezTo>
                  <a:cubicBezTo>
                    <a:pt x="6223893" y="433532"/>
                    <a:pt x="6227703" y="422275"/>
                    <a:pt x="6235323" y="422275"/>
                  </a:cubicBezTo>
                  <a:close/>
                  <a:moveTo>
                    <a:pt x="6182936" y="422275"/>
                  </a:moveTo>
                  <a:cubicBezTo>
                    <a:pt x="6194366" y="422275"/>
                    <a:pt x="6201986" y="429895"/>
                    <a:pt x="6205796" y="441326"/>
                  </a:cubicBezTo>
                  <a:cubicBezTo>
                    <a:pt x="6209606" y="452755"/>
                    <a:pt x="6205796" y="460375"/>
                    <a:pt x="6194366" y="460375"/>
                  </a:cubicBezTo>
                  <a:cubicBezTo>
                    <a:pt x="6186746" y="460375"/>
                    <a:pt x="6175316" y="452755"/>
                    <a:pt x="6171506" y="441326"/>
                  </a:cubicBezTo>
                  <a:cubicBezTo>
                    <a:pt x="6171506" y="429895"/>
                    <a:pt x="6175316" y="422275"/>
                    <a:pt x="6182936" y="422275"/>
                  </a:cubicBezTo>
                  <a:close/>
                  <a:moveTo>
                    <a:pt x="7603430" y="419100"/>
                  </a:moveTo>
                  <a:cubicBezTo>
                    <a:pt x="7614543" y="422852"/>
                    <a:pt x="7625656" y="430357"/>
                    <a:pt x="7629360" y="441614"/>
                  </a:cubicBezTo>
                  <a:cubicBezTo>
                    <a:pt x="7636768" y="452870"/>
                    <a:pt x="7636768" y="460375"/>
                    <a:pt x="7625656" y="460375"/>
                  </a:cubicBezTo>
                  <a:cubicBezTo>
                    <a:pt x="7618247" y="460375"/>
                    <a:pt x="7607135" y="449118"/>
                    <a:pt x="7599726" y="437861"/>
                  </a:cubicBezTo>
                  <a:cubicBezTo>
                    <a:pt x="7592318" y="426604"/>
                    <a:pt x="7596022" y="419100"/>
                    <a:pt x="7603430" y="419100"/>
                  </a:cubicBezTo>
                  <a:close/>
                  <a:moveTo>
                    <a:pt x="6130548" y="419100"/>
                  </a:moveTo>
                  <a:cubicBezTo>
                    <a:pt x="6141978" y="419100"/>
                    <a:pt x="6149598" y="430357"/>
                    <a:pt x="6153408" y="437861"/>
                  </a:cubicBezTo>
                  <a:cubicBezTo>
                    <a:pt x="6157218" y="449118"/>
                    <a:pt x="6153408" y="460375"/>
                    <a:pt x="6141978" y="456623"/>
                  </a:cubicBezTo>
                  <a:cubicBezTo>
                    <a:pt x="6134358" y="456623"/>
                    <a:pt x="6122928" y="449118"/>
                    <a:pt x="6122928" y="437861"/>
                  </a:cubicBezTo>
                  <a:cubicBezTo>
                    <a:pt x="6119118" y="426604"/>
                    <a:pt x="6122928" y="419100"/>
                    <a:pt x="6130548" y="419100"/>
                  </a:cubicBezTo>
                  <a:close/>
                  <a:moveTo>
                    <a:pt x="7554616" y="414338"/>
                  </a:moveTo>
                  <a:cubicBezTo>
                    <a:pt x="7562288" y="414338"/>
                    <a:pt x="7577634" y="426027"/>
                    <a:pt x="7581471" y="437717"/>
                  </a:cubicBezTo>
                  <a:cubicBezTo>
                    <a:pt x="7589144" y="449408"/>
                    <a:pt x="7585308" y="457201"/>
                    <a:pt x="7577634" y="453305"/>
                  </a:cubicBezTo>
                  <a:cubicBezTo>
                    <a:pt x="7569962" y="453305"/>
                    <a:pt x="7558452" y="445511"/>
                    <a:pt x="7550779" y="433821"/>
                  </a:cubicBezTo>
                  <a:cubicBezTo>
                    <a:pt x="7543106" y="422130"/>
                    <a:pt x="7546942" y="414338"/>
                    <a:pt x="7554616" y="414338"/>
                  </a:cubicBezTo>
                  <a:close/>
                  <a:moveTo>
                    <a:pt x="6986038" y="414338"/>
                  </a:moveTo>
                  <a:cubicBezTo>
                    <a:pt x="6993543" y="418234"/>
                    <a:pt x="7004799" y="426027"/>
                    <a:pt x="7012304" y="437717"/>
                  </a:cubicBezTo>
                  <a:cubicBezTo>
                    <a:pt x="7016056" y="449408"/>
                    <a:pt x="7012304" y="457201"/>
                    <a:pt x="7004799" y="457201"/>
                  </a:cubicBezTo>
                  <a:cubicBezTo>
                    <a:pt x="6993543" y="457201"/>
                    <a:pt x="6982286" y="445511"/>
                    <a:pt x="6978534" y="433821"/>
                  </a:cubicBezTo>
                  <a:cubicBezTo>
                    <a:pt x="6974781" y="422130"/>
                    <a:pt x="6978534" y="414338"/>
                    <a:pt x="6986038" y="414338"/>
                  </a:cubicBezTo>
                  <a:close/>
                  <a:moveTo>
                    <a:pt x="6081336" y="414338"/>
                  </a:moveTo>
                  <a:cubicBezTo>
                    <a:pt x="6088639" y="418234"/>
                    <a:pt x="6099593" y="426027"/>
                    <a:pt x="6099593" y="437717"/>
                  </a:cubicBezTo>
                  <a:cubicBezTo>
                    <a:pt x="6103244" y="449408"/>
                    <a:pt x="6099593" y="457201"/>
                    <a:pt x="6088639" y="457201"/>
                  </a:cubicBezTo>
                  <a:cubicBezTo>
                    <a:pt x="6081336" y="457201"/>
                    <a:pt x="6070383" y="445511"/>
                    <a:pt x="6070383" y="433821"/>
                  </a:cubicBezTo>
                  <a:cubicBezTo>
                    <a:pt x="6066731" y="426027"/>
                    <a:pt x="6070383" y="414338"/>
                    <a:pt x="6081336" y="414338"/>
                  </a:cubicBezTo>
                  <a:close/>
                  <a:moveTo>
                    <a:pt x="6027996" y="414338"/>
                  </a:moveTo>
                  <a:cubicBezTo>
                    <a:pt x="6035616" y="414338"/>
                    <a:pt x="6047046" y="421958"/>
                    <a:pt x="6047046" y="433387"/>
                  </a:cubicBezTo>
                  <a:cubicBezTo>
                    <a:pt x="6050856" y="444818"/>
                    <a:pt x="6047046" y="452437"/>
                    <a:pt x="6035616" y="452437"/>
                  </a:cubicBezTo>
                  <a:cubicBezTo>
                    <a:pt x="6027996" y="452437"/>
                    <a:pt x="6016566" y="444818"/>
                    <a:pt x="6016566" y="433387"/>
                  </a:cubicBezTo>
                  <a:cubicBezTo>
                    <a:pt x="6012756" y="421958"/>
                    <a:pt x="6016566" y="414338"/>
                    <a:pt x="6027996" y="414338"/>
                  </a:cubicBezTo>
                  <a:close/>
                  <a:moveTo>
                    <a:pt x="4291589" y="414338"/>
                  </a:moveTo>
                  <a:cubicBezTo>
                    <a:pt x="4298892" y="414338"/>
                    <a:pt x="4306194" y="421958"/>
                    <a:pt x="4302543" y="433387"/>
                  </a:cubicBezTo>
                  <a:cubicBezTo>
                    <a:pt x="4302543" y="444818"/>
                    <a:pt x="4291589" y="452437"/>
                    <a:pt x="4284286" y="452437"/>
                  </a:cubicBezTo>
                  <a:cubicBezTo>
                    <a:pt x="4273333" y="452437"/>
                    <a:pt x="4269681" y="444818"/>
                    <a:pt x="4269681" y="433387"/>
                  </a:cubicBezTo>
                  <a:cubicBezTo>
                    <a:pt x="4273333" y="421958"/>
                    <a:pt x="4280635" y="414338"/>
                    <a:pt x="4291589" y="414338"/>
                  </a:cubicBezTo>
                  <a:close/>
                  <a:moveTo>
                    <a:pt x="4238566" y="414338"/>
                  </a:moveTo>
                  <a:cubicBezTo>
                    <a:pt x="4246186" y="414338"/>
                    <a:pt x="4253806" y="422130"/>
                    <a:pt x="4249996" y="433821"/>
                  </a:cubicBezTo>
                  <a:cubicBezTo>
                    <a:pt x="4249996" y="445511"/>
                    <a:pt x="4238566" y="457201"/>
                    <a:pt x="4230946" y="457201"/>
                  </a:cubicBezTo>
                  <a:cubicBezTo>
                    <a:pt x="4219516" y="457201"/>
                    <a:pt x="4215706" y="445511"/>
                    <a:pt x="4215706" y="437717"/>
                  </a:cubicBezTo>
                  <a:cubicBezTo>
                    <a:pt x="4219516" y="426027"/>
                    <a:pt x="4227136" y="414338"/>
                    <a:pt x="4238566" y="414338"/>
                  </a:cubicBezTo>
                  <a:close/>
                  <a:moveTo>
                    <a:pt x="8006223" y="411163"/>
                  </a:moveTo>
                  <a:cubicBezTo>
                    <a:pt x="8013727" y="411163"/>
                    <a:pt x="8028736" y="422419"/>
                    <a:pt x="8036241" y="433677"/>
                  </a:cubicBezTo>
                  <a:cubicBezTo>
                    <a:pt x="8039993" y="444933"/>
                    <a:pt x="8039993" y="452437"/>
                    <a:pt x="8032488" y="452437"/>
                  </a:cubicBezTo>
                  <a:cubicBezTo>
                    <a:pt x="8024984" y="452437"/>
                    <a:pt x="8009975" y="441181"/>
                    <a:pt x="8006223" y="429924"/>
                  </a:cubicBezTo>
                  <a:cubicBezTo>
                    <a:pt x="7998718" y="418668"/>
                    <a:pt x="7998718" y="411163"/>
                    <a:pt x="8006223" y="411163"/>
                  </a:cubicBezTo>
                  <a:close/>
                  <a:moveTo>
                    <a:pt x="6932496" y="411163"/>
                  </a:moveTo>
                  <a:cubicBezTo>
                    <a:pt x="6944186" y="411163"/>
                    <a:pt x="6955876" y="422419"/>
                    <a:pt x="6959773" y="433677"/>
                  </a:cubicBezTo>
                  <a:cubicBezTo>
                    <a:pt x="6963669" y="444933"/>
                    <a:pt x="6959773" y="452437"/>
                    <a:pt x="6951979" y="452437"/>
                  </a:cubicBezTo>
                  <a:cubicBezTo>
                    <a:pt x="6944186" y="448686"/>
                    <a:pt x="6932496" y="441181"/>
                    <a:pt x="6924703" y="429924"/>
                  </a:cubicBezTo>
                  <a:cubicBezTo>
                    <a:pt x="6920806" y="418668"/>
                    <a:pt x="6924703" y="411163"/>
                    <a:pt x="6932496" y="411163"/>
                  </a:cubicBezTo>
                  <a:close/>
                  <a:moveTo>
                    <a:pt x="5975608" y="411163"/>
                  </a:moveTo>
                  <a:cubicBezTo>
                    <a:pt x="5983228" y="411163"/>
                    <a:pt x="5994658" y="422419"/>
                    <a:pt x="5994658" y="433677"/>
                  </a:cubicBezTo>
                  <a:cubicBezTo>
                    <a:pt x="5998468" y="444933"/>
                    <a:pt x="5994658" y="452437"/>
                    <a:pt x="5983228" y="452437"/>
                  </a:cubicBezTo>
                  <a:cubicBezTo>
                    <a:pt x="5975608" y="452437"/>
                    <a:pt x="5964178" y="441181"/>
                    <a:pt x="5964178" y="429924"/>
                  </a:cubicBezTo>
                  <a:cubicBezTo>
                    <a:pt x="5960368" y="418668"/>
                    <a:pt x="5964178" y="411163"/>
                    <a:pt x="5975608" y="411163"/>
                  </a:cubicBezTo>
                  <a:close/>
                  <a:moveTo>
                    <a:pt x="5923221" y="411163"/>
                  </a:moveTo>
                  <a:cubicBezTo>
                    <a:pt x="5930841" y="411163"/>
                    <a:pt x="5942271" y="418783"/>
                    <a:pt x="5946081" y="430213"/>
                  </a:cubicBezTo>
                  <a:cubicBezTo>
                    <a:pt x="5946081" y="441642"/>
                    <a:pt x="5942271" y="449262"/>
                    <a:pt x="5930841" y="449262"/>
                  </a:cubicBezTo>
                  <a:cubicBezTo>
                    <a:pt x="5923221" y="449262"/>
                    <a:pt x="5911791" y="441642"/>
                    <a:pt x="5911791" y="430213"/>
                  </a:cubicBezTo>
                  <a:cubicBezTo>
                    <a:pt x="5907981" y="418783"/>
                    <a:pt x="5915601" y="411163"/>
                    <a:pt x="5923221" y="411163"/>
                  </a:cubicBezTo>
                  <a:close/>
                  <a:moveTo>
                    <a:pt x="4397316" y="411163"/>
                  </a:moveTo>
                  <a:cubicBezTo>
                    <a:pt x="4404936" y="411163"/>
                    <a:pt x="4412556" y="418783"/>
                    <a:pt x="4408746" y="430213"/>
                  </a:cubicBezTo>
                  <a:cubicBezTo>
                    <a:pt x="4408746" y="437833"/>
                    <a:pt x="4401126" y="449262"/>
                    <a:pt x="4389696" y="449262"/>
                  </a:cubicBezTo>
                  <a:cubicBezTo>
                    <a:pt x="4382076" y="449262"/>
                    <a:pt x="4374456" y="441642"/>
                    <a:pt x="4374456" y="430213"/>
                  </a:cubicBezTo>
                  <a:cubicBezTo>
                    <a:pt x="4378266" y="418783"/>
                    <a:pt x="4385886" y="411163"/>
                    <a:pt x="4397316" y="411163"/>
                  </a:cubicBezTo>
                  <a:close/>
                  <a:moveTo>
                    <a:pt x="4343976" y="411163"/>
                  </a:moveTo>
                  <a:cubicBezTo>
                    <a:pt x="4351279" y="411163"/>
                    <a:pt x="4358581" y="418668"/>
                    <a:pt x="4354930" y="429924"/>
                  </a:cubicBezTo>
                  <a:cubicBezTo>
                    <a:pt x="4354930" y="441181"/>
                    <a:pt x="4347627" y="448686"/>
                    <a:pt x="4336673" y="448686"/>
                  </a:cubicBezTo>
                  <a:cubicBezTo>
                    <a:pt x="4329371" y="452437"/>
                    <a:pt x="4322068" y="441181"/>
                    <a:pt x="4322068" y="429924"/>
                  </a:cubicBezTo>
                  <a:cubicBezTo>
                    <a:pt x="4325720" y="422419"/>
                    <a:pt x="4333022" y="411163"/>
                    <a:pt x="4343976" y="411163"/>
                  </a:cubicBezTo>
                  <a:close/>
                  <a:moveTo>
                    <a:pt x="7505402" y="407988"/>
                  </a:moveTo>
                  <a:cubicBezTo>
                    <a:pt x="7513076" y="411740"/>
                    <a:pt x="7524585" y="419245"/>
                    <a:pt x="7532258" y="430501"/>
                  </a:cubicBezTo>
                  <a:cubicBezTo>
                    <a:pt x="7539931" y="441758"/>
                    <a:pt x="7536094" y="449262"/>
                    <a:pt x="7528422" y="449262"/>
                  </a:cubicBezTo>
                  <a:cubicBezTo>
                    <a:pt x="7520748" y="449262"/>
                    <a:pt x="7505402" y="438005"/>
                    <a:pt x="7501566" y="426750"/>
                  </a:cubicBezTo>
                  <a:cubicBezTo>
                    <a:pt x="7493893" y="415493"/>
                    <a:pt x="7497730" y="407988"/>
                    <a:pt x="7505402" y="407988"/>
                  </a:cubicBezTo>
                  <a:close/>
                  <a:moveTo>
                    <a:pt x="6884438" y="407988"/>
                  </a:moveTo>
                  <a:cubicBezTo>
                    <a:pt x="6891943" y="407988"/>
                    <a:pt x="6903199" y="419245"/>
                    <a:pt x="6906952" y="430501"/>
                  </a:cubicBezTo>
                  <a:cubicBezTo>
                    <a:pt x="6914456" y="441758"/>
                    <a:pt x="6910704" y="449262"/>
                    <a:pt x="6899447" y="449262"/>
                  </a:cubicBezTo>
                  <a:cubicBezTo>
                    <a:pt x="6891943" y="445511"/>
                    <a:pt x="6880686" y="438005"/>
                    <a:pt x="6876934" y="426750"/>
                  </a:cubicBezTo>
                  <a:cubicBezTo>
                    <a:pt x="6873181" y="415493"/>
                    <a:pt x="6876934" y="407988"/>
                    <a:pt x="6884438" y="407988"/>
                  </a:cubicBezTo>
                  <a:close/>
                  <a:moveTo>
                    <a:pt x="5870198" y="407988"/>
                  </a:moveTo>
                  <a:cubicBezTo>
                    <a:pt x="5877501" y="407988"/>
                    <a:pt x="5888455" y="419245"/>
                    <a:pt x="5892106" y="430501"/>
                  </a:cubicBezTo>
                  <a:cubicBezTo>
                    <a:pt x="5892106" y="438005"/>
                    <a:pt x="5888455" y="449262"/>
                    <a:pt x="5877501" y="449262"/>
                  </a:cubicBezTo>
                  <a:cubicBezTo>
                    <a:pt x="5870198" y="449262"/>
                    <a:pt x="5859245" y="438005"/>
                    <a:pt x="5859245" y="426750"/>
                  </a:cubicBezTo>
                  <a:cubicBezTo>
                    <a:pt x="5855593" y="415493"/>
                    <a:pt x="5862896" y="407988"/>
                    <a:pt x="5870198" y="407988"/>
                  </a:cubicBezTo>
                  <a:close/>
                  <a:moveTo>
                    <a:pt x="5817811" y="407988"/>
                  </a:moveTo>
                  <a:cubicBezTo>
                    <a:pt x="5828765" y="407988"/>
                    <a:pt x="5836068" y="415290"/>
                    <a:pt x="5839719" y="426244"/>
                  </a:cubicBezTo>
                  <a:cubicBezTo>
                    <a:pt x="5839719" y="437199"/>
                    <a:pt x="5836068" y="444501"/>
                    <a:pt x="5825114" y="444501"/>
                  </a:cubicBezTo>
                  <a:cubicBezTo>
                    <a:pt x="5817811" y="444501"/>
                    <a:pt x="5806858" y="437199"/>
                    <a:pt x="5806858" y="426244"/>
                  </a:cubicBezTo>
                  <a:cubicBezTo>
                    <a:pt x="5803206" y="415290"/>
                    <a:pt x="5810509" y="407988"/>
                    <a:pt x="5817811" y="407988"/>
                  </a:cubicBezTo>
                  <a:close/>
                  <a:moveTo>
                    <a:pt x="4449703" y="407988"/>
                  </a:moveTo>
                  <a:cubicBezTo>
                    <a:pt x="4457323" y="407988"/>
                    <a:pt x="4464943" y="415493"/>
                    <a:pt x="4461133" y="426750"/>
                  </a:cubicBezTo>
                  <a:cubicBezTo>
                    <a:pt x="4461133" y="438005"/>
                    <a:pt x="4453513" y="445511"/>
                    <a:pt x="4442083" y="445511"/>
                  </a:cubicBezTo>
                  <a:cubicBezTo>
                    <a:pt x="4434463" y="449262"/>
                    <a:pt x="4426843" y="438005"/>
                    <a:pt x="4430653" y="426750"/>
                  </a:cubicBezTo>
                  <a:cubicBezTo>
                    <a:pt x="4430653" y="419245"/>
                    <a:pt x="4438273" y="407988"/>
                    <a:pt x="4449703" y="407988"/>
                  </a:cubicBezTo>
                  <a:close/>
                  <a:moveTo>
                    <a:pt x="7957179" y="403225"/>
                  </a:moveTo>
                  <a:cubicBezTo>
                    <a:pt x="7968688" y="407061"/>
                    <a:pt x="7980198" y="414734"/>
                    <a:pt x="7987871" y="426244"/>
                  </a:cubicBezTo>
                  <a:cubicBezTo>
                    <a:pt x="7995544" y="437754"/>
                    <a:pt x="7991708" y="449262"/>
                    <a:pt x="7984034" y="445427"/>
                  </a:cubicBezTo>
                  <a:cubicBezTo>
                    <a:pt x="7976362" y="445427"/>
                    <a:pt x="7961016" y="433917"/>
                    <a:pt x="7957179" y="422408"/>
                  </a:cubicBezTo>
                  <a:cubicBezTo>
                    <a:pt x="7949506" y="410897"/>
                    <a:pt x="7949506" y="403225"/>
                    <a:pt x="7957179" y="403225"/>
                  </a:cubicBezTo>
                  <a:close/>
                  <a:moveTo>
                    <a:pt x="7455938" y="403225"/>
                  </a:moveTo>
                  <a:cubicBezTo>
                    <a:pt x="7463442" y="403225"/>
                    <a:pt x="7474699" y="414482"/>
                    <a:pt x="7482204" y="425738"/>
                  </a:cubicBezTo>
                  <a:cubicBezTo>
                    <a:pt x="7485956" y="436995"/>
                    <a:pt x="7485956" y="444500"/>
                    <a:pt x="7478451" y="444500"/>
                  </a:cubicBezTo>
                  <a:cubicBezTo>
                    <a:pt x="7467195" y="440748"/>
                    <a:pt x="7455938" y="433244"/>
                    <a:pt x="7452186" y="421986"/>
                  </a:cubicBezTo>
                  <a:cubicBezTo>
                    <a:pt x="7444681" y="410729"/>
                    <a:pt x="7448433" y="403225"/>
                    <a:pt x="7455938" y="403225"/>
                  </a:cubicBezTo>
                  <a:close/>
                  <a:moveTo>
                    <a:pt x="6830463" y="403225"/>
                  </a:moveTo>
                  <a:cubicBezTo>
                    <a:pt x="6841720" y="403225"/>
                    <a:pt x="6852977" y="414482"/>
                    <a:pt x="6856729" y="425738"/>
                  </a:cubicBezTo>
                  <a:cubicBezTo>
                    <a:pt x="6860481" y="433244"/>
                    <a:pt x="6856729" y="444500"/>
                    <a:pt x="6849224" y="440748"/>
                  </a:cubicBezTo>
                  <a:cubicBezTo>
                    <a:pt x="6841720" y="440748"/>
                    <a:pt x="6830463" y="433244"/>
                    <a:pt x="6822959" y="421986"/>
                  </a:cubicBezTo>
                  <a:cubicBezTo>
                    <a:pt x="6819206" y="410729"/>
                    <a:pt x="6822959" y="403225"/>
                    <a:pt x="6830463" y="403225"/>
                  </a:cubicBezTo>
                  <a:close/>
                  <a:moveTo>
                    <a:pt x="5764471" y="403225"/>
                  </a:moveTo>
                  <a:cubicBezTo>
                    <a:pt x="5775901" y="406977"/>
                    <a:pt x="5783521" y="414482"/>
                    <a:pt x="5787331" y="425738"/>
                  </a:cubicBezTo>
                  <a:cubicBezTo>
                    <a:pt x="5787331" y="436995"/>
                    <a:pt x="5783521" y="444500"/>
                    <a:pt x="5772091" y="444500"/>
                  </a:cubicBezTo>
                  <a:cubicBezTo>
                    <a:pt x="5764471" y="444500"/>
                    <a:pt x="5753041" y="433244"/>
                    <a:pt x="5753041" y="421986"/>
                  </a:cubicBezTo>
                  <a:cubicBezTo>
                    <a:pt x="5749231" y="414482"/>
                    <a:pt x="5756851" y="403225"/>
                    <a:pt x="5764471" y="403225"/>
                  </a:cubicBezTo>
                  <a:close/>
                  <a:moveTo>
                    <a:pt x="5712083" y="403225"/>
                  </a:moveTo>
                  <a:cubicBezTo>
                    <a:pt x="5723513" y="403225"/>
                    <a:pt x="5731133" y="414654"/>
                    <a:pt x="5734943" y="422275"/>
                  </a:cubicBezTo>
                  <a:cubicBezTo>
                    <a:pt x="5734943" y="433705"/>
                    <a:pt x="5731133" y="441326"/>
                    <a:pt x="5719703" y="441326"/>
                  </a:cubicBezTo>
                  <a:cubicBezTo>
                    <a:pt x="5712083" y="441326"/>
                    <a:pt x="5700653" y="433705"/>
                    <a:pt x="5700653" y="422275"/>
                  </a:cubicBezTo>
                  <a:cubicBezTo>
                    <a:pt x="5696843" y="410844"/>
                    <a:pt x="5704463" y="403225"/>
                    <a:pt x="5712083" y="403225"/>
                  </a:cubicBezTo>
                  <a:close/>
                  <a:moveTo>
                    <a:pt x="5659696" y="403225"/>
                  </a:moveTo>
                  <a:cubicBezTo>
                    <a:pt x="5671126" y="403225"/>
                    <a:pt x="5678746" y="410844"/>
                    <a:pt x="5682556" y="422275"/>
                  </a:cubicBezTo>
                  <a:cubicBezTo>
                    <a:pt x="5682556" y="433705"/>
                    <a:pt x="5674936" y="441326"/>
                    <a:pt x="5667316" y="441326"/>
                  </a:cubicBezTo>
                  <a:cubicBezTo>
                    <a:pt x="5659696" y="441326"/>
                    <a:pt x="5648266" y="433705"/>
                    <a:pt x="5648266" y="422275"/>
                  </a:cubicBezTo>
                  <a:cubicBezTo>
                    <a:pt x="5644456" y="410844"/>
                    <a:pt x="5652076" y="403225"/>
                    <a:pt x="5659696" y="403225"/>
                  </a:cubicBezTo>
                  <a:close/>
                  <a:moveTo>
                    <a:pt x="3470447" y="403225"/>
                  </a:moveTo>
                  <a:cubicBezTo>
                    <a:pt x="3477951" y="403225"/>
                    <a:pt x="3485456" y="410729"/>
                    <a:pt x="3481703" y="421986"/>
                  </a:cubicBezTo>
                  <a:cubicBezTo>
                    <a:pt x="3477951" y="433244"/>
                    <a:pt x="3466694" y="440748"/>
                    <a:pt x="3455438" y="440748"/>
                  </a:cubicBezTo>
                  <a:cubicBezTo>
                    <a:pt x="3447933" y="444500"/>
                    <a:pt x="3444181" y="433244"/>
                    <a:pt x="3447933" y="425738"/>
                  </a:cubicBezTo>
                  <a:cubicBezTo>
                    <a:pt x="3451685" y="414482"/>
                    <a:pt x="3462942" y="403225"/>
                    <a:pt x="3470447" y="403225"/>
                  </a:cubicBezTo>
                  <a:close/>
                  <a:moveTo>
                    <a:pt x="2829722" y="403225"/>
                  </a:moveTo>
                  <a:cubicBezTo>
                    <a:pt x="2840977" y="403225"/>
                    <a:pt x="2840977" y="410729"/>
                    <a:pt x="2837225" y="421986"/>
                  </a:cubicBezTo>
                  <a:cubicBezTo>
                    <a:pt x="2833474" y="433244"/>
                    <a:pt x="2822216" y="444500"/>
                    <a:pt x="2810960" y="444500"/>
                  </a:cubicBezTo>
                  <a:cubicBezTo>
                    <a:pt x="2803455" y="444500"/>
                    <a:pt x="2799703" y="436995"/>
                    <a:pt x="2807207" y="425738"/>
                  </a:cubicBezTo>
                  <a:cubicBezTo>
                    <a:pt x="2810960" y="414482"/>
                    <a:pt x="2822216" y="406977"/>
                    <a:pt x="2829722" y="403225"/>
                  </a:cubicBezTo>
                  <a:close/>
                  <a:moveTo>
                    <a:pt x="7407158" y="400627"/>
                  </a:moveTo>
                  <a:cubicBezTo>
                    <a:pt x="7414951" y="400627"/>
                    <a:pt x="7426641" y="408131"/>
                    <a:pt x="7434434" y="419388"/>
                  </a:cubicBezTo>
                  <a:cubicBezTo>
                    <a:pt x="7438331" y="430646"/>
                    <a:pt x="7438331" y="438150"/>
                    <a:pt x="7426641" y="438150"/>
                  </a:cubicBezTo>
                  <a:cubicBezTo>
                    <a:pt x="7418848" y="438150"/>
                    <a:pt x="7407158" y="426893"/>
                    <a:pt x="7399365" y="415636"/>
                  </a:cubicBezTo>
                  <a:cubicBezTo>
                    <a:pt x="7395468" y="404379"/>
                    <a:pt x="7395468" y="396875"/>
                    <a:pt x="7407158" y="400627"/>
                  </a:cubicBezTo>
                  <a:close/>
                  <a:moveTo>
                    <a:pt x="5399188" y="400627"/>
                  </a:moveTo>
                  <a:cubicBezTo>
                    <a:pt x="5406490" y="400627"/>
                    <a:pt x="5413793" y="408131"/>
                    <a:pt x="5417444" y="419388"/>
                  </a:cubicBezTo>
                  <a:cubicBezTo>
                    <a:pt x="5417444" y="426893"/>
                    <a:pt x="5410142" y="438150"/>
                    <a:pt x="5402839" y="438150"/>
                  </a:cubicBezTo>
                  <a:cubicBezTo>
                    <a:pt x="5391885" y="438150"/>
                    <a:pt x="5384583" y="426893"/>
                    <a:pt x="5384583" y="419388"/>
                  </a:cubicBezTo>
                  <a:cubicBezTo>
                    <a:pt x="5380931" y="408131"/>
                    <a:pt x="5388234" y="396875"/>
                    <a:pt x="5399188" y="400627"/>
                  </a:cubicBezTo>
                  <a:close/>
                  <a:moveTo>
                    <a:pt x="6782838" y="400049"/>
                  </a:moveTo>
                  <a:cubicBezTo>
                    <a:pt x="6790343" y="400049"/>
                    <a:pt x="6801599" y="411308"/>
                    <a:pt x="6805352" y="418811"/>
                  </a:cubicBezTo>
                  <a:cubicBezTo>
                    <a:pt x="6812856" y="430068"/>
                    <a:pt x="6809104" y="441326"/>
                    <a:pt x="6797847" y="437572"/>
                  </a:cubicBezTo>
                  <a:cubicBezTo>
                    <a:pt x="6790343" y="437572"/>
                    <a:pt x="6779086" y="430068"/>
                    <a:pt x="6775334" y="418811"/>
                  </a:cubicBezTo>
                  <a:cubicBezTo>
                    <a:pt x="6771581" y="407554"/>
                    <a:pt x="6775334" y="400049"/>
                    <a:pt x="6782838" y="400049"/>
                  </a:cubicBezTo>
                  <a:close/>
                  <a:moveTo>
                    <a:pt x="5606673" y="400049"/>
                  </a:moveTo>
                  <a:cubicBezTo>
                    <a:pt x="5617627" y="400049"/>
                    <a:pt x="5624930" y="411308"/>
                    <a:pt x="5628581" y="422563"/>
                  </a:cubicBezTo>
                  <a:cubicBezTo>
                    <a:pt x="5628581" y="430068"/>
                    <a:pt x="5621279" y="441326"/>
                    <a:pt x="5613976" y="441326"/>
                  </a:cubicBezTo>
                  <a:cubicBezTo>
                    <a:pt x="5606673" y="441326"/>
                    <a:pt x="5595720" y="430068"/>
                    <a:pt x="5595720" y="418811"/>
                  </a:cubicBezTo>
                  <a:cubicBezTo>
                    <a:pt x="5592068" y="411308"/>
                    <a:pt x="5599371" y="400049"/>
                    <a:pt x="5606673" y="400049"/>
                  </a:cubicBezTo>
                  <a:close/>
                  <a:moveTo>
                    <a:pt x="5553333" y="400049"/>
                  </a:moveTo>
                  <a:cubicBezTo>
                    <a:pt x="5564763" y="400049"/>
                    <a:pt x="5572383" y="411480"/>
                    <a:pt x="5576193" y="419100"/>
                  </a:cubicBezTo>
                  <a:cubicBezTo>
                    <a:pt x="5576193" y="430531"/>
                    <a:pt x="5568573" y="438150"/>
                    <a:pt x="5560953" y="438150"/>
                  </a:cubicBezTo>
                  <a:cubicBezTo>
                    <a:pt x="5549523" y="438150"/>
                    <a:pt x="5541903" y="430531"/>
                    <a:pt x="5541903" y="419100"/>
                  </a:cubicBezTo>
                  <a:cubicBezTo>
                    <a:pt x="5538093" y="407670"/>
                    <a:pt x="5545713" y="400049"/>
                    <a:pt x="5553333" y="400049"/>
                  </a:cubicBezTo>
                  <a:close/>
                  <a:moveTo>
                    <a:pt x="5504756" y="400049"/>
                  </a:moveTo>
                  <a:cubicBezTo>
                    <a:pt x="5512376" y="400049"/>
                    <a:pt x="5519996" y="407670"/>
                    <a:pt x="5523806" y="419100"/>
                  </a:cubicBezTo>
                  <a:cubicBezTo>
                    <a:pt x="5523806" y="430531"/>
                    <a:pt x="5516186" y="438150"/>
                    <a:pt x="5508566" y="438150"/>
                  </a:cubicBezTo>
                  <a:cubicBezTo>
                    <a:pt x="5497136" y="438150"/>
                    <a:pt x="5489516" y="430531"/>
                    <a:pt x="5489516" y="419100"/>
                  </a:cubicBezTo>
                  <a:cubicBezTo>
                    <a:pt x="5485706" y="407670"/>
                    <a:pt x="5493326" y="400049"/>
                    <a:pt x="5504756" y="400049"/>
                  </a:cubicBezTo>
                  <a:close/>
                  <a:moveTo>
                    <a:pt x="5452368" y="400049"/>
                  </a:moveTo>
                  <a:cubicBezTo>
                    <a:pt x="5459988" y="400049"/>
                    <a:pt x="5467608" y="407670"/>
                    <a:pt x="5471418" y="419100"/>
                  </a:cubicBezTo>
                  <a:cubicBezTo>
                    <a:pt x="5471418" y="430531"/>
                    <a:pt x="5463798" y="438150"/>
                    <a:pt x="5456178" y="438150"/>
                  </a:cubicBezTo>
                  <a:cubicBezTo>
                    <a:pt x="5444748" y="438150"/>
                    <a:pt x="5437128" y="430531"/>
                    <a:pt x="5437128" y="419100"/>
                  </a:cubicBezTo>
                  <a:cubicBezTo>
                    <a:pt x="5433318" y="407670"/>
                    <a:pt x="5440938" y="400049"/>
                    <a:pt x="5452368" y="400049"/>
                  </a:cubicBezTo>
                  <a:close/>
                  <a:moveTo>
                    <a:pt x="6728863" y="396875"/>
                  </a:moveTo>
                  <a:cubicBezTo>
                    <a:pt x="6740120" y="396875"/>
                    <a:pt x="6751377" y="407830"/>
                    <a:pt x="6755129" y="415131"/>
                  </a:cubicBezTo>
                  <a:cubicBezTo>
                    <a:pt x="6758881" y="426086"/>
                    <a:pt x="6755129" y="433387"/>
                    <a:pt x="6747624" y="433387"/>
                  </a:cubicBezTo>
                  <a:cubicBezTo>
                    <a:pt x="6736368" y="433387"/>
                    <a:pt x="6725111" y="426086"/>
                    <a:pt x="6721359" y="415131"/>
                  </a:cubicBezTo>
                  <a:cubicBezTo>
                    <a:pt x="6717606" y="404178"/>
                    <a:pt x="6721359" y="396875"/>
                    <a:pt x="6728863" y="396875"/>
                  </a:cubicBezTo>
                  <a:close/>
                  <a:moveTo>
                    <a:pt x="5346006" y="396875"/>
                  </a:moveTo>
                  <a:cubicBezTo>
                    <a:pt x="5353626" y="396875"/>
                    <a:pt x="5361246" y="408131"/>
                    <a:pt x="5361246" y="419388"/>
                  </a:cubicBezTo>
                  <a:cubicBezTo>
                    <a:pt x="5365056" y="426893"/>
                    <a:pt x="5357436" y="438150"/>
                    <a:pt x="5349816" y="438150"/>
                  </a:cubicBezTo>
                  <a:cubicBezTo>
                    <a:pt x="5338386" y="438150"/>
                    <a:pt x="5330766" y="426893"/>
                    <a:pt x="5330766" y="415636"/>
                  </a:cubicBezTo>
                  <a:cubicBezTo>
                    <a:pt x="5326956" y="408131"/>
                    <a:pt x="5334576" y="396875"/>
                    <a:pt x="5346006" y="396875"/>
                  </a:cubicBezTo>
                  <a:close/>
                  <a:moveTo>
                    <a:pt x="5293618" y="396875"/>
                  </a:moveTo>
                  <a:cubicBezTo>
                    <a:pt x="5301238" y="396875"/>
                    <a:pt x="5308858" y="407830"/>
                    <a:pt x="5308858" y="415131"/>
                  </a:cubicBezTo>
                  <a:cubicBezTo>
                    <a:pt x="5312668" y="426086"/>
                    <a:pt x="5305048" y="433387"/>
                    <a:pt x="5293618" y="433387"/>
                  </a:cubicBezTo>
                  <a:cubicBezTo>
                    <a:pt x="5285998" y="433387"/>
                    <a:pt x="5278378" y="426086"/>
                    <a:pt x="5278378" y="415131"/>
                  </a:cubicBezTo>
                  <a:cubicBezTo>
                    <a:pt x="5274568" y="407830"/>
                    <a:pt x="5282188" y="396875"/>
                    <a:pt x="5293618" y="396875"/>
                  </a:cubicBezTo>
                  <a:close/>
                  <a:moveTo>
                    <a:pt x="5241231" y="396875"/>
                  </a:moveTo>
                  <a:cubicBezTo>
                    <a:pt x="5248851" y="396875"/>
                    <a:pt x="5256471" y="404178"/>
                    <a:pt x="5256471" y="415131"/>
                  </a:cubicBezTo>
                  <a:cubicBezTo>
                    <a:pt x="5260281" y="426086"/>
                    <a:pt x="5252661" y="433387"/>
                    <a:pt x="5241231" y="433387"/>
                  </a:cubicBezTo>
                  <a:cubicBezTo>
                    <a:pt x="5233611" y="433387"/>
                    <a:pt x="5225991" y="426086"/>
                    <a:pt x="5225991" y="415131"/>
                  </a:cubicBezTo>
                  <a:cubicBezTo>
                    <a:pt x="5222181" y="404178"/>
                    <a:pt x="5229801" y="396875"/>
                    <a:pt x="5241231" y="396875"/>
                  </a:cubicBezTo>
                  <a:close/>
                  <a:moveTo>
                    <a:pt x="5188314" y="396875"/>
                  </a:moveTo>
                  <a:cubicBezTo>
                    <a:pt x="5195723" y="396875"/>
                    <a:pt x="5203131" y="404178"/>
                    <a:pt x="5203131" y="415131"/>
                  </a:cubicBezTo>
                  <a:cubicBezTo>
                    <a:pt x="5203131" y="426086"/>
                    <a:pt x="5199427" y="433387"/>
                    <a:pt x="5188314" y="433387"/>
                  </a:cubicBezTo>
                  <a:cubicBezTo>
                    <a:pt x="5180906" y="433387"/>
                    <a:pt x="5173497" y="426086"/>
                    <a:pt x="5173497" y="415131"/>
                  </a:cubicBezTo>
                  <a:cubicBezTo>
                    <a:pt x="5169793" y="404178"/>
                    <a:pt x="5177202" y="396875"/>
                    <a:pt x="5188314" y="396875"/>
                  </a:cubicBezTo>
                  <a:close/>
                  <a:moveTo>
                    <a:pt x="5135927" y="396875"/>
                  </a:moveTo>
                  <a:cubicBezTo>
                    <a:pt x="5143336" y="396875"/>
                    <a:pt x="5150744" y="404178"/>
                    <a:pt x="5150744" y="415131"/>
                  </a:cubicBezTo>
                  <a:cubicBezTo>
                    <a:pt x="5150744" y="426086"/>
                    <a:pt x="5147040" y="433387"/>
                    <a:pt x="5135927" y="433387"/>
                  </a:cubicBezTo>
                  <a:cubicBezTo>
                    <a:pt x="5128519" y="433387"/>
                    <a:pt x="5121110" y="426086"/>
                    <a:pt x="5117406" y="415131"/>
                  </a:cubicBezTo>
                  <a:cubicBezTo>
                    <a:pt x="5117406" y="404178"/>
                    <a:pt x="5124815" y="396875"/>
                    <a:pt x="5135927" y="396875"/>
                  </a:cubicBezTo>
                  <a:close/>
                  <a:moveTo>
                    <a:pt x="5080894" y="396875"/>
                  </a:moveTo>
                  <a:cubicBezTo>
                    <a:pt x="5090539" y="396875"/>
                    <a:pt x="5098357" y="405049"/>
                    <a:pt x="5098357" y="415131"/>
                  </a:cubicBezTo>
                  <a:cubicBezTo>
                    <a:pt x="5098357" y="425215"/>
                    <a:pt x="5090539" y="433389"/>
                    <a:pt x="5080894" y="433389"/>
                  </a:cubicBezTo>
                  <a:cubicBezTo>
                    <a:pt x="5071249" y="433389"/>
                    <a:pt x="5063431" y="425215"/>
                    <a:pt x="5063431" y="415131"/>
                  </a:cubicBezTo>
                  <a:cubicBezTo>
                    <a:pt x="5063431" y="405049"/>
                    <a:pt x="5071249" y="396875"/>
                    <a:pt x="5080894" y="396875"/>
                  </a:cubicBezTo>
                  <a:close/>
                  <a:moveTo>
                    <a:pt x="5029564" y="396875"/>
                  </a:moveTo>
                  <a:cubicBezTo>
                    <a:pt x="5036973" y="396875"/>
                    <a:pt x="5044381" y="404178"/>
                    <a:pt x="5044381" y="415131"/>
                  </a:cubicBezTo>
                  <a:cubicBezTo>
                    <a:pt x="5044381" y="426086"/>
                    <a:pt x="5036973" y="433387"/>
                    <a:pt x="5029564" y="433387"/>
                  </a:cubicBezTo>
                  <a:cubicBezTo>
                    <a:pt x="5018452" y="433387"/>
                    <a:pt x="5011043" y="426086"/>
                    <a:pt x="5011043" y="415131"/>
                  </a:cubicBezTo>
                  <a:cubicBezTo>
                    <a:pt x="5011043" y="407830"/>
                    <a:pt x="5018452" y="396875"/>
                    <a:pt x="5029564" y="396875"/>
                  </a:cubicBezTo>
                  <a:close/>
                  <a:moveTo>
                    <a:pt x="3572047" y="396875"/>
                  </a:moveTo>
                  <a:cubicBezTo>
                    <a:pt x="3583303" y="396875"/>
                    <a:pt x="3587056" y="404178"/>
                    <a:pt x="3583303" y="415131"/>
                  </a:cubicBezTo>
                  <a:cubicBezTo>
                    <a:pt x="3579551" y="426086"/>
                    <a:pt x="3568294" y="433387"/>
                    <a:pt x="3560790" y="433387"/>
                  </a:cubicBezTo>
                  <a:cubicBezTo>
                    <a:pt x="3553285" y="433387"/>
                    <a:pt x="3545781" y="426086"/>
                    <a:pt x="3549533" y="415131"/>
                  </a:cubicBezTo>
                  <a:cubicBezTo>
                    <a:pt x="3553285" y="407830"/>
                    <a:pt x="3564542" y="396875"/>
                    <a:pt x="3572047" y="396875"/>
                  </a:cubicBezTo>
                  <a:close/>
                  <a:moveTo>
                    <a:pt x="7355348" y="392113"/>
                  </a:moveTo>
                  <a:cubicBezTo>
                    <a:pt x="7366604" y="392113"/>
                    <a:pt x="7377861" y="403370"/>
                    <a:pt x="7381613" y="414627"/>
                  </a:cubicBezTo>
                  <a:cubicBezTo>
                    <a:pt x="7389118" y="425884"/>
                    <a:pt x="7385366" y="433387"/>
                    <a:pt x="7377861" y="433387"/>
                  </a:cubicBezTo>
                  <a:cubicBezTo>
                    <a:pt x="7370357" y="429636"/>
                    <a:pt x="7359100" y="422130"/>
                    <a:pt x="7351595" y="410874"/>
                  </a:cubicBezTo>
                  <a:cubicBezTo>
                    <a:pt x="7347843" y="399618"/>
                    <a:pt x="7347843" y="392113"/>
                    <a:pt x="7355348" y="392113"/>
                  </a:cubicBezTo>
                  <a:close/>
                  <a:moveTo>
                    <a:pt x="6680227" y="392113"/>
                  </a:moveTo>
                  <a:cubicBezTo>
                    <a:pt x="6687732" y="392113"/>
                    <a:pt x="6698989" y="403544"/>
                    <a:pt x="6702741" y="411163"/>
                  </a:cubicBezTo>
                  <a:cubicBezTo>
                    <a:pt x="6706493" y="422593"/>
                    <a:pt x="6702741" y="430213"/>
                    <a:pt x="6695236" y="430213"/>
                  </a:cubicBezTo>
                  <a:cubicBezTo>
                    <a:pt x="6687732" y="430213"/>
                    <a:pt x="6676475" y="422593"/>
                    <a:pt x="6672723" y="411163"/>
                  </a:cubicBezTo>
                  <a:cubicBezTo>
                    <a:pt x="6665218" y="399733"/>
                    <a:pt x="6668971" y="392113"/>
                    <a:pt x="6680227" y="392113"/>
                  </a:cubicBezTo>
                  <a:close/>
                  <a:moveTo>
                    <a:pt x="3624434" y="392113"/>
                  </a:moveTo>
                  <a:cubicBezTo>
                    <a:pt x="3635690" y="392113"/>
                    <a:pt x="3639443" y="399733"/>
                    <a:pt x="3635690" y="411163"/>
                  </a:cubicBezTo>
                  <a:cubicBezTo>
                    <a:pt x="3631938" y="422593"/>
                    <a:pt x="3620681" y="430213"/>
                    <a:pt x="3613177" y="430213"/>
                  </a:cubicBezTo>
                  <a:cubicBezTo>
                    <a:pt x="3605672" y="430213"/>
                    <a:pt x="3598168" y="422593"/>
                    <a:pt x="3601920" y="411163"/>
                  </a:cubicBezTo>
                  <a:cubicBezTo>
                    <a:pt x="3605672" y="403544"/>
                    <a:pt x="3616929" y="392113"/>
                    <a:pt x="3624434" y="392113"/>
                  </a:cubicBezTo>
                  <a:close/>
                  <a:moveTo>
                    <a:pt x="7305378" y="388938"/>
                  </a:moveTo>
                  <a:cubicBezTo>
                    <a:pt x="7316887" y="388938"/>
                    <a:pt x="7328396" y="400195"/>
                    <a:pt x="7332233" y="407700"/>
                  </a:cubicBezTo>
                  <a:cubicBezTo>
                    <a:pt x="7339906" y="418956"/>
                    <a:pt x="7336070" y="430213"/>
                    <a:pt x="7328396" y="426461"/>
                  </a:cubicBezTo>
                  <a:cubicBezTo>
                    <a:pt x="7316887" y="426461"/>
                    <a:pt x="7305378" y="418956"/>
                    <a:pt x="7301541" y="407700"/>
                  </a:cubicBezTo>
                  <a:cubicBezTo>
                    <a:pt x="7293868" y="396442"/>
                    <a:pt x="7297704" y="388938"/>
                    <a:pt x="7305378" y="388938"/>
                  </a:cubicBezTo>
                  <a:close/>
                  <a:moveTo>
                    <a:pt x="6627263" y="388938"/>
                  </a:moveTo>
                  <a:cubicBezTo>
                    <a:pt x="6638520" y="388938"/>
                    <a:pt x="6646024" y="400367"/>
                    <a:pt x="6653529" y="407988"/>
                  </a:cubicBezTo>
                  <a:cubicBezTo>
                    <a:pt x="6657281" y="419418"/>
                    <a:pt x="6653529" y="427038"/>
                    <a:pt x="6642272" y="427038"/>
                  </a:cubicBezTo>
                  <a:cubicBezTo>
                    <a:pt x="6634768" y="427038"/>
                    <a:pt x="6623511" y="419418"/>
                    <a:pt x="6619759" y="407988"/>
                  </a:cubicBezTo>
                  <a:cubicBezTo>
                    <a:pt x="6616006" y="396557"/>
                    <a:pt x="6619759" y="388938"/>
                    <a:pt x="6627263" y="388938"/>
                  </a:cubicBezTo>
                  <a:close/>
                  <a:moveTo>
                    <a:pt x="3676822" y="388938"/>
                  </a:moveTo>
                  <a:cubicBezTo>
                    <a:pt x="3684326" y="388938"/>
                    <a:pt x="3691831" y="396557"/>
                    <a:pt x="3688078" y="407988"/>
                  </a:cubicBezTo>
                  <a:cubicBezTo>
                    <a:pt x="3684326" y="419418"/>
                    <a:pt x="3673069" y="427038"/>
                    <a:pt x="3665565" y="427038"/>
                  </a:cubicBezTo>
                  <a:cubicBezTo>
                    <a:pt x="3654308" y="427038"/>
                    <a:pt x="3650556" y="419418"/>
                    <a:pt x="3654308" y="407988"/>
                  </a:cubicBezTo>
                  <a:cubicBezTo>
                    <a:pt x="3658060" y="400367"/>
                    <a:pt x="3669317" y="388938"/>
                    <a:pt x="3676822" y="388938"/>
                  </a:cubicBezTo>
                  <a:close/>
                  <a:moveTo>
                    <a:pt x="6578627" y="384175"/>
                  </a:moveTo>
                  <a:cubicBezTo>
                    <a:pt x="6586132" y="384175"/>
                    <a:pt x="6597389" y="395865"/>
                    <a:pt x="6601141" y="407554"/>
                  </a:cubicBezTo>
                  <a:cubicBezTo>
                    <a:pt x="6604893" y="415348"/>
                    <a:pt x="6601141" y="427038"/>
                    <a:pt x="6593636" y="423141"/>
                  </a:cubicBezTo>
                  <a:cubicBezTo>
                    <a:pt x="6582380" y="423141"/>
                    <a:pt x="6571123" y="415348"/>
                    <a:pt x="6567371" y="403658"/>
                  </a:cubicBezTo>
                  <a:cubicBezTo>
                    <a:pt x="6563618" y="391968"/>
                    <a:pt x="6567371" y="384175"/>
                    <a:pt x="6578627" y="384175"/>
                  </a:cubicBezTo>
                  <a:close/>
                  <a:moveTo>
                    <a:pt x="3730090" y="384175"/>
                  </a:moveTo>
                  <a:cubicBezTo>
                    <a:pt x="3737392" y="384175"/>
                    <a:pt x="3741044" y="391795"/>
                    <a:pt x="3741044" y="403225"/>
                  </a:cubicBezTo>
                  <a:cubicBezTo>
                    <a:pt x="3737392" y="414654"/>
                    <a:pt x="3726439" y="422275"/>
                    <a:pt x="3719136" y="422275"/>
                  </a:cubicBezTo>
                  <a:cubicBezTo>
                    <a:pt x="3708182" y="422275"/>
                    <a:pt x="3704531" y="414654"/>
                    <a:pt x="3708182" y="403225"/>
                  </a:cubicBezTo>
                  <a:cubicBezTo>
                    <a:pt x="3711833" y="395605"/>
                    <a:pt x="3719136" y="384175"/>
                    <a:pt x="3730090" y="384175"/>
                  </a:cubicBezTo>
                  <a:close/>
                  <a:moveTo>
                    <a:pt x="2512784" y="384175"/>
                  </a:moveTo>
                  <a:cubicBezTo>
                    <a:pt x="2520288" y="384175"/>
                    <a:pt x="2520288" y="391968"/>
                    <a:pt x="2516536" y="403658"/>
                  </a:cubicBezTo>
                  <a:cubicBezTo>
                    <a:pt x="2509032" y="415348"/>
                    <a:pt x="2497775" y="423141"/>
                    <a:pt x="2490270" y="427038"/>
                  </a:cubicBezTo>
                  <a:cubicBezTo>
                    <a:pt x="2482766" y="427038"/>
                    <a:pt x="2479013" y="419245"/>
                    <a:pt x="2486517" y="407554"/>
                  </a:cubicBezTo>
                  <a:cubicBezTo>
                    <a:pt x="2490270" y="395865"/>
                    <a:pt x="2501528" y="384175"/>
                    <a:pt x="2512784" y="384175"/>
                  </a:cubicBezTo>
                  <a:close/>
                  <a:moveTo>
                    <a:pt x="7257500" y="381000"/>
                  </a:moveTo>
                  <a:cubicBezTo>
                    <a:pt x="7265004" y="384752"/>
                    <a:pt x="7276261" y="392257"/>
                    <a:pt x="7283766" y="403514"/>
                  </a:cubicBezTo>
                  <a:cubicBezTo>
                    <a:pt x="7287518" y="414770"/>
                    <a:pt x="7287518" y="422275"/>
                    <a:pt x="7276261" y="422275"/>
                  </a:cubicBezTo>
                  <a:cubicBezTo>
                    <a:pt x="7268757" y="422275"/>
                    <a:pt x="7257500" y="411018"/>
                    <a:pt x="7253748" y="399761"/>
                  </a:cubicBezTo>
                  <a:cubicBezTo>
                    <a:pt x="7246243" y="388504"/>
                    <a:pt x="7249995" y="381000"/>
                    <a:pt x="7257500" y="381000"/>
                  </a:cubicBezTo>
                  <a:close/>
                  <a:moveTo>
                    <a:pt x="6525836" y="381000"/>
                  </a:moveTo>
                  <a:cubicBezTo>
                    <a:pt x="6533456" y="381000"/>
                    <a:pt x="6544886" y="392257"/>
                    <a:pt x="6548696" y="403514"/>
                  </a:cubicBezTo>
                  <a:cubicBezTo>
                    <a:pt x="6552506" y="411018"/>
                    <a:pt x="6548696" y="422275"/>
                    <a:pt x="6541076" y="418523"/>
                  </a:cubicBezTo>
                  <a:cubicBezTo>
                    <a:pt x="6533456" y="418523"/>
                    <a:pt x="6522026" y="411018"/>
                    <a:pt x="6518216" y="399761"/>
                  </a:cubicBezTo>
                  <a:cubicBezTo>
                    <a:pt x="6514406" y="388504"/>
                    <a:pt x="6518216" y="381000"/>
                    <a:pt x="6525836" y="381000"/>
                  </a:cubicBezTo>
                  <a:close/>
                  <a:moveTo>
                    <a:pt x="3778826" y="381000"/>
                  </a:moveTo>
                  <a:cubicBezTo>
                    <a:pt x="3789779" y="381000"/>
                    <a:pt x="3793431" y="388620"/>
                    <a:pt x="3789779" y="400049"/>
                  </a:cubicBezTo>
                  <a:cubicBezTo>
                    <a:pt x="3789779" y="411480"/>
                    <a:pt x="3778826" y="419100"/>
                    <a:pt x="3771523" y="419100"/>
                  </a:cubicBezTo>
                  <a:cubicBezTo>
                    <a:pt x="3760569" y="419100"/>
                    <a:pt x="3756918" y="411480"/>
                    <a:pt x="3760569" y="400049"/>
                  </a:cubicBezTo>
                  <a:cubicBezTo>
                    <a:pt x="3760569" y="392430"/>
                    <a:pt x="3771523" y="381000"/>
                    <a:pt x="3778826" y="381000"/>
                  </a:cubicBezTo>
                  <a:close/>
                  <a:moveTo>
                    <a:pt x="7208288" y="377825"/>
                  </a:moveTo>
                  <a:cubicBezTo>
                    <a:pt x="7215793" y="377825"/>
                    <a:pt x="7227049" y="389081"/>
                    <a:pt x="7234554" y="400339"/>
                  </a:cubicBezTo>
                  <a:cubicBezTo>
                    <a:pt x="7238306" y="411596"/>
                    <a:pt x="7234554" y="419100"/>
                    <a:pt x="7227049" y="419100"/>
                  </a:cubicBezTo>
                  <a:cubicBezTo>
                    <a:pt x="7219545" y="415348"/>
                    <a:pt x="7208288" y="407843"/>
                    <a:pt x="7200784" y="396586"/>
                  </a:cubicBezTo>
                  <a:cubicBezTo>
                    <a:pt x="7197031" y="385329"/>
                    <a:pt x="7200784" y="377825"/>
                    <a:pt x="7208288" y="377825"/>
                  </a:cubicBezTo>
                  <a:close/>
                  <a:moveTo>
                    <a:pt x="6477027" y="377825"/>
                  </a:moveTo>
                  <a:cubicBezTo>
                    <a:pt x="6484532" y="377825"/>
                    <a:pt x="6495789" y="389081"/>
                    <a:pt x="6499541" y="400339"/>
                  </a:cubicBezTo>
                  <a:cubicBezTo>
                    <a:pt x="6503293" y="411596"/>
                    <a:pt x="6499541" y="419100"/>
                    <a:pt x="6488284" y="419100"/>
                  </a:cubicBezTo>
                  <a:cubicBezTo>
                    <a:pt x="6480780" y="415348"/>
                    <a:pt x="6469523" y="407843"/>
                    <a:pt x="6465771" y="396586"/>
                  </a:cubicBezTo>
                  <a:cubicBezTo>
                    <a:pt x="6462018" y="385329"/>
                    <a:pt x="6465771" y="377825"/>
                    <a:pt x="6477027" y="377825"/>
                  </a:cubicBezTo>
                  <a:close/>
                  <a:moveTo>
                    <a:pt x="3832166" y="377825"/>
                  </a:moveTo>
                  <a:cubicBezTo>
                    <a:pt x="3843596" y="377825"/>
                    <a:pt x="3847406" y="385329"/>
                    <a:pt x="3843596" y="396586"/>
                  </a:cubicBezTo>
                  <a:cubicBezTo>
                    <a:pt x="3839786" y="407843"/>
                    <a:pt x="3832166" y="415348"/>
                    <a:pt x="3820736" y="415348"/>
                  </a:cubicBezTo>
                  <a:cubicBezTo>
                    <a:pt x="3813116" y="419100"/>
                    <a:pt x="3809306" y="407843"/>
                    <a:pt x="3809306" y="400339"/>
                  </a:cubicBezTo>
                  <a:cubicBezTo>
                    <a:pt x="3813116" y="389081"/>
                    <a:pt x="3824546" y="377825"/>
                    <a:pt x="3832166" y="377825"/>
                  </a:cubicBezTo>
                  <a:close/>
                  <a:moveTo>
                    <a:pt x="2561564" y="377825"/>
                  </a:moveTo>
                  <a:cubicBezTo>
                    <a:pt x="2568971" y="377825"/>
                    <a:pt x="2572676" y="385329"/>
                    <a:pt x="2565268" y="396586"/>
                  </a:cubicBezTo>
                  <a:cubicBezTo>
                    <a:pt x="2561564" y="407843"/>
                    <a:pt x="2546747" y="419100"/>
                    <a:pt x="2539338" y="419100"/>
                  </a:cubicBezTo>
                  <a:cubicBezTo>
                    <a:pt x="2531930" y="419100"/>
                    <a:pt x="2528225" y="411596"/>
                    <a:pt x="2535634" y="400339"/>
                  </a:cubicBezTo>
                  <a:cubicBezTo>
                    <a:pt x="2539338" y="389081"/>
                    <a:pt x="2550450" y="381577"/>
                    <a:pt x="2561564" y="377825"/>
                  </a:cubicBezTo>
                  <a:close/>
                  <a:moveTo>
                    <a:pt x="3937172" y="373640"/>
                  </a:moveTo>
                  <a:cubicBezTo>
                    <a:pt x="3944677" y="369888"/>
                    <a:pt x="3952181" y="381145"/>
                    <a:pt x="3948429" y="388649"/>
                  </a:cubicBezTo>
                  <a:cubicBezTo>
                    <a:pt x="3944677" y="399906"/>
                    <a:pt x="3937172" y="411163"/>
                    <a:pt x="3925915" y="411163"/>
                  </a:cubicBezTo>
                  <a:cubicBezTo>
                    <a:pt x="3918411" y="411163"/>
                    <a:pt x="3910906" y="403658"/>
                    <a:pt x="3914659" y="392401"/>
                  </a:cubicBezTo>
                  <a:cubicBezTo>
                    <a:pt x="3918411" y="381145"/>
                    <a:pt x="3925915" y="373640"/>
                    <a:pt x="3937172" y="373640"/>
                  </a:cubicBezTo>
                  <a:close/>
                  <a:moveTo>
                    <a:pt x="7159075" y="373063"/>
                  </a:moveTo>
                  <a:cubicBezTo>
                    <a:pt x="7166580" y="373063"/>
                    <a:pt x="7177836" y="384320"/>
                    <a:pt x="7181589" y="395576"/>
                  </a:cubicBezTo>
                  <a:cubicBezTo>
                    <a:pt x="7189093" y="403081"/>
                    <a:pt x="7185341" y="414338"/>
                    <a:pt x="7177836" y="410586"/>
                  </a:cubicBezTo>
                  <a:cubicBezTo>
                    <a:pt x="7166580" y="410586"/>
                    <a:pt x="7155323" y="403081"/>
                    <a:pt x="7151571" y="391824"/>
                  </a:cubicBezTo>
                  <a:cubicBezTo>
                    <a:pt x="7147818" y="380567"/>
                    <a:pt x="7147818" y="373063"/>
                    <a:pt x="7159075" y="373063"/>
                  </a:cubicBezTo>
                  <a:close/>
                  <a:moveTo>
                    <a:pt x="6424640" y="373063"/>
                  </a:moveTo>
                  <a:cubicBezTo>
                    <a:pt x="6432145" y="376815"/>
                    <a:pt x="6443402" y="384320"/>
                    <a:pt x="6447154" y="395576"/>
                  </a:cubicBezTo>
                  <a:cubicBezTo>
                    <a:pt x="6450906" y="406833"/>
                    <a:pt x="6447154" y="414338"/>
                    <a:pt x="6435897" y="414338"/>
                  </a:cubicBezTo>
                  <a:cubicBezTo>
                    <a:pt x="6428393" y="414338"/>
                    <a:pt x="6417136" y="403081"/>
                    <a:pt x="6413384" y="391824"/>
                  </a:cubicBezTo>
                  <a:cubicBezTo>
                    <a:pt x="6409631" y="384320"/>
                    <a:pt x="6417136" y="373063"/>
                    <a:pt x="6424640" y="373063"/>
                  </a:cubicBezTo>
                  <a:close/>
                  <a:moveTo>
                    <a:pt x="6371848" y="373063"/>
                  </a:moveTo>
                  <a:cubicBezTo>
                    <a:pt x="6383278" y="373063"/>
                    <a:pt x="6390898" y="380683"/>
                    <a:pt x="6394708" y="392113"/>
                  </a:cubicBezTo>
                  <a:cubicBezTo>
                    <a:pt x="6398518" y="403544"/>
                    <a:pt x="6394708" y="411163"/>
                    <a:pt x="6387088" y="411163"/>
                  </a:cubicBezTo>
                  <a:cubicBezTo>
                    <a:pt x="6375658" y="411163"/>
                    <a:pt x="6368038" y="399733"/>
                    <a:pt x="6364228" y="392113"/>
                  </a:cubicBezTo>
                  <a:cubicBezTo>
                    <a:pt x="6360418" y="380683"/>
                    <a:pt x="6364228" y="373063"/>
                    <a:pt x="6371848" y="373063"/>
                  </a:cubicBezTo>
                  <a:close/>
                  <a:moveTo>
                    <a:pt x="3884553" y="373063"/>
                  </a:moveTo>
                  <a:cubicBezTo>
                    <a:pt x="3892173" y="373063"/>
                    <a:pt x="3899793" y="380567"/>
                    <a:pt x="3895983" y="391824"/>
                  </a:cubicBezTo>
                  <a:cubicBezTo>
                    <a:pt x="3892173" y="403081"/>
                    <a:pt x="3884553" y="410586"/>
                    <a:pt x="3873123" y="414338"/>
                  </a:cubicBezTo>
                  <a:cubicBezTo>
                    <a:pt x="3865503" y="414338"/>
                    <a:pt x="3861693" y="406833"/>
                    <a:pt x="3861693" y="395576"/>
                  </a:cubicBezTo>
                  <a:cubicBezTo>
                    <a:pt x="3865503" y="384320"/>
                    <a:pt x="3876933" y="376815"/>
                    <a:pt x="3884553" y="373063"/>
                  </a:cubicBezTo>
                  <a:close/>
                  <a:moveTo>
                    <a:pt x="2610630" y="373063"/>
                  </a:moveTo>
                  <a:cubicBezTo>
                    <a:pt x="2618136" y="373063"/>
                    <a:pt x="2621887" y="380567"/>
                    <a:pt x="2614382" y="391824"/>
                  </a:cubicBezTo>
                  <a:cubicBezTo>
                    <a:pt x="2610630" y="399328"/>
                    <a:pt x="2599373" y="410586"/>
                    <a:pt x="2588117" y="410586"/>
                  </a:cubicBezTo>
                  <a:cubicBezTo>
                    <a:pt x="2580614" y="414338"/>
                    <a:pt x="2580614" y="403081"/>
                    <a:pt x="2584367" y="395576"/>
                  </a:cubicBezTo>
                  <a:cubicBezTo>
                    <a:pt x="2591870" y="384320"/>
                    <a:pt x="2603126" y="373063"/>
                    <a:pt x="2610630" y="373063"/>
                  </a:cubicBezTo>
                  <a:close/>
                  <a:moveTo>
                    <a:pt x="7667328" y="369888"/>
                  </a:moveTo>
                  <a:cubicBezTo>
                    <a:pt x="7675000" y="369888"/>
                    <a:pt x="7686510" y="381145"/>
                    <a:pt x="7694183" y="392401"/>
                  </a:cubicBezTo>
                  <a:cubicBezTo>
                    <a:pt x="7701856" y="403658"/>
                    <a:pt x="7698020" y="411163"/>
                    <a:pt x="7690346" y="407411"/>
                  </a:cubicBezTo>
                  <a:cubicBezTo>
                    <a:pt x="7682674" y="407411"/>
                    <a:pt x="7671164" y="399906"/>
                    <a:pt x="7663491" y="388649"/>
                  </a:cubicBezTo>
                  <a:cubicBezTo>
                    <a:pt x="7655818" y="377393"/>
                    <a:pt x="7659654" y="369888"/>
                    <a:pt x="7667328" y="369888"/>
                  </a:cubicBezTo>
                  <a:close/>
                  <a:moveTo>
                    <a:pt x="6323040" y="369888"/>
                  </a:moveTo>
                  <a:cubicBezTo>
                    <a:pt x="6330545" y="369888"/>
                    <a:pt x="6341802" y="377508"/>
                    <a:pt x="6345554" y="388938"/>
                  </a:cubicBezTo>
                  <a:cubicBezTo>
                    <a:pt x="6349306" y="400367"/>
                    <a:pt x="6341802" y="407988"/>
                    <a:pt x="6334297" y="407988"/>
                  </a:cubicBezTo>
                  <a:cubicBezTo>
                    <a:pt x="6326793" y="407988"/>
                    <a:pt x="6315536" y="400367"/>
                    <a:pt x="6311784" y="388938"/>
                  </a:cubicBezTo>
                  <a:cubicBezTo>
                    <a:pt x="6308031" y="377508"/>
                    <a:pt x="6311784" y="369888"/>
                    <a:pt x="6323040" y="369888"/>
                  </a:cubicBezTo>
                  <a:close/>
                  <a:moveTo>
                    <a:pt x="3989963" y="369888"/>
                  </a:moveTo>
                  <a:cubicBezTo>
                    <a:pt x="3997583" y="369888"/>
                    <a:pt x="4001393" y="377508"/>
                    <a:pt x="4001393" y="388938"/>
                  </a:cubicBezTo>
                  <a:cubicBezTo>
                    <a:pt x="3997583" y="396557"/>
                    <a:pt x="3986153" y="407988"/>
                    <a:pt x="3978533" y="407988"/>
                  </a:cubicBezTo>
                  <a:cubicBezTo>
                    <a:pt x="3970913" y="407988"/>
                    <a:pt x="3963293" y="400367"/>
                    <a:pt x="3967103" y="388938"/>
                  </a:cubicBezTo>
                  <a:cubicBezTo>
                    <a:pt x="3970913" y="377508"/>
                    <a:pt x="3978533" y="369888"/>
                    <a:pt x="3989963" y="369888"/>
                  </a:cubicBezTo>
                  <a:close/>
                  <a:moveTo>
                    <a:pt x="7106688" y="369022"/>
                  </a:moveTo>
                  <a:cubicBezTo>
                    <a:pt x="7117945" y="369022"/>
                    <a:pt x="7129202" y="376815"/>
                    <a:pt x="7132954" y="388505"/>
                  </a:cubicBezTo>
                  <a:cubicBezTo>
                    <a:pt x="7136706" y="400195"/>
                    <a:pt x="7136706" y="407988"/>
                    <a:pt x="7125449" y="407988"/>
                  </a:cubicBezTo>
                  <a:cubicBezTo>
                    <a:pt x="7117945" y="407988"/>
                    <a:pt x="7106688" y="396298"/>
                    <a:pt x="7102936" y="388505"/>
                  </a:cubicBezTo>
                  <a:cubicBezTo>
                    <a:pt x="7095431" y="376815"/>
                    <a:pt x="7099184" y="365125"/>
                    <a:pt x="7106688" y="369022"/>
                  </a:cubicBezTo>
                  <a:close/>
                  <a:moveTo>
                    <a:pt x="7057475" y="365701"/>
                  </a:moveTo>
                  <a:cubicBezTo>
                    <a:pt x="7064980" y="365701"/>
                    <a:pt x="7076236" y="373206"/>
                    <a:pt x="7083741" y="384463"/>
                  </a:cubicBezTo>
                  <a:cubicBezTo>
                    <a:pt x="7087493" y="395721"/>
                    <a:pt x="7083741" y="403225"/>
                    <a:pt x="7076236" y="403225"/>
                  </a:cubicBezTo>
                  <a:cubicBezTo>
                    <a:pt x="7068732" y="403225"/>
                    <a:pt x="7057475" y="391968"/>
                    <a:pt x="7049971" y="380711"/>
                  </a:cubicBezTo>
                  <a:cubicBezTo>
                    <a:pt x="7046218" y="369454"/>
                    <a:pt x="7049971" y="361950"/>
                    <a:pt x="7057475" y="365701"/>
                  </a:cubicBezTo>
                  <a:close/>
                  <a:moveTo>
                    <a:pt x="6269065" y="365125"/>
                  </a:moveTo>
                  <a:cubicBezTo>
                    <a:pt x="6276570" y="365125"/>
                    <a:pt x="6287827" y="376815"/>
                    <a:pt x="6291579" y="388505"/>
                  </a:cubicBezTo>
                  <a:cubicBezTo>
                    <a:pt x="6295331" y="396298"/>
                    <a:pt x="6291579" y="407988"/>
                    <a:pt x="6280322" y="404091"/>
                  </a:cubicBezTo>
                  <a:cubicBezTo>
                    <a:pt x="6272818" y="404091"/>
                    <a:pt x="6261561" y="396298"/>
                    <a:pt x="6257809" y="384608"/>
                  </a:cubicBezTo>
                  <a:cubicBezTo>
                    <a:pt x="6254056" y="372918"/>
                    <a:pt x="6261561" y="365125"/>
                    <a:pt x="6269065" y="365125"/>
                  </a:cubicBezTo>
                  <a:close/>
                  <a:moveTo>
                    <a:pt x="4039176" y="365125"/>
                  </a:moveTo>
                  <a:cubicBezTo>
                    <a:pt x="4050130" y="365125"/>
                    <a:pt x="4053781" y="372745"/>
                    <a:pt x="4050130" y="384175"/>
                  </a:cubicBezTo>
                  <a:cubicBezTo>
                    <a:pt x="4050130" y="395605"/>
                    <a:pt x="4039176" y="403225"/>
                    <a:pt x="4031873" y="403225"/>
                  </a:cubicBezTo>
                  <a:cubicBezTo>
                    <a:pt x="4024571" y="403225"/>
                    <a:pt x="4017268" y="395605"/>
                    <a:pt x="4020920" y="384175"/>
                  </a:cubicBezTo>
                  <a:cubicBezTo>
                    <a:pt x="4020920" y="376555"/>
                    <a:pt x="4031873" y="365125"/>
                    <a:pt x="4039176" y="365125"/>
                  </a:cubicBezTo>
                  <a:close/>
                  <a:moveTo>
                    <a:pt x="2659844" y="365125"/>
                  </a:moveTo>
                  <a:cubicBezTo>
                    <a:pt x="2671100" y="365125"/>
                    <a:pt x="2671100" y="372918"/>
                    <a:pt x="2667347" y="384608"/>
                  </a:cubicBezTo>
                  <a:cubicBezTo>
                    <a:pt x="2659844" y="396298"/>
                    <a:pt x="2648587" y="404091"/>
                    <a:pt x="2641081" y="407988"/>
                  </a:cubicBezTo>
                  <a:cubicBezTo>
                    <a:pt x="2629825" y="407988"/>
                    <a:pt x="2629825" y="400195"/>
                    <a:pt x="2633578" y="388505"/>
                  </a:cubicBezTo>
                  <a:cubicBezTo>
                    <a:pt x="2641081" y="376815"/>
                    <a:pt x="2652340" y="369022"/>
                    <a:pt x="2659844" y="365125"/>
                  </a:cubicBezTo>
                  <a:close/>
                  <a:moveTo>
                    <a:pt x="2709057" y="362527"/>
                  </a:moveTo>
                  <a:cubicBezTo>
                    <a:pt x="2720314" y="358775"/>
                    <a:pt x="2720314" y="370031"/>
                    <a:pt x="2716561" y="377536"/>
                  </a:cubicBezTo>
                  <a:cubicBezTo>
                    <a:pt x="2712810" y="388793"/>
                    <a:pt x="2697800" y="400049"/>
                    <a:pt x="2690296" y="400049"/>
                  </a:cubicBezTo>
                  <a:cubicBezTo>
                    <a:pt x="2682790" y="400049"/>
                    <a:pt x="2679038" y="392545"/>
                    <a:pt x="2686543" y="381288"/>
                  </a:cubicBezTo>
                  <a:cubicBezTo>
                    <a:pt x="2690296" y="373783"/>
                    <a:pt x="2701553" y="362527"/>
                    <a:pt x="2709057" y="362527"/>
                  </a:cubicBezTo>
                  <a:close/>
                  <a:moveTo>
                    <a:pt x="7618116" y="361950"/>
                  </a:moveTo>
                  <a:cubicBezTo>
                    <a:pt x="7625788" y="365701"/>
                    <a:pt x="7637298" y="373206"/>
                    <a:pt x="7644971" y="384463"/>
                  </a:cubicBezTo>
                  <a:cubicBezTo>
                    <a:pt x="7652644" y="395721"/>
                    <a:pt x="7648808" y="403225"/>
                    <a:pt x="7641134" y="403225"/>
                  </a:cubicBezTo>
                  <a:cubicBezTo>
                    <a:pt x="7633462" y="403225"/>
                    <a:pt x="7621952" y="391968"/>
                    <a:pt x="7614279" y="380711"/>
                  </a:cubicBezTo>
                  <a:cubicBezTo>
                    <a:pt x="7606606" y="369454"/>
                    <a:pt x="7610442" y="361950"/>
                    <a:pt x="7618116" y="361950"/>
                  </a:cubicBezTo>
                  <a:close/>
                  <a:moveTo>
                    <a:pt x="6216273" y="361950"/>
                  </a:moveTo>
                  <a:cubicBezTo>
                    <a:pt x="6227703" y="365701"/>
                    <a:pt x="6235323" y="373206"/>
                    <a:pt x="6239133" y="384463"/>
                  </a:cubicBezTo>
                  <a:cubicBezTo>
                    <a:pt x="6242943" y="395721"/>
                    <a:pt x="6239133" y="403225"/>
                    <a:pt x="6227703" y="403225"/>
                  </a:cubicBezTo>
                  <a:cubicBezTo>
                    <a:pt x="6220083" y="403225"/>
                    <a:pt x="6208653" y="391968"/>
                    <a:pt x="6208653" y="380711"/>
                  </a:cubicBezTo>
                  <a:cubicBezTo>
                    <a:pt x="6204843" y="373206"/>
                    <a:pt x="6208653" y="361950"/>
                    <a:pt x="6216273" y="361950"/>
                  </a:cubicBezTo>
                  <a:close/>
                  <a:moveTo>
                    <a:pt x="6167696" y="361950"/>
                  </a:moveTo>
                  <a:cubicBezTo>
                    <a:pt x="6175316" y="361950"/>
                    <a:pt x="6186746" y="369570"/>
                    <a:pt x="6190556" y="381000"/>
                  </a:cubicBezTo>
                  <a:cubicBezTo>
                    <a:pt x="6190556" y="392430"/>
                    <a:pt x="6186746" y="400049"/>
                    <a:pt x="6179126" y="400049"/>
                  </a:cubicBezTo>
                  <a:cubicBezTo>
                    <a:pt x="6167696" y="400049"/>
                    <a:pt x="6160076" y="392430"/>
                    <a:pt x="6156266" y="381000"/>
                  </a:cubicBezTo>
                  <a:cubicBezTo>
                    <a:pt x="6152456" y="369570"/>
                    <a:pt x="6156266" y="361950"/>
                    <a:pt x="6167696" y="361950"/>
                  </a:cubicBezTo>
                  <a:close/>
                  <a:moveTo>
                    <a:pt x="4091564" y="361950"/>
                  </a:moveTo>
                  <a:cubicBezTo>
                    <a:pt x="4098867" y="361950"/>
                    <a:pt x="4106169" y="369454"/>
                    <a:pt x="4102518" y="380711"/>
                  </a:cubicBezTo>
                  <a:cubicBezTo>
                    <a:pt x="4102518" y="391968"/>
                    <a:pt x="4091564" y="399473"/>
                    <a:pt x="4084261" y="403225"/>
                  </a:cubicBezTo>
                  <a:cubicBezTo>
                    <a:pt x="4073308" y="403225"/>
                    <a:pt x="4069656" y="391968"/>
                    <a:pt x="4073308" y="384463"/>
                  </a:cubicBezTo>
                  <a:cubicBezTo>
                    <a:pt x="4073308" y="373206"/>
                    <a:pt x="4084261" y="365701"/>
                    <a:pt x="4091564" y="361950"/>
                  </a:cubicBezTo>
                  <a:close/>
                  <a:moveTo>
                    <a:pt x="7570094" y="358775"/>
                  </a:moveTo>
                  <a:cubicBezTo>
                    <a:pt x="7577502" y="358775"/>
                    <a:pt x="7588614" y="370031"/>
                    <a:pt x="7596023" y="381288"/>
                  </a:cubicBezTo>
                  <a:cubicBezTo>
                    <a:pt x="7603431" y="392545"/>
                    <a:pt x="7599727" y="400049"/>
                    <a:pt x="7592318" y="396298"/>
                  </a:cubicBezTo>
                  <a:cubicBezTo>
                    <a:pt x="7584910" y="396298"/>
                    <a:pt x="7570094" y="388793"/>
                    <a:pt x="7566389" y="377536"/>
                  </a:cubicBezTo>
                  <a:cubicBezTo>
                    <a:pt x="7558981" y="366279"/>
                    <a:pt x="7562685" y="358775"/>
                    <a:pt x="7570094" y="358775"/>
                  </a:cubicBezTo>
                  <a:close/>
                  <a:moveTo>
                    <a:pt x="7008263" y="358775"/>
                  </a:moveTo>
                  <a:cubicBezTo>
                    <a:pt x="7015768" y="362527"/>
                    <a:pt x="7027024" y="370031"/>
                    <a:pt x="7030777" y="381288"/>
                  </a:cubicBezTo>
                  <a:cubicBezTo>
                    <a:pt x="7038281" y="392545"/>
                    <a:pt x="7034529" y="400049"/>
                    <a:pt x="7027024" y="400049"/>
                  </a:cubicBezTo>
                  <a:cubicBezTo>
                    <a:pt x="7015768" y="396298"/>
                    <a:pt x="7004511" y="388793"/>
                    <a:pt x="7000759" y="377536"/>
                  </a:cubicBezTo>
                  <a:cubicBezTo>
                    <a:pt x="6997006" y="366279"/>
                    <a:pt x="6997006" y="358775"/>
                    <a:pt x="7008263" y="358775"/>
                  </a:cubicBezTo>
                  <a:close/>
                  <a:moveTo>
                    <a:pt x="6115077" y="358775"/>
                  </a:moveTo>
                  <a:cubicBezTo>
                    <a:pt x="6122582" y="358775"/>
                    <a:pt x="6133839" y="370205"/>
                    <a:pt x="6137591" y="377825"/>
                  </a:cubicBezTo>
                  <a:cubicBezTo>
                    <a:pt x="6141343" y="389255"/>
                    <a:pt x="6133839" y="396875"/>
                    <a:pt x="6126334" y="396875"/>
                  </a:cubicBezTo>
                  <a:cubicBezTo>
                    <a:pt x="6118830" y="396875"/>
                    <a:pt x="6107573" y="389255"/>
                    <a:pt x="6103821" y="377825"/>
                  </a:cubicBezTo>
                  <a:cubicBezTo>
                    <a:pt x="6100068" y="366395"/>
                    <a:pt x="6107573" y="358775"/>
                    <a:pt x="6115077" y="358775"/>
                  </a:cubicBezTo>
                  <a:close/>
                  <a:moveTo>
                    <a:pt x="6062286" y="357909"/>
                  </a:moveTo>
                  <a:cubicBezTo>
                    <a:pt x="6073716" y="357909"/>
                    <a:pt x="6081336" y="365702"/>
                    <a:pt x="6085146" y="377393"/>
                  </a:cubicBezTo>
                  <a:cubicBezTo>
                    <a:pt x="6088956" y="389083"/>
                    <a:pt x="6085146" y="396875"/>
                    <a:pt x="6073716" y="396875"/>
                  </a:cubicBezTo>
                  <a:cubicBezTo>
                    <a:pt x="6066096" y="396875"/>
                    <a:pt x="6054666" y="385186"/>
                    <a:pt x="6050856" y="373496"/>
                  </a:cubicBezTo>
                  <a:cubicBezTo>
                    <a:pt x="6050856" y="365702"/>
                    <a:pt x="6054666" y="354013"/>
                    <a:pt x="6062286" y="357909"/>
                  </a:cubicBezTo>
                  <a:close/>
                  <a:moveTo>
                    <a:pt x="6955875" y="354013"/>
                  </a:moveTo>
                  <a:cubicBezTo>
                    <a:pt x="6967132" y="354013"/>
                    <a:pt x="6978389" y="365702"/>
                    <a:pt x="6982141" y="377393"/>
                  </a:cubicBezTo>
                  <a:cubicBezTo>
                    <a:pt x="6985893" y="389083"/>
                    <a:pt x="6985893" y="396875"/>
                    <a:pt x="6974636" y="396875"/>
                  </a:cubicBezTo>
                  <a:cubicBezTo>
                    <a:pt x="6967132" y="392979"/>
                    <a:pt x="6955875" y="385186"/>
                    <a:pt x="6952123" y="373496"/>
                  </a:cubicBezTo>
                  <a:cubicBezTo>
                    <a:pt x="6944618" y="361806"/>
                    <a:pt x="6948371" y="354013"/>
                    <a:pt x="6955875" y="354013"/>
                  </a:cubicBezTo>
                  <a:close/>
                  <a:moveTo>
                    <a:pt x="6013708" y="354013"/>
                  </a:moveTo>
                  <a:cubicBezTo>
                    <a:pt x="6021328" y="354013"/>
                    <a:pt x="6032758" y="361633"/>
                    <a:pt x="6032758" y="373063"/>
                  </a:cubicBezTo>
                  <a:cubicBezTo>
                    <a:pt x="6036568" y="384493"/>
                    <a:pt x="6032758" y="392113"/>
                    <a:pt x="6021328" y="392113"/>
                  </a:cubicBezTo>
                  <a:cubicBezTo>
                    <a:pt x="6013708" y="392113"/>
                    <a:pt x="6002278" y="384493"/>
                    <a:pt x="6002278" y="373063"/>
                  </a:cubicBezTo>
                  <a:cubicBezTo>
                    <a:pt x="5998468" y="361633"/>
                    <a:pt x="6002278" y="354013"/>
                    <a:pt x="6013708" y="354013"/>
                  </a:cubicBezTo>
                  <a:close/>
                  <a:moveTo>
                    <a:pt x="2761589" y="354013"/>
                  </a:moveTo>
                  <a:cubicBezTo>
                    <a:pt x="2768996" y="354013"/>
                    <a:pt x="2772701" y="361806"/>
                    <a:pt x="2765293" y="373496"/>
                  </a:cubicBezTo>
                  <a:cubicBezTo>
                    <a:pt x="2761589" y="385186"/>
                    <a:pt x="2750475" y="392979"/>
                    <a:pt x="2739363" y="396875"/>
                  </a:cubicBezTo>
                  <a:cubicBezTo>
                    <a:pt x="2731955" y="396875"/>
                    <a:pt x="2728251" y="389083"/>
                    <a:pt x="2735660" y="377393"/>
                  </a:cubicBezTo>
                  <a:cubicBezTo>
                    <a:pt x="2739363" y="365702"/>
                    <a:pt x="2750475" y="354013"/>
                    <a:pt x="2761589" y="354013"/>
                  </a:cubicBezTo>
                  <a:close/>
                  <a:moveTo>
                    <a:pt x="5859086" y="351415"/>
                  </a:moveTo>
                  <a:cubicBezTo>
                    <a:pt x="5866389" y="351415"/>
                    <a:pt x="5873692" y="358920"/>
                    <a:pt x="5877343" y="370176"/>
                  </a:cubicBezTo>
                  <a:cubicBezTo>
                    <a:pt x="5880994" y="377681"/>
                    <a:pt x="5873692" y="388938"/>
                    <a:pt x="5866389" y="388938"/>
                  </a:cubicBezTo>
                  <a:cubicBezTo>
                    <a:pt x="5855435" y="388938"/>
                    <a:pt x="5848133" y="377681"/>
                    <a:pt x="5844481" y="366424"/>
                  </a:cubicBezTo>
                  <a:cubicBezTo>
                    <a:pt x="5844481" y="358920"/>
                    <a:pt x="5848133" y="347663"/>
                    <a:pt x="5859086" y="351415"/>
                  </a:cubicBezTo>
                  <a:close/>
                  <a:moveTo>
                    <a:pt x="2810657" y="351415"/>
                  </a:moveTo>
                  <a:cubicBezTo>
                    <a:pt x="2818162" y="347663"/>
                    <a:pt x="2821913" y="358920"/>
                    <a:pt x="2818162" y="366424"/>
                  </a:cubicBezTo>
                  <a:cubicBezTo>
                    <a:pt x="2810657" y="377681"/>
                    <a:pt x="2799400" y="388938"/>
                    <a:pt x="2791895" y="388938"/>
                  </a:cubicBezTo>
                  <a:cubicBezTo>
                    <a:pt x="2784391" y="388938"/>
                    <a:pt x="2780639" y="381433"/>
                    <a:pt x="2784391" y="370176"/>
                  </a:cubicBezTo>
                  <a:cubicBezTo>
                    <a:pt x="2791895" y="358920"/>
                    <a:pt x="2803153" y="351415"/>
                    <a:pt x="2810657" y="351415"/>
                  </a:cubicBezTo>
                  <a:close/>
                  <a:moveTo>
                    <a:pt x="7520880" y="350838"/>
                  </a:moveTo>
                  <a:cubicBezTo>
                    <a:pt x="7528289" y="354590"/>
                    <a:pt x="7539401" y="362095"/>
                    <a:pt x="7546810" y="373351"/>
                  </a:cubicBezTo>
                  <a:cubicBezTo>
                    <a:pt x="7554218" y="384608"/>
                    <a:pt x="7550514" y="392113"/>
                    <a:pt x="7543106" y="392113"/>
                  </a:cubicBezTo>
                  <a:cubicBezTo>
                    <a:pt x="7535697" y="392113"/>
                    <a:pt x="7520880" y="380856"/>
                    <a:pt x="7517176" y="369599"/>
                  </a:cubicBezTo>
                  <a:cubicBezTo>
                    <a:pt x="7509768" y="358342"/>
                    <a:pt x="7513472" y="350838"/>
                    <a:pt x="7520880" y="350838"/>
                  </a:cubicBezTo>
                  <a:close/>
                  <a:moveTo>
                    <a:pt x="6906663" y="350838"/>
                  </a:moveTo>
                  <a:cubicBezTo>
                    <a:pt x="6914168" y="350838"/>
                    <a:pt x="6925424" y="362095"/>
                    <a:pt x="6932929" y="373351"/>
                  </a:cubicBezTo>
                  <a:cubicBezTo>
                    <a:pt x="6936681" y="380856"/>
                    <a:pt x="6932929" y="392113"/>
                    <a:pt x="6925424" y="388360"/>
                  </a:cubicBezTo>
                  <a:cubicBezTo>
                    <a:pt x="6914168" y="388360"/>
                    <a:pt x="6906663" y="380856"/>
                    <a:pt x="6899159" y="369599"/>
                  </a:cubicBezTo>
                  <a:cubicBezTo>
                    <a:pt x="6895406" y="358342"/>
                    <a:pt x="6899159" y="350838"/>
                    <a:pt x="6906663" y="350838"/>
                  </a:cubicBezTo>
                  <a:close/>
                  <a:moveTo>
                    <a:pt x="5960686" y="350838"/>
                  </a:moveTo>
                  <a:cubicBezTo>
                    <a:pt x="5967989" y="354590"/>
                    <a:pt x="5978943" y="362095"/>
                    <a:pt x="5982594" y="373351"/>
                  </a:cubicBezTo>
                  <a:cubicBezTo>
                    <a:pt x="5982594" y="384608"/>
                    <a:pt x="5978943" y="392113"/>
                    <a:pt x="5967989" y="392113"/>
                  </a:cubicBezTo>
                  <a:cubicBezTo>
                    <a:pt x="5960686" y="392113"/>
                    <a:pt x="5953384" y="380856"/>
                    <a:pt x="5949733" y="369599"/>
                  </a:cubicBezTo>
                  <a:cubicBezTo>
                    <a:pt x="5946081" y="362095"/>
                    <a:pt x="5953384" y="350838"/>
                    <a:pt x="5960686" y="350838"/>
                  </a:cubicBezTo>
                  <a:close/>
                  <a:moveTo>
                    <a:pt x="5907981" y="350838"/>
                  </a:moveTo>
                  <a:cubicBezTo>
                    <a:pt x="5919094" y="350838"/>
                    <a:pt x="5926502" y="358458"/>
                    <a:pt x="5930206" y="369888"/>
                  </a:cubicBezTo>
                  <a:cubicBezTo>
                    <a:pt x="5930206" y="381317"/>
                    <a:pt x="5926502" y="388938"/>
                    <a:pt x="5919094" y="388938"/>
                  </a:cubicBezTo>
                  <a:cubicBezTo>
                    <a:pt x="5907981" y="388938"/>
                    <a:pt x="5900572" y="381317"/>
                    <a:pt x="5896868" y="369888"/>
                  </a:cubicBezTo>
                  <a:cubicBezTo>
                    <a:pt x="5896868" y="358458"/>
                    <a:pt x="5900572" y="350838"/>
                    <a:pt x="5907981" y="350838"/>
                  </a:cubicBezTo>
                  <a:close/>
                  <a:moveTo>
                    <a:pt x="6857450" y="347663"/>
                  </a:moveTo>
                  <a:cubicBezTo>
                    <a:pt x="6864955" y="347663"/>
                    <a:pt x="6876211" y="358616"/>
                    <a:pt x="6879964" y="365920"/>
                  </a:cubicBezTo>
                  <a:cubicBezTo>
                    <a:pt x="6887468" y="376873"/>
                    <a:pt x="6883716" y="384176"/>
                    <a:pt x="6872459" y="384176"/>
                  </a:cubicBezTo>
                  <a:cubicBezTo>
                    <a:pt x="6864955" y="384176"/>
                    <a:pt x="6853698" y="376873"/>
                    <a:pt x="6849946" y="365920"/>
                  </a:cubicBezTo>
                  <a:cubicBezTo>
                    <a:pt x="6846193" y="354965"/>
                    <a:pt x="6849946" y="347663"/>
                    <a:pt x="6857450" y="347663"/>
                  </a:cubicBezTo>
                  <a:close/>
                  <a:moveTo>
                    <a:pt x="5805746" y="347663"/>
                  </a:moveTo>
                  <a:cubicBezTo>
                    <a:pt x="5813366" y="347663"/>
                    <a:pt x="5824796" y="354965"/>
                    <a:pt x="5824796" y="365920"/>
                  </a:cubicBezTo>
                  <a:cubicBezTo>
                    <a:pt x="5828606" y="376873"/>
                    <a:pt x="5820986" y="384176"/>
                    <a:pt x="5813366" y="384176"/>
                  </a:cubicBezTo>
                  <a:cubicBezTo>
                    <a:pt x="5805746" y="384176"/>
                    <a:pt x="5794316" y="376873"/>
                    <a:pt x="5794316" y="365920"/>
                  </a:cubicBezTo>
                  <a:cubicBezTo>
                    <a:pt x="5790506" y="354965"/>
                    <a:pt x="5798126" y="347663"/>
                    <a:pt x="5805746" y="347663"/>
                  </a:cubicBezTo>
                  <a:close/>
                  <a:moveTo>
                    <a:pt x="5753358" y="347663"/>
                  </a:moveTo>
                  <a:cubicBezTo>
                    <a:pt x="5764788" y="347663"/>
                    <a:pt x="5772408" y="354965"/>
                    <a:pt x="5776218" y="365920"/>
                  </a:cubicBezTo>
                  <a:cubicBezTo>
                    <a:pt x="5776218" y="376873"/>
                    <a:pt x="5772408" y="384176"/>
                    <a:pt x="5760978" y="384176"/>
                  </a:cubicBezTo>
                  <a:cubicBezTo>
                    <a:pt x="5753358" y="384176"/>
                    <a:pt x="5741928" y="373222"/>
                    <a:pt x="5741928" y="365920"/>
                  </a:cubicBezTo>
                  <a:cubicBezTo>
                    <a:pt x="5738118" y="354965"/>
                    <a:pt x="5745738" y="347663"/>
                    <a:pt x="5753358" y="347663"/>
                  </a:cubicBezTo>
                  <a:close/>
                  <a:moveTo>
                    <a:pt x="3440284" y="347663"/>
                  </a:moveTo>
                  <a:cubicBezTo>
                    <a:pt x="3447788" y="347663"/>
                    <a:pt x="3455293" y="355167"/>
                    <a:pt x="3451540" y="366424"/>
                  </a:cubicBezTo>
                  <a:cubicBezTo>
                    <a:pt x="3447788" y="377681"/>
                    <a:pt x="3436531" y="385185"/>
                    <a:pt x="3425275" y="385185"/>
                  </a:cubicBezTo>
                  <a:cubicBezTo>
                    <a:pt x="3417770" y="388938"/>
                    <a:pt x="3414018" y="377681"/>
                    <a:pt x="3417770" y="370176"/>
                  </a:cubicBezTo>
                  <a:cubicBezTo>
                    <a:pt x="3421522" y="358920"/>
                    <a:pt x="3432779" y="347663"/>
                    <a:pt x="3440284" y="347663"/>
                  </a:cubicBezTo>
                  <a:close/>
                  <a:moveTo>
                    <a:pt x="7422600" y="343477"/>
                  </a:moveTo>
                  <a:cubicBezTo>
                    <a:pt x="7430104" y="343477"/>
                    <a:pt x="7441361" y="350982"/>
                    <a:pt x="7448866" y="362239"/>
                  </a:cubicBezTo>
                  <a:cubicBezTo>
                    <a:pt x="7452618" y="373495"/>
                    <a:pt x="7452618" y="381000"/>
                    <a:pt x="7445113" y="381000"/>
                  </a:cubicBezTo>
                  <a:cubicBezTo>
                    <a:pt x="7433857" y="381000"/>
                    <a:pt x="7422600" y="369742"/>
                    <a:pt x="7418848" y="358486"/>
                  </a:cubicBezTo>
                  <a:cubicBezTo>
                    <a:pt x="7411343" y="347230"/>
                    <a:pt x="7415095" y="339725"/>
                    <a:pt x="7422600" y="343477"/>
                  </a:cubicBezTo>
                  <a:close/>
                  <a:moveTo>
                    <a:pt x="6808815" y="342900"/>
                  </a:moveTo>
                  <a:cubicBezTo>
                    <a:pt x="6816320" y="342900"/>
                    <a:pt x="6827577" y="354330"/>
                    <a:pt x="6831329" y="361950"/>
                  </a:cubicBezTo>
                  <a:cubicBezTo>
                    <a:pt x="6835081" y="373381"/>
                    <a:pt x="6831329" y="381000"/>
                    <a:pt x="6823824" y="381000"/>
                  </a:cubicBezTo>
                  <a:cubicBezTo>
                    <a:pt x="6816320" y="381000"/>
                    <a:pt x="6805063" y="373381"/>
                    <a:pt x="6801311" y="361950"/>
                  </a:cubicBezTo>
                  <a:cubicBezTo>
                    <a:pt x="6793806" y="350519"/>
                    <a:pt x="6797559" y="342900"/>
                    <a:pt x="6808815" y="342900"/>
                  </a:cubicBezTo>
                  <a:close/>
                  <a:moveTo>
                    <a:pt x="5700548" y="342900"/>
                  </a:moveTo>
                  <a:cubicBezTo>
                    <a:pt x="5712190" y="342900"/>
                    <a:pt x="5719951" y="354330"/>
                    <a:pt x="5723831" y="361950"/>
                  </a:cubicBezTo>
                  <a:cubicBezTo>
                    <a:pt x="5723831" y="373381"/>
                    <a:pt x="5719951" y="381000"/>
                    <a:pt x="5708309" y="381000"/>
                  </a:cubicBezTo>
                  <a:cubicBezTo>
                    <a:pt x="5700548" y="381000"/>
                    <a:pt x="5692787" y="373381"/>
                    <a:pt x="5688906" y="361950"/>
                  </a:cubicBezTo>
                  <a:cubicBezTo>
                    <a:pt x="5688906" y="350519"/>
                    <a:pt x="5692787" y="342900"/>
                    <a:pt x="5700548" y="342900"/>
                  </a:cubicBezTo>
                  <a:close/>
                  <a:moveTo>
                    <a:pt x="3493076" y="342900"/>
                  </a:moveTo>
                  <a:cubicBezTo>
                    <a:pt x="3500696" y="342900"/>
                    <a:pt x="3504506" y="350519"/>
                    <a:pt x="3500696" y="361950"/>
                  </a:cubicBezTo>
                  <a:cubicBezTo>
                    <a:pt x="3496886" y="373381"/>
                    <a:pt x="3485456" y="381000"/>
                    <a:pt x="3477836" y="381000"/>
                  </a:cubicBezTo>
                  <a:cubicBezTo>
                    <a:pt x="3470216" y="381000"/>
                    <a:pt x="3466406" y="373381"/>
                    <a:pt x="3470216" y="361950"/>
                  </a:cubicBezTo>
                  <a:cubicBezTo>
                    <a:pt x="3474026" y="354330"/>
                    <a:pt x="3481646" y="342900"/>
                    <a:pt x="3493076" y="342900"/>
                  </a:cubicBezTo>
                  <a:close/>
                  <a:moveTo>
                    <a:pt x="2859869" y="342900"/>
                  </a:moveTo>
                  <a:cubicBezTo>
                    <a:pt x="2871126" y="342900"/>
                    <a:pt x="2871126" y="350404"/>
                    <a:pt x="2867374" y="361661"/>
                  </a:cubicBezTo>
                  <a:cubicBezTo>
                    <a:pt x="2863621" y="372917"/>
                    <a:pt x="2852365" y="380422"/>
                    <a:pt x="2841108" y="384175"/>
                  </a:cubicBezTo>
                  <a:cubicBezTo>
                    <a:pt x="2833604" y="384175"/>
                    <a:pt x="2829851" y="376670"/>
                    <a:pt x="2837355" y="365413"/>
                  </a:cubicBezTo>
                  <a:cubicBezTo>
                    <a:pt x="2841108" y="354157"/>
                    <a:pt x="2852365" y="346652"/>
                    <a:pt x="2859869" y="342900"/>
                  </a:cubicBezTo>
                  <a:close/>
                  <a:moveTo>
                    <a:pt x="6755850" y="339725"/>
                  </a:moveTo>
                  <a:cubicBezTo>
                    <a:pt x="6767107" y="339725"/>
                    <a:pt x="6774611" y="351155"/>
                    <a:pt x="6782116" y="358775"/>
                  </a:cubicBezTo>
                  <a:cubicBezTo>
                    <a:pt x="6785868" y="370205"/>
                    <a:pt x="6782116" y="377825"/>
                    <a:pt x="6770859" y="377825"/>
                  </a:cubicBezTo>
                  <a:cubicBezTo>
                    <a:pt x="6763355" y="377825"/>
                    <a:pt x="6752098" y="370205"/>
                    <a:pt x="6748346" y="358775"/>
                  </a:cubicBezTo>
                  <a:cubicBezTo>
                    <a:pt x="6744593" y="347345"/>
                    <a:pt x="6748346" y="339725"/>
                    <a:pt x="6755850" y="339725"/>
                  </a:cubicBezTo>
                  <a:close/>
                  <a:moveTo>
                    <a:pt x="5546348" y="339725"/>
                  </a:moveTo>
                  <a:cubicBezTo>
                    <a:pt x="5557302" y="339725"/>
                    <a:pt x="5564605" y="350982"/>
                    <a:pt x="5564605" y="358486"/>
                  </a:cubicBezTo>
                  <a:cubicBezTo>
                    <a:pt x="5568256" y="369742"/>
                    <a:pt x="5560954" y="381000"/>
                    <a:pt x="5553651" y="377248"/>
                  </a:cubicBezTo>
                  <a:cubicBezTo>
                    <a:pt x="5542697" y="377248"/>
                    <a:pt x="5535395" y="369742"/>
                    <a:pt x="5535395" y="358486"/>
                  </a:cubicBezTo>
                  <a:cubicBezTo>
                    <a:pt x="5531743" y="350982"/>
                    <a:pt x="5539046" y="339725"/>
                    <a:pt x="5546348" y="339725"/>
                  </a:cubicBezTo>
                  <a:close/>
                  <a:moveTo>
                    <a:pt x="5496818" y="339725"/>
                  </a:moveTo>
                  <a:cubicBezTo>
                    <a:pt x="5504438" y="339725"/>
                    <a:pt x="5512058" y="347345"/>
                    <a:pt x="5512058" y="358775"/>
                  </a:cubicBezTo>
                  <a:cubicBezTo>
                    <a:pt x="5515868" y="370205"/>
                    <a:pt x="5508248" y="377825"/>
                    <a:pt x="5500628" y="377825"/>
                  </a:cubicBezTo>
                  <a:cubicBezTo>
                    <a:pt x="5489198" y="377825"/>
                    <a:pt x="5481578" y="370205"/>
                    <a:pt x="5481578" y="358775"/>
                  </a:cubicBezTo>
                  <a:cubicBezTo>
                    <a:pt x="5477768" y="347345"/>
                    <a:pt x="5485388" y="339725"/>
                    <a:pt x="5496818" y="339725"/>
                  </a:cubicBezTo>
                  <a:close/>
                  <a:moveTo>
                    <a:pt x="5444960" y="339725"/>
                  </a:moveTo>
                  <a:cubicBezTo>
                    <a:pt x="5452369" y="339725"/>
                    <a:pt x="5459777" y="347345"/>
                    <a:pt x="5463481" y="358775"/>
                  </a:cubicBezTo>
                  <a:cubicBezTo>
                    <a:pt x="5463481" y="370205"/>
                    <a:pt x="5456073" y="377825"/>
                    <a:pt x="5448664" y="377825"/>
                  </a:cubicBezTo>
                  <a:cubicBezTo>
                    <a:pt x="5437552" y="377825"/>
                    <a:pt x="5430143" y="370205"/>
                    <a:pt x="5430143" y="358775"/>
                  </a:cubicBezTo>
                  <a:cubicBezTo>
                    <a:pt x="5430143" y="347345"/>
                    <a:pt x="5433847" y="339725"/>
                    <a:pt x="5444960" y="339725"/>
                  </a:cubicBezTo>
                  <a:close/>
                  <a:moveTo>
                    <a:pt x="5391690" y="339725"/>
                  </a:moveTo>
                  <a:cubicBezTo>
                    <a:pt x="5399452" y="339725"/>
                    <a:pt x="5411093" y="347345"/>
                    <a:pt x="5411093" y="358775"/>
                  </a:cubicBezTo>
                  <a:cubicBezTo>
                    <a:pt x="5411093" y="370205"/>
                    <a:pt x="5403332" y="377825"/>
                    <a:pt x="5395571" y="377825"/>
                  </a:cubicBezTo>
                  <a:cubicBezTo>
                    <a:pt x="5387810" y="377825"/>
                    <a:pt x="5376168" y="370205"/>
                    <a:pt x="5376168" y="358775"/>
                  </a:cubicBezTo>
                  <a:cubicBezTo>
                    <a:pt x="5376168" y="347345"/>
                    <a:pt x="5383929" y="339725"/>
                    <a:pt x="5391690" y="339725"/>
                  </a:cubicBezTo>
                  <a:close/>
                  <a:moveTo>
                    <a:pt x="5338598" y="339725"/>
                  </a:moveTo>
                  <a:cubicBezTo>
                    <a:pt x="5349711" y="339725"/>
                    <a:pt x="5357119" y="347345"/>
                    <a:pt x="5357119" y="358775"/>
                  </a:cubicBezTo>
                  <a:cubicBezTo>
                    <a:pt x="5357119" y="366395"/>
                    <a:pt x="5353415" y="377825"/>
                    <a:pt x="5342302" y="377825"/>
                  </a:cubicBezTo>
                  <a:cubicBezTo>
                    <a:pt x="5334894" y="377825"/>
                    <a:pt x="5327485" y="366395"/>
                    <a:pt x="5323781" y="358775"/>
                  </a:cubicBezTo>
                  <a:cubicBezTo>
                    <a:pt x="5323781" y="347345"/>
                    <a:pt x="5331190" y="339725"/>
                    <a:pt x="5338598" y="339725"/>
                  </a:cubicBezTo>
                  <a:close/>
                  <a:moveTo>
                    <a:pt x="5286210" y="339725"/>
                  </a:moveTo>
                  <a:cubicBezTo>
                    <a:pt x="5297323" y="339725"/>
                    <a:pt x="5304731" y="347345"/>
                    <a:pt x="5304731" y="358775"/>
                  </a:cubicBezTo>
                  <a:cubicBezTo>
                    <a:pt x="5304731" y="366395"/>
                    <a:pt x="5301027" y="377825"/>
                    <a:pt x="5289914" y="377825"/>
                  </a:cubicBezTo>
                  <a:cubicBezTo>
                    <a:pt x="5282506" y="377825"/>
                    <a:pt x="5275097" y="366395"/>
                    <a:pt x="5271393" y="358775"/>
                  </a:cubicBezTo>
                  <a:cubicBezTo>
                    <a:pt x="5271393" y="347345"/>
                    <a:pt x="5278802" y="339725"/>
                    <a:pt x="5286210" y="339725"/>
                  </a:cubicBezTo>
                  <a:close/>
                  <a:moveTo>
                    <a:pt x="3541884" y="339725"/>
                  </a:moveTo>
                  <a:cubicBezTo>
                    <a:pt x="3553140" y="339725"/>
                    <a:pt x="3556893" y="347345"/>
                    <a:pt x="3553140" y="358775"/>
                  </a:cubicBezTo>
                  <a:cubicBezTo>
                    <a:pt x="3549388" y="370205"/>
                    <a:pt x="3538131" y="377825"/>
                    <a:pt x="3530627" y="377825"/>
                  </a:cubicBezTo>
                  <a:cubicBezTo>
                    <a:pt x="3519370" y="377825"/>
                    <a:pt x="3515618" y="370205"/>
                    <a:pt x="3519370" y="358775"/>
                  </a:cubicBezTo>
                  <a:cubicBezTo>
                    <a:pt x="3523122" y="351155"/>
                    <a:pt x="3534379" y="339725"/>
                    <a:pt x="3541884" y="339725"/>
                  </a:cubicBezTo>
                  <a:close/>
                  <a:moveTo>
                    <a:pt x="2908697" y="339725"/>
                  </a:moveTo>
                  <a:cubicBezTo>
                    <a:pt x="2919810" y="339725"/>
                    <a:pt x="2923514" y="347345"/>
                    <a:pt x="2916106" y="358775"/>
                  </a:cubicBezTo>
                  <a:cubicBezTo>
                    <a:pt x="2912402" y="366395"/>
                    <a:pt x="2901289" y="377825"/>
                    <a:pt x="2893881" y="377825"/>
                  </a:cubicBezTo>
                  <a:cubicBezTo>
                    <a:pt x="2882769" y="377825"/>
                    <a:pt x="2879064" y="370205"/>
                    <a:pt x="2886473" y="358775"/>
                  </a:cubicBezTo>
                  <a:cubicBezTo>
                    <a:pt x="2890177" y="351155"/>
                    <a:pt x="2901289" y="339725"/>
                    <a:pt x="2908697" y="339725"/>
                  </a:cubicBezTo>
                  <a:close/>
                  <a:moveTo>
                    <a:pt x="7373388" y="334963"/>
                  </a:moveTo>
                  <a:cubicBezTo>
                    <a:pt x="7380892" y="334963"/>
                    <a:pt x="7392149" y="346653"/>
                    <a:pt x="7399654" y="358342"/>
                  </a:cubicBezTo>
                  <a:cubicBezTo>
                    <a:pt x="7403406" y="370032"/>
                    <a:pt x="7403406" y="377826"/>
                    <a:pt x="7395901" y="377826"/>
                  </a:cubicBezTo>
                  <a:cubicBezTo>
                    <a:pt x="7384645" y="373929"/>
                    <a:pt x="7373388" y="366136"/>
                    <a:pt x="7369636" y="354446"/>
                  </a:cubicBezTo>
                  <a:cubicBezTo>
                    <a:pt x="7362131" y="342756"/>
                    <a:pt x="7365883" y="334963"/>
                    <a:pt x="7373388" y="334963"/>
                  </a:cubicBezTo>
                  <a:close/>
                  <a:moveTo>
                    <a:pt x="6706811" y="334963"/>
                  </a:moveTo>
                  <a:cubicBezTo>
                    <a:pt x="6714431" y="334963"/>
                    <a:pt x="6725861" y="346392"/>
                    <a:pt x="6729671" y="354013"/>
                  </a:cubicBezTo>
                  <a:cubicBezTo>
                    <a:pt x="6733481" y="365443"/>
                    <a:pt x="6729671" y="373063"/>
                    <a:pt x="6722051" y="373063"/>
                  </a:cubicBezTo>
                  <a:cubicBezTo>
                    <a:pt x="6714431" y="373063"/>
                    <a:pt x="6703001" y="365443"/>
                    <a:pt x="6699191" y="354013"/>
                  </a:cubicBezTo>
                  <a:cubicBezTo>
                    <a:pt x="6695381" y="342582"/>
                    <a:pt x="6699191" y="334963"/>
                    <a:pt x="6706811" y="334963"/>
                  </a:cubicBezTo>
                  <a:close/>
                  <a:moveTo>
                    <a:pt x="5237263" y="334963"/>
                  </a:moveTo>
                  <a:cubicBezTo>
                    <a:pt x="5244565" y="334963"/>
                    <a:pt x="5251868" y="346653"/>
                    <a:pt x="5251868" y="354446"/>
                  </a:cubicBezTo>
                  <a:cubicBezTo>
                    <a:pt x="5255519" y="366136"/>
                    <a:pt x="5248217" y="377826"/>
                    <a:pt x="5237263" y="377826"/>
                  </a:cubicBezTo>
                  <a:cubicBezTo>
                    <a:pt x="5229960" y="373929"/>
                    <a:pt x="5222658" y="366136"/>
                    <a:pt x="5222658" y="354446"/>
                  </a:cubicBezTo>
                  <a:cubicBezTo>
                    <a:pt x="5219006" y="346653"/>
                    <a:pt x="5226309" y="334963"/>
                    <a:pt x="5237263" y="334963"/>
                  </a:cubicBezTo>
                  <a:close/>
                  <a:moveTo>
                    <a:pt x="5184610" y="334963"/>
                  </a:moveTo>
                  <a:cubicBezTo>
                    <a:pt x="5192019" y="334963"/>
                    <a:pt x="5199427" y="346392"/>
                    <a:pt x="5199427" y="354013"/>
                  </a:cubicBezTo>
                  <a:cubicBezTo>
                    <a:pt x="5203131" y="365443"/>
                    <a:pt x="5195723" y="373063"/>
                    <a:pt x="5184610" y="373063"/>
                  </a:cubicBezTo>
                  <a:cubicBezTo>
                    <a:pt x="5177202" y="373063"/>
                    <a:pt x="5169793" y="365443"/>
                    <a:pt x="5169793" y="354013"/>
                  </a:cubicBezTo>
                  <a:cubicBezTo>
                    <a:pt x="5169793" y="346392"/>
                    <a:pt x="5173497" y="334963"/>
                    <a:pt x="5184610" y="334963"/>
                  </a:cubicBezTo>
                  <a:close/>
                  <a:moveTo>
                    <a:pt x="5132223" y="334963"/>
                  </a:moveTo>
                  <a:cubicBezTo>
                    <a:pt x="5139632" y="334963"/>
                    <a:pt x="5147040" y="346392"/>
                    <a:pt x="5150744" y="354013"/>
                  </a:cubicBezTo>
                  <a:cubicBezTo>
                    <a:pt x="5150744" y="365443"/>
                    <a:pt x="5143336" y="373063"/>
                    <a:pt x="5132223" y="373063"/>
                  </a:cubicBezTo>
                  <a:cubicBezTo>
                    <a:pt x="5124815" y="373063"/>
                    <a:pt x="5117406" y="365443"/>
                    <a:pt x="5117406" y="354013"/>
                  </a:cubicBezTo>
                  <a:cubicBezTo>
                    <a:pt x="5117406" y="346392"/>
                    <a:pt x="5124815" y="334963"/>
                    <a:pt x="5132223" y="334963"/>
                  </a:cubicBezTo>
                  <a:close/>
                  <a:moveTo>
                    <a:pt x="3594676" y="334963"/>
                  </a:moveTo>
                  <a:cubicBezTo>
                    <a:pt x="3602296" y="334963"/>
                    <a:pt x="3606106" y="342582"/>
                    <a:pt x="3602296" y="354013"/>
                  </a:cubicBezTo>
                  <a:cubicBezTo>
                    <a:pt x="3598486" y="365443"/>
                    <a:pt x="3590866" y="373063"/>
                    <a:pt x="3579436" y="373063"/>
                  </a:cubicBezTo>
                  <a:cubicBezTo>
                    <a:pt x="3571816" y="373063"/>
                    <a:pt x="3568006" y="365443"/>
                    <a:pt x="3571816" y="354013"/>
                  </a:cubicBezTo>
                  <a:cubicBezTo>
                    <a:pt x="3575626" y="346392"/>
                    <a:pt x="3583246" y="334963"/>
                    <a:pt x="3594676" y="334963"/>
                  </a:cubicBezTo>
                  <a:close/>
                  <a:moveTo>
                    <a:pt x="7324175" y="331788"/>
                  </a:moveTo>
                  <a:cubicBezTo>
                    <a:pt x="7331679" y="331788"/>
                    <a:pt x="7342936" y="343045"/>
                    <a:pt x="7350441" y="354302"/>
                  </a:cubicBezTo>
                  <a:cubicBezTo>
                    <a:pt x="7354193" y="361806"/>
                    <a:pt x="7354193" y="373063"/>
                    <a:pt x="7342936" y="369310"/>
                  </a:cubicBezTo>
                  <a:cubicBezTo>
                    <a:pt x="7335432" y="369310"/>
                    <a:pt x="7324175" y="361806"/>
                    <a:pt x="7320423" y="350549"/>
                  </a:cubicBezTo>
                  <a:cubicBezTo>
                    <a:pt x="7312918" y="339292"/>
                    <a:pt x="7316670" y="331788"/>
                    <a:pt x="7324175" y="331788"/>
                  </a:cubicBezTo>
                  <a:close/>
                  <a:moveTo>
                    <a:pt x="6654250" y="331788"/>
                  </a:moveTo>
                  <a:cubicBezTo>
                    <a:pt x="6665507" y="331788"/>
                    <a:pt x="6676764" y="343218"/>
                    <a:pt x="6680516" y="350838"/>
                  </a:cubicBezTo>
                  <a:cubicBezTo>
                    <a:pt x="6684268" y="362268"/>
                    <a:pt x="6680516" y="369888"/>
                    <a:pt x="6673011" y="369888"/>
                  </a:cubicBezTo>
                  <a:cubicBezTo>
                    <a:pt x="6661755" y="369888"/>
                    <a:pt x="6650498" y="362268"/>
                    <a:pt x="6646746" y="350838"/>
                  </a:cubicBezTo>
                  <a:cubicBezTo>
                    <a:pt x="6642993" y="339408"/>
                    <a:pt x="6646746" y="331788"/>
                    <a:pt x="6654250" y="331788"/>
                  </a:cubicBezTo>
                  <a:close/>
                  <a:moveTo>
                    <a:pt x="3643484" y="331788"/>
                  </a:moveTo>
                  <a:cubicBezTo>
                    <a:pt x="3654740" y="331788"/>
                    <a:pt x="3658493" y="339408"/>
                    <a:pt x="3654740" y="350838"/>
                  </a:cubicBezTo>
                  <a:cubicBezTo>
                    <a:pt x="3650988" y="362268"/>
                    <a:pt x="3639731" y="369888"/>
                    <a:pt x="3632227" y="369888"/>
                  </a:cubicBezTo>
                  <a:cubicBezTo>
                    <a:pt x="3624722" y="369888"/>
                    <a:pt x="3617218" y="362268"/>
                    <a:pt x="3620970" y="350838"/>
                  </a:cubicBezTo>
                  <a:cubicBezTo>
                    <a:pt x="3624722" y="343218"/>
                    <a:pt x="3635979" y="331788"/>
                    <a:pt x="3643484" y="331788"/>
                  </a:cubicBezTo>
                  <a:close/>
                  <a:moveTo>
                    <a:pt x="2961469" y="331788"/>
                  </a:moveTo>
                  <a:cubicBezTo>
                    <a:pt x="2968974" y="331788"/>
                    <a:pt x="2972726" y="339292"/>
                    <a:pt x="2968974" y="350549"/>
                  </a:cubicBezTo>
                  <a:cubicBezTo>
                    <a:pt x="2961469" y="361806"/>
                    <a:pt x="2950212" y="373063"/>
                    <a:pt x="2942708" y="373063"/>
                  </a:cubicBezTo>
                  <a:cubicBezTo>
                    <a:pt x="2935203" y="373063"/>
                    <a:pt x="2931451" y="365558"/>
                    <a:pt x="2935203" y="354302"/>
                  </a:cubicBezTo>
                  <a:cubicBezTo>
                    <a:pt x="2942708" y="343045"/>
                    <a:pt x="2950212" y="335540"/>
                    <a:pt x="2961469" y="331788"/>
                  </a:cubicBezTo>
                  <a:close/>
                  <a:moveTo>
                    <a:pt x="6605211" y="328613"/>
                  </a:moveTo>
                  <a:cubicBezTo>
                    <a:pt x="6612831" y="328613"/>
                    <a:pt x="6624261" y="339567"/>
                    <a:pt x="6628071" y="346869"/>
                  </a:cubicBezTo>
                  <a:cubicBezTo>
                    <a:pt x="6631881" y="357824"/>
                    <a:pt x="6628071" y="365125"/>
                    <a:pt x="6620451" y="365125"/>
                  </a:cubicBezTo>
                  <a:cubicBezTo>
                    <a:pt x="6612831" y="365125"/>
                    <a:pt x="6601401" y="357824"/>
                    <a:pt x="6597591" y="346869"/>
                  </a:cubicBezTo>
                  <a:cubicBezTo>
                    <a:pt x="6593781" y="335916"/>
                    <a:pt x="6597591" y="328613"/>
                    <a:pt x="6605211" y="328613"/>
                  </a:cubicBezTo>
                  <a:close/>
                  <a:moveTo>
                    <a:pt x="3696276" y="328613"/>
                  </a:moveTo>
                  <a:cubicBezTo>
                    <a:pt x="3703896" y="328613"/>
                    <a:pt x="3707706" y="335916"/>
                    <a:pt x="3707706" y="346869"/>
                  </a:cubicBezTo>
                  <a:cubicBezTo>
                    <a:pt x="3703896" y="357824"/>
                    <a:pt x="3692466" y="365125"/>
                    <a:pt x="3684846" y="365125"/>
                  </a:cubicBezTo>
                  <a:cubicBezTo>
                    <a:pt x="3673416" y="365125"/>
                    <a:pt x="3669606" y="357824"/>
                    <a:pt x="3673416" y="346869"/>
                  </a:cubicBezTo>
                  <a:cubicBezTo>
                    <a:pt x="3677226" y="339567"/>
                    <a:pt x="3688656" y="328613"/>
                    <a:pt x="3696276" y="328613"/>
                  </a:cubicBezTo>
                  <a:close/>
                  <a:moveTo>
                    <a:pt x="3010682" y="328613"/>
                  </a:moveTo>
                  <a:cubicBezTo>
                    <a:pt x="3018187" y="328613"/>
                    <a:pt x="3021939" y="336117"/>
                    <a:pt x="3018187" y="347375"/>
                  </a:cubicBezTo>
                  <a:cubicBezTo>
                    <a:pt x="3014435" y="358631"/>
                    <a:pt x="3003178" y="366135"/>
                    <a:pt x="2991921" y="366135"/>
                  </a:cubicBezTo>
                  <a:cubicBezTo>
                    <a:pt x="2984416" y="369888"/>
                    <a:pt x="2980664" y="362383"/>
                    <a:pt x="2988169" y="351126"/>
                  </a:cubicBezTo>
                  <a:cubicBezTo>
                    <a:pt x="2991921" y="339869"/>
                    <a:pt x="3003178" y="328613"/>
                    <a:pt x="3010682" y="328613"/>
                  </a:cubicBezTo>
                  <a:close/>
                  <a:moveTo>
                    <a:pt x="7275396" y="327602"/>
                  </a:moveTo>
                  <a:cubicBezTo>
                    <a:pt x="7283189" y="327602"/>
                    <a:pt x="7294879" y="335107"/>
                    <a:pt x="7302672" y="346363"/>
                  </a:cubicBezTo>
                  <a:cubicBezTo>
                    <a:pt x="7306569" y="357620"/>
                    <a:pt x="7306569" y="365125"/>
                    <a:pt x="7294879" y="365125"/>
                  </a:cubicBezTo>
                  <a:cubicBezTo>
                    <a:pt x="7287086" y="365125"/>
                    <a:pt x="7275396" y="353868"/>
                    <a:pt x="7267603" y="342612"/>
                  </a:cubicBezTo>
                  <a:cubicBezTo>
                    <a:pt x="7263706" y="331354"/>
                    <a:pt x="7267603" y="323851"/>
                    <a:pt x="7275396" y="327602"/>
                  </a:cubicBezTo>
                  <a:close/>
                  <a:moveTo>
                    <a:pt x="6556402" y="323851"/>
                  </a:moveTo>
                  <a:cubicBezTo>
                    <a:pt x="6563907" y="323851"/>
                    <a:pt x="6575164" y="335279"/>
                    <a:pt x="6578916" y="346710"/>
                  </a:cubicBezTo>
                  <a:cubicBezTo>
                    <a:pt x="6582668" y="354330"/>
                    <a:pt x="6578916" y="361950"/>
                    <a:pt x="6571411" y="361950"/>
                  </a:cubicBezTo>
                  <a:cubicBezTo>
                    <a:pt x="6560155" y="361950"/>
                    <a:pt x="6548898" y="354330"/>
                    <a:pt x="6545146" y="342900"/>
                  </a:cubicBezTo>
                  <a:cubicBezTo>
                    <a:pt x="6541393" y="331470"/>
                    <a:pt x="6545146" y="323851"/>
                    <a:pt x="6556402" y="323851"/>
                  </a:cubicBezTo>
                  <a:close/>
                  <a:moveTo>
                    <a:pt x="3744853" y="323851"/>
                  </a:moveTo>
                  <a:cubicBezTo>
                    <a:pt x="3756283" y="323851"/>
                    <a:pt x="3760093" y="331470"/>
                    <a:pt x="3756283" y="342900"/>
                  </a:cubicBezTo>
                  <a:cubicBezTo>
                    <a:pt x="3752473" y="354330"/>
                    <a:pt x="3744853" y="361950"/>
                    <a:pt x="3733423" y="361950"/>
                  </a:cubicBezTo>
                  <a:cubicBezTo>
                    <a:pt x="3725803" y="361950"/>
                    <a:pt x="3721993" y="354330"/>
                    <a:pt x="3725803" y="346710"/>
                  </a:cubicBezTo>
                  <a:cubicBezTo>
                    <a:pt x="3725803" y="335279"/>
                    <a:pt x="3737233" y="323851"/>
                    <a:pt x="3744853" y="323851"/>
                  </a:cubicBezTo>
                  <a:close/>
                  <a:moveTo>
                    <a:pt x="7227338" y="320675"/>
                  </a:moveTo>
                  <a:cubicBezTo>
                    <a:pt x="7234842" y="324427"/>
                    <a:pt x="7246099" y="331932"/>
                    <a:pt x="7253604" y="343188"/>
                  </a:cubicBezTo>
                  <a:cubicBezTo>
                    <a:pt x="7257356" y="354445"/>
                    <a:pt x="7253604" y="361950"/>
                    <a:pt x="7246099" y="361950"/>
                  </a:cubicBezTo>
                  <a:cubicBezTo>
                    <a:pt x="7238595" y="358198"/>
                    <a:pt x="7227338" y="350693"/>
                    <a:pt x="7219834" y="339436"/>
                  </a:cubicBezTo>
                  <a:cubicBezTo>
                    <a:pt x="7216081" y="328179"/>
                    <a:pt x="7216081" y="320675"/>
                    <a:pt x="7227338" y="320675"/>
                  </a:cubicBezTo>
                  <a:close/>
                  <a:moveTo>
                    <a:pt x="6503611" y="320675"/>
                  </a:moveTo>
                  <a:cubicBezTo>
                    <a:pt x="6515041" y="320675"/>
                    <a:pt x="6522661" y="331932"/>
                    <a:pt x="6526471" y="343188"/>
                  </a:cubicBezTo>
                  <a:cubicBezTo>
                    <a:pt x="6530281" y="350693"/>
                    <a:pt x="6526471" y="361950"/>
                    <a:pt x="6518851" y="358198"/>
                  </a:cubicBezTo>
                  <a:cubicBezTo>
                    <a:pt x="6511231" y="358198"/>
                    <a:pt x="6499801" y="350693"/>
                    <a:pt x="6495991" y="339436"/>
                  </a:cubicBezTo>
                  <a:cubicBezTo>
                    <a:pt x="6492181" y="328179"/>
                    <a:pt x="6495991" y="320675"/>
                    <a:pt x="6503611" y="320675"/>
                  </a:cubicBezTo>
                  <a:close/>
                  <a:moveTo>
                    <a:pt x="3797472" y="320675"/>
                  </a:moveTo>
                  <a:cubicBezTo>
                    <a:pt x="3804976" y="320675"/>
                    <a:pt x="3812481" y="328179"/>
                    <a:pt x="3808728" y="339436"/>
                  </a:cubicBezTo>
                  <a:cubicBezTo>
                    <a:pt x="3804976" y="350693"/>
                    <a:pt x="3793719" y="358198"/>
                    <a:pt x="3786215" y="358198"/>
                  </a:cubicBezTo>
                  <a:cubicBezTo>
                    <a:pt x="3778710" y="361950"/>
                    <a:pt x="3771206" y="350693"/>
                    <a:pt x="3774958" y="343188"/>
                  </a:cubicBezTo>
                  <a:cubicBezTo>
                    <a:pt x="3778710" y="331932"/>
                    <a:pt x="3789967" y="320675"/>
                    <a:pt x="3797472" y="320675"/>
                  </a:cubicBezTo>
                  <a:close/>
                  <a:moveTo>
                    <a:pt x="7178125" y="317499"/>
                  </a:moveTo>
                  <a:cubicBezTo>
                    <a:pt x="7185630" y="317499"/>
                    <a:pt x="7196886" y="328757"/>
                    <a:pt x="7200639" y="340013"/>
                  </a:cubicBezTo>
                  <a:cubicBezTo>
                    <a:pt x="7208143" y="347518"/>
                    <a:pt x="7204391" y="358775"/>
                    <a:pt x="7196886" y="355022"/>
                  </a:cubicBezTo>
                  <a:cubicBezTo>
                    <a:pt x="7189382" y="355022"/>
                    <a:pt x="7178125" y="347518"/>
                    <a:pt x="7170621" y="336261"/>
                  </a:cubicBezTo>
                  <a:cubicBezTo>
                    <a:pt x="7166868" y="325004"/>
                    <a:pt x="7166868" y="317499"/>
                    <a:pt x="7178125" y="317499"/>
                  </a:cubicBezTo>
                  <a:close/>
                  <a:moveTo>
                    <a:pt x="6454802" y="317499"/>
                  </a:moveTo>
                  <a:cubicBezTo>
                    <a:pt x="6462307" y="321253"/>
                    <a:pt x="6473564" y="328757"/>
                    <a:pt x="6477316" y="340013"/>
                  </a:cubicBezTo>
                  <a:cubicBezTo>
                    <a:pt x="6481068" y="351270"/>
                    <a:pt x="6477316" y="358775"/>
                    <a:pt x="6469811" y="358775"/>
                  </a:cubicBezTo>
                  <a:cubicBezTo>
                    <a:pt x="6458555" y="355022"/>
                    <a:pt x="6447298" y="347518"/>
                    <a:pt x="6443546" y="336261"/>
                  </a:cubicBezTo>
                  <a:cubicBezTo>
                    <a:pt x="6439793" y="325004"/>
                    <a:pt x="6447298" y="317499"/>
                    <a:pt x="6454802" y="317499"/>
                  </a:cubicBezTo>
                  <a:close/>
                  <a:moveTo>
                    <a:pt x="6402011" y="317499"/>
                  </a:moveTo>
                  <a:cubicBezTo>
                    <a:pt x="6413441" y="317499"/>
                    <a:pt x="6421061" y="324803"/>
                    <a:pt x="6424871" y="335757"/>
                  </a:cubicBezTo>
                  <a:cubicBezTo>
                    <a:pt x="6428681" y="346710"/>
                    <a:pt x="6424871" y="354013"/>
                    <a:pt x="6417251" y="354013"/>
                  </a:cubicBezTo>
                  <a:cubicBezTo>
                    <a:pt x="6409631" y="354013"/>
                    <a:pt x="6398201" y="343059"/>
                    <a:pt x="6394391" y="332105"/>
                  </a:cubicBezTo>
                  <a:cubicBezTo>
                    <a:pt x="6390581" y="324803"/>
                    <a:pt x="6394391" y="317499"/>
                    <a:pt x="6402011" y="317499"/>
                  </a:cubicBezTo>
                  <a:close/>
                  <a:moveTo>
                    <a:pt x="3899476" y="317499"/>
                  </a:moveTo>
                  <a:cubicBezTo>
                    <a:pt x="3906779" y="317499"/>
                    <a:pt x="3914081" y="324803"/>
                    <a:pt x="3910430" y="332105"/>
                  </a:cubicBezTo>
                  <a:cubicBezTo>
                    <a:pt x="3906779" y="343059"/>
                    <a:pt x="3899476" y="354013"/>
                    <a:pt x="3888522" y="354013"/>
                  </a:cubicBezTo>
                  <a:cubicBezTo>
                    <a:pt x="3881220" y="354013"/>
                    <a:pt x="3877568" y="346710"/>
                    <a:pt x="3881220" y="335757"/>
                  </a:cubicBezTo>
                  <a:cubicBezTo>
                    <a:pt x="3881220" y="324803"/>
                    <a:pt x="3892173" y="317499"/>
                    <a:pt x="3899476" y="317499"/>
                  </a:cubicBezTo>
                  <a:close/>
                  <a:moveTo>
                    <a:pt x="3850263" y="317499"/>
                  </a:moveTo>
                  <a:cubicBezTo>
                    <a:pt x="3857883" y="317499"/>
                    <a:pt x="3861693" y="325004"/>
                    <a:pt x="3857883" y="336261"/>
                  </a:cubicBezTo>
                  <a:cubicBezTo>
                    <a:pt x="3857883" y="347518"/>
                    <a:pt x="3846453" y="355022"/>
                    <a:pt x="3838833" y="358775"/>
                  </a:cubicBezTo>
                  <a:cubicBezTo>
                    <a:pt x="3827403" y="358775"/>
                    <a:pt x="3823593" y="351270"/>
                    <a:pt x="3827403" y="340013"/>
                  </a:cubicBezTo>
                  <a:cubicBezTo>
                    <a:pt x="3831213" y="328757"/>
                    <a:pt x="3838833" y="321253"/>
                    <a:pt x="3850263" y="317499"/>
                  </a:cubicBezTo>
                  <a:close/>
                  <a:moveTo>
                    <a:pt x="7128913" y="312738"/>
                  </a:moveTo>
                  <a:cubicBezTo>
                    <a:pt x="7136418" y="312738"/>
                    <a:pt x="7147674" y="324168"/>
                    <a:pt x="7151427" y="331788"/>
                  </a:cubicBezTo>
                  <a:cubicBezTo>
                    <a:pt x="7158931" y="343218"/>
                    <a:pt x="7155179" y="350838"/>
                    <a:pt x="7147674" y="350838"/>
                  </a:cubicBezTo>
                  <a:cubicBezTo>
                    <a:pt x="7136418" y="350838"/>
                    <a:pt x="7125161" y="339408"/>
                    <a:pt x="7121409" y="331788"/>
                  </a:cubicBezTo>
                  <a:cubicBezTo>
                    <a:pt x="7117656" y="320358"/>
                    <a:pt x="7117656" y="312738"/>
                    <a:pt x="7128913" y="312738"/>
                  </a:cubicBezTo>
                  <a:close/>
                  <a:moveTo>
                    <a:pt x="6352798" y="312738"/>
                  </a:moveTo>
                  <a:cubicBezTo>
                    <a:pt x="6360418" y="312738"/>
                    <a:pt x="6371848" y="320358"/>
                    <a:pt x="6375658" y="331788"/>
                  </a:cubicBezTo>
                  <a:cubicBezTo>
                    <a:pt x="6379468" y="343218"/>
                    <a:pt x="6375658" y="350838"/>
                    <a:pt x="6364228" y="350838"/>
                  </a:cubicBezTo>
                  <a:cubicBezTo>
                    <a:pt x="6356608" y="350838"/>
                    <a:pt x="6345178" y="339408"/>
                    <a:pt x="6341368" y="331788"/>
                  </a:cubicBezTo>
                  <a:cubicBezTo>
                    <a:pt x="6341368" y="320358"/>
                    <a:pt x="6345178" y="312738"/>
                    <a:pt x="6352798" y="312738"/>
                  </a:cubicBezTo>
                  <a:close/>
                  <a:moveTo>
                    <a:pt x="3952340" y="312738"/>
                  </a:moveTo>
                  <a:cubicBezTo>
                    <a:pt x="3959643" y="312738"/>
                    <a:pt x="3963294" y="320358"/>
                    <a:pt x="3963294" y="331788"/>
                  </a:cubicBezTo>
                  <a:cubicBezTo>
                    <a:pt x="3959643" y="339408"/>
                    <a:pt x="3952340" y="350838"/>
                    <a:pt x="3941386" y="350838"/>
                  </a:cubicBezTo>
                  <a:cubicBezTo>
                    <a:pt x="3934084" y="350838"/>
                    <a:pt x="3926781" y="343218"/>
                    <a:pt x="3930433" y="331788"/>
                  </a:cubicBezTo>
                  <a:cubicBezTo>
                    <a:pt x="3934084" y="320358"/>
                    <a:pt x="3941386" y="312738"/>
                    <a:pt x="3952340" y="312738"/>
                  </a:cubicBezTo>
                  <a:close/>
                  <a:moveTo>
                    <a:pt x="3161461" y="312738"/>
                  </a:moveTo>
                  <a:cubicBezTo>
                    <a:pt x="3168965" y="312738"/>
                    <a:pt x="3172718" y="320242"/>
                    <a:pt x="3168965" y="331499"/>
                  </a:cubicBezTo>
                  <a:cubicBezTo>
                    <a:pt x="3165213" y="342756"/>
                    <a:pt x="3153956" y="350260"/>
                    <a:pt x="3146452" y="350260"/>
                  </a:cubicBezTo>
                  <a:cubicBezTo>
                    <a:pt x="3135195" y="354013"/>
                    <a:pt x="3131443" y="346509"/>
                    <a:pt x="3138947" y="335252"/>
                  </a:cubicBezTo>
                  <a:cubicBezTo>
                    <a:pt x="3142700" y="323995"/>
                    <a:pt x="3153956" y="312738"/>
                    <a:pt x="3161461" y="312738"/>
                  </a:cubicBezTo>
                  <a:close/>
                  <a:moveTo>
                    <a:pt x="6303586" y="309563"/>
                  </a:moveTo>
                  <a:cubicBezTo>
                    <a:pt x="6310889" y="309563"/>
                    <a:pt x="6321843" y="320993"/>
                    <a:pt x="6321843" y="328613"/>
                  </a:cubicBezTo>
                  <a:cubicBezTo>
                    <a:pt x="6325494" y="340043"/>
                    <a:pt x="6321843" y="347663"/>
                    <a:pt x="6314540" y="347663"/>
                  </a:cubicBezTo>
                  <a:cubicBezTo>
                    <a:pt x="6307238" y="347663"/>
                    <a:pt x="6296284" y="340043"/>
                    <a:pt x="6292633" y="328613"/>
                  </a:cubicBezTo>
                  <a:cubicBezTo>
                    <a:pt x="6288981" y="317183"/>
                    <a:pt x="6292633" y="309563"/>
                    <a:pt x="6303586" y="309563"/>
                  </a:cubicBezTo>
                  <a:close/>
                  <a:moveTo>
                    <a:pt x="4002028" y="309563"/>
                  </a:moveTo>
                  <a:cubicBezTo>
                    <a:pt x="4013458" y="309563"/>
                    <a:pt x="4017268" y="317183"/>
                    <a:pt x="4013458" y="328613"/>
                  </a:cubicBezTo>
                  <a:cubicBezTo>
                    <a:pt x="4013458" y="340043"/>
                    <a:pt x="4002028" y="347663"/>
                    <a:pt x="3994408" y="347663"/>
                  </a:cubicBezTo>
                  <a:cubicBezTo>
                    <a:pt x="3986788" y="347663"/>
                    <a:pt x="3979168" y="340043"/>
                    <a:pt x="3982978" y="328613"/>
                  </a:cubicBezTo>
                  <a:cubicBezTo>
                    <a:pt x="3982978" y="320993"/>
                    <a:pt x="3994408" y="309563"/>
                    <a:pt x="4002028" y="309563"/>
                  </a:cubicBezTo>
                  <a:close/>
                  <a:moveTo>
                    <a:pt x="3210097" y="309563"/>
                  </a:moveTo>
                  <a:cubicBezTo>
                    <a:pt x="3221353" y="309563"/>
                    <a:pt x="3225106" y="317183"/>
                    <a:pt x="3217601" y="328613"/>
                  </a:cubicBezTo>
                  <a:cubicBezTo>
                    <a:pt x="3213849" y="340043"/>
                    <a:pt x="3202592" y="347663"/>
                    <a:pt x="3195088" y="347663"/>
                  </a:cubicBezTo>
                  <a:cubicBezTo>
                    <a:pt x="3187583" y="347663"/>
                    <a:pt x="3183831" y="340043"/>
                    <a:pt x="3187583" y="332423"/>
                  </a:cubicBezTo>
                  <a:cubicBezTo>
                    <a:pt x="3191335" y="320993"/>
                    <a:pt x="3202592" y="309563"/>
                    <a:pt x="3210097" y="309563"/>
                  </a:cubicBezTo>
                  <a:close/>
                  <a:moveTo>
                    <a:pt x="7076381" y="308697"/>
                  </a:moveTo>
                  <a:cubicBezTo>
                    <a:pt x="7087493" y="308697"/>
                    <a:pt x="7098606" y="316489"/>
                    <a:pt x="7102310" y="328180"/>
                  </a:cubicBezTo>
                  <a:cubicBezTo>
                    <a:pt x="7109718" y="339869"/>
                    <a:pt x="7106014" y="347663"/>
                    <a:pt x="7098606" y="347663"/>
                  </a:cubicBezTo>
                  <a:cubicBezTo>
                    <a:pt x="7087493" y="347663"/>
                    <a:pt x="7076381" y="335973"/>
                    <a:pt x="7072677" y="324283"/>
                  </a:cubicBezTo>
                  <a:cubicBezTo>
                    <a:pt x="7065268" y="316489"/>
                    <a:pt x="7068972" y="304800"/>
                    <a:pt x="7076381" y="308697"/>
                  </a:cubicBezTo>
                  <a:close/>
                  <a:moveTo>
                    <a:pt x="6251198" y="304800"/>
                  </a:moveTo>
                  <a:cubicBezTo>
                    <a:pt x="6258818" y="308697"/>
                    <a:pt x="6270248" y="316489"/>
                    <a:pt x="6274058" y="328180"/>
                  </a:cubicBezTo>
                  <a:cubicBezTo>
                    <a:pt x="6277868" y="335973"/>
                    <a:pt x="6274058" y="347663"/>
                    <a:pt x="6262628" y="343766"/>
                  </a:cubicBezTo>
                  <a:cubicBezTo>
                    <a:pt x="6255008" y="343766"/>
                    <a:pt x="6243578" y="335973"/>
                    <a:pt x="6239768" y="324283"/>
                  </a:cubicBezTo>
                  <a:cubicBezTo>
                    <a:pt x="6239768" y="312594"/>
                    <a:pt x="6243578" y="304800"/>
                    <a:pt x="6251198" y="304800"/>
                  </a:cubicBezTo>
                  <a:close/>
                  <a:moveTo>
                    <a:pt x="6201986" y="304800"/>
                  </a:moveTo>
                  <a:cubicBezTo>
                    <a:pt x="6209289" y="304800"/>
                    <a:pt x="6220243" y="312419"/>
                    <a:pt x="6220243" y="323851"/>
                  </a:cubicBezTo>
                  <a:cubicBezTo>
                    <a:pt x="6223894" y="335279"/>
                    <a:pt x="6220243" y="342900"/>
                    <a:pt x="6212940" y="342900"/>
                  </a:cubicBezTo>
                  <a:cubicBezTo>
                    <a:pt x="6201986" y="342900"/>
                    <a:pt x="6194684" y="331470"/>
                    <a:pt x="6191033" y="323851"/>
                  </a:cubicBezTo>
                  <a:cubicBezTo>
                    <a:pt x="6187381" y="312419"/>
                    <a:pt x="6191033" y="304800"/>
                    <a:pt x="6201986" y="304800"/>
                  </a:cubicBezTo>
                  <a:close/>
                  <a:moveTo>
                    <a:pt x="4103628" y="304800"/>
                  </a:moveTo>
                  <a:cubicBezTo>
                    <a:pt x="4115058" y="304800"/>
                    <a:pt x="4118868" y="312419"/>
                    <a:pt x="4118868" y="320040"/>
                  </a:cubicBezTo>
                  <a:cubicBezTo>
                    <a:pt x="4115058" y="331470"/>
                    <a:pt x="4107438" y="342900"/>
                    <a:pt x="4096008" y="342900"/>
                  </a:cubicBezTo>
                  <a:cubicBezTo>
                    <a:pt x="4088388" y="342900"/>
                    <a:pt x="4080768" y="335279"/>
                    <a:pt x="4084578" y="323851"/>
                  </a:cubicBezTo>
                  <a:cubicBezTo>
                    <a:pt x="4088388" y="312419"/>
                    <a:pt x="4096008" y="304800"/>
                    <a:pt x="4103628" y="304800"/>
                  </a:cubicBezTo>
                  <a:close/>
                  <a:moveTo>
                    <a:pt x="4054416" y="304800"/>
                  </a:moveTo>
                  <a:cubicBezTo>
                    <a:pt x="4062036" y="304800"/>
                    <a:pt x="4069656" y="312594"/>
                    <a:pt x="4065846" y="324283"/>
                  </a:cubicBezTo>
                  <a:cubicBezTo>
                    <a:pt x="4062036" y="335973"/>
                    <a:pt x="4054416" y="343766"/>
                    <a:pt x="4046796" y="343766"/>
                  </a:cubicBezTo>
                  <a:cubicBezTo>
                    <a:pt x="4035366" y="347663"/>
                    <a:pt x="4031556" y="335973"/>
                    <a:pt x="4031556" y="328180"/>
                  </a:cubicBezTo>
                  <a:cubicBezTo>
                    <a:pt x="4035366" y="316489"/>
                    <a:pt x="4046796" y="308697"/>
                    <a:pt x="4054416" y="304800"/>
                  </a:cubicBezTo>
                  <a:close/>
                  <a:moveTo>
                    <a:pt x="3263061" y="304800"/>
                  </a:moveTo>
                  <a:cubicBezTo>
                    <a:pt x="3270565" y="304800"/>
                    <a:pt x="3274318" y="312419"/>
                    <a:pt x="3270565" y="323851"/>
                  </a:cubicBezTo>
                  <a:cubicBezTo>
                    <a:pt x="3266813" y="331470"/>
                    <a:pt x="3255556" y="342900"/>
                    <a:pt x="3244300" y="342900"/>
                  </a:cubicBezTo>
                  <a:cubicBezTo>
                    <a:pt x="3236795" y="342900"/>
                    <a:pt x="3233043" y="335279"/>
                    <a:pt x="3236795" y="323851"/>
                  </a:cubicBezTo>
                  <a:cubicBezTo>
                    <a:pt x="3240547" y="312419"/>
                    <a:pt x="3251804" y="304800"/>
                    <a:pt x="3263061" y="304800"/>
                  </a:cubicBezTo>
                  <a:close/>
                  <a:moveTo>
                    <a:pt x="2694505" y="304800"/>
                  </a:moveTo>
                  <a:cubicBezTo>
                    <a:pt x="2702177" y="304800"/>
                    <a:pt x="2706014" y="312594"/>
                    <a:pt x="2698341" y="324283"/>
                  </a:cubicBezTo>
                  <a:cubicBezTo>
                    <a:pt x="2694505" y="335973"/>
                    <a:pt x="2682995" y="343766"/>
                    <a:pt x="2671486" y="343766"/>
                  </a:cubicBezTo>
                  <a:cubicBezTo>
                    <a:pt x="2663813" y="347663"/>
                    <a:pt x="2659975" y="339869"/>
                    <a:pt x="2667650" y="328180"/>
                  </a:cubicBezTo>
                  <a:cubicBezTo>
                    <a:pt x="2671486" y="316489"/>
                    <a:pt x="2682995" y="304800"/>
                    <a:pt x="2694505" y="304800"/>
                  </a:cubicBezTo>
                  <a:close/>
                  <a:moveTo>
                    <a:pt x="3312101" y="302202"/>
                  </a:moveTo>
                  <a:cubicBezTo>
                    <a:pt x="3319721" y="298449"/>
                    <a:pt x="3323531" y="309707"/>
                    <a:pt x="3319721" y="317211"/>
                  </a:cubicBezTo>
                  <a:cubicBezTo>
                    <a:pt x="3315911" y="328468"/>
                    <a:pt x="3304481" y="339725"/>
                    <a:pt x="3296861" y="339725"/>
                  </a:cubicBezTo>
                  <a:cubicBezTo>
                    <a:pt x="3289241" y="339725"/>
                    <a:pt x="3285431" y="332220"/>
                    <a:pt x="3289241" y="320964"/>
                  </a:cubicBezTo>
                  <a:cubicBezTo>
                    <a:pt x="3293051" y="309707"/>
                    <a:pt x="3304481" y="302202"/>
                    <a:pt x="3312101" y="302202"/>
                  </a:cubicBezTo>
                  <a:close/>
                  <a:moveTo>
                    <a:pt x="7027313" y="301624"/>
                  </a:moveTo>
                  <a:cubicBezTo>
                    <a:pt x="7038570" y="305377"/>
                    <a:pt x="7049827" y="312882"/>
                    <a:pt x="7053579" y="324139"/>
                  </a:cubicBezTo>
                  <a:cubicBezTo>
                    <a:pt x="7057331" y="335395"/>
                    <a:pt x="7057331" y="342900"/>
                    <a:pt x="7046074" y="342900"/>
                  </a:cubicBezTo>
                  <a:cubicBezTo>
                    <a:pt x="7038570" y="342900"/>
                    <a:pt x="7027313" y="331643"/>
                    <a:pt x="7023561" y="320386"/>
                  </a:cubicBezTo>
                  <a:cubicBezTo>
                    <a:pt x="7016056" y="309129"/>
                    <a:pt x="7019809" y="301624"/>
                    <a:pt x="7027313" y="301624"/>
                  </a:cubicBezTo>
                  <a:close/>
                  <a:moveTo>
                    <a:pt x="6149122" y="301624"/>
                  </a:moveTo>
                  <a:cubicBezTo>
                    <a:pt x="6160076" y="301624"/>
                    <a:pt x="6167379" y="313054"/>
                    <a:pt x="6171030" y="320675"/>
                  </a:cubicBezTo>
                  <a:cubicBezTo>
                    <a:pt x="6174681" y="332105"/>
                    <a:pt x="6167379" y="339725"/>
                    <a:pt x="6160076" y="339725"/>
                  </a:cubicBezTo>
                  <a:cubicBezTo>
                    <a:pt x="6152773" y="339725"/>
                    <a:pt x="6141820" y="332105"/>
                    <a:pt x="6138168" y="320675"/>
                  </a:cubicBezTo>
                  <a:cubicBezTo>
                    <a:pt x="6138168" y="309245"/>
                    <a:pt x="6141820" y="301624"/>
                    <a:pt x="6149122" y="301624"/>
                  </a:cubicBezTo>
                  <a:close/>
                  <a:moveTo>
                    <a:pt x="4156016" y="301624"/>
                  </a:moveTo>
                  <a:cubicBezTo>
                    <a:pt x="4163636" y="301624"/>
                    <a:pt x="4171256" y="309245"/>
                    <a:pt x="4167446" y="320675"/>
                  </a:cubicBezTo>
                  <a:cubicBezTo>
                    <a:pt x="4167446" y="332105"/>
                    <a:pt x="4156016" y="339725"/>
                    <a:pt x="4148396" y="339725"/>
                  </a:cubicBezTo>
                  <a:cubicBezTo>
                    <a:pt x="4140776" y="339725"/>
                    <a:pt x="4133156" y="332105"/>
                    <a:pt x="4136966" y="320675"/>
                  </a:cubicBezTo>
                  <a:cubicBezTo>
                    <a:pt x="4136966" y="309245"/>
                    <a:pt x="4148396" y="301624"/>
                    <a:pt x="4156016" y="301624"/>
                  </a:cubicBezTo>
                  <a:close/>
                  <a:moveTo>
                    <a:pt x="6978100" y="298449"/>
                  </a:moveTo>
                  <a:cubicBezTo>
                    <a:pt x="6989357" y="302202"/>
                    <a:pt x="6996861" y="309707"/>
                    <a:pt x="7004366" y="320964"/>
                  </a:cubicBezTo>
                  <a:cubicBezTo>
                    <a:pt x="7008118" y="332220"/>
                    <a:pt x="7004366" y="339725"/>
                    <a:pt x="6996861" y="339725"/>
                  </a:cubicBezTo>
                  <a:cubicBezTo>
                    <a:pt x="6989357" y="335973"/>
                    <a:pt x="6978100" y="328468"/>
                    <a:pt x="6974348" y="317211"/>
                  </a:cubicBezTo>
                  <a:cubicBezTo>
                    <a:pt x="6966843" y="305954"/>
                    <a:pt x="6970596" y="298449"/>
                    <a:pt x="6978100" y="298449"/>
                  </a:cubicBezTo>
                  <a:close/>
                  <a:moveTo>
                    <a:pt x="6100386" y="298449"/>
                  </a:moveTo>
                  <a:cubicBezTo>
                    <a:pt x="6107689" y="302202"/>
                    <a:pt x="6118643" y="309707"/>
                    <a:pt x="6118643" y="320964"/>
                  </a:cubicBezTo>
                  <a:cubicBezTo>
                    <a:pt x="6122294" y="328468"/>
                    <a:pt x="6118643" y="339725"/>
                    <a:pt x="6111340" y="339725"/>
                  </a:cubicBezTo>
                  <a:cubicBezTo>
                    <a:pt x="6100386" y="335973"/>
                    <a:pt x="6093084" y="328468"/>
                    <a:pt x="6089433" y="317211"/>
                  </a:cubicBezTo>
                  <a:cubicBezTo>
                    <a:pt x="6085781" y="309707"/>
                    <a:pt x="6089433" y="298449"/>
                    <a:pt x="6100386" y="298449"/>
                  </a:cubicBezTo>
                  <a:close/>
                  <a:moveTo>
                    <a:pt x="6047522" y="298449"/>
                  </a:moveTo>
                  <a:cubicBezTo>
                    <a:pt x="6058476" y="298449"/>
                    <a:pt x="6065779" y="305753"/>
                    <a:pt x="6069430" y="316706"/>
                  </a:cubicBezTo>
                  <a:cubicBezTo>
                    <a:pt x="6073081" y="327660"/>
                    <a:pt x="6065779" y="334963"/>
                    <a:pt x="6058476" y="334963"/>
                  </a:cubicBezTo>
                  <a:cubicBezTo>
                    <a:pt x="6051173" y="334963"/>
                    <a:pt x="6040220" y="324009"/>
                    <a:pt x="6036568" y="316706"/>
                  </a:cubicBezTo>
                  <a:cubicBezTo>
                    <a:pt x="6036568" y="305753"/>
                    <a:pt x="6040220" y="298449"/>
                    <a:pt x="6047522" y="298449"/>
                  </a:cubicBezTo>
                  <a:close/>
                  <a:moveTo>
                    <a:pt x="4208403" y="298449"/>
                  </a:moveTo>
                  <a:cubicBezTo>
                    <a:pt x="4216023" y="298449"/>
                    <a:pt x="4223643" y="305954"/>
                    <a:pt x="4219833" y="317211"/>
                  </a:cubicBezTo>
                  <a:cubicBezTo>
                    <a:pt x="4216023" y="328468"/>
                    <a:pt x="4208403" y="335973"/>
                    <a:pt x="4200783" y="335973"/>
                  </a:cubicBezTo>
                  <a:cubicBezTo>
                    <a:pt x="4189353" y="339725"/>
                    <a:pt x="4185543" y="328468"/>
                    <a:pt x="4185543" y="320964"/>
                  </a:cubicBezTo>
                  <a:cubicBezTo>
                    <a:pt x="4189353" y="309707"/>
                    <a:pt x="4196973" y="302202"/>
                    <a:pt x="4208403" y="298449"/>
                  </a:cubicBezTo>
                  <a:close/>
                  <a:moveTo>
                    <a:pt x="3360909" y="297440"/>
                  </a:moveTo>
                  <a:cubicBezTo>
                    <a:pt x="3372165" y="293688"/>
                    <a:pt x="3375918" y="301193"/>
                    <a:pt x="3372165" y="312449"/>
                  </a:cubicBezTo>
                  <a:cubicBezTo>
                    <a:pt x="3364661" y="323706"/>
                    <a:pt x="3357156" y="331211"/>
                    <a:pt x="3345900" y="334963"/>
                  </a:cubicBezTo>
                  <a:cubicBezTo>
                    <a:pt x="3338395" y="334963"/>
                    <a:pt x="3334643" y="327459"/>
                    <a:pt x="3338395" y="316201"/>
                  </a:cubicBezTo>
                  <a:cubicBezTo>
                    <a:pt x="3342147" y="304945"/>
                    <a:pt x="3353404" y="297440"/>
                    <a:pt x="3360909" y="297440"/>
                  </a:cubicBezTo>
                  <a:close/>
                  <a:moveTo>
                    <a:pt x="6928888" y="293688"/>
                  </a:moveTo>
                  <a:cubicBezTo>
                    <a:pt x="6936393" y="293688"/>
                    <a:pt x="6947649" y="304945"/>
                    <a:pt x="6955154" y="316201"/>
                  </a:cubicBezTo>
                  <a:cubicBezTo>
                    <a:pt x="6958906" y="323706"/>
                    <a:pt x="6955154" y="334963"/>
                    <a:pt x="6947649" y="331211"/>
                  </a:cubicBezTo>
                  <a:cubicBezTo>
                    <a:pt x="6940145" y="331211"/>
                    <a:pt x="6928888" y="323706"/>
                    <a:pt x="6921384" y="312449"/>
                  </a:cubicBezTo>
                  <a:cubicBezTo>
                    <a:pt x="6917631" y="301193"/>
                    <a:pt x="6921384" y="293688"/>
                    <a:pt x="6928888" y="293688"/>
                  </a:cubicBezTo>
                  <a:close/>
                  <a:moveTo>
                    <a:pt x="5997833" y="293688"/>
                  </a:moveTo>
                  <a:cubicBezTo>
                    <a:pt x="6005453" y="293688"/>
                    <a:pt x="6016883" y="305118"/>
                    <a:pt x="6016883" y="316548"/>
                  </a:cubicBezTo>
                  <a:cubicBezTo>
                    <a:pt x="6020693" y="324168"/>
                    <a:pt x="6016883" y="331788"/>
                    <a:pt x="6005453" y="331788"/>
                  </a:cubicBezTo>
                  <a:cubicBezTo>
                    <a:pt x="5997833" y="331788"/>
                    <a:pt x="5986403" y="324168"/>
                    <a:pt x="5986403" y="312738"/>
                  </a:cubicBezTo>
                  <a:cubicBezTo>
                    <a:pt x="5982593" y="301308"/>
                    <a:pt x="5986403" y="293688"/>
                    <a:pt x="5997833" y="293688"/>
                  </a:cubicBezTo>
                  <a:close/>
                  <a:moveTo>
                    <a:pt x="5946081" y="293688"/>
                  </a:moveTo>
                  <a:cubicBezTo>
                    <a:pt x="5957194" y="293688"/>
                    <a:pt x="5964602" y="301308"/>
                    <a:pt x="5968306" y="312738"/>
                  </a:cubicBezTo>
                  <a:cubicBezTo>
                    <a:pt x="5968306" y="324168"/>
                    <a:pt x="5964602" y="331788"/>
                    <a:pt x="5957194" y="331788"/>
                  </a:cubicBezTo>
                  <a:cubicBezTo>
                    <a:pt x="5946081" y="331788"/>
                    <a:pt x="5938672" y="320358"/>
                    <a:pt x="5934968" y="312738"/>
                  </a:cubicBezTo>
                  <a:cubicBezTo>
                    <a:pt x="5934968" y="301308"/>
                    <a:pt x="5938672" y="293688"/>
                    <a:pt x="5946081" y="293688"/>
                  </a:cubicBezTo>
                  <a:close/>
                  <a:moveTo>
                    <a:pt x="2791594" y="293688"/>
                  </a:moveTo>
                  <a:cubicBezTo>
                    <a:pt x="2799100" y="293688"/>
                    <a:pt x="2802851" y="301193"/>
                    <a:pt x="2795347" y="312449"/>
                  </a:cubicBezTo>
                  <a:cubicBezTo>
                    <a:pt x="2791594" y="323706"/>
                    <a:pt x="2780338" y="331211"/>
                    <a:pt x="2772833" y="331211"/>
                  </a:cubicBezTo>
                  <a:cubicBezTo>
                    <a:pt x="2761577" y="334963"/>
                    <a:pt x="2761577" y="327459"/>
                    <a:pt x="2765328" y="316201"/>
                  </a:cubicBezTo>
                  <a:cubicBezTo>
                    <a:pt x="2772833" y="304945"/>
                    <a:pt x="2784091" y="293688"/>
                    <a:pt x="2791594" y="293688"/>
                  </a:cubicBezTo>
                  <a:close/>
                  <a:moveTo>
                    <a:pt x="2840807" y="291090"/>
                  </a:moveTo>
                  <a:cubicBezTo>
                    <a:pt x="2848312" y="287338"/>
                    <a:pt x="2852064" y="298595"/>
                    <a:pt x="2848312" y="306100"/>
                  </a:cubicBezTo>
                  <a:cubicBezTo>
                    <a:pt x="2840807" y="317356"/>
                    <a:pt x="2829550" y="328613"/>
                    <a:pt x="2822045" y="328613"/>
                  </a:cubicBezTo>
                  <a:cubicBezTo>
                    <a:pt x="2814541" y="328613"/>
                    <a:pt x="2810789" y="321108"/>
                    <a:pt x="2814541" y="309852"/>
                  </a:cubicBezTo>
                  <a:cubicBezTo>
                    <a:pt x="2822045" y="298595"/>
                    <a:pt x="2833303" y="291090"/>
                    <a:pt x="2840807" y="291090"/>
                  </a:cubicBezTo>
                  <a:close/>
                  <a:moveTo>
                    <a:pt x="6879675" y="290514"/>
                  </a:moveTo>
                  <a:cubicBezTo>
                    <a:pt x="6887180" y="290514"/>
                    <a:pt x="6898436" y="301770"/>
                    <a:pt x="6902189" y="313026"/>
                  </a:cubicBezTo>
                  <a:cubicBezTo>
                    <a:pt x="6909693" y="320531"/>
                    <a:pt x="6905941" y="331788"/>
                    <a:pt x="6898436" y="328036"/>
                  </a:cubicBezTo>
                  <a:cubicBezTo>
                    <a:pt x="6887180" y="328036"/>
                    <a:pt x="6875923" y="320531"/>
                    <a:pt x="6872171" y="309275"/>
                  </a:cubicBezTo>
                  <a:cubicBezTo>
                    <a:pt x="6868418" y="298017"/>
                    <a:pt x="6872171" y="290514"/>
                    <a:pt x="6879675" y="290514"/>
                  </a:cubicBezTo>
                  <a:close/>
                  <a:moveTo>
                    <a:pt x="5896233" y="290514"/>
                  </a:moveTo>
                  <a:cubicBezTo>
                    <a:pt x="5903853" y="290514"/>
                    <a:pt x="5915283" y="301943"/>
                    <a:pt x="5915283" y="309563"/>
                  </a:cubicBezTo>
                  <a:cubicBezTo>
                    <a:pt x="5919093" y="320993"/>
                    <a:pt x="5911473" y="328613"/>
                    <a:pt x="5903853" y="328613"/>
                  </a:cubicBezTo>
                  <a:cubicBezTo>
                    <a:pt x="5896233" y="328613"/>
                    <a:pt x="5884803" y="320993"/>
                    <a:pt x="5884803" y="309563"/>
                  </a:cubicBezTo>
                  <a:cubicBezTo>
                    <a:pt x="5880993" y="298133"/>
                    <a:pt x="5884803" y="290514"/>
                    <a:pt x="5896233" y="290514"/>
                  </a:cubicBezTo>
                  <a:close/>
                  <a:moveTo>
                    <a:pt x="5844481" y="290514"/>
                  </a:moveTo>
                  <a:cubicBezTo>
                    <a:pt x="5855594" y="290514"/>
                    <a:pt x="5863002" y="298133"/>
                    <a:pt x="5866706" y="309563"/>
                  </a:cubicBezTo>
                  <a:cubicBezTo>
                    <a:pt x="5866706" y="320993"/>
                    <a:pt x="5863002" y="328613"/>
                    <a:pt x="5851889" y="328613"/>
                  </a:cubicBezTo>
                  <a:cubicBezTo>
                    <a:pt x="5844481" y="328613"/>
                    <a:pt x="5837072" y="317183"/>
                    <a:pt x="5833368" y="309563"/>
                  </a:cubicBezTo>
                  <a:cubicBezTo>
                    <a:pt x="5833368" y="298133"/>
                    <a:pt x="5837072" y="290514"/>
                    <a:pt x="5844481" y="290514"/>
                  </a:cubicBezTo>
                  <a:close/>
                  <a:moveTo>
                    <a:pt x="3413874" y="290514"/>
                  </a:moveTo>
                  <a:cubicBezTo>
                    <a:pt x="3421378" y="290514"/>
                    <a:pt x="3425131" y="298017"/>
                    <a:pt x="3421378" y="309275"/>
                  </a:cubicBezTo>
                  <a:cubicBezTo>
                    <a:pt x="3417626" y="320531"/>
                    <a:pt x="3406369" y="328036"/>
                    <a:pt x="3398865" y="331788"/>
                  </a:cubicBezTo>
                  <a:cubicBezTo>
                    <a:pt x="3387608" y="331788"/>
                    <a:pt x="3383856" y="324284"/>
                    <a:pt x="3387608" y="313026"/>
                  </a:cubicBezTo>
                  <a:cubicBezTo>
                    <a:pt x="3395113" y="301770"/>
                    <a:pt x="3402617" y="294266"/>
                    <a:pt x="3413874" y="290514"/>
                  </a:cubicBezTo>
                  <a:close/>
                  <a:moveTo>
                    <a:pt x="7437321" y="287338"/>
                  </a:moveTo>
                  <a:cubicBezTo>
                    <a:pt x="7445114" y="287338"/>
                    <a:pt x="7456804" y="294640"/>
                    <a:pt x="7464597" y="305594"/>
                  </a:cubicBezTo>
                  <a:cubicBezTo>
                    <a:pt x="7468494" y="316548"/>
                    <a:pt x="7468494" y="323851"/>
                    <a:pt x="7460701" y="323851"/>
                  </a:cubicBezTo>
                  <a:cubicBezTo>
                    <a:pt x="7449011" y="323851"/>
                    <a:pt x="7437321" y="312897"/>
                    <a:pt x="7433424" y="301943"/>
                  </a:cubicBezTo>
                  <a:cubicBezTo>
                    <a:pt x="7425631" y="294640"/>
                    <a:pt x="7429528" y="287338"/>
                    <a:pt x="7437321" y="287338"/>
                  </a:cubicBezTo>
                  <a:close/>
                  <a:moveTo>
                    <a:pt x="6830636" y="287338"/>
                  </a:moveTo>
                  <a:cubicBezTo>
                    <a:pt x="6838256" y="287338"/>
                    <a:pt x="6849686" y="298291"/>
                    <a:pt x="6853496" y="309245"/>
                  </a:cubicBezTo>
                  <a:cubicBezTo>
                    <a:pt x="6857306" y="316548"/>
                    <a:pt x="6857306" y="323851"/>
                    <a:pt x="6845876" y="323851"/>
                  </a:cubicBezTo>
                  <a:cubicBezTo>
                    <a:pt x="6838256" y="323851"/>
                    <a:pt x="6826826" y="316548"/>
                    <a:pt x="6823016" y="305594"/>
                  </a:cubicBezTo>
                  <a:cubicBezTo>
                    <a:pt x="6819206" y="294640"/>
                    <a:pt x="6823016" y="287338"/>
                    <a:pt x="6830636" y="287338"/>
                  </a:cubicBezTo>
                  <a:close/>
                  <a:moveTo>
                    <a:pt x="5742246" y="287338"/>
                  </a:moveTo>
                  <a:cubicBezTo>
                    <a:pt x="5753676" y="287338"/>
                    <a:pt x="5761296" y="294640"/>
                    <a:pt x="5761296" y="305594"/>
                  </a:cubicBezTo>
                  <a:cubicBezTo>
                    <a:pt x="5765106" y="316548"/>
                    <a:pt x="5761296" y="323851"/>
                    <a:pt x="5749866" y="323851"/>
                  </a:cubicBezTo>
                  <a:cubicBezTo>
                    <a:pt x="5742246" y="323851"/>
                    <a:pt x="5730816" y="316548"/>
                    <a:pt x="5730816" y="305594"/>
                  </a:cubicBezTo>
                  <a:cubicBezTo>
                    <a:pt x="5727006" y="294640"/>
                    <a:pt x="5734626" y="287338"/>
                    <a:pt x="5742246" y="287338"/>
                  </a:cubicBezTo>
                  <a:close/>
                  <a:moveTo>
                    <a:pt x="5693315" y="287338"/>
                  </a:moveTo>
                  <a:cubicBezTo>
                    <a:pt x="5701077" y="287338"/>
                    <a:pt x="5708838" y="294640"/>
                    <a:pt x="5712718" y="305594"/>
                  </a:cubicBezTo>
                  <a:cubicBezTo>
                    <a:pt x="5712718" y="316548"/>
                    <a:pt x="5708838" y="323851"/>
                    <a:pt x="5697196" y="323851"/>
                  </a:cubicBezTo>
                  <a:cubicBezTo>
                    <a:pt x="5689435" y="323851"/>
                    <a:pt x="5681674" y="312897"/>
                    <a:pt x="5677793" y="305594"/>
                  </a:cubicBezTo>
                  <a:cubicBezTo>
                    <a:pt x="5677793" y="294640"/>
                    <a:pt x="5681674" y="287338"/>
                    <a:pt x="5693315" y="287338"/>
                  </a:cubicBezTo>
                  <a:close/>
                  <a:moveTo>
                    <a:pt x="3462913" y="287338"/>
                  </a:moveTo>
                  <a:cubicBezTo>
                    <a:pt x="3470533" y="287338"/>
                    <a:pt x="3474343" y="294842"/>
                    <a:pt x="3470533" y="306100"/>
                  </a:cubicBezTo>
                  <a:cubicBezTo>
                    <a:pt x="3466723" y="317356"/>
                    <a:pt x="3459103" y="324861"/>
                    <a:pt x="3447673" y="324861"/>
                  </a:cubicBezTo>
                  <a:cubicBezTo>
                    <a:pt x="3440053" y="328613"/>
                    <a:pt x="3436243" y="321108"/>
                    <a:pt x="3440053" y="309852"/>
                  </a:cubicBezTo>
                  <a:cubicBezTo>
                    <a:pt x="3443863" y="298595"/>
                    <a:pt x="3455293" y="291090"/>
                    <a:pt x="3462913" y="287338"/>
                  </a:cubicBezTo>
                  <a:close/>
                  <a:moveTo>
                    <a:pt x="6782535" y="282575"/>
                  </a:moveTo>
                  <a:cubicBezTo>
                    <a:pt x="6789838" y="282575"/>
                    <a:pt x="6800792" y="294004"/>
                    <a:pt x="6804443" y="301624"/>
                  </a:cubicBezTo>
                  <a:cubicBezTo>
                    <a:pt x="6808094" y="313054"/>
                    <a:pt x="6804443" y="320675"/>
                    <a:pt x="6797140" y="320675"/>
                  </a:cubicBezTo>
                  <a:cubicBezTo>
                    <a:pt x="6789838" y="320675"/>
                    <a:pt x="6778884" y="313054"/>
                    <a:pt x="6775233" y="301624"/>
                  </a:cubicBezTo>
                  <a:cubicBezTo>
                    <a:pt x="6771581" y="290196"/>
                    <a:pt x="6771581" y="282575"/>
                    <a:pt x="6782535" y="282575"/>
                  </a:cubicBezTo>
                  <a:close/>
                  <a:moveTo>
                    <a:pt x="5640646" y="282575"/>
                  </a:moveTo>
                  <a:cubicBezTo>
                    <a:pt x="5648266" y="282575"/>
                    <a:pt x="5659696" y="294004"/>
                    <a:pt x="5659696" y="301624"/>
                  </a:cubicBezTo>
                  <a:cubicBezTo>
                    <a:pt x="5663506" y="313054"/>
                    <a:pt x="5655886" y="320675"/>
                    <a:pt x="5648266" y="320675"/>
                  </a:cubicBezTo>
                  <a:cubicBezTo>
                    <a:pt x="5636836" y="320675"/>
                    <a:pt x="5629216" y="313054"/>
                    <a:pt x="5629216" y="301624"/>
                  </a:cubicBezTo>
                  <a:cubicBezTo>
                    <a:pt x="5625406" y="294004"/>
                    <a:pt x="5633026" y="282575"/>
                    <a:pt x="5640646" y="282575"/>
                  </a:cubicBezTo>
                  <a:close/>
                  <a:moveTo>
                    <a:pt x="5591010" y="282575"/>
                  </a:moveTo>
                  <a:cubicBezTo>
                    <a:pt x="5598419" y="282575"/>
                    <a:pt x="5605827" y="290196"/>
                    <a:pt x="5609531" y="301624"/>
                  </a:cubicBezTo>
                  <a:cubicBezTo>
                    <a:pt x="5609531" y="313054"/>
                    <a:pt x="5605827" y="320675"/>
                    <a:pt x="5594714" y="320675"/>
                  </a:cubicBezTo>
                  <a:cubicBezTo>
                    <a:pt x="5587306" y="320675"/>
                    <a:pt x="5579897" y="313054"/>
                    <a:pt x="5576193" y="301624"/>
                  </a:cubicBezTo>
                  <a:cubicBezTo>
                    <a:pt x="5576193" y="290196"/>
                    <a:pt x="5579897" y="282575"/>
                    <a:pt x="5591010" y="282575"/>
                  </a:cubicBezTo>
                  <a:close/>
                  <a:moveTo>
                    <a:pt x="5538623" y="282575"/>
                  </a:moveTo>
                  <a:cubicBezTo>
                    <a:pt x="5546032" y="282575"/>
                    <a:pt x="5557144" y="290196"/>
                    <a:pt x="5557144" y="301624"/>
                  </a:cubicBezTo>
                  <a:cubicBezTo>
                    <a:pt x="5557144" y="313054"/>
                    <a:pt x="5553440" y="320675"/>
                    <a:pt x="5542327" y="320675"/>
                  </a:cubicBezTo>
                  <a:cubicBezTo>
                    <a:pt x="5534919" y="320675"/>
                    <a:pt x="5527510" y="309245"/>
                    <a:pt x="5523806" y="301624"/>
                  </a:cubicBezTo>
                  <a:cubicBezTo>
                    <a:pt x="5523806" y="290196"/>
                    <a:pt x="5531215" y="282575"/>
                    <a:pt x="5538623" y="282575"/>
                  </a:cubicBezTo>
                  <a:close/>
                  <a:moveTo>
                    <a:pt x="5485706" y="282575"/>
                  </a:moveTo>
                  <a:cubicBezTo>
                    <a:pt x="5496819" y="282575"/>
                    <a:pt x="5504227" y="290196"/>
                    <a:pt x="5504227" y="301624"/>
                  </a:cubicBezTo>
                  <a:cubicBezTo>
                    <a:pt x="5507931" y="309245"/>
                    <a:pt x="5500523" y="320675"/>
                    <a:pt x="5493114" y="320675"/>
                  </a:cubicBezTo>
                  <a:cubicBezTo>
                    <a:pt x="5482002" y="316865"/>
                    <a:pt x="5474593" y="309245"/>
                    <a:pt x="5474593" y="297814"/>
                  </a:cubicBezTo>
                  <a:cubicBezTo>
                    <a:pt x="5474593" y="290196"/>
                    <a:pt x="5478297" y="282575"/>
                    <a:pt x="5485706" y="282575"/>
                  </a:cubicBezTo>
                  <a:close/>
                  <a:moveTo>
                    <a:pt x="3511722" y="282575"/>
                  </a:moveTo>
                  <a:cubicBezTo>
                    <a:pt x="3522978" y="282575"/>
                    <a:pt x="3526731" y="290079"/>
                    <a:pt x="3522978" y="301336"/>
                  </a:cubicBezTo>
                  <a:cubicBezTo>
                    <a:pt x="3519226" y="312593"/>
                    <a:pt x="3507969" y="320097"/>
                    <a:pt x="3500465" y="320097"/>
                  </a:cubicBezTo>
                  <a:cubicBezTo>
                    <a:pt x="3489208" y="323851"/>
                    <a:pt x="3485456" y="312593"/>
                    <a:pt x="3489208" y="305089"/>
                  </a:cubicBezTo>
                  <a:cubicBezTo>
                    <a:pt x="3492960" y="293832"/>
                    <a:pt x="3504217" y="286327"/>
                    <a:pt x="3511722" y="282575"/>
                  </a:cubicBezTo>
                  <a:close/>
                  <a:moveTo>
                    <a:pt x="2890020" y="282575"/>
                  </a:moveTo>
                  <a:cubicBezTo>
                    <a:pt x="2897524" y="282575"/>
                    <a:pt x="2901277" y="290079"/>
                    <a:pt x="2897524" y="301336"/>
                  </a:cubicBezTo>
                  <a:cubicBezTo>
                    <a:pt x="2890020" y="312593"/>
                    <a:pt x="2878763" y="320097"/>
                    <a:pt x="2871259" y="323851"/>
                  </a:cubicBezTo>
                  <a:cubicBezTo>
                    <a:pt x="2863754" y="323851"/>
                    <a:pt x="2860002" y="316345"/>
                    <a:pt x="2863754" y="305089"/>
                  </a:cubicBezTo>
                  <a:cubicBezTo>
                    <a:pt x="2871259" y="293832"/>
                    <a:pt x="2882516" y="286327"/>
                    <a:pt x="2890020" y="282575"/>
                  </a:cubicBezTo>
                  <a:close/>
                  <a:moveTo>
                    <a:pt x="7389118" y="279399"/>
                  </a:moveTo>
                  <a:cubicBezTo>
                    <a:pt x="7396527" y="283152"/>
                    <a:pt x="7407639" y="290657"/>
                    <a:pt x="7415048" y="301913"/>
                  </a:cubicBezTo>
                  <a:cubicBezTo>
                    <a:pt x="7422456" y="313171"/>
                    <a:pt x="7418752" y="320675"/>
                    <a:pt x="7411344" y="320675"/>
                  </a:cubicBezTo>
                  <a:cubicBezTo>
                    <a:pt x="7400231" y="320675"/>
                    <a:pt x="7389118" y="309418"/>
                    <a:pt x="7385414" y="298161"/>
                  </a:cubicBezTo>
                  <a:cubicBezTo>
                    <a:pt x="7378006" y="286904"/>
                    <a:pt x="7381710" y="279399"/>
                    <a:pt x="7389118" y="279399"/>
                  </a:cubicBezTo>
                  <a:close/>
                  <a:moveTo>
                    <a:pt x="6728863" y="279399"/>
                  </a:moveTo>
                  <a:cubicBezTo>
                    <a:pt x="6740120" y="279399"/>
                    <a:pt x="6751377" y="290831"/>
                    <a:pt x="6755129" y="298449"/>
                  </a:cubicBezTo>
                  <a:cubicBezTo>
                    <a:pt x="6758881" y="309880"/>
                    <a:pt x="6755129" y="317499"/>
                    <a:pt x="6747624" y="317499"/>
                  </a:cubicBezTo>
                  <a:cubicBezTo>
                    <a:pt x="6736368" y="317499"/>
                    <a:pt x="6728863" y="309880"/>
                    <a:pt x="6721359" y="298449"/>
                  </a:cubicBezTo>
                  <a:cubicBezTo>
                    <a:pt x="6717606" y="287020"/>
                    <a:pt x="6721359" y="279399"/>
                    <a:pt x="6728863" y="279399"/>
                  </a:cubicBezTo>
                  <a:close/>
                  <a:moveTo>
                    <a:pt x="5437023" y="279399"/>
                  </a:moveTo>
                  <a:cubicBezTo>
                    <a:pt x="5444432" y="279399"/>
                    <a:pt x="5451840" y="290831"/>
                    <a:pt x="5455544" y="298449"/>
                  </a:cubicBezTo>
                  <a:cubicBezTo>
                    <a:pt x="5455544" y="309880"/>
                    <a:pt x="5448136" y="317499"/>
                    <a:pt x="5440727" y="317499"/>
                  </a:cubicBezTo>
                  <a:cubicBezTo>
                    <a:pt x="5433319" y="317499"/>
                    <a:pt x="5425910" y="309880"/>
                    <a:pt x="5422206" y="298449"/>
                  </a:cubicBezTo>
                  <a:cubicBezTo>
                    <a:pt x="5422206" y="290831"/>
                    <a:pt x="5429615" y="279399"/>
                    <a:pt x="5437023" y="279399"/>
                  </a:cubicBezTo>
                  <a:close/>
                  <a:moveTo>
                    <a:pt x="5384635" y="279399"/>
                  </a:moveTo>
                  <a:cubicBezTo>
                    <a:pt x="5395748" y="279399"/>
                    <a:pt x="5403156" y="287020"/>
                    <a:pt x="5403156" y="298449"/>
                  </a:cubicBezTo>
                  <a:cubicBezTo>
                    <a:pt x="5403156" y="309880"/>
                    <a:pt x="5399452" y="317499"/>
                    <a:pt x="5388339" y="317499"/>
                  </a:cubicBezTo>
                  <a:cubicBezTo>
                    <a:pt x="5380931" y="317499"/>
                    <a:pt x="5373522" y="309880"/>
                    <a:pt x="5373522" y="298449"/>
                  </a:cubicBezTo>
                  <a:cubicBezTo>
                    <a:pt x="5369818" y="287020"/>
                    <a:pt x="5377227" y="279399"/>
                    <a:pt x="5384635" y="279399"/>
                  </a:cubicBezTo>
                  <a:close/>
                  <a:moveTo>
                    <a:pt x="5335423" y="279399"/>
                  </a:moveTo>
                  <a:cubicBezTo>
                    <a:pt x="5342832" y="279399"/>
                    <a:pt x="5350240" y="287020"/>
                    <a:pt x="5353944" y="298449"/>
                  </a:cubicBezTo>
                  <a:cubicBezTo>
                    <a:pt x="5353944" y="309880"/>
                    <a:pt x="5346536" y="317499"/>
                    <a:pt x="5339127" y="317499"/>
                  </a:cubicBezTo>
                  <a:cubicBezTo>
                    <a:pt x="5328015" y="317499"/>
                    <a:pt x="5320606" y="309880"/>
                    <a:pt x="5320606" y="298449"/>
                  </a:cubicBezTo>
                  <a:cubicBezTo>
                    <a:pt x="5320606" y="287020"/>
                    <a:pt x="5324310" y="279399"/>
                    <a:pt x="5335423" y="279399"/>
                  </a:cubicBezTo>
                  <a:close/>
                  <a:moveTo>
                    <a:pt x="5282153" y="279399"/>
                  </a:moveTo>
                  <a:cubicBezTo>
                    <a:pt x="5293795" y="279399"/>
                    <a:pt x="5301556" y="287020"/>
                    <a:pt x="5301556" y="298449"/>
                  </a:cubicBezTo>
                  <a:cubicBezTo>
                    <a:pt x="5301556" y="309880"/>
                    <a:pt x="5293795" y="317499"/>
                    <a:pt x="5286034" y="317499"/>
                  </a:cubicBezTo>
                  <a:cubicBezTo>
                    <a:pt x="5278273" y="317499"/>
                    <a:pt x="5270512" y="309880"/>
                    <a:pt x="5266631" y="298449"/>
                  </a:cubicBezTo>
                  <a:cubicBezTo>
                    <a:pt x="5266631" y="287020"/>
                    <a:pt x="5274392" y="279399"/>
                    <a:pt x="5282153" y="279399"/>
                  </a:cubicBezTo>
                  <a:close/>
                  <a:moveTo>
                    <a:pt x="5234088" y="279399"/>
                  </a:moveTo>
                  <a:cubicBezTo>
                    <a:pt x="5241628" y="279399"/>
                    <a:pt x="5249169" y="287020"/>
                    <a:pt x="5249169" y="298449"/>
                  </a:cubicBezTo>
                  <a:cubicBezTo>
                    <a:pt x="5249169" y="309880"/>
                    <a:pt x="5245399" y="317499"/>
                    <a:pt x="5234088" y="317499"/>
                  </a:cubicBezTo>
                  <a:cubicBezTo>
                    <a:pt x="5226547" y="317499"/>
                    <a:pt x="5219006" y="309880"/>
                    <a:pt x="5219006" y="298449"/>
                  </a:cubicBezTo>
                  <a:cubicBezTo>
                    <a:pt x="5219006" y="287020"/>
                    <a:pt x="5222777" y="279399"/>
                    <a:pt x="5234088" y="279399"/>
                  </a:cubicBezTo>
                  <a:close/>
                  <a:moveTo>
                    <a:pt x="3564513" y="279399"/>
                  </a:moveTo>
                  <a:cubicBezTo>
                    <a:pt x="3572133" y="279399"/>
                    <a:pt x="3575943" y="286904"/>
                    <a:pt x="3572133" y="298161"/>
                  </a:cubicBezTo>
                  <a:cubicBezTo>
                    <a:pt x="3568323" y="309418"/>
                    <a:pt x="3560703" y="316922"/>
                    <a:pt x="3549273" y="316922"/>
                  </a:cubicBezTo>
                  <a:cubicBezTo>
                    <a:pt x="3541653" y="320675"/>
                    <a:pt x="3537843" y="309418"/>
                    <a:pt x="3541653" y="301913"/>
                  </a:cubicBezTo>
                  <a:cubicBezTo>
                    <a:pt x="3545463" y="290657"/>
                    <a:pt x="3553083" y="279399"/>
                    <a:pt x="3564513" y="279399"/>
                  </a:cubicBezTo>
                  <a:close/>
                  <a:moveTo>
                    <a:pt x="2939232" y="279399"/>
                  </a:moveTo>
                  <a:cubicBezTo>
                    <a:pt x="2946737" y="279399"/>
                    <a:pt x="2950489" y="287020"/>
                    <a:pt x="2946737" y="298449"/>
                  </a:cubicBezTo>
                  <a:cubicBezTo>
                    <a:pt x="2939232" y="306070"/>
                    <a:pt x="2931728" y="317499"/>
                    <a:pt x="2920471" y="317499"/>
                  </a:cubicBezTo>
                  <a:cubicBezTo>
                    <a:pt x="2912966" y="317499"/>
                    <a:pt x="2909214" y="309880"/>
                    <a:pt x="2916718" y="298449"/>
                  </a:cubicBezTo>
                  <a:cubicBezTo>
                    <a:pt x="2920471" y="290831"/>
                    <a:pt x="2931728" y="279399"/>
                    <a:pt x="2939232" y="279399"/>
                  </a:cubicBezTo>
                  <a:close/>
                  <a:moveTo>
                    <a:pt x="2988445" y="275215"/>
                  </a:moveTo>
                  <a:cubicBezTo>
                    <a:pt x="2999702" y="271463"/>
                    <a:pt x="2999702" y="278968"/>
                    <a:pt x="2995950" y="290225"/>
                  </a:cubicBezTo>
                  <a:cubicBezTo>
                    <a:pt x="2992197" y="301481"/>
                    <a:pt x="2980941" y="312738"/>
                    <a:pt x="2969684" y="312738"/>
                  </a:cubicBezTo>
                  <a:cubicBezTo>
                    <a:pt x="2962179" y="312738"/>
                    <a:pt x="2958427" y="305233"/>
                    <a:pt x="2965932" y="293977"/>
                  </a:cubicBezTo>
                  <a:cubicBezTo>
                    <a:pt x="2969684" y="282720"/>
                    <a:pt x="2980941" y="275215"/>
                    <a:pt x="2988445" y="275215"/>
                  </a:cubicBezTo>
                  <a:close/>
                  <a:moveTo>
                    <a:pt x="7339906" y="274638"/>
                  </a:moveTo>
                  <a:cubicBezTo>
                    <a:pt x="7347314" y="274638"/>
                    <a:pt x="7358426" y="286328"/>
                    <a:pt x="7365835" y="298018"/>
                  </a:cubicBezTo>
                  <a:cubicBezTo>
                    <a:pt x="7373243" y="309708"/>
                    <a:pt x="7369539" y="317500"/>
                    <a:pt x="7362130" y="313604"/>
                  </a:cubicBezTo>
                  <a:cubicBezTo>
                    <a:pt x="7351018" y="313604"/>
                    <a:pt x="7339906" y="305811"/>
                    <a:pt x="7336201" y="294121"/>
                  </a:cubicBezTo>
                  <a:cubicBezTo>
                    <a:pt x="7328793" y="282431"/>
                    <a:pt x="7332497" y="274638"/>
                    <a:pt x="7339906" y="274638"/>
                  </a:cubicBezTo>
                  <a:close/>
                  <a:moveTo>
                    <a:pt x="6680083" y="274638"/>
                  </a:moveTo>
                  <a:cubicBezTo>
                    <a:pt x="6691773" y="274638"/>
                    <a:pt x="6699566" y="286068"/>
                    <a:pt x="6707360" y="293688"/>
                  </a:cubicBezTo>
                  <a:cubicBezTo>
                    <a:pt x="6711256" y="305118"/>
                    <a:pt x="6707360" y="312738"/>
                    <a:pt x="6695670" y="312738"/>
                  </a:cubicBezTo>
                  <a:cubicBezTo>
                    <a:pt x="6687876" y="312738"/>
                    <a:pt x="6676187" y="305118"/>
                    <a:pt x="6672290" y="293688"/>
                  </a:cubicBezTo>
                  <a:cubicBezTo>
                    <a:pt x="6668393" y="282258"/>
                    <a:pt x="6672290" y="274638"/>
                    <a:pt x="6680083" y="274638"/>
                  </a:cubicBezTo>
                  <a:close/>
                  <a:moveTo>
                    <a:pt x="3613726" y="274638"/>
                  </a:moveTo>
                  <a:cubicBezTo>
                    <a:pt x="3621346" y="274638"/>
                    <a:pt x="3625156" y="282431"/>
                    <a:pt x="3625156" y="294121"/>
                  </a:cubicBezTo>
                  <a:cubicBezTo>
                    <a:pt x="3621346" y="305811"/>
                    <a:pt x="3609916" y="313604"/>
                    <a:pt x="3602296" y="313604"/>
                  </a:cubicBezTo>
                  <a:cubicBezTo>
                    <a:pt x="3590866" y="317500"/>
                    <a:pt x="3587056" y="305811"/>
                    <a:pt x="3590866" y="298018"/>
                  </a:cubicBezTo>
                  <a:cubicBezTo>
                    <a:pt x="3594676" y="286328"/>
                    <a:pt x="3606106" y="278535"/>
                    <a:pt x="3613726" y="274638"/>
                  </a:cubicBezTo>
                  <a:close/>
                  <a:moveTo>
                    <a:pt x="7290694" y="271463"/>
                  </a:moveTo>
                  <a:cubicBezTo>
                    <a:pt x="7298102" y="271463"/>
                    <a:pt x="7312918" y="279083"/>
                    <a:pt x="7316623" y="290514"/>
                  </a:cubicBezTo>
                  <a:cubicBezTo>
                    <a:pt x="7324031" y="301943"/>
                    <a:pt x="7320327" y="309563"/>
                    <a:pt x="7312918" y="309563"/>
                  </a:cubicBezTo>
                  <a:cubicBezTo>
                    <a:pt x="7305510" y="309563"/>
                    <a:pt x="7290694" y="298133"/>
                    <a:pt x="7286989" y="290514"/>
                  </a:cubicBezTo>
                  <a:cubicBezTo>
                    <a:pt x="7279581" y="279083"/>
                    <a:pt x="7283285" y="271463"/>
                    <a:pt x="7290694" y="271463"/>
                  </a:cubicBezTo>
                  <a:close/>
                  <a:moveTo>
                    <a:pt x="6631722" y="271463"/>
                  </a:moveTo>
                  <a:cubicBezTo>
                    <a:pt x="6639025" y="271463"/>
                    <a:pt x="6649979" y="282893"/>
                    <a:pt x="6653630" y="294323"/>
                  </a:cubicBezTo>
                  <a:cubicBezTo>
                    <a:pt x="6657281" y="301943"/>
                    <a:pt x="6653630" y="309563"/>
                    <a:pt x="6646327" y="309563"/>
                  </a:cubicBezTo>
                  <a:cubicBezTo>
                    <a:pt x="6639025" y="309563"/>
                    <a:pt x="6628071" y="301943"/>
                    <a:pt x="6624420" y="290514"/>
                  </a:cubicBezTo>
                  <a:cubicBezTo>
                    <a:pt x="6620768" y="279083"/>
                    <a:pt x="6624420" y="271463"/>
                    <a:pt x="6631722" y="271463"/>
                  </a:cubicBezTo>
                  <a:close/>
                  <a:moveTo>
                    <a:pt x="3662303" y="271463"/>
                  </a:moveTo>
                  <a:cubicBezTo>
                    <a:pt x="3673733" y="271463"/>
                    <a:pt x="3677543" y="278968"/>
                    <a:pt x="3673733" y="290225"/>
                  </a:cubicBezTo>
                  <a:cubicBezTo>
                    <a:pt x="3669923" y="301481"/>
                    <a:pt x="3658493" y="308986"/>
                    <a:pt x="3650873" y="308986"/>
                  </a:cubicBezTo>
                  <a:cubicBezTo>
                    <a:pt x="3643253" y="312738"/>
                    <a:pt x="3639443" y="301481"/>
                    <a:pt x="3643253" y="293977"/>
                  </a:cubicBezTo>
                  <a:cubicBezTo>
                    <a:pt x="3643253" y="282720"/>
                    <a:pt x="3654683" y="275215"/>
                    <a:pt x="3662303" y="271463"/>
                  </a:cubicBezTo>
                  <a:close/>
                  <a:moveTo>
                    <a:pt x="6582510" y="268289"/>
                  </a:moveTo>
                  <a:cubicBezTo>
                    <a:pt x="6589813" y="268289"/>
                    <a:pt x="6600767" y="279545"/>
                    <a:pt x="6604418" y="290801"/>
                  </a:cubicBezTo>
                  <a:cubicBezTo>
                    <a:pt x="6608069" y="298307"/>
                    <a:pt x="6604418" y="309563"/>
                    <a:pt x="6597115" y="305811"/>
                  </a:cubicBezTo>
                  <a:cubicBezTo>
                    <a:pt x="6589813" y="305811"/>
                    <a:pt x="6578859" y="298307"/>
                    <a:pt x="6575208" y="287049"/>
                  </a:cubicBezTo>
                  <a:cubicBezTo>
                    <a:pt x="6571556" y="275792"/>
                    <a:pt x="6575208" y="268289"/>
                    <a:pt x="6582510" y="268289"/>
                  </a:cubicBezTo>
                  <a:close/>
                  <a:moveTo>
                    <a:pt x="3715326" y="268289"/>
                  </a:moveTo>
                  <a:cubicBezTo>
                    <a:pt x="3722946" y="268289"/>
                    <a:pt x="3726756" y="275792"/>
                    <a:pt x="3722946" y="287049"/>
                  </a:cubicBezTo>
                  <a:cubicBezTo>
                    <a:pt x="3722946" y="298307"/>
                    <a:pt x="3711516" y="305811"/>
                    <a:pt x="3703896" y="305811"/>
                  </a:cubicBezTo>
                  <a:cubicBezTo>
                    <a:pt x="3692466" y="309563"/>
                    <a:pt x="3688656" y="298307"/>
                    <a:pt x="3692466" y="290801"/>
                  </a:cubicBezTo>
                  <a:cubicBezTo>
                    <a:pt x="3696276" y="279545"/>
                    <a:pt x="3703896" y="272040"/>
                    <a:pt x="3715326" y="268289"/>
                  </a:cubicBezTo>
                  <a:close/>
                  <a:moveTo>
                    <a:pt x="3037463" y="268289"/>
                  </a:moveTo>
                  <a:cubicBezTo>
                    <a:pt x="3048893" y="268289"/>
                    <a:pt x="3048893" y="275792"/>
                    <a:pt x="3045083" y="287049"/>
                  </a:cubicBezTo>
                  <a:cubicBezTo>
                    <a:pt x="3041273" y="298307"/>
                    <a:pt x="3029843" y="305811"/>
                    <a:pt x="3022244" y="305811"/>
                  </a:cubicBezTo>
                  <a:cubicBezTo>
                    <a:pt x="3010814" y="309563"/>
                    <a:pt x="3010814" y="302058"/>
                    <a:pt x="3014624" y="290801"/>
                  </a:cubicBezTo>
                  <a:cubicBezTo>
                    <a:pt x="3018434" y="279545"/>
                    <a:pt x="3029843" y="268289"/>
                    <a:pt x="3037463" y="268289"/>
                  </a:cubicBezTo>
                  <a:close/>
                  <a:moveTo>
                    <a:pt x="7241336" y="267277"/>
                  </a:moveTo>
                  <a:cubicBezTo>
                    <a:pt x="7253026" y="267277"/>
                    <a:pt x="7264716" y="274782"/>
                    <a:pt x="7268613" y="286039"/>
                  </a:cubicBezTo>
                  <a:cubicBezTo>
                    <a:pt x="7276406" y="297296"/>
                    <a:pt x="7272509" y="304800"/>
                    <a:pt x="7264716" y="304800"/>
                  </a:cubicBezTo>
                  <a:cubicBezTo>
                    <a:pt x="7256923" y="304800"/>
                    <a:pt x="7241336" y="293543"/>
                    <a:pt x="7237440" y="282286"/>
                  </a:cubicBezTo>
                  <a:cubicBezTo>
                    <a:pt x="7233543" y="271029"/>
                    <a:pt x="7233543" y="263526"/>
                    <a:pt x="7241336" y="267277"/>
                  </a:cubicBezTo>
                  <a:close/>
                  <a:moveTo>
                    <a:pt x="3763903" y="267277"/>
                  </a:moveTo>
                  <a:cubicBezTo>
                    <a:pt x="3771523" y="263526"/>
                    <a:pt x="3779143" y="274782"/>
                    <a:pt x="3775333" y="282286"/>
                  </a:cubicBezTo>
                  <a:cubicBezTo>
                    <a:pt x="3771523" y="293543"/>
                    <a:pt x="3760093" y="301047"/>
                    <a:pt x="3752473" y="304800"/>
                  </a:cubicBezTo>
                  <a:cubicBezTo>
                    <a:pt x="3744853" y="304800"/>
                    <a:pt x="3741043" y="297296"/>
                    <a:pt x="3741043" y="286039"/>
                  </a:cubicBezTo>
                  <a:cubicBezTo>
                    <a:pt x="3744853" y="274782"/>
                    <a:pt x="3756283" y="267277"/>
                    <a:pt x="3763903" y="267277"/>
                  </a:cubicBezTo>
                  <a:close/>
                  <a:moveTo>
                    <a:pt x="6481213" y="264102"/>
                  </a:moveTo>
                  <a:cubicBezTo>
                    <a:pt x="6492470" y="264102"/>
                    <a:pt x="6499974" y="271607"/>
                    <a:pt x="6507479" y="282864"/>
                  </a:cubicBezTo>
                  <a:cubicBezTo>
                    <a:pt x="6511231" y="294121"/>
                    <a:pt x="6507479" y="301624"/>
                    <a:pt x="6496222" y="301624"/>
                  </a:cubicBezTo>
                  <a:cubicBezTo>
                    <a:pt x="6488718" y="297872"/>
                    <a:pt x="6477461" y="290368"/>
                    <a:pt x="6473709" y="279111"/>
                  </a:cubicBezTo>
                  <a:cubicBezTo>
                    <a:pt x="6469956" y="271607"/>
                    <a:pt x="6473709" y="260349"/>
                    <a:pt x="6481213" y="264102"/>
                  </a:cubicBezTo>
                  <a:close/>
                  <a:moveTo>
                    <a:pt x="6533168" y="263526"/>
                  </a:moveTo>
                  <a:cubicBezTo>
                    <a:pt x="6540961" y="267277"/>
                    <a:pt x="6552651" y="274782"/>
                    <a:pt x="6556548" y="286039"/>
                  </a:cubicBezTo>
                  <a:cubicBezTo>
                    <a:pt x="6560444" y="297296"/>
                    <a:pt x="6556548" y="304800"/>
                    <a:pt x="6548754" y="301047"/>
                  </a:cubicBezTo>
                  <a:cubicBezTo>
                    <a:pt x="6537064" y="301047"/>
                    <a:pt x="6525375" y="293543"/>
                    <a:pt x="6521478" y="282286"/>
                  </a:cubicBezTo>
                  <a:cubicBezTo>
                    <a:pt x="6517581" y="271029"/>
                    <a:pt x="6521478" y="263526"/>
                    <a:pt x="6533168" y="263526"/>
                  </a:cubicBezTo>
                  <a:close/>
                  <a:moveTo>
                    <a:pt x="3816926" y="263526"/>
                  </a:moveTo>
                  <a:cubicBezTo>
                    <a:pt x="3824546" y="263526"/>
                    <a:pt x="3828356" y="271145"/>
                    <a:pt x="3824546" y="278765"/>
                  </a:cubicBezTo>
                  <a:cubicBezTo>
                    <a:pt x="3824546" y="290196"/>
                    <a:pt x="3813116" y="301624"/>
                    <a:pt x="3805496" y="301624"/>
                  </a:cubicBezTo>
                  <a:cubicBezTo>
                    <a:pt x="3794066" y="301624"/>
                    <a:pt x="3790256" y="294004"/>
                    <a:pt x="3794066" y="282575"/>
                  </a:cubicBezTo>
                  <a:cubicBezTo>
                    <a:pt x="3797876" y="271145"/>
                    <a:pt x="3805496" y="263526"/>
                    <a:pt x="3816926" y="263526"/>
                  </a:cubicBezTo>
                  <a:close/>
                  <a:moveTo>
                    <a:pt x="7193423" y="260349"/>
                  </a:moveTo>
                  <a:cubicBezTo>
                    <a:pt x="7204680" y="264102"/>
                    <a:pt x="7215936" y="271607"/>
                    <a:pt x="7219689" y="282864"/>
                  </a:cubicBezTo>
                  <a:cubicBezTo>
                    <a:pt x="7227193" y="294121"/>
                    <a:pt x="7223441" y="301624"/>
                    <a:pt x="7215936" y="301624"/>
                  </a:cubicBezTo>
                  <a:cubicBezTo>
                    <a:pt x="7204680" y="297872"/>
                    <a:pt x="7193423" y="290368"/>
                    <a:pt x="7189671" y="279111"/>
                  </a:cubicBezTo>
                  <a:cubicBezTo>
                    <a:pt x="7185918" y="267855"/>
                    <a:pt x="7185918" y="260349"/>
                    <a:pt x="7193423" y="260349"/>
                  </a:cubicBezTo>
                  <a:close/>
                  <a:moveTo>
                    <a:pt x="6432173" y="260349"/>
                  </a:moveTo>
                  <a:cubicBezTo>
                    <a:pt x="6443603" y="260349"/>
                    <a:pt x="6451223" y="267970"/>
                    <a:pt x="6455033" y="279399"/>
                  </a:cubicBezTo>
                  <a:cubicBezTo>
                    <a:pt x="6458843" y="290831"/>
                    <a:pt x="6455033" y="298449"/>
                    <a:pt x="6447413" y="298449"/>
                  </a:cubicBezTo>
                  <a:cubicBezTo>
                    <a:pt x="6439793" y="298449"/>
                    <a:pt x="6428363" y="287020"/>
                    <a:pt x="6424553" y="279399"/>
                  </a:cubicBezTo>
                  <a:cubicBezTo>
                    <a:pt x="6420743" y="267970"/>
                    <a:pt x="6424553" y="260349"/>
                    <a:pt x="6432173" y="260349"/>
                  </a:cubicBezTo>
                  <a:close/>
                  <a:moveTo>
                    <a:pt x="3865503" y="260349"/>
                  </a:moveTo>
                  <a:cubicBezTo>
                    <a:pt x="3873123" y="260349"/>
                    <a:pt x="3880743" y="267970"/>
                    <a:pt x="3876933" y="279399"/>
                  </a:cubicBezTo>
                  <a:cubicBezTo>
                    <a:pt x="3873123" y="287020"/>
                    <a:pt x="3861693" y="298449"/>
                    <a:pt x="3854073" y="298449"/>
                  </a:cubicBezTo>
                  <a:cubicBezTo>
                    <a:pt x="3846453" y="298449"/>
                    <a:pt x="3842643" y="290831"/>
                    <a:pt x="3842643" y="279399"/>
                  </a:cubicBezTo>
                  <a:cubicBezTo>
                    <a:pt x="3846453" y="267970"/>
                    <a:pt x="3857883" y="260349"/>
                    <a:pt x="3865503" y="260349"/>
                  </a:cubicBezTo>
                  <a:close/>
                  <a:moveTo>
                    <a:pt x="3139236" y="260349"/>
                  </a:moveTo>
                  <a:cubicBezTo>
                    <a:pt x="3146740" y="260349"/>
                    <a:pt x="3150493" y="267970"/>
                    <a:pt x="3146740" y="275590"/>
                  </a:cubicBezTo>
                  <a:cubicBezTo>
                    <a:pt x="3139236" y="287020"/>
                    <a:pt x="3127979" y="298449"/>
                    <a:pt x="3120475" y="298449"/>
                  </a:cubicBezTo>
                  <a:cubicBezTo>
                    <a:pt x="3112970" y="298449"/>
                    <a:pt x="3109218" y="290831"/>
                    <a:pt x="3112970" y="279399"/>
                  </a:cubicBezTo>
                  <a:cubicBezTo>
                    <a:pt x="3120475" y="267970"/>
                    <a:pt x="3127979" y="260349"/>
                    <a:pt x="3139236" y="260349"/>
                  </a:cubicBezTo>
                  <a:close/>
                  <a:moveTo>
                    <a:pt x="7147963" y="257175"/>
                  </a:moveTo>
                  <a:cubicBezTo>
                    <a:pt x="7155468" y="257175"/>
                    <a:pt x="7166724" y="268129"/>
                    <a:pt x="7170477" y="279082"/>
                  </a:cubicBezTo>
                  <a:cubicBezTo>
                    <a:pt x="7177981" y="286385"/>
                    <a:pt x="7174229" y="293688"/>
                    <a:pt x="7166724" y="293688"/>
                  </a:cubicBezTo>
                  <a:cubicBezTo>
                    <a:pt x="7155468" y="293688"/>
                    <a:pt x="7144211" y="286385"/>
                    <a:pt x="7140459" y="275432"/>
                  </a:cubicBezTo>
                  <a:cubicBezTo>
                    <a:pt x="7136706" y="264478"/>
                    <a:pt x="7136706" y="257175"/>
                    <a:pt x="7147963" y="257175"/>
                  </a:cubicBezTo>
                  <a:close/>
                  <a:moveTo>
                    <a:pt x="6382961" y="257175"/>
                  </a:moveTo>
                  <a:cubicBezTo>
                    <a:pt x="6390581" y="257175"/>
                    <a:pt x="6402011" y="268129"/>
                    <a:pt x="6405821" y="275432"/>
                  </a:cubicBezTo>
                  <a:cubicBezTo>
                    <a:pt x="6409631" y="286385"/>
                    <a:pt x="6405821" y="293688"/>
                    <a:pt x="6398201" y="293688"/>
                  </a:cubicBezTo>
                  <a:cubicBezTo>
                    <a:pt x="6386771" y="293688"/>
                    <a:pt x="6379151" y="286385"/>
                    <a:pt x="6375341" y="275432"/>
                  </a:cubicBezTo>
                  <a:cubicBezTo>
                    <a:pt x="6371531" y="264478"/>
                    <a:pt x="6375341" y="257175"/>
                    <a:pt x="6382961" y="257175"/>
                  </a:cubicBezTo>
                  <a:close/>
                  <a:moveTo>
                    <a:pt x="3914716" y="257175"/>
                  </a:moveTo>
                  <a:cubicBezTo>
                    <a:pt x="3926146" y="257175"/>
                    <a:pt x="3929956" y="264478"/>
                    <a:pt x="3926146" y="275432"/>
                  </a:cubicBezTo>
                  <a:cubicBezTo>
                    <a:pt x="3922336" y="286385"/>
                    <a:pt x="3914716" y="293688"/>
                    <a:pt x="3907096" y="293688"/>
                  </a:cubicBezTo>
                  <a:cubicBezTo>
                    <a:pt x="3895666" y="293688"/>
                    <a:pt x="3891856" y="286385"/>
                    <a:pt x="3895666" y="275432"/>
                  </a:cubicBezTo>
                  <a:cubicBezTo>
                    <a:pt x="3899476" y="268129"/>
                    <a:pt x="3907096" y="257175"/>
                    <a:pt x="3914716" y="257175"/>
                  </a:cubicBezTo>
                  <a:close/>
                  <a:moveTo>
                    <a:pt x="3186861" y="256165"/>
                  </a:moveTo>
                  <a:cubicBezTo>
                    <a:pt x="3194365" y="252413"/>
                    <a:pt x="3198118" y="259918"/>
                    <a:pt x="3194365" y="271175"/>
                  </a:cubicBezTo>
                  <a:cubicBezTo>
                    <a:pt x="3190613" y="282431"/>
                    <a:pt x="3179356" y="289936"/>
                    <a:pt x="3168100" y="293688"/>
                  </a:cubicBezTo>
                  <a:cubicBezTo>
                    <a:pt x="3160595" y="293688"/>
                    <a:pt x="3156843" y="286183"/>
                    <a:pt x="3160595" y="274926"/>
                  </a:cubicBezTo>
                  <a:cubicBezTo>
                    <a:pt x="3168100" y="263671"/>
                    <a:pt x="3179356" y="256165"/>
                    <a:pt x="3186861" y="256165"/>
                  </a:cubicBezTo>
                  <a:close/>
                  <a:moveTo>
                    <a:pt x="7098750" y="252413"/>
                  </a:moveTo>
                  <a:cubicBezTo>
                    <a:pt x="7106255" y="252413"/>
                    <a:pt x="7117511" y="263842"/>
                    <a:pt x="7121264" y="271463"/>
                  </a:cubicBezTo>
                  <a:cubicBezTo>
                    <a:pt x="7128768" y="282893"/>
                    <a:pt x="7125016" y="290514"/>
                    <a:pt x="7117511" y="290514"/>
                  </a:cubicBezTo>
                  <a:cubicBezTo>
                    <a:pt x="7106255" y="290514"/>
                    <a:pt x="7094998" y="279083"/>
                    <a:pt x="7091246" y="271463"/>
                  </a:cubicBezTo>
                  <a:cubicBezTo>
                    <a:pt x="7087493" y="260033"/>
                    <a:pt x="7087493" y="252413"/>
                    <a:pt x="7098750" y="252413"/>
                  </a:cubicBezTo>
                  <a:close/>
                  <a:moveTo>
                    <a:pt x="4016316" y="252413"/>
                  </a:moveTo>
                  <a:cubicBezTo>
                    <a:pt x="4023936" y="252413"/>
                    <a:pt x="4031556" y="260033"/>
                    <a:pt x="4027746" y="267653"/>
                  </a:cubicBezTo>
                  <a:cubicBezTo>
                    <a:pt x="4023936" y="279083"/>
                    <a:pt x="4016316" y="286703"/>
                    <a:pt x="4008696" y="290514"/>
                  </a:cubicBezTo>
                  <a:cubicBezTo>
                    <a:pt x="3997266" y="290514"/>
                    <a:pt x="3993456" y="282893"/>
                    <a:pt x="3997266" y="271463"/>
                  </a:cubicBezTo>
                  <a:cubicBezTo>
                    <a:pt x="3997266" y="260033"/>
                    <a:pt x="4008696" y="252413"/>
                    <a:pt x="4016316" y="252413"/>
                  </a:cubicBezTo>
                  <a:close/>
                  <a:moveTo>
                    <a:pt x="3967738" y="252413"/>
                  </a:moveTo>
                  <a:cubicBezTo>
                    <a:pt x="3975358" y="252413"/>
                    <a:pt x="3979168" y="260033"/>
                    <a:pt x="3979168" y="271463"/>
                  </a:cubicBezTo>
                  <a:cubicBezTo>
                    <a:pt x="3975358" y="282893"/>
                    <a:pt x="3963928" y="290514"/>
                    <a:pt x="3956308" y="290514"/>
                  </a:cubicBezTo>
                  <a:cubicBezTo>
                    <a:pt x="3948688" y="290514"/>
                    <a:pt x="3941068" y="282893"/>
                    <a:pt x="3944878" y="275273"/>
                  </a:cubicBezTo>
                  <a:cubicBezTo>
                    <a:pt x="3948688" y="263842"/>
                    <a:pt x="3956308" y="252413"/>
                    <a:pt x="3967738" y="252413"/>
                  </a:cubicBezTo>
                  <a:close/>
                  <a:moveTo>
                    <a:pt x="7049538" y="249238"/>
                  </a:moveTo>
                  <a:cubicBezTo>
                    <a:pt x="7057043" y="249238"/>
                    <a:pt x="7068299" y="256858"/>
                    <a:pt x="7072052" y="268289"/>
                  </a:cubicBezTo>
                  <a:cubicBezTo>
                    <a:pt x="7079556" y="279718"/>
                    <a:pt x="7075804" y="287338"/>
                    <a:pt x="7068299" y="287338"/>
                  </a:cubicBezTo>
                  <a:cubicBezTo>
                    <a:pt x="7057043" y="287338"/>
                    <a:pt x="7045786" y="275908"/>
                    <a:pt x="7042034" y="264478"/>
                  </a:cubicBezTo>
                  <a:cubicBezTo>
                    <a:pt x="7038281" y="256858"/>
                    <a:pt x="7038281" y="249238"/>
                    <a:pt x="7049538" y="249238"/>
                  </a:cubicBezTo>
                  <a:close/>
                  <a:moveTo>
                    <a:pt x="4065528" y="249238"/>
                  </a:moveTo>
                  <a:cubicBezTo>
                    <a:pt x="4076958" y="249238"/>
                    <a:pt x="4080768" y="256858"/>
                    <a:pt x="4080768" y="268289"/>
                  </a:cubicBezTo>
                  <a:cubicBezTo>
                    <a:pt x="4076958" y="275908"/>
                    <a:pt x="4069338" y="287338"/>
                    <a:pt x="4057908" y="287338"/>
                  </a:cubicBezTo>
                  <a:cubicBezTo>
                    <a:pt x="4050288" y="287338"/>
                    <a:pt x="4042668" y="279718"/>
                    <a:pt x="4046478" y="268289"/>
                  </a:cubicBezTo>
                  <a:cubicBezTo>
                    <a:pt x="4050288" y="256858"/>
                    <a:pt x="4057908" y="249238"/>
                    <a:pt x="4065528" y="249238"/>
                  </a:cubicBezTo>
                  <a:close/>
                  <a:moveTo>
                    <a:pt x="7000325" y="245052"/>
                  </a:moveTo>
                  <a:cubicBezTo>
                    <a:pt x="7007830" y="245052"/>
                    <a:pt x="7019086" y="252557"/>
                    <a:pt x="7022839" y="263814"/>
                  </a:cubicBezTo>
                  <a:cubicBezTo>
                    <a:pt x="7030343" y="275070"/>
                    <a:pt x="7026591" y="282575"/>
                    <a:pt x="7019086" y="282575"/>
                  </a:cubicBezTo>
                  <a:cubicBezTo>
                    <a:pt x="7007830" y="282575"/>
                    <a:pt x="6996573" y="271318"/>
                    <a:pt x="6992821" y="260062"/>
                  </a:cubicBezTo>
                  <a:cubicBezTo>
                    <a:pt x="6989068" y="252557"/>
                    <a:pt x="6989068" y="241300"/>
                    <a:pt x="7000325" y="245052"/>
                  </a:cubicBezTo>
                  <a:close/>
                  <a:moveTo>
                    <a:pt x="4167128" y="244475"/>
                  </a:moveTo>
                  <a:cubicBezTo>
                    <a:pt x="4178558" y="244475"/>
                    <a:pt x="4182368" y="252094"/>
                    <a:pt x="4178558" y="259715"/>
                  </a:cubicBezTo>
                  <a:cubicBezTo>
                    <a:pt x="4178558" y="271145"/>
                    <a:pt x="4170938" y="278765"/>
                    <a:pt x="4159508" y="278765"/>
                  </a:cubicBezTo>
                  <a:cubicBezTo>
                    <a:pt x="4151888" y="282575"/>
                    <a:pt x="4144268" y="271145"/>
                    <a:pt x="4148078" y="263526"/>
                  </a:cubicBezTo>
                  <a:cubicBezTo>
                    <a:pt x="4151888" y="252094"/>
                    <a:pt x="4159508" y="244475"/>
                    <a:pt x="4167128" y="244475"/>
                  </a:cubicBezTo>
                  <a:close/>
                  <a:moveTo>
                    <a:pt x="4117916" y="244475"/>
                  </a:moveTo>
                  <a:cubicBezTo>
                    <a:pt x="4125536" y="244475"/>
                    <a:pt x="4133156" y="252094"/>
                    <a:pt x="4129346" y="263526"/>
                  </a:cubicBezTo>
                  <a:cubicBezTo>
                    <a:pt x="4125536" y="274956"/>
                    <a:pt x="4117916" y="282575"/>
                    <a:pt x="4110296" y="282575"/>
                  </a:cubicBezTo>
                  <a:cubicBezTo>
                    <a:pt x="4098866" y="282575"/>
                    <a:pt x="4095056" y="274956"/>
                    <a:pt x="4098866" y="263526"/>
                  </a:cubicBezTo>
                  <a:cubicBezTo>
                    <a:pt x="4098866" y="255905"/>
                    <a:pt x="4110296" y="244475"/>
                    <a:pt x="4117916" y="244475"/>
                  </a:cubicBezTo>
                  <a:close/>
                  <a:moveTo>
                    <a:pt x="3285113" y="244475"/>
                  </a:moveTo>
                  <a:cubicBezTo>
                    <a:pt x="3292733" y="244475"/>
                    <a:pt x="3296543" y="252094"/>
                    <a:pt x="3292733" y="263526"/>
                  </a:cubicBezTo>
                  <a:cubicBezTo>
                    <a:pt x="3288923" y="274956"/>
                    <a:pt x="3277493" y="282575"/>
                    <a:pt x="3269873" y="282575"/>
                  </a:cubicBezTo>
                  <a:cubicBezTo>
                    <a:pt x="3262253" y="282575"/>
                    <a:pt x="3258443" y="274956"/>
                    <a:pt x="3262253" y="267335"/>
                  </a:cubicBezTo>
                  <a:cubicBezTo>
                    <a:pt x="3266063" y="255905"/>
                    <a:pt x="3277493" y="244475"/>
                    <a:pt x="3285113" y="244475"/>
                  </a:cubicBezTo>
                  <a:close/>
                  <a:moveTo>
                    <a:pt x="6951113" y="241877"/>
                  </a:moveTo>
                  <a:cubicBezTo>
                    <a:pt x="6958618" y="241877"/>
                    <a:pt x="6969874" y="249382"/>
                    <a:pt x="6973627" y="260638"/>
                  </a:cubicBezTo>
                  <a:cubicBezTo>
                    <a:pt x="6981131" y="271895"/>
                    <a:pt x="6977379" y="279399"/>
                    <a:pt x="6969874" y="279399"/>
                  </a:cubicBezTo>
                  <a:cubicBezTo>
                    <a:pt x="6958618" y="275648"/>
                    <a:pt x="6947361" y="268143"/>
                    <a:pt x="6943609" y="256887"/>
                  </a:cubicBezTo>
                  <a:cubicBezTo>
                    <a:pt x="6939856" y="245630"/>
                    <a:pt x="6943609" y="238125"/>
                    <a:pt x="6951113" y="241877"/>
                  </a:cubicBezTo>
                  <a:close/>
                  <a:moveTo>
                    <a:pt x="6081336" y="241300"/>
                  </a:moveTo>
                  <a:cubicBezTo>
                    <a:pt x="6092766" y="241300"/>
                    <a:pt x="6100386" y="248920"/>
                    <a:pt x="6104196" y="260349"/>
                  </a:cubicBezTo>
                  <a:cubicBezTo>
                    <a:pt x="6108006" y="271780"/>
                    <a:pt x="6104196" y="279399"/>
                    <a:pt x="6092766" y="279399"/>
                  </a:cubicBezTo>
                  <a:cubicBezTo>
                    <a:pt x="6085146" y="279399"/>
                    <a:pt x="6073716" y="267970"/>
                    <a:pt x="6073716" y="260349"/>
                  </a:cubicBezTo>
                  <a:cubicBezTo>
                    <a:pt x="6069906" y="248920"/>
                    <a:pt x="6073716" y="241300"/>
                    <a:pt x="6081336" y="241300"/>
                  </a:cubicBezTo>
                  <a:close/>
                  <a:moveTo>
                    <a:pt x="4219940" y="241300"/>
                  </a:moveTo>
                  <a:cubicBezTo>
                    <a:pt x="4227701" y="241300"/>
                    <a:pt x="4231581" y="248920"/>
                    <a:pt x="4231581" y="260349"/>
                  </a:cubicBezTo>
                  <a:cubicBezTo>
                    <a:pt x="4227701" y="267970"/>
                    <a:pt x="4219940" y="279399"/>
                    <a:pt x="4212178" y="279399"/>
                  </a:cubicBezTo>
                  <a:cubicBezTo>
                    <a:pt x="4200537" y="279399"/>
                    <a:pt x="4196656" y="271780"/>
                    <a:pt x="4196656" y="260349"/>
                  </a:cubicBezTo>
                  <a:cubicBezTo>
                    <a:pt x="4200537" y="248920"/>
                    <a:pt x="4208298" y="241300"/>
                    <a:pt x="4219940" y="241300"/>
                  </a:cubicBezTo>
                  <a:close/>
                  <a:moveTo>
                    <a:pt x="3334326" y="241300"/>
                  </a:moveTo>
                  <a:cubicBezTo>
                    <a:pt x="3345756" y="241300"/>
                    <a:pt x="3345756" y="248920"/>
                    <a:pt x="3341946" y="260349"/>
                  </a:cubicBezTo>
                  <a:cubicBezTo>
                    <a:pt x="3338136" y="267970"/>
                    <a:pt x="3330516" y="279399"/>
                    <a:pt x="3319086" y="279399"/>
                  </a:cubicBezTo>
                  <a:cubicBezTo>
                    <a:pt x="3311466" y="279399"/>
                    <a:pt x="3307656" y="271780"/>
                    <a:pt x="3311466" y="260349"/>
                  </a:cubicBezTo>
                  <a:cubicBezTo>
                    <a:pt x="3315276" y="252730"/>
                    <a:pt x="3326706" y="241300"/>
                    <a:pt x="3334326" y="241300"/>
                  </a:cubicBezTo>
                  <a:close/>
                  <a:moveTo>
                    <a:pt x="6032335" y="238125"/>
                  </a:moveTo>
                  <a:cubicBezTo>
                    <a:pt x="6040096" y="241777"/>
                    <a:pt x="6051738" y="249079"/>
                    <a:pt x="6055618" y="260032"/>
                  </a:cubicBezTo>
                  <a:cubicBezTo>
                    <a:pt x="6055618" y="267335"/>
                    <a:pt x="6051738" y="274638"/>
                    <a:pt x="6043977" y="274638"/>
                  </a:cubicBezTo>
                  <a:cubicBezTo>
                    <a:pt x="6032335" y="274638"/>
                    <a:pt x="6024574" y="267335"/>
                    <a:pt x="6020693" y="256382"/>
                  </a:cubicBezTo>
                  <a:cubicBezTo>
                    <a:pt x="6020693" y="245427"/>
                    <a:pt x="6024574" y="238125"/>
                    <a:pt x="6032335" y="238125"/>
                  </a:cubicBezTo>
                  <a:close/>
                  <a:moveTo>
                    <a:pt x="4318364" y="238125"/>
                  </a:moveTo>
                  <a:cubicBezTo>
                    <a:pt x="4329477" y="238125"/>
                    <a:pt x="4333181" y="245427"/>
                    <a:pt x="4333181" y="256382"/>
                  </a:cubicBezTo>
                  <a:cubicBezTo>
                    <a:pt x="4329477" y="263684"/>
                    <a:pt x="4322069" y="274638"/>
                    <a:pt x="4314660" y="274638"/>
                  </a:cubicBezTo>
                  <a:cubicBezTo>
                    <a:pt x="4303547" y="274638"/>
                    <a:pt x="4299843" y="267335"/>
                    <a:pt x="4299843" y="256382"/>
                  </a:cubicBezTo>
                  <a:cubicBezTo>
                    <a:pt x="4303547" y="245427"/>
                    <a:pt x="4310956" y="238125"/>
                    <a:pt x="4318364" y="238125"/>
                  </a:cubicBezTo>
                  <a:close/>
                  <a:moveTo>
                    <a:pt x="4268728" y="238125"/>
                  </a:moveTo>
                  <a:cubicBezTo>
                    <a:pt x="4276348" y="238125"/>
                    <a:pt x="4283968" y="245427"/>
                    <a:pt x="4280158" y="256382"/>
                  </a:cubicBezTo>
                  <a:cubicBezTo>
                    <a:pt x="4280158" y="267335"/>
                    <a:pt x="4272538" y="274638"/>
                    <a:pt x="4261108" y="274638"/>
                  </a:cubicBezTo>
                  <a:cubicBezTo>
                    <a:pt x="4253488" y="274638"/>
                    <a:pt x="4245868" y="267335"/>
                    <a:pt x="4249678" y="260032"/>
                  </a:cubicBezTo>
                  <a:cubicBezTo>
                    <a:pt x="4249678" y="249079"/>
                    <a:pt x="4261108" y="241777"/>
                    <a:pt x="4268728" y="238125"/>
                  </a:cubicBezTo>
                  <a:close/>
                  <a:moveTo>
                    <a:pt x="3383134" y="238125"/>
                  </a:moveTo>
                  <a:cubicBezTo>
                    <a:pt x="3394390" y="238125"/>
                    <a:pt x="3398143" y="245427"/>
                    <a:pt x="3394390" y="256382"/>
                  </a:cubicBezTo>
                  <a:cubicBezTo>
                    <a:pt x="3390638" y="263684"/>
                    <a:pt x="3379381" y="274638"/>
                    <a:pt x="3368125" y="274638"/>
                  </a:cubicBezTo>
                  <a:cubicBezTo>
                    <a:pt x="3360620" y="274638"/>
                    <a:pt x="3356868" y="267335"/>
                    <a:pt x="3360620" y="256382"/>
                  </a:cubicBezTo>
                  <a:cubicBezTo>
                    <a:pt x="3364372" y="245427"/>
                    <a:pt x="3375629" y="238125"/>
                    <a:pt x="3383134" y="238125"/>
                  </a:cubicBezTo>
                  <a:close/>
                  <a:moveTo>
                    <a:pt x="6902333" y="233363"/>
                  </a:moveTo>
                  <a:cubicBezTo>
                    <a:pt x="6910126" y="237116"/>
                    <a:pt x="6921816" y="244620"/>
                    <a:pt x="6925713" y="255877"/>
                  </a:cubicBezTo>
                  <a:cubicBezTo>
                    <a:pt x="6933506" y="267133"/>
                    <a:pt x="6929610" y="274638"/>
                    <a:pt x="6917920" y="274638"/>
                  </a:cubicBezTo>
                  <a:cubicBezTo>
                    <a:pt x="6910126" y="270886"/>
                    <a:pt x="6898437" y="263382"/>
                    <a:pt x="6894540" y="252125"/>
                  </a:cubicBezTo>
                  <a:cubicBezTo>
                    <a:pt x="6890643" y="240867"/>
                    <a:pt x="6894540" y="233363"/>
                    <a:pt x="6902333" y="233363"/>
                  </a:cubicBezTo>
                  <a:close/>
                  <a:moveTo>
                    <a:pt x="3436099" y="233363"/>
                  </a:moveTo>
                  <a:cubicBezTo>
                    <a:pt x="3443603" y="233363"/>
                    <a:pt x="3447356" y="240984"/>
                    <a:pt x="3443603" y="248603"/>
                  </a:cubicBezTo>
                  <a:cubicBezTo>
                    <a:pt x="3439851" y="260033"/>
                    <a:pt x="3428594" y="271463"/>
                    <a:pt x="3421090" y="271463"/>
                  </a:cubicBezTo>
                  <a:cubicBezTo>
                    <a:pt x="3409833" y="271463"/>
                    <a:pt x="3406081" y="263842"/>
                    <a:pt x="3413585" y="252413"/>
                  </a:cubicBezTo>
                  <a:cubicBezTo>
                    <a:pt x="3417338" y="240984"/>
                    <a:pt x="3424842" y="233363"/>
                    <a:pt x="3436099" y="233363"/>
                  </a:cubicBezTo>
                  <a:close/>
                  <a:moveTo>
                    <a:pt x="6853972" y="230188"/>
                  </a:moveTo>
                  <a:cubicBezTo>
                    <a:pt x="6861275" y="233941"/>
                    <a:pt x="6872229" y="241445"/>
                    <a:pt x="6875880" y="252702"/>
                  </a:cubicBezTo>
                  <a:cubicBezTo>
                    <a:pt x="6879531" y="263959"/>
                    <a:pt x="6879531" y="271463"/>
                    <a:pt x="6868577" y="267711"/>
                  </a:cubicBezTo>
                  <a:cubicBezTo>
                    <a:pt x="6861275" y="267711"/>
                    <a:pt x="6850321" y="260207"/>
                    <a:pt x="6846670" y="248950"/>
                  </a:cubicBezTo>
                  <a:cubicBezTo>
                    <a:pt x="6843018" y="237692"/>
                    <a:pt x="6846670" y="230188"/>
                    <a:pt x="6853972" y="230188"/>
                  </a:cubicBezTo>
                  <a:close/>
                  <a:moveTo>
                    <a:pt x="3485138" y="230188"/>
                  </a:moveTo>
                  <a:cubicBezTo>
                    <a:pt x="3492758" y="230188"/>
                    <a:pt x="3496568" y="237808"/>
                    <a:pt x="3492758" y="245427"/>
                  </a:cubicBezTo>
                  <a:cubicBezTo>
                    <a:pt x="3488948" y="256858"/>
                    <a:pt x="3477518" y="268289"/>
                    <a:pt x="3469898" y="268289"/>
                  </a:cubicBezTo>
                  <a:cubicBezTo>
                    <a:pt x="3462278" y="268289"/>
                    <a:pt x="3458468" y="260668"/>
                    <a:pt x="3462278" y="249238"/>
                  </a:cubicBezTo>
                  <a:cubicBezTo>
                    <a:pt x="3466088" y="237808"/>
                    <a:pt x="3473708" y="230188"/>
                    <a:pt x="3485138" y="230188"/>
                  </a:cubicBezTo>
                  <a:close/>
                  <a:moveTo>
                    <a:pt x="6804760" y="227013"/>
                  </a:moveTo>
                  <a:cubicBezTo>
                    <a:pt x="6812063" y="230765"/>
                    <a:pt x="6823017" y="238270"/>
                    <a:pt x="6826668" y="249527"/>
                  </a:cubicBezTo>
                  <a:cubicBezTo>
                    <a:pt x="6830319" y="260784"/>
                    <a:pt x="6830319" y="268289"/>
                    <a:pt x="6819365" y="264535"/>
                  </a:cubicBezTo>
                  <a:cubicBezTo>
                    <a:pt x="6812063" y="264535"/>
                    <a:pt x="6801109" y="257031"/>
                    <a:pt x="6797458" y="245774"/>
                  </a:cubicBezTo>
                  <a:cubicBezTo>
                    <a:pt x="6793806" y="234518"/>
                    <a:pt x="6797458" y="227013"/>
                    <a:pt x="6804760" y="227013"/>
                  </a:cubicBezTo>
                  <a:close/>
                  <a:moveTo>
                    <a:pt x="3534351" y="227013"/>
                  </a:moveTo>
                  <a:cubicBezTo>
                    <a:pt x="3541971" y="227013"/>
                    <a:pt x="3545781" y="234315"/>
                    <a:pt x="3541971" y="241618"/>
                  </a:cubicBezTo>
                  <a:cubicBezTo>
                    <a:pt x="3538161" y="252572"/>
                    <a:pt x="3530541" y="263526"/>
                    <a:pt x="3519111" y="263526"/>
                  </a:cubicBezTo>
                  <a:cubicBezTo>
                    <a:pt x="3511491" y="263526"/>
                    <a:pt x="3507681" y="256224"/>
                    <a:pt x="3511491" y="245269"/>
                  </a:cubicBezTo>
                  <a:cubicBezTo>
                    <a:pt x="3515301" y="234315"/>
                    <a:pt x="3526731" y="227013"/>
                    <a:pt x="3534351" y="227013"/>
                  </a:cubicBezTo>
                  <a:close/>
                  <a:moveTo>
                    <a:pt x="6706811" y="222827"/>
                  </a:moveTo>
                  <a:cubicBezTo>
                    <a:pt x="6714431" y="222827"/>
                    <a:pt x="6725861" y="230332"/>
                    <a:pt x="6729671" y="241589"/>
                  </a:cubicBezTo>
                  <a:cubicBezTo>
                    <a:pt x="6733481" y="252845"/>
                    <a:pt x="6729671" y="260349"/>
                    <a:pt x="6722051" y="256598"/>
                  </a:cubicBezTo>
                  <a:cubicBezTo>
                    <a:pt x="6714431" y="256598"/>
                    <a:pt x="6703001" y="249094"/>
                    <a:pt x="6699191" y="237836"/>
                  </a:cubicBezTo>
                  <a:cubicBezTo>
                    <a:pt x="6695381" y="226579"/>
                    <a:pt x="6699191" y="219075"/>
                    <a:pt x="6706811" y="222827"/>
                  </a:cubicBezTo>
                  <a:close/>
                  <a:moveTo>
                    <a:pt x="6756023" y="222250"/>
                  </a:moveTo>
                  <a:cubicBezTo>
                    <a:pt x="6763643" y="226002"/>
                    <a:pt x="6775073" y="233507"/>
                    <a:pt x="6778883" y="244763"/>
                  </a:cubicBezTo>
                  <a:cubicBezTo>
                    <a:pt x="6782693" y="256020"/>
                    <a:pt x="6778883" y="263526"/>
                    <a:pt x="6771263" y="259773"/>
                  </a:cubicBezTo>
                  <a:cubicBezTo>
                    <a:pt x="6763643" y="259773"/>
                    <a:pt x="6752213" y="252268"/>
                    <a:pt x="6748403" y="241011"/>
                  </a:cubicBezTo>
                  <a:cubicBezTo>
                    <a:pt x="6744593" y="229755"/>
                    <a:pt x="6748403" y="222250"/>
                    <a:pt x="6756023" y="222250"/>
                  </a:cubicBezTo>
                  <a:close/>
                  <a:moveTo>
                    <a:pt x="5380578" y="222250"/>
                  </a:moveTo>
                  <a:cubicBezTo>
                    <a:pt x="5388340" y="222250"/>
                    <a:pt x="5396101" y="229870"/>
                    <a:pt x="5399981" y="241300"/>
                  </a:cubicBezTo>
                  <a:cubicBezTo>
                    <a:pt x="5399981" y="252730"/>
                    <a:pt x="5392220" y="260349"/>
                    <a:pt x="5384459" y="260349"/>
                  </a:cubicBezTo>
                  <a:cubicBezTo>
                    <a:pt x="5372817" y="260349"/>
                    <a:pt x="5365056" y="248920"/>
                    <a:pt x="5365056" y="241300"/>
                  </a:cubicBezTo>
                  <a:cubicBezTo>
                    <a:pt x="5365056" y="229870"/>
                    <a:pt x="5368937" y="222250"/>
                    <a:pt x="5380578" y="222250"/>
                  </a:cubicBezTo>
                  <a:close/>
                  <a:moveTo>
                    <a:pt x="3583563" y="222250"/>
                  </a:moveTo>
                  <a:cubicBezTo>
                    <a:pt x="3591183" y="222250"/>
                    <a:pt x="3594993" y="229870"/>
                    <a:pt x="3594993" y="237490"/>
                  </a:cubicBezTo>
                  <a:cubicBezTo>
                    <a:pt x="3591183" y="248920"/>
                    <a:pt x="3579753" y="260349"/>
                    <a:pt x="3572133" y="260349"/>
                  </a:cubicBezTo>
                  <a:cubicBezTo>
                    <a:pt x="3560703" y="260349"/>
                    <a:pt x="3556893" y="252730"/>
                    <a:pt x="3560703" y="241300"/>
                  </a:cubicBezTo>
                  <a:cubicBezTo>
                    <a:pt x="3564513" y="229870"/>
                    <a:pt x="3575943" y="222250"/>
                    <a:pt x="3583563" y="222250"/>
                  </a:cubicBezTo>
                  <a:close/>
                  <a:moveTo>
                    <a:pt x="3632141" y="219075"/>
                  </a:moveTo>
                  <a:cubicBezTo>
                    <a:pt x="3643571" y="219075"/>
                    <a:pt x="3647381" y="226695"/>
                    <a:pt x="3643571" y="238125"/>
                  </a:cubicBezTo>
                  <a:cubicBezTo>
                    <a:pt x="3639761" y="245745"/>
                    <a:pt x="3628331" y="257175"/>
                    <a:pt x="3620711" y="257175"/>
                  </a:cubicBezTo>
                  <a:cubicBezTo>
                    <a:pt x="3613091" y="257175"/>
                    <a:pt x="3609281" y="249554"/>
                    <a:pt x="3609281" y="238125"/>
                  </a:cubicBezTo>
                  <a:cubicBezTo>
                    <a:pt x="3613091" y="226695"/>
                    <a:pt x="3624521" y="219075"/>
                    <a:pt x="3632141" y="219075"/>
                  </a:cubicBezTo>
                  <a:close/>
                  <a:moveTo>
                    <a:pt x="2969385" y="219075"/>
                  </a:moveTo>
                  <a:cubicBezTo>
                    <a:pt x="2976890" y="219075"/>
                    <a:pt x="2980642" y="226695"/>
                    <a:pt x="2973137" y="238125"/>
                  </a:cubicBezTo>
                  <a:cubicBezTo>
                    <a:pt x="2969385" y="249554"/>
                    <a:pt x="2958128" y="257175"/>
                    <a:pt x="2950624" y="257175"/>
                  </a:cubicBezTo>
                  <a:cubicBezTo>
                    <a:pt x="2943119" y="257175"/>
                    <a:pt x="2939367" y="249554"/>
                    <a:pt x="2943119" y="241935"/>
                  </a:cubicBezTo>
                  <a:cubicBezTo>
                    <a:pt x="2950624" y="230504"/>
                    <a:pt x="2961881" y="219075"/>
                    <a:pt x="2969385" y="219075"/>
                  </a:cubicBezTo>
                  <a:close/>
                  <a:moveTo>
                    <a:pt x="3681353" y="214313"/>
                  </a:moveTo>
                  <a:cubicBezTo>
                    <a:pt x="3692783" y="214313"/>
                    <a:pt x="3696593" y="221934"/>
                    <a:pt x="3692783" y="233363"/>
                  </a:cubicBezTo>
                  <a:cubicBezTo>
                    <a:pt x="3688973" y="240984"/>
                    <a:pt x="3681353" y="252413"/>
                    <a:pt x="3669923" y="252413"/>
                  </a:cubicBezTo>
                  <a:cubicBezTo>
                    <a:pt x="3662303" y="252413"/>
                    <a:pt x="3658493" y="244793"/>
                    <a:pt x="3662303" y="233363"/>
                  </a:cubicBezTo>
                  <a:cubicBezTo>
                    <a:pt x="3666113" y="221934"/>
                    <a:pt x="3673733" y="214313"/>
                    <a:pt x="3681353" y="214313"/>
                  </a:cubicBezTo>
                  <a:close/>
                  <a:moveTo>
                    <a:pt x="3018597" y="214313"/>
                  </a:moveTo>
                  <a:cubicBezTo>
                    <a:pt x="3026102" y="214313"/>
                    <a:pt x="3029843" y="221934"/>
                    <a:pt x="3022349" y="229552"/>
                  </a:cubicBezTo>
                  <a:cubicBezTo>
                    <a:pt x="3018597" y="240984"/>
                    <a:pt x="3007340" y="252413"/>
                    <a:pt x="2999836" y="252413"/>
                  </a:cubicBezTo>
                  <a:cubicBezTo>
                    <a:pt x="2992331" y="252413"/>
                    <a:pt x="2988579" y="244793"/>
                    <a:pt x="2992331" y="233363"/>
                  </a:cubicBezTo>
                  <a:cubicBezTo>
                    <a:pt x="2999836" y="221934"/>
                    <a:pt x="3007340" y="214313"/>
                    <a:pt x="3018597" y="214313"/>
                  </a:cubicBezTo>
                  <a:close/>
                  <a:moveTo>
                    <a:pt x="3067366" y="211715"/>
                  </a:moveTo>
                  <a:cubicBezTo>
                    <a:pt x="3075159" y="207964"/>
                    <a:pt x="3079056" y="215467"/>
                    <a:pt x="3071262" y="226725"/>
                  </a:cubicBezTo>
                  <a:cubicBezTo>
                    <a:pt x="3067366" y="237981"/>
                    <a:pt x="3055676" y="245485"/>
                    <a:pt x="3047883" y="249238"/>
                  </a:cubicBezTo>
                  <a:cubicBezTo>
                    <a:pt x="3040089" y="249238"/>
                    <a:pt x="3036193" y="241734"/>
                    <a:pt x="3040089" y="230477"/>
                  </a:cubicBezTo>
                  <a:cubicBezTo>
                    <a:pt x="3047883" y="219220"/>
                    <a:pt x="3055676" y="211715"/>
                    <a:pt x="3067366" y="211715"/>
                  </a:cubicBezTo>
                  <a:close/>
                  <a:moveTo>
                    <a:pt x="3734376" y="211138"/>
                  </a:moveTo>
                  <a:cubicBezTo>
                    <a:pt x="3741996" y="211138"/>
                    <a:pt x="3745806" y="218758"/>
                    <a:pt x="3741996" y="230188"/>
                  </a:cubicBezTo>
                  <a:cubicBezTo>
                    <a:pt x="3738186" y="237808"/>
                    <a:pt x="3730566" y="249238"/>
                    <a:pt x="3722946" y="249238"/>
                  </a:cubicBezTo>
                  <a:cubicBezTo>
                    <a:pt x="3711516" y="249238"/>
                    <a:pt x="3707706" y="241618"/>
                    <a:pt x="3711516" y="230188"/>
                  </a:cubicBezTo>
                  <a:cubicBezTo>
                    <a:pt x="3715326" y="222569"/>
                    <a:pt x="3722946" y="211138"/>
                    <a:pt x="3734376" y="211138"/>
                  </a:cubicBezTo>
                  <a:close/>
                  <a:moveTo>
                    <a:pt x="6510365" y="207964"/>
                  </a:moveTo>
                  <a:cubicBezTo>
                    <a:pt x="6517870" y="207964"/>
                    <a:pt x="6529127" y="215265"/>
                    <a:pt x="6532879" y="226219"/>
                  </a:cubicBezTo>
                  <a:cubicBezTo>
                    <a:pt x="6536631" y="237174"/>
                    <a:pt x="6532879" y="244476"/>
                    <a:pt x="6525374" y="244476"/>
                  </a:cubicBezTo>
                  <a:cubicBezTo>
                    <a:pt x="6514118" y="244476"/>
                    <a:pt x="6506613" y="233522"/>
                    <a:pt x="6502861" y="226219"/>
                  </a:cubicBezTo>
                  <a:cubicBezTo>
                    <a:pt x="6495356" y="215265"/>
                    <a:pt x="6499109" y="207964"/>
                    <a:pt x="6510365" y="207964"/>
                  </a:cubicBezTo>
                  <a:close/>
                  <a:moveTo>
                    <a:pt x="3782477" y="207964"/>
                  </a:moveTo>
                  <a:cubicBezTo>
                    <a:pt x="3789779" y="207964"/>
                    <a:pt x="3793431" y="215265"/>
                    <a:pt x="3793431" y="226219"/>
                  </a:cubicBezTo>
                  <a:cubicBezTo>
                    <a:pt x="3789779" y="237174"/>
                    <a:pt x="3778826" y="244476"/>
                    <a:pt x="3771523" y="244476"/>
                  </a:cubicBezTo>
                  <a:cubicBezTo>
                    <a:pt x="3764220" y="244476"/>
                    <a:pt x="3756918" y="237174"/>
                    <a:pt x="3760569" y="226219"/>
                  </a:cubicBezTo>
                  <a:cubicBezTo>
                    <a:pt x="3764220" y="218917"/>
                    <a:pt x="3775174" y="207964"/>
                    <a:pt x="3782477" y="207964"/>
                  </a:cubicBezTo>
                  <a:close/>
                  <a:moveTo>
                    <a:pt x="7211463" y="206952"/>
                  </a:moveTo>
                  <a:cubicBezTo>
                    <a:pt x="7218968" y="206952"/>
                    <a:pt x="7230224" y="214457"/>
                    <a:pt x="7237729" y="225713"/>
                  </a:cubicBezTo>
                  <a:cubicBezTo>
                    <a:pt x="7241481" y="236970"/>
                    <a:pt x="7241481" y="244475"/>
                    <a:pt x="7230224" y="244475"/>
                  </a:cubicBezTo>
                  <a:cubicBezTo>
                    <a:pt x="7222720" y="244475"/>
                    <a:pt x="7211463" y="233218"/>
                    <a:pt x="7207711" y="221961"/>
                  </a:cubicBezTo>
                  <a:cubicBezTo>
                    <a:pt x="7200206" y="214457"/>
                    <a:pt x="7203959" y="203200"/>
                    <a:pt x="7211463" y="206952"/>
                  </a:cubicBezTo>
                  <a:close/>
                  <a:moveTo>
                    <a:pt x="3881378" y="203777"/>
                  </a:moveTo>
                  <a:cubicBezTo>
                    <a:pt x="3892808" y="200025"/>
                    <a:pt x="3896618" y="211282"/>
                    <a:pt x="3892808" y="218786"/>
                  </a:cubicBezTo>
                  <a:cubicBezTo>
                    <a:pt x="3888998" y="230043"/>
                    <a:pt x="3881378" y="237548"/>
                    <a:pt x="3869948" y="237548"/>
                  </a:cubicBezTo>
                  <a:cubicBezTo>
                    <a:pt x="3862328" y="241300"/>
                    <a:pt x="3858518" y="230043"/>
                    <a:pt x="3862328" y="222539"/>
                  </a:cubicBezTo>
                  <a:cubicBezTo>
                    <a:pt x="3862328" y="211282"/>
                    <a:pt x="3873758" y="203777"/>
                    <a:pt x="3881378" y="203777"/>
                  </a:cubicBezTo>
                  <a:close/>
                  <a:moveTo>
                    <a:pt x="6461152" y="203200"/>
                  </a:moveTo>
                  <a:cubicBezTo>
                    <a:pt x="6468657" y="203200"/>
                    <a:pt x="6479914" y="214630"/>
                    <a:pt x="6483666" y="222250"/>
                  </a:cubicBezTo>
                  <a:cubicBezTo>
                    <a:pt x="6487418" y="233680"/>
                    <a:pt x="6483666" y="241300"/>
                    <a:pt x="6472409" y="241300"/>
                  </a:cubicBezTo>
                  <a:cubicBezTo>
                    <a:pt x="6464905" y="241300"/>
                    <a:pt x="6453648" y="233680"/>
                    <a:pt x="6449896" y="222250"/>
                  </a:cubicBezTo>
                  <a:cubicBezTo>
                    <a:pt x="6446143" y="210820"/>
                    <a:pt x="6449896" y="203200"/>
                    <a:pt x="6461152" y="203200"/>
                  </a:cubicBezTo>
                  <a:close/>
                  <a:moveTo>
                    <a:pt x="3832166" y="203200"/>
                  </a:moveTo>
                  <a:cubicBezTo>
                    <a:pt x="3839786" y="203200"/>
                    <a:pt x="3847406" y="210820"/>
                    <a:pt x="3843596" y="222250"/>
                  </a:cubicBezTo>
                  <a:cubicBezTo>
                    <a:pt x="3839786" y="233680"/>
                    <a:pt x="3828356" y="241300"/>
                    <a:pt x="3820736" y="241300"/>
                  </a:cubicBezTo>
                  <a:cubicBezTo>
                    <a:pt x="3813116" y="241300"/>
                    <a:pt x="3809306" y="233680"/>
                    <a:pt x="3809306" y="226060"/>
                  </a:cubicBezTo>
                  <a:cubicBezTo>
                    <a:pt x="3813116" y="214630"/>
                    <a:pt x="3824546" y="207010"/>
                    <a:pt x="3832166" y="203200"/>
                  </a:cubicBezTo>
                  <a:close/>
                  <a:moveTo>
                    <a:pt x="3115424" y="203200"/>
                  </a:moveTo>
                  <a:cubicBezTo>
                    <a:pt x="3122928" y="203200"/>
                    <a:pt x="3126681" y="210704"/>
                    <a:pt x="3119176" y="221961"/>
                  </a:cubicBezTo>
                  <a:cubicBezTo>
                    <a:pt x="3115424" y="233218"/>
                    <a:pt x="3104167" y="240723"/>
                    <a:pt x="3096663" y="240723"/>
                  </a:cubicBezTo>
                  <a:cubicBezTo>
                    <a:pt x="3089158" y="244475"/>
                    <a:pt x="3085406" y="233218"/>
                    <a:pt x="3089158" y="225713"/>
                  </a:cubicBezTo>
                  <a:cubicBezTo>
                    <a:pt x="3096663" y="214457"/>
                    <a:pt x="3104167" y="206952"/>
                    <a:pt x="3115424" y="203200"/>
                  </a:cubicBezTo>
                  <a:close/>
                  <a:moveTo>
                    <a:pt x="7162250" y="200025"/>
                  </a:moveTo>
                  <a:cubicBezTo>
                    <a:pt x="7169755" y="203777"/>
                    <a:pt x="7181011" y="211282"/>
                    <a:pt x="7188516" y="222539"/>
                  </a:cubicBezTo>
                  <a:cubicBezTo>
                    <a:pt x="7192268" y="233795"/>
                    <a:pt x="7192268" y="241300"/>
                    <a:pt x="7181011" y="241300"/>
                  </a:cubicBezTo>
                  <a:cubicBezTo>
                    <a:pt x="7173507" y="237548"/>
                    <a:pt x="7162250" y="230043"/>
                    <a:pt x="7158498" y="218786"/>
                  </a:cubicBezTo>
                  <a:cubicBezTo>
                    <a:pt x="7150993" y="207529"/>
                    <a:pt x="7154746" y="200025"/>
                    <a:pt x="7162250" y="200025"/>
                  </a:cubicBezTo>
                  <a:close/>
                  <a:moveTo>
                    <a:pt x="6413527" y="200025"/>
                  </a:moveTo>
                  <a:cubicBezTo>
                    <a:pt x="6421032" y="203835"/>
                    <a:pt x="6432289" y="211455"/>
                    <a:pt x="6436041" y="222885"/>
                  </a:cubicBezTo>
                  <a:cubicBezTo>
                    <a:pt x="6439793" y="230504"/>
                    <a:pt x="6436041" y="238125"/>
                    <a:pt x="6424784" y="238125"/>
                  </a:cubicBezTo>
                  <a:cubicBezTo>
                    <a:pt x="6417280" y="238125"/>
                    <a:pt x="6406023" y="230504"/>
                    <a:pt x="6402271" y="219075"/>
                  </a:cubicBezTo>
                  <a:cubicBezTo>
                    <a:pt x="6398518" y="207645"/>
                    <a:pt x="6402271" y="200025"/>
                    <a:pt x="6413527" y="200025"/>
                  </a:cubicBezTo>
                  <a:close/>
                  <a:moveTo>
                    <a:pt x="3929639" y="200025"/>
                  </a:moveTo>
                  <a:cubicBezTo>
                    <a:pt x="3940593" y="200025"/>
                    <a:pt x="3944244" y="207645"/>
                    <a:pt x="3940593" y="215265"/>
                  </a:cubicBezTo>
                  <a:cubicBezTo>
                    <a:pt x="3940593" y="226695"/>
                    <a:pt x="3929639" y="234314"/>
                    <a:pt x="3922336" y="238125"/>
                  </a:cubicBezTo>
                  <a:cubicBezTo>
                    <a:pt x="3911383" y="238125"/>
                    <a:pt x="3907731" y="230504"/>
                    <a:pt x="3911383" y="219075"/>
                  </a:cubicBezTo>
                  <a:cubicBezTo>
                    <a:pt x="3915034" y="207645"/>
                    <a:pt x="3922336" y="200025"/>
                    <a:pt x="3929639" y="200025"/>
                  </a:cubicBezTo>
                  <a:close/>
                  <a:moveTo>
                    <a:pt x="3164636" y="200025"/>
                  </a:moveTo>
                  <a:cubicBezTo>
                    <a:pt x="3172140" y="200025"/>
                    <a:pt x="3175893" y="207645"/>
                    <a:pt x="3168388" y="219075"/>
                  </a:cubicBezTo>
                  <a:cubicBezTo>
                    <a:pt x="3164636" y="226695"/>
                    <a:pt x="3153379" y="238125"/>
                    <a:pt x="3145875" y="238125"/>
                  </a:cubicBezTo>
                  <a:cubicBezTo>
                    <a:pt x="3138370" y="238125"/>
                    <a:pt x="3134618" y="230504"/>
                    <a:pt x="3138370" y="219075"/>
                  </a:cubicBezTo>
                  <a:cubicBezTo>
                    <a:pt x="3145875" y="211455"/>
                    <a:pt x="3153379" y="200025"/>
                    <a:pt x="3164636" y="200025"/>
                  </a:cubicBezTo>
                  <a:close/>
                  <a:moveTo>
                    <a:pt x="7113846" y="196850"/>
                  </a:moveTo>
                  <a:cubicBezTo>
                    <a:pt x="7124800" y="200602"/>
                    <a:pt x="7135754" y="208107"/>
                    <a:pt x="7139405" y="219364"/>
                  </a:cubicBezTo>
                  <a:cubicBezTo>
                    <a:pt x="7143056" y="230621"/>
                    <a:pt x="7143056" y="238125"/>
                    <a:pt x="7135754" y="234373"/>
                  </a:cubicBezTo>
                  <a:cubicBezTo>
                    <a:pt x="7124800" y="234373"/>
                    <a:pt x="7113846" y="226868"/>
                    <a:pt x="7110195" y="215611"/>
                  </a:cubicBezTo>
                  <a:cubicBezTo>
                    <a:pt x="7106543" y="204354"/>
                    <a:pt x="7106543" y="196850"/>
                    <a:pt x="7113846" y="196850"/>
                  </a:cubicBezTo>
                  <a:close/>
                  <a:moveTo>
                    <a:pt x="3982344" y="196850"/>
                  </a:moveTo>
                  <a:cubicBezTo>
                    <a:pt x="3989752" y="196850"/>
                    <a:pt x="3993456" y="204153"/>
                    <a:pt x="3993456" y="215106"/>
                  </a:cubicBezTo>
                  <a:cubicBezTo>
                    <a:pt x="3989752" y="222409"/>
                    <a:pt x="3978639" y="233363"/>
                    <a:pt x="3971231" y="233363"/>
                  </a:cubicBezTo>
                  <a:cubicBezTo>
                    <a:pt x="3963822" y="233363"/>
                    <a:pt x="3960118" y="226060"/>
                    <a:pt x="3960118" y="215106"/>
                  </a:cubicBezTo>
                  <a:cubicBezTo>
                    <a:pt x="3963822" y="207804"/>
                    <a:pt x="3971231" y="196850"/>
                    <a:pt x="3982344" y="196850"/>
                  </a:cubicBezTo>
                  <a:close/>
                  <a:moveTo>
                    <a:pt x="3213849" y="196850"/>
                  </a:moveTo>
                  <a:cubicBezTo>
                    <a:pt x="3221353" y="196850"/>
                    <a:pt x="3225106" y="204153"/>
                    <a:pt x="3221353" y="215106"/>
                  </a:cubicBezTo>
                  <a:cubicBezTo>
                    <a:pt x="3213849" y="222409"/>
                    <a:pt x="3206344" y="233363"/>
                    <a:pt x="3195088" y="233363"/>
                  </a:cubicBezTo>
                  <a:cubicBezTo>
                    <a:pt x="3187583" y="233363"/>
                    <a:pt x="3183831" y="226060"/>
                    <a:pt x="3187583" y="215106"/>
                  </a:cubicBezTo>
                  <a:cubicBezTo>
                    <a:pt x="3195088" y="207804"/>
                    <a:pt x="3202592" y="196850"/>
                    <a:pt x="3213849" y="196850"/>
                  </a:cubicBezTo>
                  <a:close/>
                  <a:moveTo>
                    <a:pt x="7068588" y="192088"/>
                  </a:moveTo>
                  <a:cubicBezTo>
                    <a:pt x="7076093" y="192088"/>
                    <a:pt x="7087349" y="203519"/>
                    <a:pt x="7091102" y="214948"/>
                  </a:cubicBezTo>
                  <a:cubicBezTo>
                    <a:pt x="7098606" y="222569"/>
                    <a:pt x="7094854" y="230188"/>
                    <a:pt x="7087349" y="230188"/>
                  </a:cubicBezTo>
                  <a:cubicBezTo>
                    <a:pt x="7079845" y="230188"/>
                    <a:pt x="7068588" y="222569"/>
                    <a:pt x="7061084" y="211138"/>
                  </a:cubicBezTo>
                  <a:cubicBezTo>
                    <a:pt x="7057331" y="199709"/>
                    <a:pt x="7057331" y="192088"/>
                    <a:pt x="7068588" y="192088"/>
                  </a:cubicBezTo>
                  <a:close/>
                  <a:moveTo>
                    <a:pt x="4080451" y="192088"/>
                  </a:moveTo>
                  <a:cubicBezTo>
                    <a:pt x="4087754" y="192088"/>
                    <a:pt x="4095056" y="199709"/>
                    <a:pt x="4091405" y="207328"/>
                  </a:cubicBezTo>
                  <a:cubicBezTo>
                    <a:pt x="4087754" y="218758"/>
                    <a:pt x="4080451" y="226378"/>
                    <a:pt x="4073148" y="226378"/>
                  </a:cubicBezTo>
                  <a:cubicBezTo>
                    <a:pt x="4062195" y="230188"/>
                    <a:pt x="4058543" y="218758"/>
                    <a:pt x="4062195" y="211138"/>
                  </a:cubicBezTo>
                  <a:cubicBezTo>
                    <a:pt x="4062195" y="199709"/>
                    <a:pt x="4073148" y="192088"/>
                    <a:pt x="4080451" y="192088"/>
                  </a:cubicBezTo>
                  <a:close/>
                  <a:moveTo>
                    <a:pt x="4031557" y="192088"/>
                  </a:moveTo>
                  <a:cubicBezTo>
                    <a:pt x="4038965" y="192088"/>
                    <a:pt x="4042669" y="199709"/>
                    <a:pt x="4042669" y="211138"/>
                  </a:cubicBezTo>
                  <a:cubicBezTo>
                    <a:pt x="4038965" y="222569"/>
                    <a:pt x="4031557" y="230188"/>
                    <a:pt x="4020444" y="230188"/>
                  </a:cubicBezTo>
                  <a:cubicBezTo>
                    <a:pt x="4013035" y="230188"/>
                    <a:pt x="4009331" y="222569"/>
                    <a:pt x="4009331" y="211138"/>
                  </a:cubicBezTo>
                  <a:cubicBezTo>
                    <a:pt x="4013035" y="203519"/>
                    <a:pt x="4024148" y="195898"/>
                    <a:pt x="4031557" y="192088"/>
                  </a:cubicBezTo>
                  <a:close/>
                  <a:moveTo>
                    <a:pt x="3263061" y="192088"/>
                  </a:moveTo>
                  <a:cubicBezTo>
                    <a:pt x="3270565" y="192088"/>
                    <a:pt x="3274318" y="199709"/>
                    <a:pt x="3270565" y="207328"/>
                  </a:cubicBezTo>
                  <a:cubicBezTo>
                    <a:pt x="3263061" y="218758"/>
                    <a:pt x="3255556" y="230188"/>
                    <a:pt x="3244300" y="230188"/>
                  </a:cubicBezTo>
                  <a:cubicBezTo>
                    <a:pt x="3236795" y="230188"/>
                    <a:pt x="3233043" y="222569"/>
                    <a:pt x="3236795" y="211138"/>
                  </a:cubicBezTo>
                  <a:cubicBezTo>
                    <a:pt x="3244300" y="199709"/>
                    <a:pt x="3251804" y="192088"/>
                    <a:pt x="3263061" y="192088"/>
                  </a:cubicBezTo>
                  <a:close/>
                  <a:moveTo>
                    <a:pt x="7019375" y="188914"/>
                  </a:moveTo>
                  <a:cubicBezTo>
                    <a:pt x="7026880" y="188914"/>
                    <a:pt x="7038136" y="200343"/>
                    <a:pt x="7041889" y="207964"/>
                  </a:cubicBezTo>
                  <a:cubicBezTo>
                    <a:pt x="7049393" y="219393"/>
                    <a:pt x="7045641" y="227013"/>
                    <a:pt x="7038136" y="227013"/>
                  </a:cubicBezTo>
                  <a:cubicBezTo>
                    <a:pt x="7030632" y="227013"/>
                    <a:pt x="7019375" y="215583"/>
                    <a:pt x="7011871" y="207964"/>
                  </a:cubicBezTo>
                  <a:cubicBezTo>
                    <a:pt x="7008118" y="196532"/>
                    <a:pt x="7011871" y="188914"/>
                    <a:pt x="7019375" y="188914"/>
                  </a:cubicBezTo>
                  <a:close/>
                  <a:moveTo>
                    <a:pt x="4129028" y="188914"/>
                  </a:moveTo>
                  <a:cubicBezTo>
                    <a:pt x="4140458" y="188914"/>
                    <a:pt x="4144268" y="196532"/>
                    <a:pt x="4140458" y="207964"/>
                  </a:cubicBezTo>
                  <a:cubicBezTo>
                    <a:pt x="4140458" y="215583"/>
                    <a:pt x="4129028" y="227013"/>
                    <a:pt x="4121408" y="227013"/>
                  </a:cubicBezTo>
                  <a:cubicBezTo>
                    <a:pt x="4113788" y="227013"/>
                    <a:pt x="4106168" y="219393"/>
                    <a:pt x="4109978" y="207964"/>
                  </a:cubicBezTo>
                  <a:cubicBezTo>
                    <a:pt x="4113788" y="196532"/>
                    <a:pt x="4121408" y="188914"/>
                    <a:pt x="4129028" y="188914"/>
                  </a:cubicBezTo>
                  <a:close/>
                  <a:moveTo>
                    <a:pt x="3361486" y="184727"/>
                  </a:moveTo>
                  <a:cubicBezTo>
                    <a:pt x="3368990" y="180975"/>
                    <a:pt x="3372743" y="188479"/>
                    <a:pt x="3368990" y="199736"/>
                  </a:cubicBezTo>
                  <a:cubicBezTo>
                    <a:pt x="3365238" y="210993"/>
                    <a:pt x="3353981" y="218498"/>
                    <a:pt x="3346477" y="218498"/>
                  </a:cubicBezTo>
                  <a:cubicBezTo>
                    <a:pt x="3335220" y="222250"/>
                    <a:pt x="3331468" y="214746"/>
                    <a:pt x="3335220" y="203489"/>
                  </a:cubicBezTo>
                  <a:cubicBezTo>
                    <a:pt x="3342725" y="192232"/>
                    <a:pt x="3350229" y="184727"/>
                    <a:pt x="3361486" y="184727"/>
                  </a:cubicBezTo>
                  <a:close/>
                  <a:moveTo>
                    <a:pt x="6970163" y="184150"/>
                  </a:moveTo>
                  <a:cubicBezTo>
                    <a:pt x="6977668" y="184150"/>
                    <a:pt x="6988924" y="195580"/>
                    <a:pt x="6996429" y="203200"/>
                  </a:cubicBezTo>
                  <a:cubicBezTo>
                    <a:pt x="7000181" y="214630"/>
                    <a:pt x="6996429" y="222250"/>
                    <a:pt x="6988924" y="222250"/>
                  </a:cubicBezTo>
                  <a:cubicBezTo>
                    <a:pt x="6981420" y="222250"/>
                    <a:pt x="6970163" y="210820"/>
                    <a:pt x="6962659" y="203200"/>
                  </a:cubicBezTo>
                  <a:cubicBezTo>
                    <a:pt x="6958906" y="191771"/>
                    <a:pt x="6962659" y="184150"/>
                    <a:pt x="6970163" y="184150"/>
                  </a:cubicBezTo>
                  <a:close/>
                  <a:moveTo>
                    <a:pt x="6066731" y="184150"/>
                  </a:moveTo>
                  <a:cubicBezTo>
                    <a:pt x="6074139" y="184150"/>
                    <a:pt x="6085252" y="191771"/>
                    <a:pt x="6088956" y="203200"/>
                  </a:cubicBezTo>
                  <a:cubicBezTo>
                    <a:pt x="6088956" y="214630"/>
                    <a:pt x="6085252" y="222250"/>
                    <a:pt x="6077844" y="222250"/>
                  </a:cubicBezTo>
                  <a:cubicBezTo>
                    <a:pt x="6070435" y="218440"/>
                    <a:pt x="6059322" y="210820"/>
                    <a:pt x="6055618" y="199390"/>
                  </a:cubicBezTo>
                  <a:cubicBezTo>
                    <a:pt x="6055618" y="191771"/>
                    <a:pt x="6059322" y="184150"/>
                    <a:pt x="6066731" y="184150"/>
                  </a:cubicBezTo>
                  <a:close/>
                  <a:moveTo>
                    <a:pt x="4231582" y="184150"/>
                  </a:moveTo>
                  <a:cubicBezTo>
                    <a:pt x="4238990" y="184150"/>
                    <a:pt x="4242694" y="191771"/>
                    <a:pt x="4242694" y="203200"/>
                  </a:cubicBezTo>
                  <a:cubicBezTo>
                    <a:pt x="4238990" y="210820"/>
                    <a:pt x="4231582" y="218440"/>
                    <a:pt x="4224173" y="222250"/>
                  </a:cubicBezTo>
                  <a:cubicBezTo>
                    <a:pt x="4213060" y="222250"/>
                    <a:pt x="4209356" y="214630"/>
                    <a:pt x="4213060" y="203200"/>
                  </a:cubicBezTo>
                  <a:cubicBezTo>
                    <a:pt x="4213060" y="191771"/>
                    <a:pt x="4220469" y="184150"/>
                    <a:pt x="4231582" y="184150"/>
                  </a:cubicBezTo>
                  <a:close/>
                  <a:moveTo>
                    <a:pt x="4178664" y="184150"/>
                  </a:moveTo>
                  <a:cubicBezTo>
                    <a:pt x="4189777" y="184150"/>
                    <a:pt x="4193481" y="191771"/>
                    <a:pt x="4193481" y="203200"/>
                  </a:cubicBezTo>
                  <a:cubicBezTo>
                    <a:pt x="4189777" y="214630"/>
                    <a:pt x="4182369" y="222250"/>
                    <a:pt x="4171256" y="222250"/>
                  </a:cubicBezTo>
                  <a:cubicBezTo>
                    <a:pt x="4163847" y="222250"/>
                    <a:pt x="4160143" y="214630"/>
                    <a:pt x="4160143" y="203200"/>
                  </a:cubicBezTo>
                  <a:cubicBezTo>
                    <a:pt x="4163847" y="195580"/>
                    <a:pt x="4171256" y="187960"/>
                    <a:pt x="4178664" y="184150"/>
                  </a:cubicBezTo>
                  <a:close/>
                  <a:moveTo>
                    <a:pt x="3410266" y="181553"/>
                  </a:moveTo>
                  <a:cubicBezTo>
                    <a:pt x="3418059" y="177800"/>
                    <a:pt x="3421956" y="185305"/>
                    <a:pt x="3418059" y="196561"/>
                  </a:cubicBezTo>
                  <a:cubicBezTo>
                    <a:pt x="3414162" y="207818"/>
                    <a:pt x="3402473" y="215322"/>
                    <a:pt x="3394679" y="215322"/>
                  </a:cubicBezTo>
                  <a:cubicBezTo>
                    <a:pt x="3382989" y="219075"/>
                    <a:pt x="3379093" y="207818"/>
                    <a:pt x="3382989" y="200313"/>
                  </a:cubicBezTo>
                  <a:cubicBezTo>
                    <a:pt x="3390783" y="189057"/>
                    <a:pt x="3398576" y="181553"/>
                    <a:pt x="3410266" y="181553"/>
                  </a:cubicBezTo>
                  <a:close/>
                  <a:moveTo>
                    <a:pt x="6016883" y="180975"/>
                  </a:moveTo>
                  <a:cubicBezTo>
                    <a:pt x="6024503" y="180975"/>
                    <a:pt x="6035933" y="192406"/>
                    <a:pt x="6035933" y="200025"/>
                  </a:cubicBezTo>
                  <a:cubicBezTo>
                    <a:pt x="6039743" y="211455"/>
                    <a:pt x="6035933" y="219075"/>
                    <a:pt x="6028313" y="219075"/>
                  </a:cubicBezTo>
                  <a:cubicBezTo>
                    <a:pt x="6016883" y="219075"/>
                    <a:pt x="6009263" y="211455"/>
                    <a:pt x="6005453" y="200025"/>
                  </a:cubicBezTo>
                  <a:cubicBezTo>
                    <a:pt x="6001643" y="188596"/>
                    <a:pt x="6009263" y="180975"/>
                    <a:pt x="6016883" y="180975"/>
                  </a:cubicBezTo>
                  <a:close/>
                  <a:moveTo>
                    <a:pt x="4279841" y="180975"/>
                  </a:moveTo>
                  <a:cubicBezTo>
                    <a:pt x="4287461" y="180975"/>
                    <a:pt x="4295081" y="188596"/>
                    <a:pt x="4291271" y="200025"/>
                  </a:cubicBezTo>
                  <a:cubicBezTo>
                    <a:pt x="4291271" y="211455"/>
                    <a:pt x="4279841" y="219075"/>
                    <a:pt x="4272221" y="219075"/>
                  </a:cubicBezTo>
                  <a:cubicBezTo>
                    <a:pt x="4264601" y="219075"/>
                    <a:pt x="4256981" y="211455"/>
                    <a:pt x="4260791" y="200025"/>
                  </a:cubicBezTo>
                  <a:cubicBezTo>
                    <a:pt x="4260791" y="192406"/>
                    <a:pt x="4272221" y="180975"/>
                    <a:pt x="4279841" y="180975"/>
                  </a:cubicBezTo>
                  <a:close/>
                  <a:moveTo>
                    <a:pt x="6872171" y="177800"/>
                  </a:moveTo>
                  <a:cubicBezTo>
                    <a:pt x="6883861" y="177800"/>
                    <a:pt x="6895551" y="185103"/>
                    <a:pt x="6899448" y="196056"/>
                  </a:cubicBezTo>
                  <a:cubicBezTo>
                    <a:pt x="6903344" y="207011"/>
                    <a:pt x="6899448" y="214313"/>
                    <a:pt x="6891654" y="214313"/>
                  </a:cubicBezTo>
                  <a:cubicBezTo>
                    <a:pt x="6883861" y="214313"/>
                    <a:pt x="6872171" y="203360"/>
                    <a:pt x="6868275" y="196056"/>
                  </a:cubicBezTo>
                  <a:cubicBezTo>
                    <a:pt x="6860481" y="185103"/>
                    <a:pt x="6864378" y="177800"/>
                    <a:pt x="6872171" y="177800"/>
                  </a:cubicBezTo>
                  <a:close/>
                  <a:moveTo>
                    <a:pt x="4377984" y="177800"/>
                  </a:moveTo>
                  <a:cubicBezTo>
                    <a:pt x="4389626" y="177800"/>
                    <a:pt x="4393506" y="185103"/>
                    <a:pt x="4393506" y="196056"/>
                  </a:cubicBezTo>
                  <a:cubicBezTo>
                    <a:pt x="4389626" y="207011"/>
                    <a:pt x="4381865" y="214313"/>
                    <a:pt x="4374103" y="214313"/>
                  </a:cubicBezTo>
                  <a:cubicBezTo>
                    <a:pt x="4362462" y="214313"/>
                    <a:pt x="4358581" y="207011"/>
                    <a:pt x="4358581" y="196056"/>
                  </a:cubicBezTo>
                  <a:cubicBezTo>
                    <a:pt x="4362462" y="188755"/>
                    <a:pt x="4370223" y="177800"/>
                    <a:pt x="4377984" y="177800"/>
                  </a:cubicBezTo>
                  <a:close/>
                  <a:moveTo>
                    <a:pt x="3458324" y="176848"/>
                  </a:moveTo>
                  <a:cubicBezTo>
                    <a:pt x="3465828" y="173039"/>
                    <a:pt x="3469581" y="180658"/>
                    <a:pt x="3465828" y="192088"/>
                  </a:cubicBezTo>
                  <a:cubicBezTo>
                    <a:pt x="3462076" y="203519"/>
                    <a:pt x="3450819" y="211138"/>
                    <a:pt x="3443315" y="211138"/>
                  </a:cubicBezTo>
                  <a:cubicBezTo>
                    <a:pt x="3432058" y="211138"/>
                    <a:pt x="3428306" y="203519"/>
                    <a:pt x="3435810" y="195898"/>
                  </a:cubicBezTo>
                  <a:cubicBezTo>
                    <a:pt x="3439563" y="184468"/>
                    <a:pt x="3447067" y="176848"/>
                    <a:pt x="3458324" y="176848"/>
                  </a:cubicBezTo>
                  <a:close/>
                  <a:moveTo>
                    <a:pt x="3507363" y="173673"/>
                  </a:moveTo>
                  <a:cubicBezTo>
                    <a:pt x="3514983" y="169864"/>
                    <a:pt x="3518793" y="177482"/>
                    <a:pt x="3514983" y="188914"/>
                  </a:cubicBezTo>
                  <a:cubicBezTo>
                    <a:pt x="3511173" y="200343"/>
                    <a:pt x="3499743" y="207964"/>
                    <a:pt x="3492123" y="207964"/>
                  </a:cubicBezTo>
                  <a:cubicBezTo>
                    <a:pt x="3484503" y="207964"/>
                    <a:pt x="3480693" y="200343"/>
                    <a:pt x="3484503" y="192723"/>
                  </a:cubicBezTo>
                  <a:cubicBezTo>
                    <a:pt x="3488313" y="181293"/>
                    <a:pt x="3495933" y="173673"/>
                    <a:pt x="3507363" y="173673"/>
                  </a:cubicBezTo>
                  <a:close/>
                  <a:moveTo>
                    <a:pt x="3556576" y="170340"/>
                  </a:moveTo>
                  <a:cubicBezTo>
                    <a:pt x="3564196" y="166688"/>
                    <a:pt x="3568006" y="173991"/>
                    <a:pt x="3564196" y="184945"/>
                  </a:cubicBezTo>
                  <a:cubicBezTo>
                    <a:pt x="3560386" y="195898"/>
                    <a:pt x="3548956" y="203201"/>
                    <a:pt x="3541336" y="203201"/>
                  </a:cubicBezTo>
                  <a:cubicBezTo>
                    <a:pt x="3533716" y="203201"/>
                    <a:pt x="3529906" y="195898"/>
                    <a:pt x="3533716" y="188596"/>
                  </a:cubicBezTo>
                  <a:cubicBezTo>
                    <a:pt x="3537526" y="177641"/>
                    <a:pt x="3545146" y="170340"/>
                    <a:pt x="3556576" y="170340"/>
                  </a:cubicBezTo>
                  <a:close/>
                  <a:moveTo>
                    <a:pt x="6778248" y="169864"/>
                  </a:moveTo>
                  <a:cubicBezTo>
                    <a:pt x="6785868" y="169864"/>
                    <a:pt x="6797298" y="177482"/>
                    <a:pt x="6801108" y="188914"/>
                  </a:cubicBezTo>
                  <a:cubicBezTo>
                    <a:pt x="6804918" y="200343"/>
                    <a:pt x="6804918" y="207964"/>
                    <a:pt x="6793488" y="207964"/>
                  </a:cubicBezTo>
                  <a:cubicBezTo>
                    <a:pt x="6785868" y="207964"/>
                    <a:pt x="6774438" y="196532"/>
                    <a:pt x="6770628" y="188914"/>
                  </a:cubicBezTo>
                  <a:cubicBezTo>
                    <a:pt x="6766818" y="177482"/>
                    <a:pt x="6770628" y="169864"/>
                    <a:pt x="6778248" y="169864"/>
                  </a:cubicBezTo>
                  <a:close/>
                  <a:moveTo>
                    <a:pt x="6729036" y="166688"/>
                  </a:moveTo>
                  <a:cubicBezTo>
                    <a:pt x="6736656" y="166688"/>
                    <a:pt x="6748086" y="177641"/>
                    <a:pt x="6751896" y="184945"/>
                  </a:cubicBezTo>
                  <a:cubicBezTo>
                    <a:pt x="6755706" y="195898"/>
                    <a:pt x="6755706" y="203201"/>
                    <a:pt x="6744276" y="203201"/>
                  </a:cubicBezTo>
                  <a:cubicBezTo>
                    <a:pt x="6736656" y="203201"/>
                    <a:pt x="6725226" y="192247"/>
                    <a:pt x="6721416" y="184945"/>
                  </a:cubicBezTo>
                  <a:cubicBezTo>
                    <a:pt x="6717606" y="173991"/>
                    <a:pt x="6721416" y="166688"/>
                    <a:pt x="6729036" y="166688"/>
                  </a:cubicBezTo>
                  <a:close/>
                  <a:moveTo>
                    <a:pt x="3605788" y="165735"/>
                  </a:moveTo>
                  <a:cubicBezTo>
                    <a:pt x="3613408" y="161925"/>
                    <a:pt x="3617218" y="169546"/>
                    <a:pt x="3613408" y="180975"/>
                  </a:cubicBezTo>
                  <a:cubicBezTo>
                    <a:pt x="3609598" y="192406"/>
                    <a:pt x="3598168" y="200025"/>
                    <a:pt x="3590548" y="200025"/>
                  </a:cubicBezTo>
                  <a:cubicBezTo>
                    <a:pt x="3582928" y="200025"/>
                    <a:pt x="3579118" y="192406"/>
                    <a:pt x="3582928" y="184785"/>
                  </a:cubicBezTo>
                  <a:cubicBezTo>
                    <a:pt x="3586738" y="173356"/>
                    <a:pt x="3594358" y="165735"/>
                    <a:pt x="3605788" y="165735"/>
                  </a:cubicBezTo>
                  <a:close/>
                  <a:moveTo>
                    <a:pt x="6680083" y="161925"/>
                  </a:moveTo>
                  <a:cubicBezTo>
                    <a:pt x="6687876" y="161925"/>
                    <a:pt x="6699566" y="173356"/>
                    <a:pt x="6703463" y="180975"/>
                  </a:cubicBezTo>
                  <a:cubicBezTo>
                    <a:pt x="6711256" y="192406"/>
                    <a:pt x="6707360" y="200025"/>
                    <a:pt x="6695670" y="200025"/>
                  </a:cubicBezTo>
                  <a:cubicBezTo>
                    <a:pt x="6687876" y="200025"/>
                    <a:pt x="6676187" y="188596"/>
                    <a:pt x="6672290" y="180975"/>
                  </a:cubicBezTo>
                  <a:cubicBezTo>
                    <a:pt x="6668393" y="169546"/>
                    <a:pt x="6672290" y="161925"/>
                    <a:pt x="6680083" y="161925"/>
                  </a:cubicBezTo>
                  <a:close/>
                  <a:moveTo>
                    <a:pt x="3655001" y="161925"/>
                  </a:moveTo>
                  <a:cubicBezTo>
                    <a:pt x="3662621" y="161925"/>
                    <a:pt x="3666431" y="169546"/>
                    <a:pt x="3662621" y="177165"/>
                  </a:cubicBezTo>
                  <a:cubicBezTo>
                    <a:pt x="3658811" y="188596"/>
                    <a:pt x="3647381" y="196215"/>
                    <a:pt x="3639761" y="196215"/>
                  </a:cubicBezTo>
                  <a:cubicBezTo>
                    <a:pt x="3632141" y="200025"/>
                    <a:pt x="3628331" y="188596"/>
                    <a:pt x="3632141" y="180975"/>
                  </a:cubicBezTo>
                  <a:cubicBezTo>
                    <a:pt x="3635951" y="169546"/>
                    <a:pt x="3643571" y="161925"/>
                    <a:pt x="3655001" y="161925"/>
                  </a:cubicBezTo>
                  <a:close/>
                  <a:moveTo>
                    <a:pt x="3704213" y="158751"/>
                  </a:moveTo>
                  <a:cubicBezTo>
                    <a:pt x="3711833" y="158751"/>
                    <a:pt x="3715643" y="166371"/>
                    <a:pt x="3711833" y="173990"/>
                  </a:cubicBezTo>
                  <a:cubicBezTo>
                    <a:pt x="3708023" y="185420"/>
                    <a:pt x="3700403" y="193040"/>
                    <a:pt x="3688973" y="193040"/>
                  </a:cubicBezTo>
                  <a:cubicBezTo>
                    <a:pt x="3681353" y="196850"/>
                    <a:pt x="3677543" y="189230"/>
                    <a:pt x="3681353" y="177800"/>
                  </a:cubicBezTo>
                  <a:cubicBezTo>
                    <a:pt x="3685163" y="166371"/>
                    <a:pt x="3692783" y="158751"/>
                    <a:pt x="3704213" y="158751"/>
                  </a:cubicBezTo>
                  <a:close/>
                  <a:moveTo>
                    <a:pt x="3752315" y="153989"/>
                  </a:moveTo>
                  <a:cubicBezTo>
                    <a:pt x="3759617" y="153989"/>
                    <a:pt x="3763269" y="161608"/>
                    <a:pt x="3759617" y="173039"/>
                  </a:cubicBezTo>
                  <a:cubicBezTo>
                    <a:pt x="3755966" y="180658"/>
                    <a:pt x="3748664" y="188278"/>
                    <a:pt x="3737710" y="192088"/>
                  </a:cubicBezTo>
                  <a:cubicBezTo>
                    <a:pt x="3730407" y="192088"/>
                    <a:pt x="3726756" y="184468"/>
                    <a:pt x="3730407" y="173039"/>
                  </a:cubicBezTo>
                  <a:cubicBezTo>
                    <a:pt x="3734058" y="161608"/>
                    <a:pt x="3741361" y="153989"/>
                    <a:pt x="3752315" y="153989"/>
                  </a:cubicBezTo>
                  <a:close/>
                  <a:moveTo>
                    <a:pt x="3801527" y="150814"/>
                  </a:moveTo>
                  <a:cubicBezTo>
                    <a:pt x="3808829" y="150814"/>
                    <a:pt x="3812481" y="158433"/>
                    <a:pt x="3808829" y="169864"/>
                  </a:cubicBezTo>
                  <a:cubicBezTo>
                    <a:pt x="3805178" y="177482"/>
                    <a:pt x="3797876" y="188914"/>
                    <a:pt x="3790573" y="188914"/>
                  </a:cubicBezTo>
                  <a:cubicBezTo>
                    <a:pt x="3779619" y="188914"/>
                    <a:pt x="3775968" y="181293"/>
                    <a:pt x="3779619" y="169864"/>
                  </a:cubicBezTo>
                  <a:cubicBezTo>
                    <a:pt x="3783270" y="162242"/>
                    <a:pt x="3790573" y="150814"/>
                    <a:pt x="3801527" y="150814"/>
                  </a:cubicBezTo>
                  <a:close/>
                  <a:moveTo>
                    <a:pt x="3850263" y="147638"/>
                  </a:moveTo>
                  <a:cubicBezTo>
                    <a:pt x="3857883" y="147638"/>
                    <a:pt x="3861693" y="154941"/>
                    <a:pt x="3857883" y="165895"/>
                  </a:cubicBezTo>
                  <a:cubicBezTo>
                    <a:pt x="3854073" y="176848"/>
                    <a:pt x="3846453" y="184151"/>
                    <a:pt x="3838833" y="184151"/>
                  </a:cubicBezTo>
                  <a:cubicBezTo>
                    <a:pt x="3827403" y="184151"/>
                    <a:pt x="3823593" y="176848"/>
                    <a:pt x="3827403" y="165895"/>
                  </a:cubicBezTo>
                  <a:cubicBezTo>
                    <a:pt x="3831213" y="158592"/>
                    <a:pt x="3838833" y="147638"/>
                    <a:pt x="3850263" y="147638"/>
                  </a:cubicBezTo>
                  <a:close/>
                  <a:moveTo>
                    <a:pt x="3899476" y="146685"/>
                  </a:moveTo>
                  <a:cubicBezTo>
                    <a:pt x="3907096" y="142876"/>
                    <a:pt x="3910906" y="150495"/>
                    <a:pt x="3907096" y="161925"/>
                  </a:cubicBezTo>
                  <a:cubicBezTo>
                    <a:pt x="3907096" y="173356"/>
                    <a:pt x="3895666" y="180975"/>
                    <a:pt x="3888046" y="180975"/>
                  </a:cubicBezTo>
                  <a:cubicBezTo>
                    <a:pt x="3880426" y="180975"/>
                    <a:pt x="3872806" y="173356"/>
                    <a:pt x="3876616" y="165735"/>
                  </a:cubicBezTo>
                  <a:cubicBezTo>
                    <a:pt x="3880426" y="154306"/>
                    <a:pt x="3888046" y="146685"/>
                    <a:pt x="3899476" y="146685"/>
                  </a:cubicBezTo>
                  <a:close/>
                  <a:moveTo>
                    <a:pt x="6341686" y="143510"/>
                  </a:moveTo>
                  <a:cubicBezTo>
                    <a:pt x="6349306" y="143510"/>
                    <a:pt x="6360736" y="151130"/>
                    <a:pt x="6364546" y="162560"/>
                  </a:cubicBezTo>
                  <a:cubicBezTo>
                    <a:pt x="6368356" y="170180"/>
                    <a:pt x="6364546" y="177800"/>
                    <a:pt x="6356926" y="177800"/>
                  </a:cubicBezTo>
                  <a:cubicBezTo>
                    <a:pt x="6345496" y="177800"/>
                    <a:pt x="6337876" y="170180"/>
                    <a:pt x="6334066" y="158751"/>
                  </a:cubicBezTo>
                  <a:cubicBezTo>
                    <a:pt x="6330256" y="147320"/>
                    <a:pt x="6334066" y="139701"/>
                    <a:pt x="6341686" y="143510"/>
                  </a:cubicBezTo>
                  <a:close/>
                  <a:moveTo>
                    <a:pt x="3948688" y="142876"/>
                  </a:moveTo>
                  <a:cubicBezTo>
                    <a:pt x="3956308" y="142876"/>
                    <a:pt x="3960118" y="150495"/>
                    <a:pt x="3956308" y="158116"/>
                  </a:cubicBezTo>
                  <a:cubicBezTo>
                    <a:pt x="3956308" y="169546"/>
                    <a:pt x="3944878" y="177165"/>
                    <a:pt x="3937258" y="177165"/>
                  </a:cubicBezTo>
                  <a:cubicBezTo>
                    <a:pt x="3929638" y="180975"/>
                    <a:pt x="3922018" y="169546"/>
                    <a:pt x="3925828" y="161925"/>
                  </a:cubicBezTo>
                  <a:cubicBezTo>
                    <a:pt x="3929638" y="150495"/>
                    <a:pt x="3937258" y="142876"/>
                    <a:pt x="3948688" y="142876"/>
                  </a:cubicBezTo>
                  <a:close/>
                  <a:moveTo>
                    <a:pt x="6292473" y="139701"/>
                  </a:moveTo>
                  <a:cubicBezTo>
                    <a:pt x="6303903" y="139701"/>
                    <a:pt x="6311523" y="147320"/>
                    <a:pt x="6315333" y="158751"/>
                  </a:cubicBezTo>
                  <a:cubicBezTo>
                    <a:pt x="6319143" y="170180"/>
                    <a:pt x="6315333" y="177800"/>
                    <a:pt x="6307713" y="173990"/>
                  </a:cubicBezTo>
                  <a:cubicBezTo>
                    <a:pt x="6296283" y="173990"/>
                    <a:pt x="6288663" y="166371"/>
                    <a:pt x="6284853" y="154940"/>
                  </a:cubicBezTo>
                  <a:cubicBezTo>
                    <a:pt x="6281043" y="147320"/>
                    <a:pt x="6284853" y="139701"/>
                    <a:pt x="6292473" y="139701"/>
                  </a:cubicBezTo>
                  <a:close/>
                  <a:moveTo>
                    <a:pt x="3997690" y="139701"/>
                  </a:moveTo>
                  <a:cubicBezTo>
                    <a:pt x="4005451" y="139701"/>
                    <a:pt x="4009331" y="147320"/>
                    <a:pt x="4005451" y="158751"/>
                  </a:cubicBezTo>
                  <a:cubicBezTo>
                    <a:pt x="4005451" y="166371"/>
                    <a:pt x="3993809" y="177800"/>
                    <a:pt x="3986048" y="177800"/>
                  </a:cubicBezTo>
                  <a:cubicBezTo>
                    <a:pt x="3978287" y="177800"/>
                    <a:pt x="3974406" y="170180"/>
                    <a:pt x="3974406" y="158751"/>
                  </a:cubicBezTo>
                  <a:cubicBezTo>
                    <a:pt x="3978287" y="147320"/>
                    <a:pt x="3986048" y="139701"/>
                    <a:pt x="3997690" y="139701"/>
                  </a:cubicBezTo>
                  <a:close/>
                  <a:moveTo>
                    <a:pt x="7038425" y="136525"/>
                  </a:moveTo>
                  <a:cubicBezTo>
                    <a:pt x="7045930" y="136525"/>
                    <a:pt x="7057186" y="143827"/>
                    <a:pt x="7060939" y="154782"/>
                  </a:cubicBezTo>
                  <a:cubicBezTo>
                    <a:pt x="7068443" y="165736"/>
                    <a:pt x="7064691" y="173039"/>
                    <a:pt x="7057186" y="173039"/>
                  </a:cubicBezTo>
                  <a:cubicBezTo>
                    <a:pt x="7049682" y="169387"/>
                    <a:pt x="7038425" y="162084"/>
                    <a:pt x="7030921" y="151131"/>
                  </a:cubicBezTo>
                  <a:cubicBezTo>
                    <a:pt x="7027168" y="143827"/>
                    <a:pt x="7030921" y="136525"/>
                    <a:pt x="7038425" y="136525"/>
                  </a:cubicBezTo>
                  <a:close/>
                  <a:moveTo>
                    <a:pt x="4095057" y="136525"/>
                  </a:moveTo>
                  <a:cubicBezTo>
                    <a:pt x="4102465" y="136525"/>
                    <a:pt x="4106169" y="143934"/>
                    <a:pt x="4106169" y="151343"/>
                  </a:cubicBezTo>
                  <a:cubicBezTo>
                    <a:pt x="4102465" y="162455"/>
                    <a:pt x="4095057" y="169864"/>
                    <a:pt x="4083944" y="169864"/>
                  </a:cubicBezTo>
                  <a:cubicBezTo>
                    <a:pt x="4076535" y="169864"/>
                    <a:pt x="4072831" y="162455"/>
                    <a:pt x="4072831" y="155046"/>
                  </a:cubicBezTo>
                  <a:cubicBezTo>
                    <a:pt x="4076535" y="143934"/>
                    <a:pt x="4083944" y="136525"/>
                    <a:pt x="4095057" y="136525"/>
                  </a:cubicBezTo>
                  <a:close/>
                  <a:moveTo>
                    <a:pt x="4046902" y="136525"/>
                  </a:moveTo>
                  <a:cubicBezTo>
                    <a:pt x="4054663" y="136525"/>
                    <a:pt x="4058543" y="143827"/>
                    <a:pt x="4058543" y="154782"/>
                  </a:cubicBezTo>
                  <a:cubicBezTo>
                    <a:pt x="4054663" y="165736"/>
                    <a:pt x="4043021" y="173039"/>
                    <a:pt x="4035260" y="173039"/>
                  </a:cubicBezTo>
                  <a:cubicBezTo>
                    <a:pt x="4027499" y="173039"/>
                    <a:pt x="4023618" y="165736"/>
                    <a:pt x="4023618" y="154782"/>
                  </a:cubicBezTo>
                  <a:cubicBezTo>
                    <a:pt x="4027499" y="147478"/>
                    <a:pt x="4035260" y="140177"/>
                    <a:pt x="4046902" y="136525"/>
                  </a:cubicBezTo>
                  <a:close/>
                  <a:moveTo>
                    <a:pt x="6197858" y="135573"/>
                  </a:moveTo>
                  <a:cubicBezTo>
                    <a:pt x="6205478" y="135573"/>
                    <a:pt x="6213098" y="143193"/>
                    <a:pt x="6216908" y="154624"/>
                  </a:cubicBezTo>
                  <a:cubicBezTo>
                    <a:pt x="6220718" y="162242"/>
                    <a:pt x="6216908" y="169864"/>
                    <a:pt x="6209288" y="169864"/>
                  </a:cubicBezTo>
                  <a:cubicBezTo>
                    <a:pt x="6197858" y="169864"/>
                    <a:pt x="6190238" y="162242"/>
                    <a:pt x="6186428" y="150814"/>
                  </a:cubicBezTo>
                  <a:cubicBezTo>
                    <a:pt x="6182618" y="143193"/>
                    <a:pt x="6186428" y="131763"/>
                    <a:pt x="6197858" y="135573"/>
                  </a:cubicBezTo>
                  <a:close/>
                  <a:moveTo>
                    <a:pt x="4193482" y="132398"/>
                  </a:moveTo>
                  <a:cubicBezTo>
                    <a:pt x="4200890" y="128588"/>
                    <a:pt x="4204594" y="140019"/>
                    <a:pt x="4204594" y="147638"/>
                  </a:cubicBezTo>
                  <a:cubicBezTo>
                    <a:pt x="4200890" y="159068"/>
                    <a:pt x="4193482" y="166688"/>
                    <a:pt x="4186073" y="166688"/>
                  </a:cubicBezTo>
                  <a:cubicBezTo>
                    <a:pt x="4174960" y="166688"/>
                    <a:pt x="4171256" y="159068"/>
                    <a:pt x="4174960" y="151449"/>
                  </a:cubicBezTo>
                  <a:cubicBezTo>
                    <a:pt x="4174960" y="140019"/>
                    <a:pt x="4182369" y="132398"/>
                    <a:pt x="4193482" y="132398"/>
                  </a:cubicBezTo>
                  <a:close/>
                  <a:moveTo>
                    <a:pt x="6989213" y="132340"/>
                  </a:moveTo>
                  <a:cubicBezTo>
                    <a:pt x="6996718" y="132340"/>
                    <a:pt x="7007974" y="139845"/>
                    <a:pt x="7015479" y="151102"/>
                  </a:cubicBezTo>
                  <a:cubicBezTo>
                    <a:pt x="7019231" y="162359"/>
                    <a:pt x="7015479" y="169864"/>
                    <a:pt x="7007974" y="169864"/>
                  </a:cubicBezTo>
                  <a:cubicBezTo>
                    <a:pt x="7000470" y="166111"/>
                    <a:pt x="6989213" y="158606"/>
                    <a:pt x="6985461" y="147349"/>
                  </a:cubicBezTo>
                  <a:cubicBezTo>
                    <a:pt x="6977956" y="139845"/>
                    <a:pt x="6981709" y="128588"/>
                    <a:pt x="6989213" y="132340"/>
                  </a:cubicBezTo>
                  <a:close/>
                  <a:moveTo>
                    <a:pt x="6148646" y="131763"/>
                  </a:moveTo>
                  <a:cubicBezTo>
                    <a:pt x="6156266" y="131763"/>
                    <a:pt x="6163886" y="139384"/>
                    <a:pt x="6167696" y="150814"/>
                  </a:cubicBezTo>
                  <a:cubicBezTo>
                    <a:pt x="6171506" y="162242"/>
                    <a:pt x="6167696" y="169864"/>
                    <a:pt x="6160076" y="169864"/>
                  </a:cubicBezTo>
                  <a:cubicBezTo>
                    <a:pt x="6148646" y="166054"/>
                    <a:pt x="6141026" y="158433"/>
                    <a:pt x="6137216" y="150814"/>
                  </a:cubicBezTo>
                  <a:cubicBezTo>
                    <a:pt x="6133406" y="139384"/>
                    <a:pt x="6137216" y="131763"/>
                    <a:pt x="6148646" y="131763"/>
                  </a:cubicBezTo>
                  <a:close/>
                  <a:moveTo>
                    <a:pt x="4144269" y="131763"/>
                  </a:moveTo>
                  <a:cubicBezTo>
                    <a:pt x="4151677" y="131763"/>
                    <a:pt x="4155381" y="139384"/>
                    <a:pt x="4155381" y="150814"/>
                  </a:cubicBezTo>
                  <a:cubicBezTo>
                    <a:pt x="4151677" y="158433"/>
                    <a:pt x="4144269" y="169864"/>
                    <a:pt x="4133156" y="169864"/>
                  </a:cubicBezTo>
                  <a:cubicBezTo>
                    <a:pt x="4125747" y="169864"/>
                    <a:pt x="4122043" y="162242"/>
                    <a:pt x="4122043" y="150814"/>
                  </a:cubicBezTo>
                  <a:cubicBezTo>
                    <a:pt x="4125747" y="139384"/>
                    <a:pt x="4133156" y="131763"/>
                    <a:pt x="4144269" y="131763"/>
                  </a:cubicBezTo>
                  <a:close/>
                  <a:moveTo>
                    <a:pt x="6100386" y="128588"/>
                  </a:moveTo>
                  <a:cubicBezTo>
                    <a:pt x="6107689" y="128588"/>
                    <a:pt x="6114992" y="140019"/>
                    <a:pt x="6118643" y="147638"/>
                  </a:cubicBezTo>
                  <a:cubicBezTo>
                    <a:pt x="6122294" y="159068"/>
                    <a:pt x="6118643" y="166688"/>
                    <a:pt x="6111340" y="166688"/>
                  </a:cubicBezTo>
                  <a:cubicBezTo>
                    <a:pt x="6100386" y="166688"/>
                    <a:pt x="6093084" y="159068"/>
                    <a:pt x="6089433" y="147638"/>
                  </a:cubicBezTo>
                  <a:cubicBezTo>
                    <a:pt x="6085781" y="136209"/>
                    <a:pt x="6089433" y="128588"/>
                    <a:pt x="6100386" y="128588"/>
                  </a:cubicBezTo>
                  <a:close/>
                  <a:moveTo>
                    <a:pt x="4242694" y="128588"/>
                  </a:moveTo>
                  <a:cubicBezTo>
                    <a:pt x="4250102" y="128588"/>
                    <a:pt x="4253806" y="136209"/>
                    <a:pt x="4253806" y="147638"/>
                  </a:cubicBezTo>
                  <a:cubicBezTo>
                    <a:pt x="4250102" y="155258"/>
                    <a:pt x="4242694" y="162878"/>
                    <a:pt x="4235285" y="166688"/>
                  </a:cubicBezTo>
                  <a:cubicBezTo>
                    <a:pt x="4224172" y="166688"/>
                    <a:pt x="4220468" y="159068"/>
                    <a:pt x="4224172" y="147638"/>
                  </a:cubicBezTo>
                  <a:cubicBezTo>
                    <a:pt x="4224172" y="136209"/>
                    <a:pt x="4231581" y="128588"/>
                    <a:pt x="4242694" y="128588"/>
                  </a:cubicBezTo>
                  <a:close/>
                  <a:moveTo>
                    <a:pt x="6944460" y="127722"/>
                  </a:moveTo>
                  <a:cubicBezTo>
                    <a:pt x="6951763" y="127722"/>
                    <a:pt x="6962717" y="135515"/>
                    <a:pt x="6966368" y="147205"/>
                  </a:cubicBezTo>
                  <a:cubicBezTo>
                    <a:pt x="6970019" y="158895"/>
                    <a:pt x="6970019" y="166688"/>
                    <a:pt x="6959065" y="162792"/>
                  </a:cubicBezTo>
                  <a:cubicBezTo>
                    <a:pt x="6951763" y="162792"/>
                    <a:pt x="6940809" y="154998"/>
                    <a:pt x="6937158" y="143309"/>
                  </a:cubicBezTo>
                  <a:cubicBezTo>
                    <a:pt x="6933506" y="131618"/>
                    <a:pt x="6933506" y="123825"/>
                    <a:pt x="6944460" y="127722"/>
                  </a:cubicBezTo>
                  <a:close/>
                  <a:moveTo>
                    <a:pt x="4291907" y="123825"/>
                  </a:moveTo>
                  <a:cubicBezTo>
                    <a:pt x="4299315" y="123825"/>
                    <a:pt x="4303019" y="131445"/>
                    <a:pt x="4303019" y="142876"/>
                  </a:cubicBezTo>
                  <a:cubicBezTo>
                    <a:pt x="4299315" y="154306"/>
                    <a:pt x="4291907" y="161925"/>
                    <a:pt x="4284498" y="161925"/>
                  </a:cubicBezTo>
                  <a:cubicBezTo>
                    <a:pt x="4277090" y="161925"/>
                    <a:pt x="4269681" y="154306"/>
                    <a:pt x="4273385" y="142876"/>
                  </a:cubicBezTo>
                  <a:cubicBezTo>
                    <a:pt x="4273385" y="135255"/>
                    <a:pt x="4280794" y="127635"/>
                    <a:pt x="4291907" y="123825"/>
                  </a:cubicBezTo>
                  <a:close/>
                  <a:moveTo>
                    <a:pt x="3575625" y="113348"/>
                  </a:moveTo>
                  <a:cubicBezTo>
                    <a:pt x="3583245" y="109538"/>
                    <a:pt x="3587055" y="117158"/>
                    <a:pt x="3583245" y="128588"/>
                  </a:cubicBezTo>
                  <a:cubicBezTo>
                    <a:pt x="3579435" y="140019"/>
                    <a:pt x="3571815" y="147638"/>
                    <a:pt x="3564195" y="147638"/>
                  </a:cubicBezTo>
                  <a:cubicBezTo>
                    <a:pt x="3552765" y="147638"/>
                    <a:pt x="3548955" y="140019"/>
                    <a:pt x="3552765" y="132398"/>
                  </a:cubicBezTo>
                  <a:cubicBezTo>
                    <a:pt x="3556575" y="120968"/>
                    <a:pt x="3568005" y="113348"/>
                    <a:pt x="3575625" y="113348"/>
                  </a:cubicBezTo>
                  <a:close/>
                  <a:moveTo>
                    <a:pt x="3526413" y="112712"/>
                  </a:moveTo>
                  <a:cubicBezTo>
                    <a:pt x="3534033" y="112712"/>
                    <a:pt x="3537843" y="120334"/>
                    <a:pt x="3534033" y="131763"/>
                  </a:cubicBezTo>
                  <a:cubicBezTo>
                    <a:pt x="3530223" y="143193"/>
                    <a:pt x="3522603" y="150814"/>
                    <a:pt x="3514983" y="150814"/>
                  </a:cubicBezTo>
                  <a:cubicBezTo>
                    <a:pt x="3503553" y="150814"/>
                    <a:pt x="3499743" y="143193"/>
                    <a:pt x="3503553" y="135573"/>
                  </a:cubicBezTo>
                  <a:cubicBezTo>
                    <a:pt x="3507363" y="124144"/>
                    <a:pt x="3518793" y="116524"/>
                    <a:pt x="3526413" y="112712"/>
                  </a:cubicBezTo>
                  <a:close/>
                  <a:moveTo>
                    <a:pt x="3624838" y="110014"/>
                  </a:moveTo>
                  <a:cubicBezTo>
                    <a:pt x="3632458" y="106363"/>
                    <a:pt x="3636268" y="113665"/>
                    <a:pt x="3632458" y="124620"/>
                  </a:cubicBezTo>
                  <a:cubicBezTo>
                    <a:pt x="3628648" y="135573"/>
                    <a:pt x="3621028" y="142876"/>
                    <a:pt x="3609598" y="142876"/>
                  </a:cubicBezTo>
                  <a:cubicBezTo>
                    <a:pt x="3601978" y="142876"/>
                    <a:pt x="3598168" y="135573"/>
                    <a:pt x="3601978" y="128271"/>
                  </a:cubicBezTo>
                  <a:cubicBezTo>
                    <a:pt x="3605788" y="117318"/>
                    <a:pt x="3617218" y="110014"/>
                    <a:pt x="3624838" y="110014"/>
                  </a:cubicBezTo>
                  <a:close/>
                  <a:moveTo>
                    <a:pt x="6608386" y="101600"/>
                  </a:moveTo>
                  <a:cubicBezTo>
                    <a:pt x="6616006" y="101600"/>
                    <a:pt x="6627436" y="113030"/>
                    <a:pt x="6631246" y="120650"/>
                  </a:cubicBezTo>
                  <a:cubicBezTo>
                    <a:pt x="6635056" y="132080"/>
                    <a:pt x="6631246" y="139701"/>
                    <a:pt x="6623626" y="139701"/>
                  </a:cubicBezTo>
                  <a:cubicBezTo>
                    <a:pt x="6616006" y="139701"/>
                    <a:pt x="6604576" y="128270"/>
                    <a:pt x="6600766" y="120650"/>
                  </a:cubicBezTo>
                  <a:cubicBezTo>
                    <a:pt x="6596956" y="109221"/>
                    <a:pt x="6600766" y="101600"/>
                    <a:pt x="6608386" y="101600"/>
                  </a:cubicBezTo>
                  <a:close/>
                  <a:moveTo>
                    <a:pt x="3767713" y="98426"/>
                  </a:moveTo>
                  <a:cubicBezTo>
                    <a:pt x="3778666" y="98426"/>
                    <a:pt x="3782318" y="106045"/>
                    <a:pt x="3778666" y="117475"/>
                  </a:cubicBezTo>
                  <a:cubicBezTo>
                    <a:pt x="3775015" y="125096"/>
                    <a:pt x="3767713" y="132715"/>
                    <a:pt x="3756759" y="136525"/>
                  </a:cubicBezTo>
                  <a:cubicBezTo>
                    <a:pt x="3749456" y="136525"/>
                    <a:pt x="3745805" y="128905"/>
                    <a:pt x="3749456" y="117475"/>
                  </a:cubicBezTo>
                  <a:cubicBezTo>
                    <a:pt x="3753107" y="106045"/>
                    <a:pt x="3760410" y="98426"/>
                    <a:pt x="3767713" y="98426"/>
                  </a:cubicBezTo>
                  <a:close/>
                  <a:moveTo>
                    <a:pt x="3816290" y="93663"/>
                  </a:moveTo>
                  <a:cubicBezTo>
                    <a:pt x="3823910" y="93663"/>
                    <a:pt x="3831530" y="101284"/>
                    <a:pt x="3827720" y="112712"/>
                  </a:cubicBezTo>
                  <a:cubicBezTo>
                    <a:pt x="3823910" y="120334"/>
                    <a:pt x="3812480" y="131763"/>
                    <a:pt x="3804860" y="131763"/>
                  </a:cubicBezTo>
                  <a:cubicBezTo>
                    <a:pt x="3797240" y="131763"/>
                    <a:pt x="3793430" y="124144"/>
                    <a:pt x="3797240" y="112712"/>
                  </a:cubicBezTo>
                  <a:cubicBezTo>
                    <a:pt x="3801050" y="105094"/>
                    <a:pt x="3808670" y="93663"/>
                    <a:pt x="3816290" y="93663"/>
                  </a:cubicBezTo>
                  <a:close/>
                  <a:moveTo>
                    <a:pt x="3915139" y="90489"/>
                  </a:moveTo>
                  <a:cubicBezTo>
                    <a:pt x="3922900" y="90489"/>
                    <a:pt x="3926780" y="97897"/>
                    <a:pt x="3926780" y="105305"/>
                  </a:cubicBezTo>
                  <a:cubicBezTo>
                    <a:pt x="3922900" y="116418"/>
                    <a:pt x="3911258" y="123827"/>
                    <a:pt x="3903497" y="123827"/>
                  </a:cubicBezTo>
                  <a:cubicBezTo>
                    <a:pt x="3895736" y="123827"/>
                    <a:pt x="3891855" y="116418"/>
                    <a:pt x="3891855" y="109010"/>
                  </a:cubicBezTo>
                  <a:cubicBezTo>
                    <a:pt x="3895736" y="97897"/>
                    <a:pt x="3907377" y="90489"/>
                    <a:pt x="3915139" y="90489"/>
                  </a:cubicBezTo>
                  <a:close/>
                  <a:moveTo>
                    <a:pt x="3865927" y="90489"/>
                  </a:moveTo>
                  <a:cubicBezTo>
                    <a:pt x="3873688" y="90489"/>
                    <a:pt x="3877568" y="98108"/>
                    <a:pt x="3877568" y="109538"/>
                  </a:cubicBezTo>
                  <a:cubicBezTo>
                    <a:pt x="3873688" y="120968"/>
                    <a:pt x="3862046" y="128588"/>
                    <a:pt x="3854285" y="128588"/>
                  </a:cubicBezTo>
                  <a:cubicBezTo>
                    <a:pt x="3846524" y="128588"/>
                    <a:pt x="3842643" y="120968"/>
                    <a:pt x="3846524" y="109538"/>
                  </a:cubicBezTo>
                  <a:cubicBezTo>
                    <a:pt x="3846524" y="101918"/>
                    <a:pt x="3858165" y="94298"/>
                    <a:pt x="3865927" y="90489"/>
                  </a:cubicBezTo>
                  <a:close/>
                  <a:moveTo>
                    <a:pt x="3963294" y="87314"/>
                  </a:moveTo>
                  <a:cubicBezTo>
                    <a:pt x="3970702" y="87314"/>
                    <a:pt x="3974406" y="94616"/>
                    <a:pt x="3970702" y="105570"/>
                  </a:cubicBezTo>
                  <a:cubicBezTo>
                    <a:pt x="3970702" y="112872"/>
                    <a:pt x="3959589" y="120176"/>
                    <a:pt x="3952181" y="120176"/>
                  </a:cubicBezTo>
                  <a:cubicBezTo>
                    <a:pt x="3944772" y="123827"/>
                    <a:pt x="3941068" y="116524"/>
                    <a:pt x="3941068" y="105570"/>
                  </a:cubicBezTo>
                  <a:cubicBezTo>
                    <a:pt x="3944772" y="94616"/>
                    <a:pt x="3952181" y="87314"/>
                    <a:pt x="3963294" y="87314"/>
                  </a:cubicBezTo>
                  <a:close/>
                  <a:moveTo>
                    <a:pt x="4057590" y="82551"/>
                  </a:moveTo>
                  <a:cubicBezTo>
                    <a:pt x="4069020" y="82551"/>
                    <a:pt x="4072830" y="90311"/>
                    <a:pt x="4069020" y="98073"/>
                  </a:cubicBezTo>
                  <a:cubicBezTo>
                    <a:pt x="4069020" y="109715"/>
                    <a:pt x="4057590" y="117475"/>
                    <a:pt x="4049970" y="117475"/>
                  </a:cubicBezTo>
                  <a:cubicBezTo>
                    <a:pt x="4042350" y="117475"/>
                    <a:pt x="4034730" y="109715"/>
                    <a:pt x="4038540" y="101953"/>
                  </a:cubicBezTo>
                  <a:cubicBezTo>
                    <a:pt x="4042350" y="90311"/>
                    <a:pt x="4049970" y="82551"/>
                    <a:pt x="4057590" y="82551"/>
                  </a:cubicBezTo>
                  <a:close/>
                  <a:moveTo>
                    <a:pt x="4009013" y="82551"/>
                  </a:moveTo>
                  <a:cubicBezTo>
                    <a:pt x="4019967" y="82551"/>
                    <a:pt x="4023618" y="90171"/>
                    <a:pt x="4019967" y="101600"/>
                  </a:cubicBezTo>
                  <a:cubicBezTo>
                    <a:pt x="4019967" y="109221"/>
                    <a:pt x="4009013" y="120650"/>
                    <a:pt x="4001710" y="120650"/>
                  </a:cubicBezTo>
                  <a:cubicBezTo>
                    <a:pt x="3994408" y="120650"/>
                    <a:pt x="3987105" y="113030"/>
                    <a:pt x="3990757" y="101600"/>
                  </a:cubicBezTo>
                  <a:cubicBezTo>
                    <a:pt x="3994408" y="93980"/>
                    <a:pt x="4001710" y="82551"/>
                    <a:pt x="4009013" y="82551"/>
                  </a:cubicBezTo>
                  <a:close/>
                  <a:moveTo>
                    <a:pt x="4156015" y="79851"/>
                  </a:moveTo>
                  <a:cubicBezTo>
                    <a:pt x="4163635" y="76201"/>
                    <a:pt x="4171255" y="83503"/>
                    <a:pt x="4167445" y="94456"/>
                  </a:cubicBezTo>
                  <a:cubicBezTo>
                    <a:pt x="4163635" y="105411"/>
                    <a:pt x="4156015" y="112712"/>
                    <a:pt x="4148395" y="112712"/>
                  </a:cubicBezTo>
                  <a:cubicBezTo>
                    <a:pt x="4140775" y="112712"/>
                    <a:pt x="4133155" y="105411"/>
                    <a:pt x="4136965" y="94456"/>
                  </a:cubicBezTo>
                  <a:cubicBezTo>
                    <a:pt x="4136965" y="87155"/>
                    <a:pt x="4148395" y="79851"/>
                    <a:pt x="4156015" y="79851"/>
                  </a:cubicBezTo>
                  <a:close/>
                  <a:moveTo>
                    <a:pt x="4106803" y="79375"/>
                  </a:moveTo>
                  <a:cubicBezTo>
                    <a:pt x="4114423" y="79375"/>
                    <a:pt x="4122043" y="86995"/>
                    <a:pt x="4118233" y="98426"/>
                  </a:cubicBezTo>
                  <a:cubicBezTo>
                    <a:pt x="4114423" y="106045"/>
                    <a:pt x="4106803" y="113665"/>
                    <a:pt x="4099183" y="113665"/>
                  </a:cubicBezTo>
                  <a:cubicBezTo>
                    <a:pt x="4091563" y="117475"/>
                    <a:pt x="4083943" y="109856"/>
                    <a:pt x="4087753" y="98426"/>
                  </a:cubicBezTo>
                  <a:cubicBezTo>
                    <a:pt x="4091563" y="86995"/>
                    <a:pt x="4099183" y="79375"/>
                    <a:pt x="4106803" y="79375"/>
                  </a:cubicBezTo>
                  <a:close/>
                  <a:moveTo>
                    <a:pt x="4204594" y="76201"/>
                  </a:moveTo>
                  <a:cubicBezTo>
                    <a:pt x="4212002" y="76201"/>
                    <a:pt x="4215706" y="83608"/>
                    <a:pt x="4215706" y="91017"/>
                  </a:cubicBezTo>
                  <a:cubicBezTo>
                    <a:pt x="4212002" y="102129"/>
                    <a:pt x="4204594" y="109538"/>
                    <a:pt x="4197185" y="109538"/>
                  </a:cubicBezTo>
                  <a:cubicBezTo>
                    <a:pt x="4189777" y="109538"/>
                    <a:pt x="4182368" y="102129"/>
                    <a:pt x="4186072" y="94721"/>
                  </a:cubicBezTo>
                  <a:cubicBezTo>
                    <a:pt x="4186072" y="83608"/>
                    <a:pt x="4197185" y="76201"/>
                    <a:pt x="4204594" y="76201"/>
                  </a:cubicBezTo>
                  <a:close/>
                  <a:moveTo>
                    <a:pt x="4299314" y="71439"/>
                  </a:moveTo>
                  <a:cubicBezTo>
                    <a:pt x="4310427" y="71439"/>
                    <a:pt x="4314131" y="79199"/>
                    <a:pt x="4314131" y="86960"/>
                  </a:cubicBezTo>
                  <a:cubicBezTo>
                    <a:pt x="4310427" y="98602"/>
                    <a:pt x="4303019" y="106363"/>
                    <a:pt x="4295610" y="106363"/>
                  </a:cubicBezTo>
                  <a:cubicBezTo>
                    <a:pt x="4284497" y="106363"/>
                    <a:pt x="4280793" y="98602"/>
                    <a:pt x="4280793" y="90841"/>
                  </a:cubicBezTo>
                  <a:cubicBezTo>
                    <a:pt x="4284497" y="79199"/>
                    <a:pt x="4291906" y="71439"/>
                    <a:pt x="4299314" y="71439"/>
                  </a:cubicBezTo>
                  <a:close/>
                  <a:moveTo>
                    <a:pt x="4253806" y="71439"/>
                  </a:moveTo>
                  <a:cubicBezTo>
                    <a:pt x="4261214" y="71439"/>
                    <a:pt x="4264918" y="79058"/>
                    <a:pt x="4264918" y="90489"/>
                  </a:cubicBezTo>
                  <a:cubicBezTo>
                    <a:pt x="4261214" y="98108"/>
                    <a:pt x="4253806" y="109538"/>
                    <a:pt x="4246397" y="109538"/>
                  </a:cubicBezTo>
                  <a:cubicBezTo>
                    <a:pt x="4235284" y="109538"/>
                    <a:pt x="4231580" y="101918"/>
                    <a:pt x="4235284" y="90489"/>
                  </a:cubicBezTo>
                  <a:cubicBezTo>
                    <a:pt x="4235284" y="82868"/>
                    <a:pt x="4242693" y="71439"/>
                    <a:pt x="4253806" y="71439"/>
                  </a:cubicBezTo>
                  <a:close/>
                  <a:moveTo>
                    <a:pt x="4397033" y="68263"/>
                  </a:moveTo>
                  <a:cubicBezTo>
                    <a:pt x="4404794" y="68263"/>
                    <a:pt x="4412555" y="75672"/>
                    <a:pt x="4408675" y="83080"/>
                  </a:cubicBezTo>
                  <a:cubicBezTo>
                    <a:pt x="4408675" y="94193"/>
                    <a:pt x="4400914" y="101601"/>
                    <a:pt x="4393152" y="101601"/>
                  </a:cubicBezTo>
                  <a:cubicBezTo>
                    <a:pt x="4381511" y="101601"/>
                    <a:pt x="4377630" y="94193"/>
                    <a:pt x="4377630" y="86785"/>
                  </a:cubicBezTo>
                  <a:cubicBezTo>
                    <a:pt x="4381511" y="75672"/>
                    <a:pt x="4389272" y="68263"/>
                    <a:pt x="4397033" y="68263"/>
                  </a:cubicBezTo>
                  <a:close/>
                  <a:moveTo>
                    <a:pt x="4348526" y="68263"/>
                  </a:moveTo>
                  <a:cubicBezTo>
                    <a:pt x="4355935" y="68263"/>
                    <a:pt x="4363343" y="75884"/>
                    <a:pt x="4359639" y="87314"/>
                  </a:cubicBezTo>
                  <a:cubicBezTo>
                    <a:pt x="4359639" y="94933"/>
                    <a:pt x="4352231" y="106363"/>
                    <a:pt x="4344822" y="106363"/>
                  </a:cubicBezTo>
                  <a:cubicBezTo>
                    <a:pt x="4333709" y="106363"/>
                    <a:pt x="4330005" y="98743"/>
                    <a:pt x="4330005" y="87314"/>
                  </a:cubicBezTo>
                  <a:cubicBezTo>
                    <a:pt x="4333709" y="79693"/>
                    <a:pt x="4341118" y="68263"/>
                    <a:pt x="4348526" y="68263"/>
                  </a:cubicBezTo>
                  <a:close/>
                  <a:moveTo>
                    <a:pt x="6819350" y="64135"/>
                  </a:moveTo>
                  <a:cubicBezTo>
                    <a:pt x="6826855" y="64135"/>
                    <a:pt x="6838111" y="71756"/>
                    <a:pt x="6841864" y="83185"/>
                  </a:cubicBezTo>
                  <a:cubicBezTo>
                    <a:pt x="6849368" y="90805"/>
                    <a:pt x="6845616" y="98426"/>
                    <a:pt x="6838111" y="98426"/>
                  </a:cubicBezTo>
                  <a:cubicBezTo>
                    <a:pt x="6826855" y="98426"/>
                    <a:pt x="6819350" y="90805"/>
                    <a:pt x="6811846" y="79375"/>
                  </a:cubicBezTo>
                  <a:cubicBezTo>
                    <a:pt x="6808093" y="67946"/>
                    <a:pt x="6811846" y="60326"/>
                    <a:pt x="6819350" y="64135"/>
                  </a:cubicBezTo>
                  <a:close/>
                  <a:moveTo>
                    <a:pt x="5263654" y="57151"/>
                  </a:moveTo>
                  <a:cubicBezTo>
                    <a:pt x="5274965" y="57151"/>
                    <a:pt x="5282506" y="64559"/>
                    <a:pt x="5282506" y="71967"/>
                  </a:cubicBezTo>
                  <a:cubicBezTo>
                    <a:pt x="5282506" y="83080"/>
                    <a:pt x="5274965" y="90489"/>
                    <a:pt x="5267425" y="90489"/>
                  </a:cubicBezTo>
                  <a:cubicBezTo>
                    <a:pt x="5259884" y="90489"/>
                    <a:pt x="5252343" y="83080"/>
                    <a:pt x="5252343" y="71967"/>
                  </a:cubicBezTo>
                  <a:cubicBezTo>
                    <a:pt x="5252343" y="64559"/>
                    <a:pt x="5256114" y="57151"/>
                    <a:pt x="5263654" y="57151"/>
                  </a:cubicBezTo>
                  <a:close/>
                  <a:moveTo>
                    <a:pt x="5169000" y="57151"/>
                  </a:moveTo>
                  <a:cubicBezTo>
                    <a:pt x="5176540" y="57151"/>
                    <a:pt x="5184081" y="64559"/>
                    <a:pt x="5184081" y="71967"/>
                  </a:cubicBezTo>
                  <a:cubicBezTo>
                    <a:pt x="5184081" y="83080"/>
                    <a:pt x="5180311" y="90489"/>
                    <a:pt x="5169000" y="90489"/>
                  </a:cubicBezTo>
                  <a:cubicBezTo>
                    <a:pt x="5161459" y="90489"/>
                    <a:pt x="5153918" y="83080"/>
                    <a:pt x="5153918" y="71967"/>
                  </a:cubicBezTo>
                  <a:cubicBezTo>
                    <a:pt x="5153918" y="64559"/>
                    <a:pt x="5161459" y="57151"/>
                    <a:pt x="5169000" y="57151"/>
                  </a:cubicBezTo>
                  <a:close/>
                  <a:moveTo>
                    <a:pt x="5119787" y="57151"/>
                  </a:moveTo>
                  <a:cubicBezTo>
                    <a:pt x="5127327" y="57151"/>
                    <a:pt x="5134868" y="64559"/>
                    <a:pt x="5134868" y="71967"/>
                  </a:cubicBezTo>
                  <a:cubicBezTo>
                    <a:pt x="5134868" y="83080"/>
                    <a:pt x="5131098" y="90489"/>
                    <a:pt x="5123557" y="90489"/>
                  </a:cubicBezTo>
                  <a:cubicBezTo>
                    <a:pt x="5112246" y="90489"/>
                    <a:pt x="5104705" y="83080"/>
                    <a:pt x="5104705" y="71967"/>
                  </a:cubicBezTo>
                  <a:cubicBezTo>
                    <a:pt x="5104705" y="64559"/>
                    <a:pt x="5112246" y="57151"/>
                    <a:pt x="5119787" y="57151"/>
                  </a:cubicBezTo>
                  <a:close/>
                  <a:moveTo>
                    <a:pt x="6586160" y="44450"/>
                  </a:moveTo>
                  <a:cubicBezTo>
                    <a:pt x="6593780" y="44450"/>
                    <a:pt x="6601400" y="55880"/>
                    <a:pt x="6609020" y="63500"/>
                  </a:cubicBezTo>
                  <a:cubicBezTo>
                    <a:pt x="6612830" y="74931"/>
                    <a:pt x="6609020" y="82551"/>
                    <a:pt x="6601400" y="82551"/>
                  </a:cubicBezTo>
                  <a:cubicBezTo>
                    <a:pt x="6589970" y="82551"/>
                    <a:pt x="6582350" y="71121"/>
                    <a:pt x="6578540" y="63500"/>
                  </a:cubicBezTo>
                  <a:cubicBezTo>
                    <a:pt x="6574730" y="52071"/>
                    <a:pt x="6574730" y="44450"/>
                    <a:pt x="6586160" y="44450"/>
                  </a:cubicBezTo>
                  <a:close/>
                  <a:moveTo>
                    <a:pt x="6491314" y="41276"/>
                  </a:moveTo>
                  <a:cubicBezTo>
                    <a:pt x="6498819" y="41276"/>
                    <a:pt x="6506323" y="49037"/>
                    <a:pt x="6510076" y="60678"/>
                  </a:cubicBezTo>
                  <a:cubicBezTo>
                    <a:pt x="6517580" y="68439"/>
                    <a:pt x="6513828" y="76201"/>
                    <a:pt x="6502571" y="76201"/>
                  </a:cubicBezTo>
                  <a:cubicBezTo>
                    <a:pt x="6495067" y="76201"/>
                    <a:pt x="6487562" y="68439"/>
                    <a:pt x="6483810" y="56797"/>
                  </a:cubicBezTo>
                  <a:cubicBezTo>
                    <a:pt x="6476305" y="49037"/>
                    <a:pt x="6480058" y="41276"/>
                    <a:pt x="6491314" y="41276"/>
                  </a:cubicBezTo>
                  <a:close/>
                  <a:moveTo>
                    <a:pt x="3835764" y="41276"/>
                  </a:moveTo>
                  <a:cubicBezTo>
                    <a:pt x="3843525" y="41276"/>
                    <a:pt x="3847405" y="49037"/>
                    <a:pt x="3843525" y="56798"/>
                  </a:cubicBezTo>
                  <a:cubicBezTo>
                    <a:pt x="3843525" y="68439"/>
                    <a:pt x="3831883" y="76201"/>
                    <a:pt x="3824122" y="76201"/>
                  </a:cubicBezTo>
                  <a:cubicBezTo>
                    <a:pt x="3816361" y="76201"/>
                    <a:pt x="3812480" y="68439"/>
                    <a:pt x="3812480" y="60678"/>
                  </a:cubicBezTo>
                  <a:cubicBezTo>
                    <a:pt x="3816361" y="49037"/>
                    <a:pt x="3828002" y="41276"/>
                    <a:pt x="3835764" y="41276"/>
                  </a:cubicBezTo>
                  <a:close/>
                  <a:moveTo>
                    <a:pt x="3881378" y="38099"/>
                  </a:moveTo>
                  <a:cubicBezTo>
                    <a:pt x="3892808" y="38099"/>
                    <a:pt x="3896618" y="45508"/>
                    <a:pt x="3892808" y="52916"/>
                  </a:cubicBezTo>
                  <a:cubicBezTo>
                    <a:pt x="3888998" y="64029"/>
                    <a:pt x="3881378" y="71437"/>
                    <a:pt x="3873758" y="71437"/>
                  </a:cubicBezTo>
                  <a:cubicBezTo>
                    <a:pt x="3862328" y="71437"/>
                    <a:pt x="3858518" y="64029"/>
                    <a:pt x="3862328" y="56620"/>
                  </a:cubicBezTo>
                  <a:cubicBezTo>
                    <a:pt x="3866138" y="45508"/>
                    <a:pt x="3873758" y="38099"/>
                    <a:pt x="3881378" y="38099"/>
                  </a:cubicBezTo>
                  <a:close/>
                  <a:moveTo>
                    <a:pt x="3979169" y="33972"/>
                  </a:moveTo>
                  <a:cubicBezTo>
                    <a:pt x="3986577" y="30162"/>
                    <a:pt x="3990281" y="37782"/>
                    <a:pt x="3986577" y="49212"/>
                  </a:cubicBezTo>
                  <a:cubicBezTo>
                    <a:pt x="3986577" y="60642"/>
                    <a:pt x="3975464" y="68262"/>
                    <a:pt x="3968056" y="68262"/>
                  </a:cubicBezTo>
                  <a:cubicBezTo>
                    <a:pt x="3960647" y="68262"/>
                    <a:pt x="3956943" y="60642"/>
                    <a:pt x="3956943" y="49212"/>
                  </a:cubicBezTo>
                  <a:cubicBezTo>
                    <a:pt x="3960647" y="41592"/>
                    <a:pt x="3971760" y="33972"/>
                    <a:pt x="3979169" y="33972"/>
                  </a:cubicBezTo>
                  <a:close/>
                  <a:moveTo>
                    <a:pt x="4024253" y="30162"/>
                  </a:moveTo>
                  <a:cubicBezTo>
                    <a:pt x="4035683" y="30162"/>
                    <a:pt x="4039493" y="37570"/>
                    <a:pt x="4035683" y="44979"/>
                  </a:cubicBezTo>
                  <a:cubicBezTo>
                    <a:pt x="4031873" y="56092"/>
                    <a:pt x="4024253" y="63500"/>
                    <a:pt x="4016633" y="63500"/>
                  </a:cubicBezTo>
                  <a:cubicBezTo>
                    <a:pt x="4009013" y="63500"/>
                    <a:pt x="4001393" y="56092"/>
                    <a:pt x="4005203" y="48684"/>
                  </a:cubicBezTo>
                  <a:cubicBezTo>
                    <a:pt x="4009013" y="37570"/>
                    <a:pt x="4016633" y="30162"/>
                    <a:pt x="4024253" y="30162"/>
                  </a:cubicBezTo>
                  <a:close/>
                  <a:moveTo>
                    <a:pt x="6254373" y="26988"/>
                  </a:moveTo>
                  <a:cubicBezTo>
                    <a:pt x="6261993" y="30640"/>
                    <a:pt x="6273423" y="37943"/>
                    <a:pt x="6277233" y="45244"/>
                  </a:cubicBezTo>
                  <a:cubicBezTo>
                    <a:pt x="6281043" y="56199"/>
                    <a:pt x="6273423" y="63501"/>
                    <a:pt x="6265803" y="63501"/>
                  </a:cubicBezTo>
                  <a:cubicBezTo>
                    <a:pt x="6258183" y="63501"/>
                    <a:pt x="6250563" y="52547"/>
                    <a:pt x="6246753" y="45244"/>
                  </a:cubicBezTo>
                  <a:cubicBezTo>
                    <a:pt x="6242943" y="34291"/>
                    <a:pt x="6246753" y="26988"/>
                    <a:pt x="6254373" y="26988"/>
                  </a:cubicBezTo>
                  <a:close/>
                  <a:moveTo>
                    <a:pt x="6205160" y="26988"/>
                  </a:moveTo>
                  <a:cubicBezTo>
                    <a:pt x="6216590" y="26988"/>
                    <a:pt x="6224210" y="34397"/>
                    <a:pt x="6228020" y="45509"/>
                  </a:cubicBezTo>
                  <a:cubicBezTo>
                    <a:pt x="6231830" y="52918"/>
                    <a:pt x="6228020" y="60326"/>
                    <a:pt x="6220400" y="60326"/>
                  </a:cubicBezTo>
                  <a:cubicBezTo>
                    <a:pt x="6208970" y="60326"/>
                    <a:pt x="6201350" y="52918"/>
                    <a:pt x="6197540" y="41805"/>
                  </a:cubicBezTo>
                  <a:cubicBezTo>
                    <a:pt x="6193730" y="34397"/>
                    <a:pt x="6197540" y="26988"/>
                    <a:pt x="6205160" y="26988"/>
                  </a:cubicBezTo>
                  <a:close/>
                  <a:moveTo>
                    <a:pt x="4122044" y="26987"/>
                  </a:moveTo>
                  <a:cubicBezTo>
                    <a:pt x="4129452" y="26987"/>
                    <a:pt x="4133156" y="34395"/>
                    <a:pt x="4133156" y="41804"/>
                  </a:cubicBezTo>
                  <a:cubicBezTo>
                    <a:pt x="4129452" y="52917"/>
                    <a:pt x="4122044" y="60326"/>
                    <a:pt x="4110931" y="60326"/>
                  </a:cubicBezTo>
                  <a:cubicBezTo>
                    <a:pt x="4103522" y="60326"/>
                    <a:pt x="4099818" y="52917"/>
                    <a:pt x="4103522" y="41804"/>
                  </a:cubicBezTo>
                  <a:cubicBezTo>
                    <a:pt x="4103522" y="34395"/>
                    <a:pt x="4110931" y="26987"/>
                    <a:pt x="4122044" y="26987"/>
                  </a:cubicBezTo>
                  <a:close/>
                  <a:moveTo>
                    <a:pt x="4072831" y="26987"/>
                  </a:moveTo>
                  <a:cubicBezTo>
                    <a:pt x="4080239" y="26987"/>
                    <a:pt x="4083943" y="34290"/>
                    <a:pt x="4083943" y="45244"/>
                  </a:cubicBezTo>
                  <a:cubicBezTo>
                    <a:pt x="4080239" y="52546"/>
                    <a:pt x="4072831" y="59849"/>
                    <a:pt x="4065422" y="63500"/>
                  </a:cubicBezTo>
                  <a:cubicBezTo>
                    <a:pt x="4054309" y="63500"/>
                    <a:pt x="4050605" y="56198"/>
                    <a:pt x="4054309" y="45244"/>
                  </a:cubicBezTo>
                  <a:cubicBezTo>
                    <a:pt x="4058014" y="37941"/>
                    <a:pt x="4065422" y="26987"/>
                    <a:pt x="4072831" y="26987"/>
                  </a:cubicBezTo>
                  <a:close/>
                  <a:moveTo>
                    <a:pt x="4215706" y="22859"/>
                  </a:moveTo>
                  <a:cubicBezTo>
                    <a:pt x="4223114" y="19049"/>
                    <a:pt x="4226818" y="26670"/>
                    <a:pt x="4226818" y="38099"/>
                  </a:cubicBezTo>
                  <a:cubicBezTo>
                    <a:pt x="4223114" y="49529"/>
                    <a:pt x="4215706" y="57149"/>
                    <a:pt x="4208297" y="57149"/>
                  </a:cubicBezTo>
                  <a:cubicBezTo>
                    <a:pt x="4200889" y="57149"/>
                    <a:pt x="4193480" y="49529"/>
                    <a:pt x="4197184" y="38099"/>
                  </a:cubicBezTo>
                  <a:cubicBezTo>
                    <a:pt x="4197184" y="30479"/>
                    <a:pt x="4208297" y="22859"/>
                    <a:pt x="4215706" y="22859"/>
                  </a:cubicBezTo>
                  <a:close/>
                  <a:moveTo>
                    <a:pt x="6160393" y="22225"/>
                  </a:moveTo>
                  <a:cubicBezTo>
                    <a:pt x="6167801" y="22225"/>
                    <a:pt x="6178914" y="33655"/>
                    <a:pt x="6178914" y="41275"/>
                  </a:cubicBezTo>
                  <a:cubicBezTo>
                    <a:pt x="6182618" y="52705"/>
                    <a:pt x="6178914" y="60326"/>
                    <a:pt x="6171506" y="60326"/>
                  </a:cubicBezTo>
                  <a:cubicBezTo>
                    <a:pt x="6164097" y="56515"/>
                    <a:pt x="6152984" y="48895"/>
                    <a:pt x="6152984" y="41275"/>
                  </a:cubicBezTo>
                  <a:cubicBezTo>
                    <a:pt x="6149280" y="29845"/>
                    <a:pt x="6152984" y="22225"/>
                    <a:pt x="6160393" y="22225"/>
                  </a:cubicBezTo>
                  <a:close/>
                  <a:moveTo>
                    <a:pt x="6111498" y="22225"/>
                  </a:moveTo>
                  <a:cubicBezTo>
                    <a:pt x="6122928" y="22225"/>
                    <a:pt x="6130548" y="29986"/>
                    <a:pt x="6134358" y="41628"/>
                  </a:cubicBezTo>
                  <a:cubicBezTo>
                    <a:pt x="6138168" y="49389"/>
                    <a:pt x="6134358" y="57150"/>
                    <a:pt x="6122928" y="57150"/>
                  </a:cubicBezTo>
                  <a:cubicBezTo>
                    <a:pt x="6115308" y="57150"/>
                    <a:pt x="6107688" y="49389"/>
                    <a:pt x="6103878" y="37747"/>
                  </a:cubicBezTo>
                  <a:cubicBezTo>
                    <a:pt x="6100068" y="29986"/>
                    <a:pt x="6103878" y="22225"/>
                    <a:pt x="6111498" y="22225"/>
                  </a:cubicBezTo>
                  <a:close/>
                  <a:moveTo>
                    <a:pt x="4167551" y="22224"/>
                  </a:moveTo>
                  <a:cubicBezTo>
                    <a:pt x="4174960" y="22224"/>
                    <a:pt x="4182368" y="29985"/>
                    <a:pt x="4178664" y="41627"/>
                  </a:cubicBezTo>
                  <a:cubicBezTo>
                    <a:pt x="4178664" y="49388"/>
                    <a:pt x="4167551" y="57149"/>
                    <a:pt x="4160143" y="57149"/>
                  </a:cubicBezTo>
                  <a:cubicBezTo>
                    <a:pt x="4152734" y="57149"/>
                    <a:pt x="4149030" y="49388"/>
                    <a:pt x="4149030" y="41627"/>
                  </a:cubicBezTo>
                  <a:cubicBezTo>
                    <a:pt x="4152734" y="29985"/>
                    <a:pt x="4160143" y="22224"/>
                    <a:pt x="4167551" y="22224"/>
                  </a:cubicBezTo>
                  <a:close/>
                  <a:moveTo>
                    <a:pt x="6066731" y="19050"/>
                  </a:moveTo>
                  <a:cubicBezTo>
                    <a:pt x="6074139" y="19050"/>
                    <a:pt x="6081548" y="26670"/>
                    <a:pt x="6085252" y="38100"/>
                  </a:cubicBezTo>
                  <a:cubicBezTo>
                    <a:pt x="6088956" y="49530"/>
                    <a:pt x="6085252" y="57150"/>
                    <a:pt x="6077844" y="53340"/>
                  </a:cubicBezTo>
                  <a:cubicBezTo>
                    <a:pt x="6070435" y="53340"/>
                    <a:pt x="6059322" y="45720"/>
                    <a:pt x="6055618" y="38100"/>
                  </a:cubicBezTo>
                  <a:cubicBezTo>
                    <a:pt x="6055618" y="26670"/>
                    <a:pt x="6059322" y="19050"/>
                    <a:pt x="6066731" y="19050"/>
                  </a:cubicBezTo>
                  <a:close/>
                  <a:moveTo>
                    <a:pt x="5972433" y="14288"/>
                  </a:moveTo>
                  <a:cubicBezTo>
                    <a:pt x="5980053" y="14288"/>
                    <a:pt x="5987673" y="21908"/>
                    <a:pt x="5991483" y="33338"/>
                  </a:cubicBezTo>
                  <a:cubicBezTo>
                    <a:pt x="5995293" y="44768"/>
                    <a:pt x="5991483" y="52388"/>
                    <a:pt x="5980053" y="48578"/>
                  </a:cubicBezTo>
                  <a:cubicBezTo>
                    <a:pt x="5972433" y="48578"/>
                    <a:pt x="5964813" y="40958"/>
                    <a:pt x="5961003" y="33338"/>
                  </a:cubicBezTo>
                  <a:cubicBezTo>
                    <a:pt x="5957193" y="21908"/>
                    <a:pt x="5964813" y="14288"/>
                    <a:pt x="5972433" y="14288"/>
                  </a:cubicBezTo>
                  <a:close/>
                  <a:moveTo>
                    <a:pt x="5922797" y="14288"/>
                  </a:moveTo>
                  <a:cubicBezTo>
                    <a:pt x="5930558" y="14288"/>
                    <a:pt x="5942200" y="22049"/>
                    <a:pt x="5942200" y="33690"/>
                  </a:cubicBezTo>
                  <a:cubicBezTo>
                    <a:pt x="5946080" y="41452"/>
                    <a:pt x="5942200" y="49213"/>
                    <a:pt x="5934439" y="49213"/>
                  </a:cubicBezTo>
                  <a:cubicBezTo>
                    <a:pt x="5926677" y="49213"/>
                    <a:pt x="5915036" y="41452"/>
                    <a:pt x="5915036" y="29811"/>
                  </a:cubicBezTo>
                  <a:cubicBezTo>
                    <a:pt x="5911155" y="22049"/>
                    <a:pt x="5915036" y="14288"/>
                    <a:pt x="5922797" y="14288"/>
                  </a:cubicBezTo>
                  <a:close/>
                  <a:moveTo>
                    <a:pt x="4404089" y="14287"/>
                  </a:moveTo>
                  <a:cubicBezTo>
                    <a:pt x="4415202" y="14287"/>
                    <a:pt x="4418906" y="22049"/>
                    <a:pt x="4418906" y="29810"/>
                  </a:cubicBezTo>
                  <a:cubicBezTo>
                    <a:pt x="4415202" y="41451"/>
                    <a:pt x="4407794" y="49212"/>
                    <a:pt x="4400385" y="49212"/>
                  </a:cubicBezTo>
                  <a:cubicBezTo>
                    <a:pt x="4392977" y="49212"/>
                    <a:pt x="4385568" y="41451"/>
                    <a:pt x="4389272" y="29810"/>
                  </a:cubicBezTo>
                  <a:cubicBezTo>
                    <a:pt x="4389272" y="22049"/>
                    <a:pt x="4396681" y="14287"/>
                    <a:pt x="4404089" y="14287"/>
                  </a:cubicBezTo>
                  <a:close/>
                  <a:moveTo>
                    <a:pt x="4547846" y="11588"/>
                  </a:moveTo>
                  <a:cubicBezTo>
                    <a:pt x="4555607" y="7938"/>
                    <a:pt x="4563368" y="15240"/>
                    <a:pt x="4563368" y="26194"/>
                  </a:cubicBezTo>
                  <a:cubicBezTo>
                    <a:pt x="4559488" y="33497"/>
                    <a:pt x="4551727" y="44450"/>
                    <a:pt x="4543965" y="44450"/>
                  </a:cubicBezTo>
                  <a:cubicBezTo>
                    <a:pt x="4536204" y="44450"/>
                    <a:pt x="4528443" y="37148"/>
                    <a:pt x="4532324" y="26194"/>
                  </a:cubicBezTo>
                  <a:cubicBezTo>
                    <a:pt x="4532324" y="18891"/>
                    <a:pt x="4540085" y="11588"/>
                    <a:pt x="4547846" y="11588"/>
                  </a:cubicBezTo>
                  <a:close/>
                  <a:moveTo>
                    <a:pt x="5877183" y="11113"/>
                  </a:moveTo>
                  <a:cubicBezTo>
                    <a:pt x="5884803" y="11113"/>
                    <a:pt x="5892423" y="22543"/>
                    <a:pt x="5896233" y="30162"/>
                  </a:cubicBezTo>
                  <a:cubicBezTo>
                    <a:pt x="5900043" y="41593"/>
                    <a:pt x="5892423" y="49213"/>
                    <a:pt x="5884803" y="49213"/>
                  </a:cubicBezTo>
                  <a:cubicBezTo>
                    <a:pt x="5877183" y="45403"/>
                    <a:pt x="5869563" y="37783"/>
                    <a:pt x="5865753" y="30162"/>
                  </a:cubicBezTo>
                  <a:cubicBezTo>
                    <a:pt x="5861943" y="18733"/>
                    <a:pt x="5869563" y="11113"/>
                    <a:pt x="5877183" y="11113"/>
                  </a:cubicBezTo>
                  <a:close/>
                  <a:moveTo>
                    <a:pt x="5828606" y="11113"/>
                  </a:moveTo>
                  <a:cubicBezTo>
                    <a:pt x="5836014" y="11113"/>
                    <a:pt x="5847127" y="18521"/>
                    <a:pt x="5847127" y="29634"/>
                  </a:cubicBezTo>
                  <a:cubicBezTo>
                    <a:pt x="5850831" y="37042"/>
                    <a:pt x="5847127" y="44450"/>
                    <a:pt x="5836014" y="44450"/>
                  </a:cubicBezTo>
                  <a:cubicBezTo>
                    <a:pt x="5828606" y="44450"/>
                    <a:pt x="5821197" y="37042"/>
                    <a:pt x="5817493" y="25930"/>
                  </a:cubicBezTo>
                  <a:cubicBezTo>
                    <a:pt x="5817493" y="18521"/>
                    <a:pt x="5821197" y="11113"/>
                    <a:pt x="5828606" y="11113"/>
                  </a:cubicBezTo>
                  <a:close/>
                  <a:moveTo>
                    <a:pt x="4502845" y="11112"/>
                  </a:moveTo>
                  <a:cubicBezTo>
                    <a:pt x="4510386" y="11112"/>
                    <a:pt x="4514156" y="18521"/>
                    <a:pt x="4514156" y="25929"/>
                  </a:cubicBezTo>
                  <a:cubicBezTo>
                    <a:pt x="4514156" y="37042"/>
                    <a:pt x="4506615" y="44450"/>
                    <a:pt x="4495304" y="44450"/>
                  </a:cubicBezTo>
                  <a:cubicBezTo>
                    <a:pt x="4487764" y="44450"/>
                    <a:pt x="4483993" y="37042"/>
                    <a:pt x="4483993" y="29634"/>
                  </a:cubicBezTo>
                  <a:cubicBezTo>
                    <a:pt x="4483993" y="18521"/>
                    <a:pt x="4491534" y="11112"/>
                    <a:pt x="4502845" y="11112"/>
                  </a:cubicBezTo>
                  <a:close/>
                  <a:moveTo>
                    <a:pt x="5308435" y="3810"/>
                  </a:moveTo>
                  <a:cubicBezTo>
                    <a:pt x="5315844" y="3810"/>
                    <a:pt x="5323252" y="11429"/>
                    <a:pt x="5323252" y="19050"/>
                  </a:cubicBezTo>
                  <a:cubicBezTo>
                    <a:pt x="5326956" y="30479"/>
                    <a:pt x="5319548" y="38100"/>
                    <a:pt x="5312139" y="38100"/>
                  </a:cubicBezTo>
                  <a:cubicBezTo>
                    <a:pt x="5304731" y="38100"/>
                    <a:pt x="5297322" y="26670"/>
                    <a:pt x="5293618" y="19050"/>
                  </a:cubicBezTo>
                  <a:cubicBezTo>
                    <a:pt x="5293618" y="7620"/>
                    <a:pt x="5301027" y="0"/>
                    <a:pt x="5308435" y="3810"/>
                  </a:cubicBezTo>
                  <a:close/>
                  <a:moveTo>
                    <a:pt x="5497016" y="3175"/>
                  </a:moveTo>
                  <a:cubicBezTo>
                    <a:pt x="5504557" y="3175"/>
                    <a:pt x="5512098" y="10936"/>
                    <a:pt x="5515868" y="22577"/>
                  </a:cubicBezTo>
                  <a:cubicBezTo>
                    <a:pt x="5515868" y="30338"/>
                    <a:pt x="5512098" y="38100"/>
                    <a:pt x="5504557" y="38100"/>
                  </a:cubicBezTo>
                  <a:cubicBezTo>
                    <a:pt x="5493246" y="38100"/>
                    <a:pt x="5485705" y="30338"/>
                    <a:pt x="5485705" y="22577"/>
                  </a:cubicBezTo>
                  <a:cubicBezTo>
                    <a:pt x="5485705" y="10936"/>
                    <a:pt x="5489476" y="3175"/>
                    <a:pt x="5497016" y="3175"/>
                  </a:cubicBezTo>
                  <a:close/>
                  <a:moveTo>
                    <a:pt x="5402802" y="3175"/>
                  </a:moveTo>
                  <a:cubicBezTo>
                    <a:pt x="5410564" y="3175"/>
                    <a:pt x="5418325" y="10936"/>
                    <a:pt x="5422205" y="18697"/>
                  </a:cubicBezTo>
                  <a:cubicBezTo>
                    <a:pt x="5422205" y="30338"/>
                    <a:pt x="5414444" y="38100"/>
                    <a:pt x="5406683" y="38100"/>
                  </a:cubicBezTo>
                  <a:cubicBezTo>
                    <a:pt x="5398922" y="38100"/>
                    <a:pt x="5391161" y="30338"/>
                    <a:pt x="5391161" y="18697"/>
                  </a:cubicBezTo>
                  <a:cubicBezTo>
                    <a:pt x="5387280" y="10936"/>
                    <a:pt x="5395041" y="3175"/>
                    <a:pt x="5402802" y="3175"/>
                  </a:cubicBezTo>
                  <a:close/>
                  <a:moveTo>
                    <a:pt x="5165560" y="0"/>
                  </a:moveTo>
                  <a:cubicBezTo>
                    <a:pt x="5172969" y="0"/>
                    <a:pt x="5180377" y="7408"/>
                    <a:pt x="5180377" y="18520"/>
                  </a:cubicBezTo>
                  <a:cubicBezTo>
                    <a:pt x="5184081" y="25929"/>
                    <a:pt x="5176673" y="33338"/>
                    <a:pt x="5169264" y="33338"/>
                  </a:cubicBezTo>
                  <a:cubicBezTo>
                    <a:pt x="5158152" y="33338"/>
                    <a:pt x="5154447" y="25929"/>
                    <a:pt x="5150743" y="18520"/>
                  </a:cubicBezTo>
                  <a:cubicBezTo>
                    <a:pt x="5150743" y="7408"/>
                    <a:pt x="5158152" y="0"/>
                    <a:pt x="5165560" y="0"/>
                  </a:cubicBezTo>
                  <a:close/>
                </a:path>
              </a:pathLst>
            </a:custGeom>
            <a:gradFill flip="none" rotWithShape="1">
              <a:gsLst>
                <a:gs pos="100000">
                  <a:schemeClr val="tx2">
                    <a:lumMod val="20000"/>
                    <a:lumOff val="80000"/>
                  </a:schemeClr>
                </a:gs>
                <a:gs pos="0">
                  <a:schemeClr val="tx2">
                    <a:lumMod val="40000"/>
                    <a:lumOff val="60000"/>
                  </a:schemeClr>
                </a:gs>
              </a:gsLst>
              <a:lin ang="5400000" scaled="1"/>
              <a:tileRect/>
            </a:gra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5">
              <a:extLst>
                <a:ext uri="{FF2B5EF4-FFF2-40B4-BE49-F238E27FC236}">
                  <a16:creationId xmlns:a16="http://schemas.microsoft.com/office/drawing/2014/main" id="{C7F5D7C7-78F0-41E4-A888-8DF52BE2D661}"/>
                </a:ext>
              </a:extLst>
            </p:cNvPr>
            <p:cNvSpPr>
              <a:spLocks noEditPoints="1"/>
            </p:cNvSpPr>
            <p:nvPr/>
          </p:nvSpPr>
          <p:spPr bwMode="auto">
            <a:xfrm>
              <a:off x="3723323" y="3181003"/>
              <a:ext cx="533717" cy="855836"/>
            </a:xfrm>
            <a:custGeom>
              <a:avLst/>
              <a:gdLst>
                <a:gd name="T0" fmla="*/ 81 w 164"/>
                <a:gd name="T1" fmla="*/ 0 h 265"/>
                <a:gd name="T2" fmla="*/ 0 w 164"/>
                <a:gd name="T3" fmla="*/ 82 h 265"/>
                <a:gd name="T4" fmla="*/ 83 w 164"/>
                <a:gd name="T5" fmla="*/ 265 h 265"/>
                <a:gd name="T6" fmla="*/ 163 w 164"/>
                <a:gd name="T7" fmla="*/ 81 h 265"/>
                <a:gd name="T8" fmla="*/ 81 w 164"/>
                <a:gd name="T9" fmla="*/ 0 h 265"/>
                <a:gd name="T10" fmla="*/ 82 w 164"/>
                <a:gd name="T11" fmla="*/ 118 h 265"/>
                <a:gd name="T12" fmla="*/ 42 w 164"/>
                <a:gd name="T13" fmla="*/ 79 h 265"/>
                <a:gd name="T14" fmla="*/ 81 w 164"/>
                <a:gd name="T15" fmla="*/ 40 h 265"/>
                <a:gd name="T16" fmla="*/ 121 w 164"/>
                <a:gd name="T17" fmla="*/ 79 h 265"/>
                <a:gd name="T18" fmla="*/ 82 w 164"/>
                <a:gd name="T19" fmla="*/ 11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265">
                  <a:moveTo>
                    <a:pt x="81" y="0"/>
                  </a:moveTo>
                  <a:cubicBezTo>
                    <a:pt x="36" y="0"/>
                    <a:pt x="0" y="37"/>
                    <a:pt x="0" y="82"/>
                  </a:cubicBezTo>
                  <a:cubicBezTo>
                    <a:pt x="0" y="127"/>
                    <a:pt x="83" y="265"/>
                    <a:pt x="83" y="265"/>
                  </a:cubicBezTo>
                  <a:cubicBezTo>
                    <a:pt x="83" y="265"/>
                    <a:pt x="164" y="126"/>
                    <a:pt x="163" y="81"/>
                  </a:cubicBezTo>
                  <a:cubicBezTo>
                    <a:pt x="163" y="36"/>
                    <a:pt x="126" y="0"/>
                    <a:pt x="81" y="0"/>
                  </a:cubicBezTo>
                  <a:close/>
                  <a:moveTo>
                    <a:pt x="82" y="118"/>
                  </a:moveTo>
                  <a:cubicBezTo>
                    <a:pt x="60" y="118"/>
                    <a:pt x="43" y="101"/>
                    <a:pt x="42" y="79"/>
                  </a:cubicBezTo>
                  <a:cubicBezTo>
                    <a:pt x="42" y="58"/>
                    <a:pt x="60" y="40"/>
                    <a:pt x="81" y="40"/>
                  </a:cubicBezTo>
                  <a:cubicBezTo>
                    <a:pt x="103" y="40"/>
                    <a:pt x="121" y="57"/>
                    <a:pt x="121" y="79"/>
                  </a:cubicBezTo>
                  <a:cubicBezTo>
                    <a:pt x="121" y="100"/>
                    <a:pt x="103" y="118"/>
                    <a:pt x="82" y="118"/>
                  </a:cubicBezTo>
                  <a:close/>
                </a:path>
              </a:pathLst>
            </a:custGeom>
            <a:gradFill>
              <a:gsLst>
                <a:gs pos="49000">
                  <a:schemeClr val="accent2"/>
                </a:gs>
                <a:gs pos="100000">
                  <a:schemeClr val="accent2">
                    <a:lumMod val="75000"/>
                  </a:schemeClr>
                </a:gs>
              </a:gsLst>
              <a:lin ang="5400000" scaled="1"/>
            </a:gradFill>
            <a:ln>
              <a:noFill/>
            </a:ln>
            <a:effectLst>
              <a:outerShdw blurRad="127000" dir="13500000" sy="23000" kx="1200000" algn="br" rotWithShape="0">
                <a:prstClr val="black">
                  <a:alpha val="25000"/>
                </a:prstClr>
              </a:outerShdw>
            </a:effec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30" name="Freeform 5">
              <a:extLst>
                <a:ext uri="{FF2B5EF4-FFF2-40B4-BE49-F238E27FC236}">
                  <a16:creationId xmlns:a16="http://schemas.microsoft.com/office/drawing/2014/main" id="{903C2951-2A89-44E6-BA6A-29ACD7EEA307}"/>
                </a:ext>
              </a:extLst>
            </p:cNvPr>
            <p:cNvSpPr>
              <a:spLocks noEditPoints="1"/>
            </p:cNvSpPr>
            <p:nvPr/>
          </p:nvSpPr>
          <p:spPr bwMode="auto">
            <a:xfrm>
              <a:off x="8576204" y="2007452"/>
              <a:ext cx="533717" cy="855836"/>
            </a:xfrm>
            <a:custGeom>
              <a:avLst/>
              <a:gdLst>
                <a:gd name="T0" fmla="*/ 81 w 164"/>
                <a:gd name="T1" fmla="*/ 0 h 265"/>
                <a:gd name="T2" fmla="*/ 0 w 164"/>
                <a:gd name="T3" fmla="*/ 82 h 265"/>
                <a:gd name="T4" fmla="*/ 83 w 164"/>
                <a:gd name="T5" fmla="*/ 265 h 265"/>
                <a:gd name="T6" fmla="*/ 163 w 164"/>
                <a:gd name="T7" fmla="*/ 81 h 265"/>
                <a:gd name="T8" fmla="*/ 81 w 164"/>
                <a:gd name="T9" fmla="*/ 0 h 265"/>
                <a:gd name="T10" fmla="*/ 82 w 164"/>
                <a:gd name="T11" fmla="*/ 118 h 265"/>
                <a:gd name="T12" fmla="*/ 42 w 164"/>
                <a:gd name="T13" fmla="*/ 79 h 265"/>
                <a:gd name="T14" fmla="*/ 81 w 164"/>
                <a:gd name="T15" fmla="*/ 40 h 265"/>
                <a:gd name="T16" fmla="*/ 121 w 164"/>
                <a:gd name="T17" fmla="*/ 79 h 265"/>
                <a:gd name="T18" fmla="*/ 82 w 164"/>
                <a:gd name="T19" fmla="*/ 11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265">
                  <a:moveTo>
                    <a:pt x="81" y="0"/>
                  </a:moveTo>
                  <a:cubicBezTo>
                    <a:pt x="36" y="0"/>
                    <a:pt x="0" y="37"/>
                    <a:pt x="0" y="82"/>
                  </a:cubicBezTo>
                  <a:cubicBezTo>
                    <a:pt x="0" y="127"/>
                    <a:pt x="83" y="265"/>
                    <a:pt x="83" y="265"/>
                  </a:cubicBezTo>
                  <a:cubicBezTo>
                    <a:pt x="83" y="265"/>
                    <a:pt x="164" y="126"/>
                    <a:pt x="163" y="81"/>
                  </a:cubicBezTo>
                  <a:cubicBezTo>
                    <a:pt x="163" y="36"/>
                    <a:pt x="126" y="0"/>
                    <a:pt x="81" y="0"/>
                  </a:cubicBezTo>
                  <a:close/>
                  <a:moveTo>
                    <a:pt x="82" y="118"/>
                  </a:moveTo>
                  <a:cubicBezTo>
                    <a:pt x="60" y="118"/>
                    <a:pt x="43" y="101"/>
                    <a:pt x="42" y="79"/>
                  </a:cubicBezTo>
                  <a:cubicBezTo>
                    <a:pt x="42" y="58"/>
                    <a:pt x="60" y="40"/>
                    <a:pt x="81" y="40"/>
                  </a:cubicBezTo>
                  <a:cubicBezTo>
                    <a:pt x="103" y="40"/>
                    <a:pt x="121" y="57"/>
                    <a:pt x="121" y="79"/>
                  </a:cubicBezTo>
                  <a:cubicBezTo>
                    <a:pt x="121" y="100"/>
                    <a:pt x="103" y="118"/>
                    <a:pt x="82" y="118"/>
                  </a:cubicBezTo>
                  <a:close/>
                </a:path>
              </a:pathLst>
            </a:custGeom>
            <a:gradFill>
              <a:gsLst>
                <a:gs pos="49000">
                  <a:schemeClr val="accent2"/>
                </a:gs>
                <a:gs pos="100000">
                  <a:schemeClr val="accent2">
                    <a:lumMod val="75000"/>
                  </a:schemeClr>
                </a:gs>
              </a:gsLst>
              <a:lin ang="5400000" scaled="1"/>
            </a:gradFill>
            <a:ln>
              <a:noFill/>
            </a:ln>
            <a:effectLst>
              <a:outerShdw blurRad="127000" dir="13500000" sy="23000" kx="1200000" algn="br" rotWithShape="0">
                <a:prstClr val="black">
                  <a:alpha val="25000"/>
                </a:prstClr>
              </a:outerShdw>
            </a:effec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31" name="Freeform 5">
              <a:extLst>
                <a:ext uri="{FF2B5EF4-FFF2-40B4-BE49-F238E27FC236}">
                  <a16:creationId xmlns:a16="http://schemas.microsoft.com/office/drawing/2014/main" id="{9DD284DB-AAA3-429F-8AF2-1C54D0C370B0}"/>
                </a:ext>
              </a:extLst>
            </p:cNvPr>
            <p:cNvSpPr>
              <a:spLocks noEditPoints="1"/>
            </p:cNvSpPr>
            <p:nvPr/>
          </p:nvSpPr>
          <p:spPr bwMode="auto">
            <a:xfrm>
              <a:off x="2084176" y="2007526"/>
              <a:ext cx="533717" cy="855836"/>
            </a:xfrm>
            <a:custGeom>
              <a:avLst/>
              <a:gdLst>
                <a:gd name="T0" fmla="*/ 81 w 164"/>
                <a:gd name="T1" fmla="*/ 0 h 265"/>
                <a:gd name="T2" fmla="*/ 0 w 164"/>
                <a:gd name="T3" fmla="*/ 82 h 265"/>
                <a:gd name="T4" fmla="*/ 83 w 164"/>
                <a:gd name="T5" fmla="*/ 265 h 265"/>
                <a:gd name="T6" fmla="*/ 163 w 164"/>
                <a:gd name="T7" fmla="*/ 81 h 265"/>
                <a:gd name="T8" fmla="*/ 81 w 164"/>
                <a:gd name="T9" fmla="*/ 0 h 265"/>
                <a:gd name="T10" fmla="*/ 82 w 164"/>
                <a:gd name="T11" fmla="*/ 118 h 265"/>
                <a:gd name="T12" fmla="*/ 42 w 164"/>
                <a:gd name="T13" fmla="*/ 79 h 265"/>
                <a:gd name="T14" fmla="*/ 81 w 164"/>
                <a:gd name="T15" fmla="*/ 40 h 265"/>
                <a:gd name="T16" fmla="*/ 121 w 164"/>
                <a:gd name="T17" fmla="*/ 79 h 265"/>
                <a:gd name="T18" fmla="*/ 82 w 164"/>
                <a:gd name="T19" fmla="*/ 11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265">
                  <a:moveTo>
                    <a:pt x="81" y="0"/>
                  </a:moveTo>
                  <a:cubicBezTo>
                    <a:pt x="36" y="0"/>
                    <a:pt x="0" y="37"/>
                    <a:pt x="0" y="82"/>
                  </a:cubicBezTo>
                  <a:cubicBezTo>
                    <a:pt x="0" y="127"/>
                    <a:pt x="83" y="265"/>
                    <a:pt x="83" y="265"/>
                  </a:cubicBezTo>
                  <a:cubicBezTo>
                    <a:pt x="83" y="265"/>
                    <a:pt x="164" y="126"/>
                    <a:pt x="163" y="81"/>
                  </a:cubicBezTo>
                  <a:cubicBezTo>
                    <a:pt x="163" y="36"/>
                    <a:pt x="126" y="0"/>
                    <a:pt x="81" y="0"/>
                  </a:cubicBezTo>
                  <a:close/>
                  <a:moveTo>
                    <a:pt x="82" y="118"/>
                  </a:moveTo>
                  <a:cubicBezTo>
                    <a:pt x="60" y="118"/>
                    <a:pt x="43" y="101"/>
                    <a:pt x="42" y="79"/>
                  </a:cubicBezTo>
                  <a:cubicBezTo>
                    <a:pt x="42" y="58"/>
                    <a:pt x="60" y="40"/>
                    <a:pt x="81" y="40"/>
                  </a:cubicBezTo>
                  <a:cubicBezTo>
                    <a:pt x="103" y="40"/>
                    <a:pt x="121" y="57"/>
                    <a:pt x="121" y="79"/>
                  </a:cubicBezTo>
                  <a:cubicBezTo>
                    <a:pt x="121" y="100"/>
                    <a:pt x="103" y="118"/>
                    <a:pt x="82" y="118"/>
                  </a:cubicBezTo>
                  <a:close/>
                </a:path>
              </a:pathLst>
            </a:custGeom>
            <a:gradFill>
              <a:gsLst>
                <a:gs pos="49000">
                  <a:schemeClr val="accent2"/>
                </a:gs>
                <a:gs pos="100000">
                  <a:schemeClr val="accent2">
                    <a:lumMod val="75000"/>
                  </a:schemeClr>
                </a:gs>
              </a:gsLst>
              <a:lin ang="5400000" scaled="1"/>
            </a:gradFill>
            <a:ln>
              <a:noFill/>
            </a:ln>
            <a:effectLst>
              <a:outerShdw blurRad="127000" dir="13500000" sy="23000" kx="1200000" algn="br" rotWithShape="0">
                <a:prstClr val="black">
                  <a:alpha val="25000"/>
                </a:prstClr>
              </a:outerShdw>
            </a:effec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32" name="Freeform 5">
              <a:extLst>
                <a:ext uri="{FF2B5EF4-FFF2-40B4-BE49-F238E27FC236}">
                  <a16:creationId xmlns:a16="http://schemas.microsoft.com/office/drawing/2014/main" id="{C10197EC-7F0C-49AD-9A2A-BC23B2CC04BC}"/>
                </a:ext>
              </a:extLst>
            </p:cNvPr>
            <p:cNvSpPr>
              <a:spLocks noEditPoints="1"/>
            </p:cNvSpPr>
            <p:nvPr/>
          </p:nvSpPr>
          <p:spPr bwMode="auto">
            <a:xfrm>
              <a:off x="6338708" y="2007526"/>
              <a:ext cx="533717" cy="855836"/>
            </a:xfrm>
            <a:custGeom>
              <a:avLst/>
              <a:gdLst>
                <a:gd name="T0" fmla="*/ 81 w 164"/>
                <a:gd name="T1" fmla="*/ 0 h 265"/>
                <a:gd name="T2" fmla="*/ 0 w 164"/>
                <a:gd name="T3" fmla="*/ 82 h 265"/>
                <a:gd name="T4" fmla="*/ 83 w 164"/>
                <a:gd name="T5" fmla="*/ 265 h 265"/>
                <a:gd name="T6" fmla="*/ 163 w 164"/>
                <a:gd name="T7" fmla="*/ 81 h 265"/>
                <a:gd name="T8" fmla="*/ 81 w 164"/>
                <a:gd name="T9" fmla="*/ 0 h 265"/>
                <a:gd name="T10" fmla="*/ 82 w 164"/>
                <a:gd name="T11" fmla="*/ 118 h 265"/>
                <a:gd name="T12" fmla="*/ 42 w 164"/>
                <a:gd name="T13" fmla="*/ 79 h 265"/>
                <a:gd name="T14" fmla="*/ 81 w 164"/>
                <a:gd name="T15" fmla="*/ 40 h 265"/>
                <a:gd name="T16" fmla="*/ 121 w 164"/>
                <a:gd name="T17" fmla="*/ 79 h 265"/>
                <a:gd name="T18" fmla="*/ 82 w 164"/>
                <a:gd name="T19" fmla="*/ 11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265">
                  <a:moveTo>
                    <a:pt x="81" y="0"/>
                  </a:moveTo>
                  <a:cubicBezTo>
                    <a:pt x="36" y="0"/>
                    <a:pt x="0" y="37"/>
                    <a:pt x="0" y="82"/>
                  </a:cubicBezTo>
                  <a:cubicBezTo>
                    <a:pt x="0" y="127"/>
                    <a:pt x="83" y="265"/>
                    <a:pt x="83" y="265"/>
                  </a:cubicBezTo>
                  <a:cubicBezTo>
                    <a:pt x="83" y="265"/>
                    <a:pt x="164" y="126"/>
                    <a:pt x="163" y="81"/>
                  </a:cubicBezTo>
                  <a:cubicBezTo>
                    <a:pt x="163" y="36"/>
                    <a:pt x="126" y="0"/>
                    <a:pt x="81" y="0"/>
                  </a:cubicBezTo>
                  <a:close/>
                  <a:moveTo>
                    <a:pt x="82" y="118"/>
                  </a:moveTo>
                  <a:cubicBezTo>
                    <a:pt x="60" y="118"/>
                    <a:pt x="43" y="101"/>
                    <a:pt x="42" y="79"/>
                  </a:cubicBezTo>
                  <a:cubicBezTo>
                    <a:pt x="42" y="58"/>
                    <a:pt x="60" y="40"/>
                    <a:pt x="81" y="40"/>
                  </a:cubicBezTo>
                  <a:cubicBezTo>
                    <a:pt x="103" y="40"/>
                    <a:pt x="121" y="57"/>
                    <a:pt x="121" y="79"/>
                  </a:cubicBezTo>
                  <a:cubicBezTo>
                    <a:pt x="121" y="100"/>
                    <a:pt x="103" y="118"/>
                    <a:pt x="82" y="118"/>
                  </a:cubicBezTo>
                  <a:close/>
                </a:path>
              </a:pathLst>
            </a:custGeom>
            <a:gradFill>
              <a:gsLst>
                <a:gs pos="49000">
                  <a:schemeClr val="accent2"/>
                </a:gs>
                <a:gs pos="100000">
                  <a:schemeClr val="accent2">
                    <a:lumMod val="75000"/>
                  </a:schemeClr>
                </a:gs>
              </a:gsLst>
              <a:lin ang="5400000" scaled="1"/>
            </a:gradFill>
            <a:ln>
              <a:noFill/>
            </a:ln>
            <a:effectLst>
              <a:outerShdw blurRad="127000" dir="13500000" sy="23000" kx="1200000" algn="br" rotWithShape="0">
                <a:prstClr val="black">
                  <a:alpha val="25000"/>
                </a:prst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3" name="矩形 32">
            <a:extLst>
              <a:ext uri="{FF2B5EF4-FFF2-40B4-BE49-F238E27FC236}">
                <a16:creationId xmlns:a16="http://schemas.microsoft.com/office/drawing/2014/main" id="{F3520D89-C2E1-4261-A8B4-A222FD426FB5}"/>
              </a:ext>
            </a:extLst>
          </p:cNvPr>
          <p:cNvSpPr/>
          <p:nvPr/>
        </p:nvSpPr>
        <p:spPr>
          <a:xfrm>
            <a:off x="0" y="5144770"/>
            <a:ext cx="12192000" cy="17125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CAA45067-BF06-4BBA-8DDD-B855AAC3247C}"/>
              </a:ext>
            </a:extLst>
          </p:cNvPr>
          <p:cNvGrpSpPr/>
          <p:nvPr/>
        </p:nvGrpSpPr>
        <p:grpSpPr>
          <a:xfrm>
            <a:off x="2153920" y="5533390"/>
            <a:ext cx="7881620" cy="902970"/>
            <a:chOff x="3392" y="9237"/>
            <a:chExt cx="12412" cy="1422"/>
          </a:xfrm>
        </p:grpSpPr>
        <p:sp>
          <p:nvSpPr>
            <p:cNvPr id="35" name="文本框 34">
              <a:extLst>
                <a:ext uri="{FF2B5EF4-FFF2-40B4-BE49-F238E27FC236}">
                  <a16:creationId xmlns:a16="http://schemas.microsoft.com/office/drawing/2014/main" id="{888DEF47-D89C-4E9F-9C93-3AA41FE1D45E}"/>
                </a:ext>
              </a:extLst>
            </p:cNvPr>
            <p:cNvSpPr txBox="1"/>
            <p:nvPr/>
          </p:nvSpPr>
          <p:spPr>
            <a:xfrm>
              <a:off x="3392" y="9237"/>
              <a:ext cx="12412" cy="1423"/>
            </a:xfrm>
            <a:prstGeom prst="rect">
              <a:avLst/>
            </a:prstGeom>
            <a:noFill/>
          </p:spPr>
          <p:txBody>
            <a:bodyPr wrap="square" rtlCol="0">
              <a:spAutoFit/>
            </a:bodyPr>
            <a:lstStyle/>
            <a:p>
              <a:pPr algn="ctr">
                <a:lnSpc>
                  <a:spcPct val="120000"/>
                </a:lnSpc>
              </a:pPr>
              <a:r>
                <a:rPr lang="en-US" altLang="zh-CN" sz="4400" b="1" cap="all" dirty="0">
                  <a:solidFill>
                    <a:schemeClr val="bg1"/>
                  </a:solidFill>
                  <a:latin typeface="阿里巴巴普惠体" panose="00020600040101010101" charset="-122"/>
                  <a:ea typeface="阿里巴巴普惠体" panose="00020600040101010101" charset="-122"/>
                </a:rPr>
                <a:t>THANK YOU</a:t>
              </a:r>
            </a:p>
          </p:txBody>
        </p:sp>
        <p:cxnSp>
          <p:nvCxnSpPr>
            <p:cNvPr id="36" name="直接连接符 35">
              <a:extLst>
                <a:ext uri="{FF2B5EF4-FFF2-40B4-BE49-F238E27FC236}">
                  <a16:creationId xmlns:a16="http://schemas.microsoft.com/office/drawing/2014/main" id="{DC694267-21C3-4CF0-9F95-70E2CCEFDD37}"/>
                </a:ext>
              </a:extLst>
            </p:cNvPr>
            <p:cNvCxnSpPr/>
            <p:nvPr/>
          </p:nvCxnSpPr>
          <p:spPr>
            <a:xfrm>
              <a:off x="5634" y="10046"/>
              <a:ext cx="125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A090646-41C8-450F-B26E-06CF012385A3}"/>
                </a:ext>
              </a:extLst>
            </p:cNvPr>
            <p:cNvCxnSpPr/>
            <p:nvPr/>
          </p:nvCxnSpPr>
          <p:spPr>
            <a:xfrm>
              <a:off x="12436" y="10046"/>
              <a:ext cx="125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78349415"/>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900"/>
                                  </p:stCondLst>
                                  <p:childTnLst>
                                    <p:set>
                                      <p:cBhvr>
                                        <p:cTn id="11" dur="1" fill="hold">
                                          <p:stCondLst>
                                            <p:cond delay="0"/>
                                          </p:stCondLst>
                                        </p:cTn>
                                        <p:tgtEl>
                                          <p:spTgt spid="33"/>
                                        </p:tgtEl>
                                        <p:attrNameLst>
                                          <p:attrName>style.visibility</p:attrName>
                                        </p:attrNameLst>
                                      </p:cBhvr>
                                      <p:to>
                                        <p:strVal val="visible"/>
                                      </p:to>
                                    </p:set>
                                    <p:animEffect transition="in" filter="barn(outVertical)">
                                      <p:cBhvr>
                                        <p:cTn id="12" dur="500"/>
                                        <p:tgtEl>
                                          <p:spTgt spid="33"/>
                                        </p:tgtEl>
                                      </p:cBhvr>
                                    </p:animEffect>
                                  </p:childTnLst>
                                </p:cTn>
                              </p:par>
                            </p:childTnLst>
                          </p:cTn>
                        </p:par>
                        <p:par>
                          <p:cTn id="13" fill="hold">
                            <p:stCondLst>
                              <p:cond delay="1400"/>
                            </p:stCondLst>
                            <p:childTnLst>
                              <p:par>
                                <p:cTn id="14" presetID="22" presetClass="entr" presetSubtype="4"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down)">
                                      <p:cBhvr>
                                        <p:cTn id="1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605AEA3-E4FD-4214-BA40-7C7809EC6DD5}"/>
              </a:ext>
            </a:extLst>
          </p:cNvPr>
          <p:cNvPicPr>
            <a:picLocks noChangeAspect="1"/>
          </p:cNvPicPr>
          <p:nvPr/>
        </p:nvPicPr>
        <p:blipFill>
          <a:blip r:embed="rId2"/>
          <a:stretch>
            <a:fillRect/>
          </a:stretch>
        </p:blipFill>
        <p:spPr>
          <a:xfrm>
            <a:off x="660400" y="1168877"/>
            <a:ext cx="4842625" cy="4965223"/>
          </a:xfrm>
          <a:prstGeom prst="rect">
            <a:avLst/>
          </a:prstGeom>
        </p:spPr>
      </p:pic>
      <p:sp>
        <p:nvSpPr>
          <p:cNvPr id="4" name="文本框 3">
            <a:extLst>
              <a:ext uri="{FF2B5EF4-FFF2-40B4-BE49-F238E27FC236}">
                <a16:creationId xmlns:a16="http://schemas.microsoft.com/office/drawing/2014/main" id="{6FE6E057-AB21-4795-ABFA-8812F8778ECB}"/>
              </a:ext>
            </a:extLst>
          </p:cNvPr>
          <p:cNvSpPr txBox="1"/>
          <p:nvPr/>
        </p:nvSpPr>
        <p:spPr>
          <a:xfrm flipH="1">
            <a:off x="5730310" y="2225638"/>
            <a:ext cx="5724652" cy="792140"/>
          </a:xfrm>
          <a:prstGeom prst="rect">
            <a:avLst/>
          </a:prstGeom>
          <a:noFill/>
        </p:spPr>
        <p:txBody>
          <a:bodyPr wrap="square" lIns="0" tIns="0" rIns="0" bIns="0" rtlCol="0">
            <a:spAutoFit/>
          </a:bodyPr>
          <a:lstStyle/>
          <a:p>
            <a:pPr algn="l">
              <a:lnSpc>
                <a:spcPct val="150000"/>
              </a:lnSpc>
            </a:pPr>
            <a:r>
              <a:rPr lang="zh-CN" altLang="en-US"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如需更改模板颜色，可在设计下拉菜单中找到主题色设置</a:t>
            </a:r>
            <a:endParaRPr lang="en-US" altLang="zh-CN"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algn="l">
              <a:lnSpc>
                <a:spcPct val="150000"/>
              </a:lnSpc>
            </a:pPr>
            <a:r>
              <a:rPr lang="zh-CN" altLang="en-US"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更改着色</a:t>
            </a:r>
            <a:r>
              <a:rPr lang="en-US" altLang="zh-CN"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2</a:t>
            </a:r>
            <a:r>
              <a:rPr lang="zh-CN" altLang="en-US"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即可变换颜色，可参考以下效果</a:t>
            </a:r>
          </a:p>
        </p:txBody>
      </p:sp>
      <p:sp>
        <p:nvSpPr>
          <p:cNvPr id="5" name="矩形 4">
            <a:extLst>
              <a:ext uri="{FF2B5EF4-FFF2-40B4-BE49-F238E27FC236}">
                <a16:creationId xmlns:a16="http://schemas.microsoft.com/office/drawing/2014/main" id="{A5AEFAFA-5893-45BC-9FF7-68D2FCE21C49}"/>
              </a:ext>
            </a:extLst>
          </p:cNvPr>
          <p:cNvSpPr/>
          <p:nvPr/>
        </p:nvSpPr>
        <p:spPr>
          <a:xfrm>
            <a:off x="9872575" y="4406129"/>
            <a:ext cx="1497702" cy="7435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143,112,65</a:t>
            </a:r>
            <a:endParaRPr lang="zh-CN" altLang="en-US"/>
          </a:p>
        </p:txBody>
      </p:sp>
      <p:sp>
        <p:nvSpPr>
          <p:cNvPr id="6" name="文本框 5">
            <a:extLst>
              <a:ext uri="{FF2B5EF4-FFF2-40B4-BE49-F238E27FC236}">
                <a16:creationId xmlns:a16="http://schemas.microsoft.com/office/drawing/2014/main" id="{2B325F70-C82D-439C-9C26-79CB3E696977}"/>
              </a:ext>
            </a:extLst>
          </p:cNvPr>
          <p:cNvSpPr txBox="1"/>
          <p:nvPr/>
        </p:nvSpPr>
        <p:spPr>
          <a:xfrm flipH="1">
            <a:off x="9899966" y="3549067"/>
            <a:ext cx="1442921" cy="792140"/>
          </a:xfrm>
          <a:prstGeom prst="rect">
            <a:avLst/>
          </a:prstGeom>
          <a:noFill/>
        </p:spPr>
        <p:txBody>
          <a:bodyPr wrap="square" lIns="0" tIns="0" rIns="0" bIns="0" rtlCol="0">
            <a:spAutoFit/>
          </a:bodyPr>
          <a:lstStyle/>
          <a:p>
            <a:pPr algn="ctr">
              <a:lnSpc>
                <a:spcPct val="150000"/>
              </a:lnSpc>
            </a:pPr>
            <a:r>
              <a:rPr lang="zh-CN" altLang="en-US"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目前模板中的</a:t>
            </a:r>
            <a:endParaRPr lang="en-US" altLang="zh-CN"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algn="ctr">
              <a:lnSpc>
                <a:spcPct val="150000"/>
              </a:lnSpc>
            </a:pPr>
            <a:r>
              <a:rPr lang="zh-CN" altLang="en-US"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色值（</a:t>
            </a:r>
            <a:r>
              <a:rPr lang="en-US" altLang="zh-CN"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RGB</a:t>
            </a:r>
            <a:r>
              <a:rPr lang="zh-CN" altLang="en-US"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a:t>
            </a:r>
          </a:p>
        </p:txBody>
      </p:sp>
      <p:pic>
        <p:nvPicPr>
          <p:cNvPr id="8" name="图片 7" descr="图片包含 工程绘图&#10;&#10;描述已自动生成">
            <a:extLst>
              <a:ext uri="{FF2B5EF4-FFF2-40B4-BE49-F238E27FC236}">
                <a16:creationId xmlns:a16="http://schemas.microsoft.com/office/drawing/2014/main" id="{46814C0B-809C-4AAB-9B31-9B59FAEC7E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30310" y="3142066"/>
            <a:ext cx="1912734" cy="1256939"/>
          </a:xfrm>
          <a:prstGeom prst="rect">
            <a:avLst/>
          </a:prstGeom>
        </p:spPr>
      </p:pic>
      <p:pic>
        <p:nvPicPr>
          <p:cNvPr id="10" name="图片 9" descr="日历&#10;&#10;描述已自动生成">
            <a:extLst>
              <a:ext uri="{FF2B5EF4-FFF2-40B4-BE49-F238E27FC236}">
                <a16:creationId xmlns:a16="http://schemas.microsoft.com/office/drawing/2014/main" id="{C0EA1DDF-E028-49F0-B699-F79508B55C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92988" y="3148244"/>
            <a:ext cx="1912734" cy="1256939"/>
          </a:xfrm>
          <a:prstGeom prst="rect">
            <a:avLst/>
          </a:prstGeom>
        </p:spPr>
      </p:pic>
      <p:pic>
        <p:nvPicPr>
          <p:cNvPr id="12" name="图片 11" descr="桌子上放着许多书&#10;&#10;中度可信度描述已自动生成">
            <a:extLst>
              <a:ext uri="{FF2B5EF4-FFF2-40B4-BE49-F238E27FC236}">
                <a16:creationId xmlns:a16="http://schemas.microsoft.com/office/drawing/2014/main" id="{B01EFB7C-70F7-4DA2-8BB6-7AB60981AD8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30310" y="4532059"/>
            <a:ext cx="1912734" cy="1256940"/>
          </a:xfrm>
          <a:prstGeom prst="rect">
            <a:avLst/>
          </a:prstGeom>
        </p:spPr>
      </p:pic>
      <p:pic>
        <p:nvPicPr>
          <p:cNvPr id="14" name="图片 13" descr="图片包含 室内, 文字, 桌子, 对&#10;&#10;描述已自动生成">
            <a:extLst>
              <a:ext uri="{FF2B5EF4-FFF2-40B4-BE49-F238E27FC236}">
                <a16:creationId xmlns:a16="http://schemas.microsoft.com/office/drawing/2014/main" id="{C4F9CD1E-F381-4525-9C40-73098D2A8D9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01442" y="4532060"/>
            <a:ext cx="1912735" cy="1256940"/>
          </a:xfrm>
          <a:prstGeom prst="rect">
            <a:avLst/>
          </a:prstGeom>
        </p:spPr>
      </p:pic>
      <p:sp>
        <p:nvSpPr>
          <p:cNvPr id="15" name="文本框 14">
            <a:extLst>
              <a:ext uri="{FF2B5EF4-FFF2-40B4-BE49-F238E27FC236}">
                <a16:creationId xmlns:a16="http://schemas.microsoft.com/office/drawing/2014/main" id="{3631BC1B-81CB-473A-BFF6-15802B71D074}"/>
              </a:ext>
            </a:extLst>
          </p:cNvPr>
          <p:cNvSpPr txBox="1"/>
          <p:nvPr/>
        </p:nvSpPr>
        <p:spPr>
          <a:xfrm flipH="1">
            <a:off x="5730310" y="5832106"/>
            <a:ext cx="4534932" cy="292965"/>
          </a:xfrm>
          <a:prstGeom prst="rect">
            <a:avLst/>
          </a:prstGeom>
          <a:noFill/>
        </p:spPr>
        <p:txBody>
          <a:bodyPr wrap="square" lIns="0" tIns="0" rIns="0" bIns="0" rtlCol="0">
            <a:spAutoFit/>
          </a:bodyPr>
          <a:lstStyle/>
          <a:p>
            <a:pPr algn="l">
              <a:lnSpc>
                <a:spcPct val="150000"/>
              </a:lnSpc>
            </a:pP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温馨提示：可以根据公司</a:t>
            </a:r>
            <a:r>
              <a:rPr lang="en-US" altLang="zh-CN"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VI</a:t>
            </a:r>
            <a:r>
              <a:rPr lang="zh-CN" altLang="en-US" sz="140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、行业颜色等需要自行调整颜色</a:t>
            </a:r>
          </a:p>
        </p:txBody>
      </p:sp>
      <p:grpSp>
        <p:nvGrpSpPr>
          <p:cNvPr id="16" name="组合 15">
            <a:extLst>
              <a:ext uri="{FF2B5EF4-FFF2-40B4-BE49-F238E27FC236}">
                <a16:creationId xmlns:a16="http://schemas.microsoft.com/office/drawing/2014/main" id="{27F72D89-68CD-4602-9886-4C77FC374AB3}"/>
              </a:ext>
            </a:extLst>
          </p:cNvPr>
          <p:cNvGrpSpPr/>
          <p:nvPr/>
        </p:nvGrpSpPr>
        <p:grpSpPr>
          <a:xfrm>
            <a:off x="385517" y="455676"/>
            <a:ext cx="549766" cy="958572"/>
            <a:chOff x="2271247" y="1985437"/>
            <a:chExt cx="726603" cy="1266906"/>
          </a:xfrm>
        </p:grpSpPr>
        <p:sp>
          <p:nvSpPr>
            <p:cNvPr id="17" name="矩形: 圆角 16">
              <a:extLst>
                <a:ext uri="{FF2B5EF4-FFF2-40B4-BE49-F238E27FC236}">
                  <a16:creationId xmlns:a16="http://schemas.microsoft.com/office/drawing/2014/main" id="{BDBADD41-398E-4843-BF4D-B805C2A9DA9B}"/>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18" name="矩形: 圆角 17">
              <a:extLst>
                <a:ext uri="{FF2B5EF4-FFF2-40B4-BE49-F238E27FC236}">
                  <a16:creationId xmlns:a16="http://schemas.microsoft.com/office/drawing/2014/main" id="{01E90DFF-D4A3-44C3-8BEF-BDFAFFA00EF5}"/>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19" name="组合 18">
            <a:extLst>
              <a:ext uri="{FF2B5EF4-FFF2-40B4-BE49-F238E27FC236}">
                <a16:creationId xmlns:a16="http://schemas.microsoft.com/office/drawing/2014/main" id="{B36E9E01-39AA-4CEB-9DA5-8EA6F57095FE}"/>
              </a:ext>
            </a:extLst>
          </p:cNvPr>
          <p:cNvGrpSpPr/>
          <p:nvPr/>
        </p:nvGrpSpPr>
        <p:grpSpPr>
          <a:xfrm>
            <a:off x="1045903" y="577088"/>
            <a:ext cx="10472997" cy="553998"/>
            <a:chOff x="1144143" y="474980"/>
            <a:chExt cx="10472997" cy="553998"/>
          </a:xfrm>
        </p:grpSpPr>
        <p:sp>
          <p:nvSpPr>
            <p:cNvPr id="20" name="矩形 19">
              <a:extLst>
                <a:ext uri="{FF2B5EF4-FFF2-40B4-BE49-F238E27FC236}">
                  <a16:creationId xmlns:a16="http://schemas.microsoft.com/office/drawing/2014/main" id="{1F901D14-A500-40F9-8451-6E21223C9AF7}"/>
                </a:ext>
              </a:extLst>
            </p:cNvPr>
            <p:cNvSpPr/>
            <p:nvPr/>
          </p:nvSpPr>
          <p:spPr>
            <a:xfrm>
              <a:off x="1144143" y="474980"/>
              <a:ext cx="3007113" cy="553998"/>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模板使用说明</a:t>
              </a:r>
            </a:p>
          </p:txBody>
        </p:sp>
        <p:grpSp>
          <p:nvGrpSpPr>
            <p:cNvPr id="22" name="组合 21">
              <a:extLst>
                <a:ext uri="{FF2B5EF4-FFF2-40B4-BE49-F238E27FC236}">
                  <a16:creationId xmlns:a16="http://schemas.microsoft.com/office/drawing/2014/main" id="{0BF9A9CD-77F5-42A2-A7A8-361BF540B09D}"/>
                </a:ext>
              </a:extLst>
            </p:cNvPr>
            <p:cNvGrpSpPr/>
            <p:nvPr/>
          </p:nvGrpSpPr>
          <p:grpSpPr>
            <a:xfrm>
              <a:off x="1144143" y="1028700"/>
              <a:ext cx="10472997" cy="0"/>
              <a:chOff x="1552575" y="1796104"/>
              <a:chExt cx="10472997" cy="0"/>
            </a:xfrm>
          </p:grpSpPr>
          <p:cxnSp>
            <p:nvCxnSpPr>
              <p:cNvPr id="23" name="直接连接符 22">
                <a:extLst>
                  <a:ext uri="{FF2B5EF4-FFF2-40B4-BE49-F238E27FC236}">
                    <a16:creationId xmlns:a16="http://schemas.microsoft.com/office/drawing/2014/main" id="{612AF125-8073-4C77-A616-08B45F3D0F43}"/>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9402C3EE-2168-422C-8D4A-C3961F2AA0FD}"/>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
        <p:nvSpPr>
          <p:cNvPr id="21" name="文本框 20">
            <a:extLst>
              <a:ext uri="{FF2B5EF4-FFF2-40B4-BE49-F238E27FC236}">
                <a16:creationId xmlns:a16="http://schemas.microsoft.com/office/drawing/2014/main" id="{B84F1CCC-E859-4CAC-861B-768EF10CFC87}"/>
              </a:ext>
            </a:extLst>
          </p:cNvPr>
          <p:cNvSpPr txBox="1"/>
          <p:nvPr/>
        </p:nvSpPr>
        <p:spPr>
          <a:xfrm flipH="1">
            <a:off x="5730309" y="1345461"/>
            <a:ext cx="5612577" cy="880177"/>
          </a:xfrm>
          <a:prstGeom prst="rect">
            <a:avLst/>
          </a:prstGeom>
          <a:noFill/>
        </p:spPr>
        <p:txBody>
          <a:bodyPr wrap="square" lIns="0" tIns="0" rIns="0" bIns="0" rtlCol="0">
            <a:spAutoFit/>
          </a:bodyPr>
          <a:lstStyle/>
          <a:p>
            <a:pPr algn="l">
              <a:lnSpc>
                <a:spcPct val="15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建议用</a:t>
            </a:r>
            <a:r>
              <a:rPr lang="en-US" altLang="zh-CN"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office</a:t>
            </a: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编辑</a:t>
            </a:r>
            <a:endParaRPr lang="en-US" altLang="zh-CN"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endParaRPr>
          </a:p>
          <a:p>
            <a:pPr algn="l">
              <a:lnSpc>
                <a:spcPct val="150000"/>
              </a:lnSpc>
            </a:pPr>
            <a:r>
              <a:rPr lang="en-US" altLang="zh-CN"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WPS</a:t>
            </a: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可能会出现错位现象（调整一下即可使用）</a:t>
            </a:r>
          </a:p>
        </p:txBody>
      </p:sp>
    </p:spTree>
    <p:extLst>
      <p:ext uri="{BB962C8B-B14F-4D97-AF65-F5344CB8AC3E}">
        <p14:creationId xmlns:p14="http://schemas.microsoft.com/office/powerpoint/2010/main" val="20849256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id="{DA4E18CC-D0D9-4819-84E5-F07A4AF1525B}"/>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id="{FFFC01A1-519D-49F8-9C2D-CFEA2F4A4332}"/>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id="{F30EFF6D-02A3-48D4-B058-AFB1BE27C2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id="{917A45BB-68A5-4ADD-A06F-F3F7529B59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id="{23229C79-0D81-4114-AF9D-8CAC5D1220E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id="{F35B0EED-8269-44D8-9635-740BF33E268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id="{DED3AA31-2DDA-4D6C-8139-66559E46B4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id="{84F55727-0E77-41EF-B28B-4CE4DB4D987E}"/>
              </a:ext>
            </a:extLst>
          </p:cNvPr>
          <p:cNvSpPr txBox="1"/>
          <p:nvPr/>
        </p:nvSpPr>
        <p:spPr>
          <a:xfrm>
            <a:off x="3223260" y="2164080"/>
            <a:ext cx="5745480" cy="1862048"/>
          </a:xfrm>
          <a:prstGeom prst="rect">
            <a:avLst/>
          </a:prstGeom>
          <a:noFill/>
        </p:spPr>
        <p:txBody>
          <a:bodyPr wrap="square" rtlCol="0">
            <a:spAutoFit/>
          </a:bodyPr>
          <a:lstStyle/>
          <a:p>
            <a:pPr algn="ctr"/>
            <a:r>
              <a:rPr lang="zh-CN" altLang="en-US" sz="11500" dirty="0">
                <a:latin typeface="演示新手书" panose="00000500000000000000" pitchFamily="2" charset="-122"/>
                <a:ea typeface="演示新手书" panose="00000500000000000000" pitchFamily="2" charset="-122"/>
              </a:rPr>
              <a:t>明年再见</a:t>
            </a:r>
          </a:p>
        </p:txBody>
      </p:sp>
      <p:sp>
        <p:nvSpPr>
          <p:cNvPr id="13" name="文本框 12">
            <a:extLst>
              <a:ext uri="{FF2B5EF4-FFF2-40B4-BE49-F238E27FC236}">
                <a16:creationId xmlns:a16="http://schemas.microsoft.com/office/drawing/2014/main"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1" name="文本框 10">
            <a:extLst>
              <a:ext uri="{FF2B5EF4-FFF2-40B4-BE49-F238E27FC236}">
                <a16:creationId xmlns:a16="http://schemas.microsoft.com/office/drawing/2014/main"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5" name="文本框 14">
            <a:extLst>
              <a:ext uri="{FF2B5EF4-FFF2-40B4-BE49-F238E27FC236}">
                <a16:creationId xmlns:a16="http://schemas.microsoft.com/office/drawing/2014/main"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7" name="文本框 16">
            <a:extLst>
              <a:ext uri="{FF2B5EF4-FFF2-40B4-BE49-F238E27FC236}">
                <a16:creationId xmlns:a16="http://schemas.microsoft.com/office/drawing/2014/main"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10" name="图片 9" descr="QR 代码&#10;&#10;描述已自动生成">
            <a:extLst>
              <a:ext uri="{FF2B5EF4-FFF2-40B4-BE49-F238E27FC236}">
                <a16:creationId xmlns:a16="http://schemas.microsoft.com/office/drawing/2014/main" id="{6A2E948E-5AC8-42F0-A34C-6A2E6A900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id="{FE69B3F4-2F91-4925-A695-B24FE4A88756}"/>
              </a:ext>
            </a:extLst>
          </p:cNvPr>
          <p:cNvPicPr>
            <a:picLocks/>
          </p:cNvPicPr>
          <p:nvPr/>
        </p:nvPicPr>
        <p:blipFill>
          <a:blip r:embed="rId4" r:link="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90EE45A0-32EE-4308-A07C-ADA3D08F3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BCDA266-48E9-4241-8F19-1B2BE4137C37}"/>
              </a:ext>
            </a:extLst>
          </p:cNvPr>
          <p:cNvSpPr txBox="1"/>
          <p:nvPr/>
        </p:nvSpPr>
        <p:spPr>
          <a:xfrm>
            <a:off x="3048953" y="3244334"/>
            <a:ext cx="6097904" cy="1477328"/>
          </a:xfrm>
          <a:prstGeom prst="rect">
            <a:avLst/>
          </a:prstGeom>
          <a:noFill/>
        </p:spPr>
        <p:txBody>
          <a:bodyPr wrap="square">
            <a:spAutoFit/>
          </a:bodyPr>
          <a:lstStyle/>
          <a:p>
            <a:r>
              <a:rPr lang="zh-CN" altLang="en-US" dirty="0">
                <a:hlinkClick r:id="rId2"/>
              </a:rPr>
              <a:t>稿定年终</a:t>
            </a:r>
            <a:r>
              <a:rPr lang="en-US" altLang="zh-CN" dirty="0">
                <a:hlinkClick r:id="rId2"/>
              </a:rPr>
              <a:t>PPT</a:t>
            </a:r>
            <a:r>
              <a:rPr lang="zh-CN" altLang="en-US" dirty="0">
                <a:hlinkClick r:id="rId2"/>
              </a:rPr>
              <a:t>模板大赛</a:t>
            </a:r>
            <a:r>
              <a:rPr lang="zh-CN" altLang="en-US" dirty="0"/>
              <a:t>  小淘 作品</a:t>
            </a:r>
            <a:endParaRPr lang="en-US" altLang="zh-CN" dirty="0"/>
          </a:p>
          <a:p>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8233245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图片 75">
            <a:extLst>
              <a:ext uri="{FF2B5EF4-FFF2-40B4-BE49-F238E27FC236}">
                <a16:creationId xmlns:a16="http://schemas.microsoft.com/office/drawing/2014/main" id="{888B5D32-E602-497F-8836-65A4807A84EF}"/>
              </a:ext>
            </a:extLst>
          </p:cNvPr>
          <p:cNvPicPr>
            <a:picLocks noChangeAspect="1"/>
          </p:cNvPicPr>
          <p:nvPr/>
        </p:nvPicPr>
        <p:blipFill>
          <a:blip r:embed="rId3">
            <a:duotone>
              <a:schemeClr val="bg2">
                <a:shade val="45000"/>
                <a:satMod val="135000"/>
              </a:schemeClr>
              <a:prstClr val="white"/>
            </a:duotone>
          </a:blip>
          <a:stretch>
            <a:fillRect/>
          </a:stretch>
        </p:blipFill>
        <p:spPr>
          <a:xfrm>
            <a:off x="-36576" y="-1"/>
            <a:ext cx="12192000" cy="6857999"/>
          </a:xfrm>
          <a:prstGeom prst="rect">
            <a:avLst/>
          </a:prstGeom>
        </p:spPr>
      </p:pic>
      <p:grpSp>
        <p:nvGrpSpPr>
          <p:cNvPr id="72" name="组合 71">
            <a:extLst>
              <a:ext uri="{FF2B5EF4-FFF2-40B4-BE49-F238E27FC236}">
                <a16:creationId xmlns:a16="http://schemas.microsoft.com/office/drawing/2014/main" id="{6E3F4CC4-ACD8-45ED-857C-F5B83E412C5E}"/>
              </a:ext>
            </a:extLst>
          </p:cNvPr>
          <p:cNvGrpSpPr/>
          <p:nvPr/>
        </p:nvGrpSpPr>
        <p:grpSpPr>
          <a:xfrm>
            <a:off x="3843826" y="2201845"/>
            <a:ext cx="3260782" cy="956963"/>
            <a:chOff x="3967425" y="2251742"/>
            <a:chExt cx="3260782" cy="956963"/>
          </a:xfrm>
        </p:grpSpPr>
        <p:grpSp>
          <p:nvGrpSpPr>
            <p:cNvPr id="10" name="组合 9">
              <a:extLst>
                <a:ext uri="{FF2B5EF4-FFF2-40B4-BE49-F238E27FC236}">
                  <a16:creationId xmlns:a16="http://schemas.microsoft.com/office/drawing/2014/main" id="{B667BE5C-6A31-46E2-B8D2-BF86FD42A90C}"/>
                </a:ext>
              </a:extLst>
            </p:cNvPr>
            <p:cNvGrpSpPr/>
            <p:nvPr/>
          </p:nvGrpSpPr>
          <p:grpSpPr>
            <a:xfrm>
              <a:off x="3967425" y="2251742"/>
              <a:ext cx="956963" cy="956963"/>
              <a:chOff x="6072760" y="1653918"/>
              <a:chExt cx="956963" cy="956963"/>
            </a:xfrm>
          </p:grpSpPr>
          <p:sp>
            <p:nvSpPr>
              <p:cNvPr id="8" name="椭圆 7">
                <a:extLst>
                  <a:ext uri="{FF2B5EF4-FFF2-40B4-BE49-F238E27FC236}">
                    <a16:creationId xmlns:a16="http://schemas.microsoft.com/office/drawing/2014/main" id="{CC442637-7F6B-4D9F-B8CD-FF774612DEC7}"/>
                  </a:ext>
                </a:extLst>
              </p:cNvPr>
              <p:cNvSpPr/>
              <p:nvPr/>
            </p:nvSpPr>
            <p:spPr>
              <a:xfrm>
                <a:off x="6072760" y="1653918"/>
                <a:ext cx="956963" cy="956963"/>
              </a:xfrm>
              <a:prstGeom prst="ellipse">
                <a:avLst/>
              </a:prstGeom>
              <a:gradFill flip="none" rotWithShape="1">
                <a:gsLst>
                  <a:gs pos="100000">
                    <a:schemeClr val="accent2">
                      <a:alpha val="60000"/>
                    </a:schemeClr>
                  </a:gs>
                  <a:gs pos="8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9" name="文本框 8">
                <a:extLst>
                  <a:ext uri="{FF2B5EF4-FFF2-40B4-BE49-F238E27FC236}">
                    <a16:creationId xmlns:a16="http://schemas.microsoft.com/office/drawing/2014/main" id="{4E2189C8-AEDC-4E27-BFD7-5150FAC08FD4}"/>
                  </a:ext>
                </a:extLst>
              </p:cNvPr>
              <p:cNvSpPr txBox="1"/>
              <p:nvPr/>
            </p:nvSpPr>
            <p:spPr>
              <a:xfrm>
                <a:off x="6158356" y="1871131"/>
                <a:ext cx="785769" cy="492443"/>
              </a:xfrm>
              <a:prstGeom prst="rect">
                <a:avLst/>
              </a:prstGeom>
              <a:noFill/>
              <a:effectLst/>
            </p:spPr>
            <p:txBody>
              <a:bodyPr wrap="square" lIns="0" tIns="0" rIns="0" bIns="0" rtlCol="0">
                <a:spAutoFit/>
              </a:bodyPr>
              <a:lstStyle>
                <a:defPPr>
                  <a:defRPr lang="zh-CN"/>
                </a:defPPr>
                <a:lvl1pPr algn="ctr">
                  <a:defRPr sz="8000" spc="600">
                    <a:solidFill>
                      <a:schemeClr val="bg1"/>
                    </a:solidFill>
                    <a:latin typeface="优设标题黑" panose="00000500000000000000" pitchFamily="2" charset="-122"/>
                    <a:ea typeface="优设标题黑" panose="00000500000000000000" pitchFamily="2" charset="-122"/>
                  </a:defRPr>
                </a:lvl1pPr>
              </a:lstStyle>
              <a:p>
                <a:r>
                  <a:rPr lang="en-US" altLang="zh-CN" sz="3200" dirty="0">
                    <a:solidFill>
                      <a:schemeClr val="dk1">
                        <a:lumMod val="100000"/>
                      </a:schemeClr>
                    </a:solidFill>
                  </a:rPr>
                  <a:t>01</a:t>
                </a:r>
                <a:endParaRPr lang="zh-CN" altLang="en-US" sz="3200" dirty="0">
                  <a:solidFill>
                    <a:schemeClr val="dk1">
                      <a:lumMod val="100000"/>
                    </a:schemeClr>
                  </a:solidFill>
                </a:endParaRPr>
              </a:p>
            </p:txBody>
          </p:sp>
        </p:grpSp>
        <p:grpSp>
          <p:nvGrpSpPr>
            <p:cNvPr id="11" name="组合 10">
              <a:extLst>
                <a:ext uri="{FF2B5EF4-FFF2-40B4-BE49-F238E27FC236}">
                  <a16:creationId xmlns:a16="http://schemas.microsoft.com/office/drawing/2014/main" id="{B7E0F13A-0140-422F-8370-60B01E0292E8}"/>
                </a:ext>
              </a:extLst>
            </p:cNvPr>
            <p:cNvGrpSpPr/>
            <p:nvPr/>
          </p:nvGrpSpPr>
          <p:grpSpPr>
            <a:xfrm>
              <a:off x="5165078" y="2385052"/>
              <a:ext cx="2063129" cy="739775"/>
              <a:chOff x="3493" y="4301"/>
              <a:chExt cx="3723" cy="1165"/>
            </a:xfrm>
          </p:grpSpPr>
          <p:sp>
            <p:nvSpPr>
              <p:cNvPr id="12" name="矩形 11">
                <a:extLst>
                  <a:ext uri="{FF2B5EF4-FFF2-40B4-BE49-F238E27FC236}">
                    <a16:creationId xmlns:a16="http://schemas.microsoft.com/office/drawing/2014/main" id="{C572727D-FE65-4D08-83DB-4F2863ACECD8}"/>
                  </a:ext>
                </a:extLst>
              </p:cNvPr>
              <p:cNvSpPr/>
              <p:nvPr/>
            </p:nvSpPr>
            <p:spPr>
              <a:xfrm>
                <a:off x="3493" y="4301"/>
                <a:ext cx="3723" cy="872"/>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工作概述</a:t>
                </a:r>
              </a:p>
            </p:txBody>
          </p:sp>
          <p:sp>
            <p:nvSpPr>
              <p:cNvPr id="13" name="矩形 12">
                <a:extLst>
                  <a:ext uri="{FF2B5EF4-FFF2-40B4-BE49-F238E27FC236}">
                    <a16:creationId xmlns:a16="http://schemas.microsoft.com/office/drawing/2014/main" id="{0AE2B9EA-5542-4509-986C-9C9E38EA5AB0}"/>
                  </a:ext>
                </a:extLst>
              </p:cNvPr>
              <p:cNvSpPr/>
              <p:nvPr/>
            </p:nvSpPr>
            <p:spPr>
              <a:xfrm>
                <a:off x="3493" y="5087"/>
                <a:ext cx="3723" cy="379"/>
              </a:xfrm>
              <a:prstGeom prst="rect">
                <a:avLst/>
              </a:prstGeom>
              <a:ln>
                <a:noFill/>
              </a:ln>
              <a:effectLst/>
            </p:spPr>
            <p:txBody>
              <a:bodyPr wrap="square" lIns="79553" tIns="39776" rIns="79553" bIns="39776">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SUMMARY OF WORK</a:t>
                </a:r>
              </a:p>
            </p:txBody>
          </p:sp>
        </p:grpSp>
      </p:grpSp>
      <p:grpSp>
        <p:nvGrpSpPr>
          <p:cNvPr id="71" name="组合 70">
            <a:extLst>
              <a:ext uri="{FF2B5EF4-FFF2-40B4-BE49-F238E27FC236}">
                <a16:creationId xmlns:a16="http://schemas.microsoft.com/office/drawing/2014/main" id="{765685E3-1113-4F96-A8ED-BF5E8FDB6D37}"/>
              </a:ext>
            </a:extLst>
          </p:cNvPr>
          <p:cNvGrpSpPr/>
          <p:nvPr/>
        </p:nvGrpSpPr>
        <p:grpSpPr>
          <a:xfrm>
            <a:off x="7735237" y="2208342"/>
            <a:ext cx="3260593" cy="956963"/>
            <a:chOff x="7809743" y="2258239"/>
            <a:chExt cx="3260593" cy="956963"/>
          </a:xfrm>
        </p:grpSpPr>
        <p:grpSp>
          <p:nvGrpSpPr>
            <p:cNvPr id="25" name="组合 24">
              <a:extLst>
                <a:ext uri="{FF2B5EF4-FFF2-40B4-BE49-F238E27FC236}">
                  <a16:creationId xmlns:a16="http://schemas.microsoft.com/office/drawing/2014/main" id="{D59673A6-BD47-4F5D-AAB3-E0109B8E03F6}"/>
                </a:ext>
              </a:extLst>
            </p:cNvPr>
            <p:cNvGrpSpPr/>
            <p:nvPr/>
          </p:nvGrpSpPr>
          <p:grpSpPr>
            <a:xfrm>
              <a:off x="7809743" y="2258239"/>
              <a:ext cx="956963" cy="956963"/>
              <a:chOff x="5498620" y="1652947"/>
              <a:chExt cx="956963" cy="956963"/>
            </a:xfrm>
          </p:grpSpPr>
          <p:sp>
            <p:nvSpPr>
              <p:cNvPr id="29" name="椭圆 28">
                <a:extLst>
                  <a:ext uri="{FF2B5EF4-FFF2-40B4-BE49-F238E27FC236}">
                    <a16:creationId xmlns:a16="http://schemas.microsoft.com/office/drawing/2014/main" id="{0EB03ACD-F032-471E-B7D1-B110C867F9AC}"/>
                  </a:ext>
                </a:extLst>
              </p:cNvPr>
              <p:cNvSpPr/>
              <p:nvPr/>
            </p:nvSpPr>
            <p:spPr>
              <a:xfrm>
                <a:off x="5498620" y="1652947"/>
                <a:ext cx="956963" cy="956963"/>
              </a:xfrm>
              <a:prstGeom prst="ellipse">
                <a:avLst/>
              </a:prstGeom>
              <a:gradFill flip="none" rotWithShape="1">
                <a:gsLst>
                  <a:gs pos="100000">
                    <a:schemeClr val="accent2">
                      <a:alpha val="60000"/>
                    </a:schemeClr>
                  </a:gs>
                  <a:gs pos="8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30" name="文本框 29">
                <a:extLst>
                  <a:ext uri="{FF2B5EF4-FFF2-40B4-BE49-F238E27FC236}">
                    <a16:creationId xmlns:a16="http://schemas.microsoft.com/office/drawing/2014/main" id="{D1931F7B-995B-410F-9DB6-307F03287DC2}"/>
                  </a:ext>
                </a:extLst>
              </p:cNvPr>
              <p:cNvSpPr txBox="1"/>
              <p:nvPr/>
            </p:nvSpPr>
            <p:spPr>
              <a:xfrm>
                <a:off x="5584216" y="1870161"/>
                <a:ext cx="871367" cy="492443"/>
              </a:xfrm>
              <a:prstGeom prst="rect">
                <a:avLst/>
              </a:prstGeom>
              <a:noFill/>
              <a:effectLst/>
            </p:spPr>
            <p:txBody>
              <a:bodyPr wrap="square" lIns="0" tIns="0" rIns="0" bIns="0" rtlCol="0">
                <a:spAutoFit/>
              </a:bodyPr>
              <a:lstStyle>
                <a:defPPr>
                  <a:defRPr lang="zh-CN"/>
                </a:defPPr>
                <a:lvl1pPr algn="ctr">
                  <a:defRPr sz="8000" spc="600">
                    <a:solidFill>
                      <a:schemeClr val="bg1"/>
                    </a:solidFill>
                    <a:latin typeface="优设标题黑" panose="00000500000000000000" pitchFamily="2" charset="-122"/>
                    <a:ea typeface="优设标题黑" panose="00000500000000000000" pitchFamily="2" charset="-122"/>
                  </a:defRPr>
                </a:lvl1pPr>
              </a:lstStyle>
              <a:p>
                <a:r>
                  <a:rPr lang="en-US" altLang="zh-CN" sz="3200" dirty="0">
                    <a:solidFill>
                      <a:schemeClr val="dk1">
                        <a:lumMod val="100000"/>
                      </a:schemeClr>
                    </a:solidFill>
                  </a:rPr>
                  <a:t>02</a:t>
                </a:r>
                <a:endParaRPr lang="zh-CN" altLang="en-US" sz="3200" dirty="0">
                  <a:solidFill>
                    <a:schemeClr val="dk1">
                      <a:lumMod val="100000"/>
                    </a:schemeClr>
                  </a:solidFill>
                </a:endParaRPr>
              </a:p>
            </p:txBody>
          </p:sp>
        </p:grpSp>
        <p:grpSp>
          <p:nvGrpSpPr>
            <p:cNvPr id="26" name="组合 25">
              <a:extLst>
                <a:ext uri="{FF2B5EF4-FFF2-40B4-BE49-F238E27FC236}">
                  <a16:creationId xmlns:a16="http://schemas.microsoft.com/office/drawing/2014/main" id="{1E73E4C6-3637-401A-AB4C-55B4F010C6D5}"/>
                </a:ext>
              </a:extLst>
            </p:cNvPr>
            <p:cNvGrpSpPr/>
            <p:nvPr/>
          </p:nvGrpSpPr>
          <p:grpSpPr>
            <a:xfrm>
              <a:off x="9007205" y="2391885"/>
              <a:ext cx="2063131" cy="739140"/>
              <a:chOff x="2537" y="4300"/>
              <a:chExt cx="3723" cy="1164"/>
            </a:xfrm>
          </p:grpSpPr>
          <p:sp>
            <p:nvSpPr>
              <p:cNvPr id="27" name="矩形 26">
                <a:extLst>
                  <a:ext uri="{FF2B5EF4-FFF2-40B4-BE49-F238E27FC236}">
                    <a16:creationId xmlns:a16="http://schemas.microsoft.com/office/drawing/2014/main" id="{1B6FDC1C-B61E-411A-999B-3A7AC36D0C2B}"/>
                  </a:ext>
                </a:extLst>
              </p:cNvPr>
              <p:cNvSpPr/>
              <p:nvPr/>
            </p:nvSpPr>
            <p:spPr>
              <a:xfrm>
                <a:off x="2537" y="4300"/>
                <a:ext cx="3723" cy="872"/>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完成情况</a:t>
                </a:r>
              </a:p>
            </p:txBody>
          </p:sp>
          <p:sp>
            <p:nvSpPr>
              <p:cNvPr id="28" name="矩形 27">
                <a:extLst>
                  <a:ext uri="{FF2B5EF4-FFF2-40B4-BE49-F238E27FC236}">
                    <a16:creationId xmlns:a16="http://schemas.microsoft.com/office/drawing/2014/main" id="{EFA9AEE3-AC82-4418-8EAD-00C5C4530675}"/>
                  </a:ext>
                </a:extLst>
              </p:cNvPr>
              <p:cNvSpPr/>
              <p:nvPr/>
            </p:nvSpPr>
            <p:spPr>
              <a:xfrm>
                <a:off x="2537" y="5085"/>
                <a:ext cx="3723" cy="379"/>
              </a:xfrm>
              <a:prstGeom prst="rect">
                <a:avLst/>
              </a:prstGeom>
              <a:ln>
                <a:noFill/>
              </a:ln>
              <a:effectLst/>
            </p:spPr>
            <p:txBody>
              <a:bodyPr wrap="square" lIns="79553" tIns="39776" rIns="79553" bIns="39776">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COMPLETION</a:t>
                </a:r>
              </a:p>
            </p:txBody>
          </p:sp>
        </p:grpSp>
      </p:grpSp>
      <p:grpSp>
        <p:nvGrpSpPr>
          <p:cNvPr id="69" name="组合 68">
            <a:extLst>
              <a:ext uri="{FF2B5EF4-FFF2-40B4-BE49-F238E27FC236}">
                <a16:creationId xmlns:a16="http://schemas.microsoft.com/office/drawing/2014/main" id="{D12F3B31-0AB6-485D-B3EE-BCD54470CE78}"/>
              </a:ext>
            </a:extLst>
          </p:cNvPr>
          <p:cNvGrpSpPr/>
          <p:nvPr/>
        </p:nvGrpSpPr>
        <p:grpSpPr>
          <a:xfrm>
            <a:off x="3843826" y="3663780"/>
            <a:ext cx="3260782" cy="956963"/>
            <a:chOff x="3967425" y="3559619"/>
            <a:chExt cx="3260782" cy="956963"/>
          </a:xfrm>
        </p:grpSpPr>
        <p:grpSp>
          <p:nvGrpSpPr>
            <p:cNvPr id="49" name="组合 48">
              <a:extLst>
                <a:ext uri="{FF2B5EF4-FFF2-40B4-BE49-F238E27FC236}">
                  <a16:creationId xmlns:a16="http://schemas.microsoft.com/office/drawing/2014/main" id="{7DA47907-B270-463C-992C-6638A57F8C6B}"/>
                </a:ext>
              </a:extLst>
            </p:cNvPr>
            <p:cNvGrpSpPr/>
            <p:nvPr/>
          </p:nvGrpSpPr>
          <p:grpSpPr>
            <a:xfrm>
              <a:off x="3967425" y="3559619"/>
              <a:ext cx="956963" cy="956963"/>
              <a:chOff x="6072760" y="1465925"/>
              <a:chExt cx="956963" cy="956963"/>
            </a:xfrm>
          </p:grpSpPr>
          <p:sp>
            <p:nvSpPr>
              <p:cNvPr id="53" name="椭圆 52">
                <a:extLst>
                  <a:ext uri="{FF2B5EF4-FFF2-40B4-BE49-F238E27FC236}">
                    <a16:creationId xmlns:a16="http://schemas.microsoft.com/office/drawing/2014/main" id="{82E16DF9-3D95-4F69-BA55-FE87362911BC}"/>
                  </a:ext>
                </a:extLst>
              </p:cNvPr>
              <p:cNvSpPr/>
              <p:nvPr/>
            </p:nvSpPr>
            <p:spPr>
              <a:xfrm>
                <a:off x="6072760" y="1465925"/>
                <a:ext cx="956963" cy="956963"/>
              </a:xfrm>
              <a:prstGeom prst="ellipse">
                <a:avLst/>
              </a:prstGeom>
              <a:gradFill flip="none" rotWithShape="1">
                <a:gsLst>
                  <a:gs pos="100000">
                    <a:schemeClr val="accent2">
                      <a:alpha val="60000"/>
                    </a:schemeClr>
                  </a:gs>
                  <a:gs pos="8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54" name="文本框 53">
                <a:extLst>
                  <a:ext uri="{FF2B5EF4-FFF2-40B4-BE49-F238E27FC236}">
                    <a16:creationId xmlns:a16="http://schemas.microsoft.com/office/drawing/2014/main" id="{EDB8038D-5E40-4860-A06E-3A3DFFC5B5E9}"/>
                  </a:ext>
                </a:extLst>
              </p:cNvPr>
              <p:cNvSpPr txBox="1"/>
              <p:nvPr/>
            </p:nvSpPr>
            <p:spPr>
              <a:xfrm>
                <a:off x="6158356" y="1683139"/>
                <a:ext cx="871367" cy="492443"/>
              </a:xfrm>
              <a:prstGeom prst="rect">
                <a:avLst/>
              </a:prstGeom>
              <a:noFill/>
              <a:effectLst/>
            </p:spPr>
            <p:txBody>
              <a:bodyPr wrap="square" lIns="0" tIns="0" rIns="0" bIns="0" rtlCol="0">
                <a:spAutoFit/>
              </a:bodyPr>
              <a:lstStyle>
                <a:defPPr>
                  <a:defRPr lang="zh-CN"/>
                </a:defPPr>
                <a:lvl1pPr algn="ctr">
                  <a:defRPr sz="8000" spc="600">
                    <a:solidFill>
                      <a:schemeClr val="bg1"/>
                    </a:solidFill>
                    <a:latin typeface="优设标题黑" panose="00000500000000000000" pitchFamily="2" charset="-122"/>
                    <a:ea typeface="优设标题黑" panose="00000500000000000000" pitchFamily="2" charset="-122"/>
                  </a:defRPr>
                </a:lvl1pPr>
              </a:lstStyle>
              <a:p>
                <a:r>
                  <a:rPr lang="en-US" altLang="zh-CN" sz="3200" dirty="0">
                    <a:solidFill>
                      <a:schemeClr val="dk1">
                        <a:lumMod val="100000"/>
                      </a:schemeClr>
                    </a:solidFill>
                  </a:rPr>
                  <a:t>03</a:t>
                </a:r>
                <a:endParaRPr lang="zh-CN" altLang="en-US" sz="3200" dirty="0">
                  <a:solidFill>
                    <a:schemeClr val="dk1">
                      <a:lumMod val="100000"/>
                    </a:schemeClr>
                  </a:solidFill>
                </a:endParaRPr>
              </a:p>
            </p:txBody>
          </p:sp>
        </p:grpSp>
        <p:grpSp>
          <p:nvGrpSpPr>
            <p:cNvPr id="50" name="组合 49">
              <a:extLst>
                <a:ext uri="{FF2B5EF4-FFF2-40B4-BE49-F238E27FC236}">
                  <a16:creationId xmlns:a16="http://schemas.microsoft.com/office/drawing/2014/main" id="{C8EA4B39-709F-48FC-830F-B1F0D3F51196}"/>
                </a:ext>
              </a:extLst>
            </p:cNvPr>
            <p:cNvGrpSpPr/>
            <p:nvPr/>
          </p:nvGrpSpPr>
          <p:grpSpPr>
            <a:xfrm>
              <a:off x="5165078" y="3692962"/>
              <a:ext cx="2063129" cy="739775"/>
              <a:chOff x="3493" y="4005"/>
              <a:chExt cx="3723" cy="1165"/>
            </a:xfrm>
          </p:grpSpPr>
          <p:sp>
            <p:nvSpPr>
              <p:cNvPr id="51" name="矩形 50">
                <a:extLst>
                  <a:ext uri="{FF2B5EF4-FFF2-40B4-BE49-F238E27FC236}">
                    <a16:creationId xmlns:a16="http://schemas.microsoft.com/office/drawing/2014/main" id="{2DAC0B05-F93A-4258-AB14-24196604D02B}"/>
                  </a:ext>
                </a:extLst>
              </p:cNvPr>
              <p:cNvSpPr/>
              <p:nvPr/>
            </p:nvSpPr>
            <p:spPr>
              <a:xfrm>
                <a:off x="3493" y="4005"/>
                <a:ext cx="3723" cy="872"/>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总结经验</a:t>
                </a:r>
              </a:p>
            </p:txBody>
          </p:sp>
          <p:sp>
            <p:nvSpPr>
              <p:cNvPr id="52" name="矩形 51">
                <a:extLst>
                  <a:ext uri="{FF2B5EF4-FFF2-40B4-BE49-F238E27FC236}">
                    <a16:creationId xmlns:a16="http://schemas.microsoft.com/office/drawing/2014/main" id="{40FA5DD7-06F3-41EB-8CE9-F68A284C5701}"/>
                  </a:ext>
                </a:extLst>
              </p:cNvPr>
              <p:cNvSpPr/>
              <p:nvPr/>
            </p:nvSpPr>
            <p:spPr>
              <a:xfrm>
                <a:off x="3493" y="4791"/>
                <a:ext cx="3723" cy="379"/>
              </a:xfrm>
              <a:prstGeom prst="rect">
                <a:avLst/>
              </a:prstGeom>
              <a:ln>
                <a:noFill/>
              </a:ln>
              <a:effectLst/>
            </p:spPr>
            <p:txBody>
              <a:bodyPr wrap="square" lIns="79553" tIns="39776" rIns="79553" bIns="39776">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TO SUM UP YOUR EXPERIENCE</a:t>
                </a:r>
              </a:p>
            </p:txBody>
          </p:sp>
        </p:grpSp>
      </p:grpSp>
      <p:grpSp>
        <p:nvGrpSpPr>
          <p:cNvPr id="68" name="组合 67">
            <a:extLst>
              <a:ext uri="{FF2B5EF4-FFF2-40B4-BE49-F238E27FC236}">
                <a16:creationId xmlns:a16="http://schemas.microsoft.com/office/drawing/2014/main" id="{A37AF82E-3540-447F-ACB6-A8F34CE37CA7}"/>
              </a:ext>
            </a:extLst>
          </p:cNvPr>
          <p:cNvGrpSpPr/>
          <p:nvPr/>
        </p:nvGrpSpPr>
        <p:grpSpPr>
          <a:xfrm>
            <a:off x="7735237" y="3663780"/>
            <a:ext cx="3260593" cy="956963"/>
            <a:chOff x="7809743" y="3559619"/>
            <a:chExt cx="3260593" cy="956963"/>
          </a:xfrm>
        </p:grpSpPr>
        <p:grpSp>
          <p:nvGrpSpPr>
            <p:cNvPr id="59" name="组合 58">
              <a:extLst>
                <a:ext uri="{FF2B5EF4-FFF2-40B4-BE49-F238E27FC236}">
                  <a16:creationId xmlns:a16="http://schemas.microsoft.com/office/drawing/2014/main" id="{611EE109-C13C-46B0-9106-36D7020DCF34}"/>
                </a:ext>
              </a:extLst>
            </p:cNvPr>
            <p:cNvGrpSpPr/>
            <p:nvPr/>
          </p:nvGrpSpPr>
          <p:grpSpPr>
            <a:xfrm>
              <a:off x="7809743" y="3559619"/>
              <a:ext cx="956963" cy="956963"/>
              <a:chOff x="5498620" y="1465925"/>
              <a:chExt cx="956963" cy="956963"/>
            </a:xfrm>
          </p:grpSpPr>
          <p:sp>
            <p:nvSpPr>
              <p:cNvPr id="63" name="椭圆 62">
                <a:extLst>
                  <a:ext uri="{FF2B5EF4-FFF2-40B4-BE49-F238E27FC236}">
                    <a16:creationId xmlns:a16="http://schemas.microsoft.com/office/drawing/2014/main" id="{FEF1CCA8-6425-4708-A1AB-CD3F1AAD820F}"/>
                  </a:ext>
                </a:extLst>
              </p:cNvPr>
              <p:cNvSpPr/>
              <p:nvPr/>
            </p:nvSpPr>
            <p:spPr>
              <a:xfrm>
                <a:off x="5498620" y="1465925"/>
                <a:ext cx="956963" cy="956963"/>
              </a:xfrm>
              <a:prstGeom prst="ellipse">
                <a:avLst/>
              </a:prstGeom>
              <a:gradFill flip="none" rotWithShape="1">
                <a:gsLst>
                  <a:gs pos="100000">
                    <a:schemeClr val="accent2">
                      <a:alpha val="60000"/>
                    </a:schemeClr>
                  </a:gs>
                  <a:gs pos="8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64" name="文本框 63">
                <a:extLst>
                  <a:ext uri="{FF2B5EF4-FFF2-40B4-BE49-F238E27FC236}">
                    <a16:creationId xmlns:a16="http://schemas.microsoft.com/office/drawing/2014/main" id="{3C7635DE-E033-47EF-945D-38837FDEC40B}"/>
                  </a:ext>
                </a:extLst>
              </p:cNvPr>
              <p:cNvSpPr txBox="1"/>
              <p:nvPr/>
            </p:nvSpPr>
            <p:spPr>
              <a:xfrm>
                <a:off x="5584216" y="1683138"/>
                <a:ext cx="785769" cy="492443"/>
              </a:xfrm>
              <a:prstGeom prst="rect">
                <a:avLst/>
              </a:prstGeom>
              <a:noFill/>
              <a:effectLst/>
            </p:spPr>
            <p:txBody>
              <a:bodyPr wrap="square" lIns="0" tIns="0" rIns="0" bIns="0" rtlCol="0">
                <a:spAutoFit/>
              </a:bodyPr>
              <a:lstStyle>
                <a:defPPr>
                  <a:defRPr lang="zh-CN"/>
                </a:defPPr>
                <a:lvl1pPr algn="ctr">
                  <a:defRPr sz="8000" spc="600">
                    <a:solidFill>
                      <a:schemeClr val="bg1"/>
                    </a:solidFill>
                    <a:latin typeface="优设标题黑" panose="00000500000000000000" pitchFamily="2" charset="-122"/>
                    <a:ea typeface="优设标题黑" panose="00000500000000000000" pitchFamily="2" charset="-122"/>
                  </a:defRPr>
                </a:lvl1pPr>
              </a:lstStyle>
              <a:p>
                <a:r>
                  <a:rPr lang="en-US" altLang="zh-CN" sz="3200" dirty="0">
                    <a:solidFill>
                      <a:schemeClr val="dk1">
                        <a:lumMod val="100000"/>
                      </a:schemeClr>
                    </a:solidFill>
                  </a:rPr>
                  <a:t>04</a:t>
                </a:r>
                <a:endParaRPr lang="zh-CN" altLang="en-US" sz="3200" dirty="0">
                  <a:solidFill>
                    <a:schemeClr val="dk1">
                      <a:lumMod val="100000"/>
                    </a:schemeClr>
                  </a:solidFill>
                </a:endParaRPr>
              </a:p>
            </p:txBody>
          </p:sp>
        </p:grpSp>
        <p:grpSp>
          <p:nvGrpSpPr>
            <p:cNvPr id="60" name="组合 59">
              <a:extLst>
                <a:ext uri="{FF2B5EF4-FFF2-40B4-BE49-F238E27FC236}">
                  <a16:creationId xmlns:a16="http://schemas.microsoft.com/office/drawing/2014/main" id="{45590025-19E8-4FAD-AFC6-40667224C456}"/>
                </a:ext>
              </a:extLst>
            </p:cNvPr>
            <p:cNvGrpSpPr/>
            <p:nvPr/>
          </p:nvGrpSpPr>
          <p:grpSpPr>
            <a:xfrm>
              <a:off x="9007205" y="3692962"/>
              <a:ext cx="2063131" cy="739775"/>
              <a:chOff x="2537" y="4005"/>
              <a:chExt cx="3723" cy="1165"/>
            </a:xfrm>
          </p:grpSpPr>
          <p:sp>
            <p:nvSpPr>
              <p:cNvPr id="61" name="矩形 60">
                <a:extLst>
                  <a:ext uri="{FF2B5EF4-FFF2-40B4-BE49-F238E27FC236}">
                    <a16:creationId xmlns:a16="http://schemas.microsoft.com/office/drawing/2014/main" id="{95066541-B954-438E-965D-3B353050E8CC}"/>
                  </a:ext>
                </a:extLst>
              </p:cNvPr>
              <p:cNvSpPr/>
              <p:nvPr/>
            </p:nvSpPr>
            <p:spPr>
              <a:xfrm>
                <a:off x="2537" y="4005"/>
                <a:ext cx="3723" cy="872"/>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工作计划</a:t>
                </a:r>
              </a:p>
            </p:txBody>
          </p:sp>
          <p:sp>
            <p:nvSpPr>
              <p:cNvPr id="62" name="矩形 61">
                <a:extLst>
                  <a:ext uri="{FF2B5EF4-FFF2-40B4-BE49-F238E27FC236}">
                    <a16:creationId xmlns:a16="http://schemas.microsoft.com/office/drawing/2014/main" id="{CF53C154-0670-420F-B87E-002867B435DD}"/>
                  </a:ext>
                </a:extLst>
              </p:cNvPr>
              <p:cNvSpPr/>
              <p:nvPr/>
            </p:nvSpPr>
            <p:spPr>
              <a:xfrm>
                <a:off x="2537" y="4791"/>
                <a:ext cx="3723" cy="379"/>
              </a:xfrm>
              <a:prstGeom prst="rect">
                <a:avLst/>
              </a:prstGeom>
              <a:ln>
                <a:noFill/>
              </a:ln>
              <a:effectLst/>
            </p:spPr>
            <p:txBody>
              <a:bodyPr wrap="square" lIns="79553" tIns="39776" rIns="79553" bIns="39776">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THE WORK PLAN</a:t>
                </a:r>
              </a:p>
            </p:txBody>
          </p:sp>
        </p:grpSp>
      </p:grpSp>
      <p:grpSp>
        <p:nvGrpSpPr>
          <p:cNvPr id="87" name="组合 86">
            <a:extLst>
              <a:ext uri="{FF2B5EF4-FFF2-40B4-BE49-F238E27FC236}">
                <a16:creationId xmlns:a16="http://schemas.microsoft.com/office/drawing/2014/main" id="{596E3AF1-0DEF-4072-9F6B-1D7378CB1580}"/>
              </a:ext>
            </a:extLst>
          </p:cNvPr>
          <p:cNvGrpSpPr/>
          <p:nvPr/>
        </p:nvGrpSpPr>
        <p:grpSpPr>
          <a:xfrm>
            <a:off x="870684" y="1734163"/>
            <a:ext cx="2368093" cy="3389670"/>
            <a:chOff x="870684" y="1734163"/>
            <a:chExt cx="2368093" cy="3389670"/>
          </a:xfrm>
        </p:grpSpPr>
        <p:pic>
          <p:nvPicPr>
            <p:cNvPr id="86" name="图片 85">
              <a:extLst>
                <a:ext uri="{FF2B5EF4-FFF2-40B4-BE49-F238E27FC236}">
                  <a16:creationId xmlns:a16="http://schemas.microsoft.com/office/drawing/2014/main" id="{03B378C5-4761-477B-8813-3560D98E9ADF}"/>
                </a:ext>
              </a:extLst>
            </p:cNvPr>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064044" y="1734163"/>
              <a:ext cx="1981372" cy="3389670"/>
            </a:xfrm>
            <a:prstGeom prst="rect">
              <a:avLst/>
            </a:prstGeom>
          </p:spPr>
        </p:pic>
        <p:grpSp>
          <p:nvGrpSpPr>
            <p:cNvPr id="2" name="组合 1">
              <a:extLst>
                <a:ext uri="{FF2B5EF4-FFF2-40B4-BE49-F238E27FC236}">
                  <a16:creationId xmlns:a16="http://schemas.microsoft.com/office/drawing/2014/main" id="{61F0A39D-F902-4C9F-B2E7-56C400034433}"/>
                </a:ext>
              </a:extLst>
            </p:cNvPr>
            <p:cNvGrpSpPr/>
            <p:nvPr/>
          </p:nvGrpSpPr>
          <p:grpSpPr>
            <a:xfrm>
              <a:off x="870684" y="1951673"/>
              <a:ext cx="2368093" cy="2954655"/>
              <a:chOff x="3186" y="4024"/>
              <a:chExt cx="2753" cy="4653"/>
            </a:xfrm>
          </p:grpSpPr>
          <p:sp>
            <p:nvSpPr>
              <p:cNvPr id="3" name="矩形 2">
                <a:extLst>
                  <a:ext uri="{FF2B5EF4-FFF2-40B4-BE49-F238E27FC236}">
                    <a16:creationId xmlns:a16="http://schemas.microsoft.com/office/drawing/2014/main" id="{A53E4042-D450-4AE1-B439-A9134A1DEAF7}"/>
                  </a:ext>
                </a:extLst>
              </p:cNvPr>
              <p:cNvSpPr/>
              <p:nvPr/>
            </p:nvSpPr>
            <p:spPr>
              <a:xfrm>
                <a:off x="3517" y="4024"/>
                <a:ext cx="2061" cy="4653"/>
              </a:xfrm>
              <a:prstGeom prst="rect">
                <a:avLst/>
              </a:prstGeom>
              <a:ln>
                <a:noFill/>
              </a:ln>
            </p:spPr>
            <p:txBody>
              <a:bodyPr wrap="square" lIns="0" tIns="0" rIns="0" bIns="0">
                <a:spAutoFit/>
              </a:bodyPr>
              <a:lstStyle/>
              <a:p>
                <a:pPr lvl="0" algn="ctr"/>
                <a:r>
                  <a:rPr lang="zh-CN" altLang="en-US" sz="9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目录</a:t>
                </a:r>
              </a:p>
            </p:txBody>
          </p:sp>
          <p:sp>
            <p:nvSpPr>
              <p:cNvPr id="4" name="矩形 3">
                <a:extLst>
                  <a:ext uri="{FF2B5EF4-FFF2-40B4-BE49-F238E27FC236}">
                    <a16:creationId xmlns:a16="http://schemas.microsoft.com/office/drawing/2014/main" id="{6B0B475F-18A6-4F36-9D74-FB0320E069EB}"/>
                  </a:ext>
                </a:extLst>
              </p:cNvPr>
              <p:cNvSpPr/>
              <p:nvPr/>
            </p:nvSpPr>
            <p:spPr>
              <a:xfrm>
                <a:off x="3186" y="5925"/>
                <a:ext cx="2753" cy="598"/>
              </a:xfrm>
              <a:prstGeom prst="rect">
                <a:avLst/>
              </a:prstGeom>
              <a:noFill/>
              <a:ln>
                <a:noFill/>
              </a:ln>
            </p:spPr>
            <p:txBody>
              <a:bodyPr wrap="square" anchor="ctr">
                <a:noAutofit/>
              </a:bodyPr>
              <a:lstStyle/>
              <a:p>
                <a:pPr lvl="0" algn="dist"/>
                <a:r>
                  <a:rPr lang="en-US" altLang="zh-CN" sz="2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CONTENTS</a:t>
                </a:r>
              </a:p>
            </p:txBody>
          </p:sp>
        </p:grpSp>
      </p:grpSp>
      <p:sp>
        <p:nvSpPr>
          <p:cNvPr id="37" name="椭圆 36">
            <a:extLst>
              <a:ext uri="{FF2B5EF4-FFF2-40B4-BE49-F238E27FC236}">
                <a16:creationId xmlns:a16="http://schemas.microsoft.com/office/drawing/2014/main" id="{FF867DA3-4E39-44AC-AC4B-F2BEBAF5A509}"/>
              </a:ext>
            </a:extLst>
          </p:cNvPr>
          <p:cNvSpPr/>
          <p:nvPr/>
        </p:nvSpPr>
        <p:spPr>
          <a:xfrm rot="20438591">
            <a:off x="11156603" y="6005485"/>
            <a:ext cx="1705028" cy="1705028"/>
          </a:xfrm>
          <a:prstGeom prst="ellipse">
            <a:avLst/>
          </a:prstGeom>
          <a:gradFill flip="none" rotWithShape="1">
            <a:gsLst>
              <a:gs pos="100000">
                <a:schemeClr val="accent2">
                  <a:alpha val="60000"/>
                </a:schemeClr>
              </a:gs>
              <a:gs pos="8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8BBBA52C-80E5-493F-B086-BABA5CE2F4C5}"/>
              </a:ext>
            </a:extLst>
          </p:cNvPr>
          <p:cNvSpPr/>
          <p:nvPr/>
        </p:nvSpPr>
        <p:spPr>
          <a:xfrm rot="20438591">
            <a:off x="-502164" y="-536400"/>
            <a:ext cx="2239109" cy="2239109"/>
          </a:xfrm>
          <a:prstGeom prst="ellipse">
            <a:avLst/>
          </a:prstGeom>
          <a:gradFill flip="none" rotWithShape="1">
            <a:gsLst>
              <a:gs pos="100000">
                <a:schemeClr val="accent2">
                  <a:alpha val="60000"/>
                </a:schemeClr>
              </a:gs>
              <a:gs pos="8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4685165"/>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randombar(vertical)">
                                      <p:cBhvr>
                                        <p:cTn id="7" dur="500"/>
                                        <p:tgtEl>
                                          <p:spTgt spid="76"/>
                                        </p:tgtEl>
                                      </p:cBhvr>
                                    </p:animEffect>
                                  </p:childTnLst>
                                </p:cTn>
                              </p:par>
                              <p:par>
                                <p:cTn id="8" presetID="23" presetClass="entr" presetSubtype="16" decel="100000" fill="hold" grpId="0" nodeType="withEffect">
                                  <p:stCondLst>
                                    <p:cond delay="25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childTnLst>
                                </p:cTn>
                              </p:par>
                              <p:par>
                                <p:cTn id="12" presetID="23" presetClass="entr" presetSubtype="16" decel="100000" fill="hold" grpId="0" nodeType="withEffect">
                                  <p:stCondLst>
                                    <p:cond delay="50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childTnLst>
                                </p:cTn>
                              </p:par>
                              <p:par>
                                <p:cTn id="16" presetID="2" presetClass="entr" presetSubtype="8" decel="100000" fill="hold" nodeType="withEffect">
                                  <p:stCondLst>
                                    <p:cond delay="750"/>
                                  </p:stCondLst>
                                  <p:childTnLst>
                                    <p:set>
                                      <p:cBhvr>
                                        <p:cTn id="17" dur="1" fill="hold">
                                          <p:stCondLst>
                                            <p:cond delay="0"/>
                                          </p:stCondLst>
                                        </p:cTn>
                                        <p:tgtEl>
                                          <p:spTgt spid="87"/>
                                        </p:tgtEl>
                                        <p:attrNameLst>
                                          <p:attrName>style.visibility</p:attrName>
                                        </p:attrNameLst>
                                      </p:cBhvr>
                                      <p:to>
                                        <p:strVal val="visible"/>
                                      </p:to>
                                    </p:set>
                                    <p:anim calcmode="lin" valueType="num">
                                      <p:cBhvr additive="base">
                                        <p:cTn id="18" dur="500" fill="hold"/>
                                        <p:tgtEl>
                                          <p:spTgt spid="87"/>
                                        </p:tgtEl>
                                        <p:attrNameLst>
                                          <p:attrName>ppt_x</p:attrName>
                                        </p:attrNameLst>
                                      </p:cBhvr>
                                      <p:tavLst>
                                        <p:tav tm="0">
                                          <p:val>
                                            <p:strVal val="0-#ppt_w/2"/>
                                          </p:val>
                                        </p:tav>
                                        <p:tav tm="100000">
                                          <p:val>
                                            <p:strVal val="#ppt_x"/>
                                          </p:val>
                                        </p:tav>
                                      </p:tavLst>
                                    </p:anim>
                                    <p:anim calcmode="lin" valueType="num">
                                      <p:cBhvr additive="base">
                                        <p:cTn id="19" dur="500" fill="hold"/>
                                        <p:tgtEl>
                                          <p:spTgt spid="87"/>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750"/>
                                  </p:stCondLst>
                                  <p:childTnLst>
                                    <p:set>
                                      <p:cBhvr>
                                        <p:cTn id="21" dur="1" fill="hold">
                                          <p:stCondLst>
                                            <p:cond delay="0"/>
                                          </p:stCondLst>
                                        </p:cTn>
                                        <p:tgtEl>
                                          <p:spTgt spid="72"/>
                                        </p:tgtEl>
                                        <p:attrNameLst>
                                          <p:attrName>style.visibility</p:attrName>
                                        </p:attrNameLst>
                                      </p:cBhvr>
                                      <p:to>
                                        <p:strVal val="visible"/>
                                      </p:to>
                                    </p:set>
                                    <p:anim calcmode="lin" valueType="num">
                                      <p:cBhvr additive="base">
                                        <p:cTn id="22" dur="750" fill="hold"/>
                                        <p:tgtEl>
                                          <p:spTgt spid="72"/>
                                        </p:tgtEl>
                                        <p:attrNameLst>
                                          <p:attrName>ppt_x</p:attrName>
                                        </p:attrNameLst>
                                      </p:cBhvr>
                                      <p:tavLst>
                                        <p:tav tm="0">
                                          <p:val>
                                            <p:strVal val="1+#ppt_w/2"/>
                                          </p:val>
                                        </p:tav>
                                        <p:tav tm="100000">
                                          <p:val>
                                            <p:strVal val="#ppt_x"/>
                                          </p:val>
                                        </p:tav>
                                      </p:tavLst>
                                    </p:anim>
                                    <p:anim calcmode="lin" valueType="num">
                                      <p:cBhvr additive="base">
                                        <p:cTn id="23" dur="750" fill="hold"/>
                                        <p:tgtEl>
                                          <p:spTgt spid="72"/>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1000"/>
                                  </p:stCondLst>
                                  <p:childTnLst>
                                    <p:set>
                                      <p:cBhvr>
                                        <p:cTn id="25" dur="1" fill="hold">
                                          <p:stCondLst>
                                            <p:cond delay="0"/>
                                          </p:stCondLst>
                                        </p:cTn>
                                        <p:tgtEl>
                                          <p:spTgt spid="71"/>
                                        </p:tgtEl>
                                        <p:attrNameLst>
                                          <p:attrName>style.visibility</p:attrName>
                                        </p:attrNameLst>
                                      </p:cBhvr>
                                      <p:to>
                                        <p:strVal val="visible"/>
                                      </p:to>
                                    </p:set>
                                    <p:anim calcmode="lin" valueType="num">
                                      <p:cBhvr additive="base">
                                        <p:cTn id="26" dur="750" fill="hold"/>
                                        <p:tgtEl>
                                          <p:spTgt spid="71"/>
                                        </p:tgtEl>
                                        <p:attrNameLst>
                                          <p:attrName>ppt_x</p:attrName>
                                        </p:attrNameLst>
                                      </p:cBhvr>
                                      <p:tavLst>
                                        <p:tav tm="0">
                                          <p:val>
                                            <p:strVal val="1+#ppt_w/2"/>
                                          </p:val>
                                        </p:tav>
                                        <p:tav tm="100000">
                                          <p:val>
                                            <p:strVal val="#ppt_x"/>
                                          </p:val>
                                        </p:tav>
                                      </p:tavLst>
                                    </p:anim>
                                    <p:anim calcmode="lin" valueType="num">
                                      <p:cBhvr additive="base">
                                        <p:cTn id="27" dur="750" fill="hold"/>
                                        <p:tgtEl>
                                          <p:spTgt spid="71"/>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1250"/>
                                  </p:stCondLst>
                                  <p:childTnLst>
                                    <p:set>
                                      <p:cBhvr>
                                        <p:cTn id="29" dur="1" fill="hold">
                                          <p:stCondLst>
                                            <p:cond delay="0"/>
                                          </p:stCondLst>
                                        </p:cTn>
                                        <p:tgtEl>
                                          <p:spTgt spid="69"/>
                                        </p:tgtEl>
                                        <p:attrNameLst>
                                          <p:attrName>style.visibility</p:attrName>
                                        </p:attrNameLst>
                                      </p:cBhvr>
                                      <p:to>
                                        <p:strVal val="visible"/>
                                      </p:to>
                                    </p:set>
                                    <p:anim calcmode="lin" valueType="num">
                                      <p:cBhvr additive="base">
                                        <p:cTn id="30" dur="750" fill="hold"/>
                                        <p:tgtEl>
                                          <p:spTgt spid="69"/>
                                        </p:tgtEl>
                                        <p:attrNameLst>
                                          <p:attrName>ppt_x</p:attrName>
                                        </p:attrNameLst>
                                      </p:cBhvr>
                                      <p:tavLst>
                                        <p:tav tm="0">
                                          <p:val>
                                            <p:strVal val="1+#ppt_w/2"/>
                                          </p:val>
                                        </p:tav>
                                        <p:tav tm="100000">
                                          <p:val>
                                            <p:strVal val="#ppt_x"/>
                                          </p:val>
                                        </p:tav>
                                      </p:tavLst>
                                    </p:anim>
                                    <p:anim calcmode="lin" valueType="num">
                                      <p:cBhvr additive="base">
                                        <p:cTn id="31" dur="750" fill="hold"/>
                                        <p:tgtEl>
                                          <p:spTgt spid="69"/>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150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750" fill="hold"/>
                                        <p:tgtEl>
                                          <p:spTgt spid="68"/>
                                        </p:tgtEl>
                                        <p:attrNameLst>
                                          <p:attrName>ppt_x</p:attrName>
                                        </p:attrNameLst>
                                      </p:cBhvr>
                                      <p:tavLst>
                                        <p:tav tm="0">
                                          <p:val>
                                            <p:strVal val="1+#ppt_w/2"/>
                                          </p:val>
                                        </p:tav>
                                        <p:tav tm="100000">
                                          <p:val>
                                            <p:strVal val="#ppt_x"/>
                                          </p:val>
                                        </p:tav>
                                      </p:tavLst>
                                    </p:anim>
                                    <p:anim calcmode="lin" valueType="num">
                                      <p:cBhvr additive="base">
                                        <p:cTn id="35" dur="75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雪山上的风景&#10;&#10;描述已自动生成">
            <a:extLst>
              <a:ext uri="{FF2B5EF4-FFF2-40B4-BE49-F238E27FC236}">
                <a16:creationId xmlns:a16="http://schemas.microsoft.com/office/drawing/2014/main" id="{A4C85FD8-7FB5-49E0-81DF-104CA10DFF9F}"/>
              </a:ext>
            </a:extLst>
          </p:cNvPr>
          <p:cNvPicPr>
            <a:picLocks noChangeAspect="1"/>
          </p:cNvPicPr>
          <p:nvPr/>
        </p:nvPicPr>
        <p:blipFill rotWithShape="1">
          <a:blip r:embed="rId2"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0" y="2117056"/>
            <a:ext cx="12192000" cy="4740944"/>
          </a:xfrm>
          <a:custGeom>
            <a:avLst/>
            <a:gdLst>
              <a:gd name="connsiteX0" fmla="*/ 0 w 12192000"/>
              <a:gd name="connsiteY0" fmla="*/ 0 h 4611755"/>
              <a:gd name="connsiteX1" fmla="*/ 12192000 w 12192000"/>
              <a:gd name="connsiteY1" fmla="*/ 0 h 4611755"/>
              <a:gd name="connsiteX2" fmla="*/ 12192000 w 12192000"/>
              <a:gd name="connsiteY2" fmla="*/ 4611755 h 4611755"/>
              <a:gd name="connsiteX3" fmla="*/ 0 w 12192000"/>
              <a:gd name="connsiteY3" fmla="*/ 4611755 h 4611755"/>
            </a:gdLst>
            <a:ahLst/>
            <a:cxnLst>
              <a:cxn ang="0">
                <a:pos x="connsiteX0" y="connsiteY0"/>
              </a:cxn>
              <a:cxn ang="0">
                <a:pos x="connsiteX1" y="connsiteY1"/>
              </a:cxn>
              <a:cxn ang="0">
                <a:pos x="connsiteX2" y="connsiteY2"/>
              </a:cxn>
              <a:cxn ang="0">
                <a:pos x="connsiteX3" y="connsiteY3"/>
              </a:cxn>
            </a:cxnLst>
            <a:rect l="l" t="t" r="r" b="b"/>
            <a:pathLst>
              <a:path w="12192000" h="4611755">
                <a:moveTo>
                  <a:pt x="0" y="0"/>
                </a:moveTo>
                <a:lnTo>
                  <a:pt x="12192000" y="0"/>
                </a:lnTo>
                <a:lnTo>
                  <a:pt x="12192000" y="4611755"/>
                </a:lnTo>
                <a:lnTo>
                  <a:pt x="0" y="4611755"/>
                </a:lnTo>
                <a:close/>
              </a:path>
            </a:pathLst>
          </a:custGeom>
        </p:spPr>
      </p:pic>
      <p:sp>
        <p:nvSpPr>
          <p:cNvPr id="22" name="任意多边形: 形状 21">
            <a:extLst>
              <a:ext uri="{FF2B5EF4-FFF2-40B4-BE49-F238E27FC236}">
                <a16:creationId xmlns:a16="http://schemas.microsoft.com/office/drawing/2014/main" id="{75DF0881-EEC7-491D-A888-3FE1F40CFBA9}"/>
              </a:ext>
            </a:extLst>
          </p:cNvPr>
          <p:cNvSpPr/>
          <p:nvPr/>
        </p:nvSpPr>
        <p:spPr>
          <a:xfrm>
            <a:off x="1508760" y="320726"/>
            <a:ext cx="9174480" cy="6537275"/>
          </a:xfrm>
          <a:custGeom>
            <a:avLst/>
            <a:gdLst>
              <a:gd name="connsiteX0" fmla="*/ 4587240 w 9174480"/>
              <a:gd name="connsiteY0" fmla="*/ 0 h 6537275"/>
              <a:gd name="connsiteX1" fmla="*/ 9174480 w 9174480"/>
              <a:gd name="connsiteY1" fmla="*/ 4587240 h 6537275"/>
              <a:gd name="connsiteX2" fmla="*/ 8813992 w 9174480"/>
              <a:gd name="connsiteY2" fmla="*/ 6372801 h 6537275"/>
              <a:gd name="connsiteX3" fmla="*/ 8739635 w 9174480"/>
              <a:gd name="connsiteY3" fmla="*/ 6537275 h 6537275"/>
              <a:gd name="connsiteX4" fmla="*/ 434845 w 9174480"/>
              <a:gd name="connsiteY4" fmla="*/ 6537275 h 6537275"/>
              <a:gd name="connsiteX5" fmla="*/ 360488 w 9174480"/>
              <a:gd name="connsiteY5" fmla="*/ 6372801 h 6537275"/>
              <a:gd name="connsiteX6" fmla="*/ 0 w 9174480"/>
              <a:gd name="connsiteY6" fmla="*/ 4587240 h 6537275"/>
              <a:gd name="connsiteX7" fmla="*/ 4587240 w 9174480"/>
              <a:gd name="connsiteY7" fmla="*/ 0 h 653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74480" h="6537275">
                <a:moveTo>
                  <a:pt x="4587240" y="0"/>
                </a:moveTo>
                <a:cubicBezTo>
                  <a:pt x="7120703" y="0"/>
                  <a:pt x="9174480" y="2053777"/>
                  <a:pt x="9174480" y="4587240"/>
                </a:cubicBezTo>
                <a:cubicBezTo>
                  <a:pt x="9174480" y="5220606"/>
                  <a:pt x="9046119" y="5823991"/>
                  <a:pt x="8813992" y="6372801"/>
                </a:cubicBezTo>
                <a:lnTo>
                  <a:pt x="8739635" y="6537275"/>
                </a:lnTo>
                <a:lnTo>
                  <a:pt x="434845" y="6537275"/>
                </a:lnTo>
                <a:lnTo>
                  <a:pt x="360488" y="6372801"/>
                </a:lnTo>
                <a:cubicBezTo>
                  <a:pt x="128361" y="5823991"/>
                  <a:pt x="0" y="5220606"/>
                  <a:pt x="0" y="4587240"/>
                </a:cubicBezTo>
                <a:cubicBezTo>
                  <a:pt x="0" y="2053777"/>
                  <a:pt x="2053777" y="0"/>
                  <a:pt x="4587240" y="0"/>
                </a:cubicBezTo>
                <a:close/>
              </a:path>
            </a:pathLst>
          </a:custGeom>
          <a:gradFill flip="none" rotWithShape="1">
            <a:gsLst>
              <a:gs pos="100000">
                <a:schemeClr val="accent2">
                  <a:alpha val="60000"/>
                </a:schemeClr>
              </a:gs>
              <a:gs pos="4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9553" tIns="39776" rIns="79553" bIns="39776" rtlCol="0" anchor="ctr">
            <a:noAutofit/>
          </a:bodyPr>
          <a:lstStyle/>
          <a:p>
            <a:pPr algn="ctr"/>
            <a:endParaRPr lang="zh-CN" altLang="en-US" sz="1400" dirty="0"/>
          </a:p>
        </p:txBody>
      </p:sp>
      <p:sp>
        <p:nvSpPr>
          <p:cNvPr id="20" name="任意多边形: 形状 19">
            <a:extLst>
              <a:ext uri="{FF2B5EF4-FFF2-40B4-BE49-F238E27FC236}">
                <a16:creationId xmlns:a16="http://schemas.microsoft.com/office/drawing/2014/main" id="{E1E33E79-306B-4326-802A-522C8740331E}"/>
              </a:ext>
            </a:extLst>
          </p:cNvPr>
          <p:cNvSpPr/>
          <p:nvPr/>
        </p:nvSpPr>
        <p:spPr>
          <a:xfrm>
            <a:off x="2068068" y="887654"/>
            <a:ext cx="8055864" cy="5970347"/>
          </a:xfrm>
          <a:custGeom>
            <a:avLst/>
            <a:gdLst>
              <a:gd name="connsiteX0" fmla="*/ 4027932 w 8055864"/>
              <a:gd name="connsiteY0" fmla="*/ 0 h 5970347"/>
              <a:gd name="connsiteX1" fmla="*/ 8055864 w 8055864"/>
              <a:gd name="connsiteY1" fmla="*/ 4027932 h 5970347"/>
              <a:gd name="connsiteX2" fmla="*/ 7569714 w 8055864"/>
              <a:gd name="connsiteY2" fmla="*/ 5947884 h 5970347"/>
              <a:gd name="connsiteX3" fmla="*/ 7556067 w 8055864"/>
              <a:gd name="connsiteY3" fmla="*/ 5970347 h 5970347"/>
              <a:gd name="connsiteX4" fmla="*/ 499797 w 8055864"/>
              <a:gd name="connsiteY4" fmla="*/ 5970347 h 5970347"/>
              <a:gd name="connsiteX5" fmla="*/ 486150 w 8055864"/>
              <a:gd name="connsiteY5" fmla="*/ 5947884 h 5970347"/>
              <a:gd name="connsiteX6" fmla="*/ 0 w 8055864"/>
              <a:gd name="connsiteY6" fmla="*/ 4027932 h 5970347"/>
              <a:gd name="connsiteX7" fmla="*/ 4027932 w 8055864"/>
              <a:gd name="connsiteY7" fmla="*/ 0 h 5970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55864" h="5970347">
                <a:moveTo>
                  <a:pt x="4027932" y="0"/>
                </a:moveTo>
                <a:cubicBezTo>
                  <a:pt x="6252497" y="0"/>
                  <a:pt x="8055864" y="1803367"/>
                  <a:pt x="8055864" y="4027932"/>
                </a:cubicBezTo>
                <a:cubicBezTo>
                  <a:pt x="8055864" y="4723109"/>
                  <a:pt x="7879754" y="5377153"/>
                  <a:pt x="7569714" y="5947884"/>
                </a:cubicBezTo>
                <a:lnTo>
                  <a:pt x="7556067" y="5970347"/>
                </a:lnTo>
                <a:lnTo>
                  <a:pt x="499797" y="5970347"/>
                </a:lnTo>
                <a:lnTo>
                  <a:pt x="486150" y="5947884"/>
                </a:lnTo>
                <a:cubicBezTo>
                  <a:pt x="176110" y="5377153"/>
                  <a:pt x="0" y="4723109"/>
                  <a:pt x="0" y="4027932"/>
                </a:cubicBezTo>
                <a:cubicBezTo>
                  <a:pt x="0" y="1803367"/>
                  <a:pt x="1803367" y="0"/>
                  <a:pt x="4027932" y="0"/>
                </a:cubicBezTo>
                <a:close/>
              </a:path>
            </a:pathLst>
          </a:custGeom>
          <a:gradFill flip="none" rotWithShape="1">
            <a:gsLst>
              <a:gs pos="100000">
                <a:schemeClr val="accent2">
                  <a:alpha val="18000"/>
                </a:schemeClr>
              </a:gs>
              <a:gs pos="4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9553" tIns="39776" rIns="79553" bIns="39776" rtlCol="0" anchor="ctr">
            <a:noAutofit/>
          </a:bodyPr>
          <a:lstStyle/>
          <a:p>
            <a:pPr algn="ctr"/>
            <a:endParaRPr lang="zh-CN" altLang="en-US" sz="1400" dirty="0"/>
          </a:p>
        </p:txBody>
      </p:sp>
      <p:grpSp>
        <p:nvGrpSpPr>
          <p:cNvPr id="4" name="组合 3">
            <a:extLst>
              <a:ext uri="{FF2B5EF4-FFF2-40B4-BE49-F238E27FC236}">
                <a16:creationId xmlns:a16="http://schemas.microsoft.com/office/drawing/2014/main" id="{FA1903E1-A1D4-43E1-ACB6-0D9F806E530A}"/>
              </a:ext>
            </a:extLst>
          </p:cNvPr>
          <p:cNvGrpSpPr/>
          <p:nvPr/>
        </p:nvGrpSpPr>
        <p:grpSpPr>
          <a:xfrm>
            <a:off x="3172565" y="1946260"/>
            <a:ext cx="5846870" cy="2221736"/>
            <a:chOff x="3172565" y="1946260"/>
            <a:chExt cx="5846870" cy="2221736"/>
          </a:xfrm>
        </p:grpSpPr>
        <p:sp>
          <p:nvSpPr>
            <p:cNvPr id="2" name="矩形 1">
              <a:extLst>
                <a:ext uri="{FF2B5EF4-FFF2-40B4-BE49-F238E27FC236}">
                  <a16:creationId xmlns:a16="http://schemas.microsoft.com/office/drawing/2014/main" id="{6EA46EC7-08EB-4CB2-9E5F-A6456C9CD4B1}"/>
                </a:ext>
              </a:extLst>
            </p:cNvPr>
            <p:cNvSpPr/>
            <p:nvPr/>
          </p:nvSpPr>
          <p:spPr>
            <a:xfrm>
              <a:off x="3425718" y="2596451"/>
              <a:ext cx="5290859" cy="1468094"/>
            </a:xfrm>
            <a:prstGeom prst="rect">
              <a:avLst/>
            </a:prstGeom>
            <a:ln>
              <a:noFill/>
            </a:ln>
            <a:effectLst/>
          </p:spPr>
          <p:txBody>
            <a:bodyPr wrap="square" lIns="0" tIns="0" rIns="0" bIns="0">
              <a:spAutoFit/>
            </a:bodyPr>
            <a:lstStyle/>
            <a:p>
              <a:pPr lvl="0" algn="dist"/>
              <a:r>
                <a:rPr lang="zh-CN" altLang="en-US" sz="954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工作概述</a:t>
              </a:r>
            </a:p>
          </p:txBody>
        </p:sp>
        <p:sp>
          <p:nvSpPr>
            <p:cNvPr id="5" name="文本框 4">
              <a:extLst>
                <a:ext uri="{FF2B5EF4-FFF2-40B4-BE49-F238E27FC236}">
                  <a16:creationId xmlns:a16="http://schemas.microsoft.com/office/drawing/2014/main" id="{B6E95A72-90A9-43B4-950A-9758481FCC74}"/>
                </a:ext>
              </a:extLst>
            </p:cNvPr>
            <p:cNvSpPr txBox="1"/>
            <p:nvPr/>
          </p:nvSpPr>
          <p:spPr>
            <a:xfrm>
              <a:off x="4404478" y="1946260"/>
              <a:ext cx="3383044" cy="830997"/>
            </a:xfrm>
            <a:prstGeom prst="rect">
              <a:avLst/>
            </a:prstGeom>
            <a:noFill/>
            <a:effectLst/>
          </p:spPr>
          <p:txBody>
            <a:bodyPr wrap="square" lIns="0" tIns="0" rIns="0" bIns="0" rtlCol="0">
              <a:spAutoFit/>
            </a:bodyPr>
            <a:lstStyle>
              <a:defPPr>
                <a:defRPr lang="zh-CN"/>
              </a:defPPr>
              <a:lvl1pPr algn="ctr">
                <a:defRPr sz="8000" spc="600">
                  <a:solidFill>
                    <a:schemeClr val="bg1"/>
                  </a:solidFill>
                  <a:latin typeface="优设标题黑" panose="00000500000000000000" pitchFamily="2" charset="-122"/>
                  <a:ea typeface="优设标题黑" panose="00000500000000000000" pitchFamily="2" charset="-122"/>
                </a:defRPr>
              </a:lvl1pPr>
            </a:lstStyle>
            <a:p>
              <a:r>
                <a:rPr lang="en-US" altLang="zh-CN" sz="5400" dirty="0">
                  <a:solidFill>
                    <a:schemeClr val="dk1">
                      <a:lumMod val="100000"/>
                    </a:schemeClr>
                  </a:solidFill>
                </a:rPr>
                <a:t>PART01</a:t>
              </a:r>
              <a:endParaRPr lang="zh-CN" altLang="en-US" sz="5400" dirty="0">
                <a:solidFill>
                  <a:schemeClr val="dk1">
                    <a:lumMod val="100000"/>
                  </a:schemeClr>
                </a:solidFill>
              </a:endParaRPr>
            </a:p>
          </p:txBody>
        </p:sp>
        <p:grpSp>
          <p:nvGrpSpPr>
            <p:cNvPr id="18" name="组合 17">
              <a:extLst>
                <a:ext uri="{FF2B5EF4-FFF2-40B4-BE49-F238E27FC236}">
                  <a16:creationId xmlns:a16="http://schemas.microsoft.com/office/drawing/2014/main" id="{9F5F837F-D476-43A4-B926-E87A570EF3E9}"/>
                </a:ext>
              </a:extLst>
            </p:cNvPr>
            <p:cNvGrpSpPr/>
            <p:nvPr/>
          </p:nvGrpSpPr>
          <p:grpSpPr>
            <a:xfrm>
              <a:off x="3172565" y="2331534"/>
              <a:ext cx="5846870" cy="0"/>
              <a:chOff x="4404478" y="494964"/>
              <a:chExt cx="5846870" cy="0"/>
            </a:xfrm>
          </p:grpSpPr>
          <p:cxnSp>
            <p:nvCxnSpPr>
              <p:cNvPr id="14" name="直接连接符 13">
                <a:extLst>
                  <a:ext uri="{FF2B5EF4-FFF2-40B4-BE49-F238E27FC236}">
                    <a16:creationId xmlns:a16="http://schemas.microsoft.com/office/drawing/2014/main" id="{65546E34-BDB5-4FC5-B455-11EA9E7F5369}"/>
                  </a:ext>
                </a:extLst>
              </p:cNvPr>
              <p:cNvCxnSpPr>
                <a:cxnSpLocks/>
              </p:cNvCxnSpPr>
              <p:nvPr/>
            </p:nvCxnSpPr>
            <p:spPr>
              <a:xfrm>
                <a:off x="9139326" y="494964"/>
                <a:ext cx="1112022" cy="0"/>
              </a:xfrm>
              <a:prstGeom prst="line">
                <a:avLst/>
              </a:prstGeom>
              <a:ln>
                <a:gradFill flip="none" rotWithShape="1">
                  <a:gsLst>
                    <a:gs pos="0">
                      <a:schemeClr val="tx1"/>
                    </a:gs>
                    <a:gs pos="100000">
                      <a:schemeClr val="tx1">
                        <a:alpha val="0"/>
                      </a:schemeClr>
                    </a:gs>
                  </a:gsLst>
                  <a:lin ang="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86AAD730-D2B3-4C21-A9B9-4898C1E46DA2}"/>
                  </a:ext>
                </a:extLst>
              </p:cNvPr>
              <p:cNvCxnSpPr>
                <a:cxnSpLocks/>
              </p:cNvCxnSpPr>
              <p:nvPr/>
            </p:nvCxnSpPr>
            <p:spPr>
              <a:xfrm flipH="1">
                <a:off x="4404478" y="494964"/>
                <a:ext cx="1112022" cy="0"/>
              </a:xfrm>
              <a:prstGeom prst="line">
                <a:avLst/>
              </a:prstGeom>
              <a:ln>
                <a:gradFill flip="none" rotWithShape="1">
                  <a:gsLst>
                    <a:gs pos="0">
                      <a:schemeClr val="tx1"/>
                    </a:gs>
                    <a:gs pos="100000">
                      <a:schemeClr val="tx1">
                        <a:alpha val="0"/>
                      </a:schemeClr>
                    </a:gs>
                  </a:gsLst>
                  <a:lin ang="0" scaled="1"/>
                  <a:tileRect/>
                </a:gradFill>
                <a:headEnd type="none"/>
              </a:ln>
            </p:spPr>
            <p:style>
              <a:lnRef idx="1">
                <a:schemeClr val="accent1"/>
              </a:lnRef>
              <a:fillRef idx="0">
                <a:schemeClr val="accent1"/>
              </a:fillRef>
              <a:effectRef idx="0">
                <a:schemeClr val="accent1"/>
              </a:effectRef>
              <a:fontRef idx="minor">
                <a:schemeClr val="tx1"/>
              </a:fontRef>
            </p:style>
          </p:cxnSp>
        </p:grpSp>
        <p:sp>
          <p:nvSpPr>
            <p:cNvPr id="3" name="矩形 2">
              <a:extLst>
                <a:ext uri="{FF2B5EF4-FFF2-40B4-BE49-F238E27FC236}">
                  <a16:creationId xmlns:a16="http://schemas.microsoft.com/office/drawing/2014/main" id="{7218A400-0B82-436B-90AF-272323FB02C1}"/>
                </a:ext>
              </a:extLst>
            </p:cNvPr>
            <p:cNvSpPr/>
            <p:nvPr/>
          </p:nvSpPr>
          <p:spPr>
            <a:xfrm>
              <a:off x="3425719" y="3921775"/>
              <a:ext cx="5194026" cy="246221"/>
            </a:xfrm>
            <a:prstGeom prst="rect">
              <a:avLst/>
            </a:prstGeom>
            <a:ln>
              <a:noFill/>
            </a:ln>
            <a:effectLst/>
          </p:spPr>
          <p:txBody>
            <a:bodyPr wrap="square" lIns="0" tIns="0" rIns="0" bIns="0">
              <a:spAutoFit/>
            </a:bodyPr>
            <a:lstStyle/>
            <a:p>
              <a:pPr lvl="0" algn="dist"/>
              <a:r>
                <a:rPr lang="en-US" altLang="zh-CN" sz="16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SUMMARY OF WORK</a:t>
              </a:r>
            </a:p>
          </p:txBody>
        </p:sp>
      </p:grpSp>
    </p:spTree>
    <p:extLst>
      <p:ext uri="{BB962C8B-B14F-4D97-AF65-F5344CB8AC3E}">
        <p14:creationId xmlns:p14="http://schemas.microsoft.com/office/powerpoint/2010/main" val="1020894324"/>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5000"/>
                                  </p:iterate>
                                  <p:childTnLst>
                                    <p:anim to="" calcmode="lin" valueType="num">
                                      <p:cBhvr>
                                        <p:cTn id="6" dur="750" fill="hold">
                                          <p:stCondLst>
                                            <p:cond delay="0"/>
                                          </p:stCondLst>
                                        </p:cTn>
                                        <p:tgtEl>
                                          <p:spTgt spid="4"/>
                                        </p:tgtEl>
                                        <p:attrNameLst>
                                          <p:attrName>ppt_h</p:attrName>
                                        </p:attrNameLst>
                                      </p:cBhvr>
                                      <p:tavLst>
                                        <p:tav tm="0" fmla="#ppt_h-(#ppt_h-#ppt_h*8)*(1-$)^8">
                                          <p:val>
                                            <p:fltVal val="0"/>
                                          </p:val>
                                        </p:tav>
                                        <p:tav tm="100000">
                                          <p:val>
                                            <p:fltVal val="1"/>
                                          </p:val>
                                        </p:tav>
                                      </p:tavLst>
                                    </p:anim>
                                    <p:anim to="" calcmode="lin" valueType="num">
                                      <p:cBhvr>
                                        <p:cTn id="7" dur="750" fill="hold">
                                          <p:stCondLst>
                                            <p:cond delay="0"/>
                                          </p:stCondLst>
                                        </p:cTn>
                                        <p:tgtEl>
                                          <p:spTgt spid="4"/>
                                        </p:tgtEl>
                                        <p:attrNameLst>
                                          <p:attrName>ppt_w</p:attrName>
                                        </p:attrNameLst>
                                      </p:cBhvr>
                                      <p:tavLst>
                                        <p:tav tm="0" fmla="#ppt_w-(#ppt_w-#ppt_w*8)*(1-$)^8">
                                          <p:val>
                                            <p:fltVal val="0"/>
                                          </p:val>
                                        </p:tav>
                                        <p:tav tm="100000">
                                          <p:val>
                                            <p:fltVal val="1"/>
                                          </p:val>
                                        </p:tav>
                                      </p:tavLst>
                                    </p:anim>
                                    <p:animEffect filter="fade">
                                      <p:cBhvr additive="base">
                                        <p:cTn id="8" dur="450" fill="hold">
                                          <p:stCondLst>
                                            <p:cond delay="0"/>
                                          </p:stCondLst>
                                        </p:cTn>
                                        <p:tgtEl>
                                          <p:spTgt spid="4"/>
                                        </p:tgtEl>
                                      </p:cBhvr>
                                    </p:animEffect>
                                    <p:set>
                                      <p:cBhvr additive="base">
                                        <p:cTn id="9" dur="1" fill="hold">
                                          <p:stCondLst>
                                            <p:cond delay="0"/>
                                          </p:stCondLst>
                                        </p:cTn>
                                        <p:tgtEl>
                                          <p:spTgt spid="4"/>
                                        </p:tgtEl>
                                        <p:attrNameLst>
                                          <p:attrName>style.visibility</p:attrName>
                                        </p:attrNameLst>
                                      </p:cBhvr>
                                      <p:to>
                                        <p:strVal val="visible"/>
                                      </p:to>
                                    </p:set>
                                  </p:childTnLst>
                                </p:cTn>
                              </p:par>
                              <p:par>
                                <p:cTn id="10" presetID="10" presetClass="entr" presetSubtype="0" accel="30706" decel="26000" fill="hold" grpId="1" nodeType="withEffect">
                                  <p:stCondLst>
                                    <p:cond delay="5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63" presetClass="path" presetSubtype="0" decel="100000" fill="hold" grpId="2" nodeType="withEffect">
                                  <p:stCondLst>
                                    <p:cond delay="500"/>
                                  </p:stCondLst>
                                  <p:childTnLst>
                                    <p:animMotion origin="layout" path="M 0 0.049569 L 0 0 E" pathEditMode="relative" ptsTypes="">
                                      <p:cBhvr>
                                        <p:cTn id="14" dur="500" fill="hold"/>
                                        <p:tgtEl>
                                          <p:spTgt spid="20"/>
                                        </p:tgtEl>
                                        <p:attrNameLst>
                                          <p:attrName>ppt_x</p:attrName>
                                          <p:attrName>ppt_y</p:attrName>
                                        </p:attrNameLst>
                                      </p:cBhvr>
                                    </p:animMotion>
                                  </p:childTnLst>
                                </p:cTn>
                              </p:par>
                              <p:par>
                                <p:cTn id="15" presetID="6" presetClass="emph" presetSubtype="0" accel="30706" decel="26000" fill="hold" grpId="3" nodeType="withEffect">
                                  <p:stCondLst>
                                    <p:cond delay="500"/>
                                  </p:stCondLst>
                                  <p:childTnLst>
                                    <p:animScale>
                                      <p:cBhvr>
                                        <p:cTn id="16" dur="500" fill="hold"/>
                                        <p:tgtEl>
                                          <p:spTgt spid="20"/>
                                        </p:tgtEl>
                                      </p:cBhvr>
                                      <p:by x="150000" y="150000"/>
                                      <p:from x="88612" y="88612"/>
                                      <p:to x="100000" y="100000"/>
                                    </p:animScale>
                                  </p:childTnLst>
                                </p:cTn>
                              </p:par>
                              <p:par>
                                <p:cTn id="17" presetID="42" presetClass="entr" presetSubtype="0" fill="hold"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par>
                                <p:cTn id="22" presetID="10" presetClass="entr" presetSubtype="0" accel="30706" decel="26000" fill="hold" grpId="0" nodeType="withEffect">
                                  <p:stCondLst>
                                    <p:cond delay="75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63" presetClass="path" presetSubtype="0" decel="100000" fill="hold" grpId="1" nodeType="withEffect">
                                  <p:stCondLst>
                                    <p:cond delay="750"/>
                                  </p:stCondLst>
                                  <p:childTnLst>
                                    <p:animMotion origin="layout" path="M 0 0.049569 L 0 0 E" pathEditMode="relative" ptsTypes="">
                                      <p:cBhvr>
                                        <p:cTn id="26" dur="500" fill="hold"/>
                                        <p:tgtEl>
                                          <p:spTgt spid="22"/>
                                        </p:tgtEl>
                                        <p:attrNameLst>
                                          <p:attrName>ppt_x</p:attrName>
                                          <p:attrName>ppt_y</p:attrName>
                                        </p:attrNameLst>
                                      </p:cBhvr>
                                    </p:animMotion>
                                  </p:childTnLst>
                                </p:cTn>
                              </p:par>
                              <p:par>
                                <p:cTn id="27" presetID="6" presetClass="emph" presetSubtype="0" accel="30706" decel="26000" fill="hold" grpId="2" nodeType="withEffect">
                                  <p:stCondLst>
                                    <p:cond delay="750"/>
                                  </p:stCondLst>
                                  <p:childTnLst>
                                    <p:animScale>
                                      <p:cBhvr>
                                        <p:cTn id="28" dur="500" fill="hold"/>
                                        <p:tgtEl>
                                          <p:spTgt spid="22"/>
                                        </p:tgtEl>
                                      </p:cBhvr>
                                      <p:by x="150000" y="150000"/>
                                      <p:from x="88612" y="88612"/>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2" grpId="2" animBg="1"/>
      <p:bldP spid="20" grpId="1" animBg="1"/>
      <p:bldP spid="20" grpId="2" animBg="1"/>
      <p:bldP spid="20" grpId="3"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descr="背景图案&#10;&#10;描述已自动生成">
            <a:extLst>
              <a:ext uri="{FF2B5EF4-FFF2-40B4-BE49-F238E27FC236}">
                <a16:creationId xmlns:a16="http://schemas.microsoft.com/office/drawing/2014/main" id="{556AF78F-31FB-45DF-8AD3-3FD35869B8B1}"/>
              </a:ext>
            </a:extLst>
          </p:cNvPr>
          <p:cNvPicPr>
            <a:picLocks noChangeAspect="1"/>
          </p:cNvPicPr>
          <p:nvPr/>
        </p:nvPicPr>
        <p:blipFill>
          <a:blip r:embed="rId2" cstate="screen">
            <a:duotone>
              <a:prstClr val="black"/>
              <a:schemeClr val="accent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6749057" y="-43504"/>
            <a:ext cx="4610201" cy="4610201"/>
          </a:xfrm>
          <a:prstGeom prst="rect">
            <a:avLst/>
          </a:prstGeom>
        </p:spPr>
      </p:pic>
      <p:grpSp>
        <p:nvGrpSpPr>
          <p:cNvPr id="6" name="组合 5">
            <a:extLst>
              <a:ext uri="{FF2B5EF4-FFF2-40B4-BE49-F238E27FC236}">
                <a16:creationId xmlns:a16="http://schemas.microsoft.com/office/drawing/2014/main" id="{31115AF0-1A1C-4FE6-B99B-A762CAA92D8C}"/>
              </a:ext>
            </a:extLst>
          </p:cNvPr>
          <p:cNvGrpSpPr/>
          <p:nvPr/>
        </p:nvGrpSpPr>
        <p:grpSpPr>
          <a:xfrm>
            <a:off x="385517" y="455676"/>
            <a:ext cx="549766" cy="958572"/>
            <a:chOff x="2271247" y="1985437"/>
            <a:chExt cx="726603" cy="1266906"/>
          </a:xfrm>
        </p:grpSpPr>
        <p:sp>
          <p:nvSpPr>
            <p:cNvPr id="4" name="矩形: 圆角 3">
              <a:extLst>
                <a:ext uri="{FF2B5EF4-FFF2-40B4-BE49-F238E27FC236}">
                  <a16:creationId xmlns:a16="http://schemas.microsoft.com/office/drawing/2014/main" id="{37DA2DB5-2747-4D76-90B2-084585675741}"/>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5" name="矩形: 圆角 4">
              <a:extLst>
                <a:ext uri="{FF2B5EF4-FFF2-40B4-BE49-F238E27FC236}">
                  <a16:creationId xmlns:a16="http://schemas.microsoft.com/office/drawing/2014/main" id="{B00020D6-14B1-4479-A37D-29CFFC2044FE}"/>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11" name="组合 10">
            <a:extLst>
              <a:ext uri="{FF2B5EF4-FFF2-40B4-BE49-F238E27FC236}">
                <a16:creationId xmlns:a16="http://schemas.microsoft.com/office/drawing/2014/main" id="{14ED3B1B-6BDB-49E0-A859-706A3C7D0C4F}"/>
              </a:ext>
            </a:extLst>
          </p:cNvPr>
          <p:cNvGrpSpPr/>
          <p:nvPr/>
        </p:nvGrpSpPr>
        <p:grpSpPr>
          <a:xfrm>
            <a:off x="1045903" y="577088"/>
            <a:ext cx="10472997" cy="553720"/>
            <a:chOff x="1144143" y="474980"/>
            <a:chExt cx="10472997" cy="553720"/>
          </a:xfrm>
        </p:grpSpPr>
        <p:sp>
          <p:nvSpPr>
            <p:cNvPr id="2" name="矩形 1">
              <a:extLst>
                <a:ext uri="{FF2B5EF4-FFF2-40B4-BE49-F238E27FC236}">
                  <a16:creationId xmlns:a16="http://schemas.microsoft.com/office/drawing/2014/main" id="{903D918D-9FB7-428D-BD42-F6EED841F75C}"/>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工作概述</a:t>
              </a:r>
            </a:p>
          </p:txBody>
        </p:sp>
        <p:sp>
          <p:nvSpPr>
            <p:cNvPr id="3" name="矩形 2">
              <a:extLst>
                <a:ext uri="{FF2B5EF4-FFF2-40B4-BE49-F238E27FC236}">
                  <a16:creationId xmlns:a16="http://schemas.microsoft.com/office/drawing/2014/main" id="{F88F6465-68EC-40B5-869F-4452C18CAA1C}"/>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SUMMARY OF WORK</a:t>
              </a:r>
            </a:p>
          </p:txBody>
        </p:sp>
        <p:grpSp>
          <p:nvGrpSpPr>
            <p:cNvPr id="7" name="组合 6">
              <a:extLst>
                <a:ext uri="{FF2B5EF4-FFF2-40B4-BE49-F238E27FC236}">
                  <a16:creationId xmlns:a16="http://schemas.microsoft.com/office/drawing/2014/main" id="{5AB81575-BADF-4254-BD96-4079C45D93DB}"/>
                </a:ext>
              </a:extLst>
            </p:cNvPr>
            <p:cNvGrpSpPr/>
            <p:nvPr/>
          </p:nvGrpSpPr>
          <p:grpSpPr>
            <a:xfrm>
              <a:off x="1144143" y="1028700"/>
              <a:ext cx="10472997" cy="0"/>
              <a:chOff x="1552575" y="1796104"/>
              <a:chExt cx="10472997" cy="0"/>
            </a:xfrm>
          </p:grpSpPr>
          <p:cxnSp>
            <p:nvCxnSpPr>
              <p:cNvPr id="8" name="直接连接符 7">
                <a:extLst>
                  <a:ext uri="{FF2B5EF4-FFF2-40B4-BE49-F238E27FC236}">
                    <a16:creationId xmlns:a16="http://schemas.microsoft.com/office/drawing/2014/main" id="{5002433E-80B2-4783-A4D7-D145D43D6A08}"/>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DACAA73C-FC2C-44D5-BA68-AD94A6A9BA70}"/>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grpSp>
        <p:nvGrpSpPr>
          <p:cNvPr id="47" name="组合 46">
            <a:extLst>
              <a:ext uri="{FF2B5EF4-FFF2-40B4-BE49-F238E27FC236}">
                <a16:creationId xmlns:a16="http://schemas.microsoft.com/office/drawing/2014/main" id="{C4BC633B-42A7-4E32-B68D-029986B605FD}"/>
              </a:ext>
            </a:extLst>
          </p:cNvPr>
          <p:cNvGrpSpPr/>
          <p:nvPr/>
        </p:nvGrpSpPr>
        <p:grpSpPr>
          <a:xfrm>
            <a:off x="-1" y="5183013"/>
            <a:ext cx="12641944" cy="1890180"/>
            <a:chOff x="-1" y="5183013"/>
            <a:chExt cx="11853970" cy="1890180"/>
          </a:xfrm>
        </p:grpSpPr>
        <p:sp>
          <p:nvSpPr>
            <p:cNvPr id="19" name="任意多边形: 形状 18">
              <a:extLst>
                <a:ext uri="{FF2B5EF4-FFF2-40B4-BE49-F238E27FC236}">
                  <a16:creationId xmlns:a16="http://schemas.microsoft.com/office/drawing/2014/main" id="{488F3BF9-1AB1-4300-B7AE-6B9D275342B2}"/>
                </a:ext>
              </a:extLst>
            </p:cNvPr>
            <p:cNvSpPr/>
            <p:nvPr/>
          </p:nvSpPr>
          <p:spPr>
            <a:xfrm>
              <a:off x="0" y="5183013"/>
              <a:ext cx="11853969" cy="1674987"/>
            </a:xfrm>
            <a:custGeom>
              <a:avLst/>
              <a:gdLst>
                <a:gd name="connsiteX0" fmla="*/ 0 w 11853969"/>
                <a:gd name="connsiteY0" fmla="*/ 0 h 1674987"/>
                <a:gd name="connsiteX1" fmla="*/ 175097 w 11853969"/>
                <a:gd name="connsiteY1" fmla="*/ 191599 h 1674987"/>
                <a:gd name="connsiteX2" fmla="*/ 785821 w 11853969"/>
                <a:gd name="connsiteY2" fmla="*/ 726250 h 1674987"/>
                <a:gd name="connsiteX3" fmla="*/ 2503566 w 11853969"/>
                <a:gd name="connsiteY3" fmla="*/ 1215257 h 1674987"/>
                <a:gd name="connsiteX4" fmla="*/ 7095903 w 11853969"/>
                <a:gd name="connsiteY4" fmla="*/ 205694 h 1674987"/>
                <a:gd name="connsiteX5" fmla="*/ 10250944 w 11853969"/>
                <a:gd name="connsiteY5" fmla="*/ 1278355 h 1674987"/>
                <a:gd name="connsiteX6" fmla="*/ 11853422 w 11853969"/>
                <a:gd name="connsiteY6" fmla="*/ 1655447 h 1674987"/>
                <a:gd name="connsiteX7" fmla="*/ 11853969 w 11853969"/>
                <a:gd name="connsiteY7" fmla="*/ 1674987 h 1674987"/>
                <a:gd name="connsiteX8" fmla="*/ 0 w 11853969"/>
                <a:gd name="connsiteY8" fmla="*/ 1674987 h 167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3969" h="1674987">
                  <a:moveTo>
                    <a:pt x="0" y="0"/>
                  </a:moveTo>
                  <a:lnTo>
                    <a:pt x="175097" y="191599"/>
                  </a:lnTo>
                  <a:cubicBezTo>
                    <a:pt x="376515" y="405956"/>
                    <a:pt x="584249" y="603999"/>
                    <a:pt x="785821" y="726250"/>
                  </a:cubicBezTo>
                  <a:cubicBezTo>
                    <a:pt x="1323347" y="1052255"/>
                    <a:pt x="1451886" y="1302016"/>
                    <a:pt x="2503566" y="1215257"/>
                  </a:cubicBezTo>
                  <a:cubicBezTo>
                    <a:pt x="3555246" y="1128498"/>
                    <a:pt x="5804674" y="195178"/>
                    <a:pt x="7095903" y="205694"/>
                  </a:cubicBezTo>
                  <a:cubicBezTo>
                    <a:pt x="8387133" y="216211"/>
                    <a:pt x="9462184" y="1028593"/>
                    <a:pt x="10250944" y="1278355"/>
                  </a:cubicBezTo>
                  <a:cubicBezTo>
                    <a:pt x="10941110" y="1496896"/>
                    <a:pt x="11792313" y="1550381"/>
                    <a:pt x="11853422" y="1655447"/>
                  </a:cubicBezTo>
                  <a:lnTo>
                    <a:pt x="11853969" y="1674987"/>
                  </a:lnTo>
                  <a:lnTo>
                    <a:pt x="0" y="1674987"/>
                  </a:lnTo>
                  <a:close/>
                </a:path>
              </a:pathLst>
            </a:custGeom>
            <a:gradFill>
              <a:gsLst>
                <a:gs pos="100000">
                  <a:schemeClr val="accent2">
                    <a:alpha val="0"/>
                  </a:schemeClr>
                </a:gs>
                <a:gs pos="0">
                  <a:schemeClr val="accent2">
                    <a:alpha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E7CA1BFF-B625-4904-953D-EAE114CA8D44}"/>
                </a:ext>
              </a:extLst>
            </p:cNvPr>
            <p:cNvSpPr/>
            <p:nvPr/>
          </p:nvSpPr>
          <p:spPr>
            <a:xfrm>
              <a:off x="-1" y="5398206"/>
              <a:ext cx="11853969" cy="1674987"/>
            </a:xfrm>
            <a:custGeom>
              <a:avLst/>
              <a:gdLst>
                <a:gd name="connsiteX0" fmla="*/ 0 w 11853969"/>
                <a:gd name="connsiteY0" fmla="*/ 0 h 1674987"/>
                <a:gd name="connsiteX1" fmla="*/ 175097 w 11853969"/>
                <a:gd name="connsiteY1" fmla="*/ 191599 h 1674987"/>
                <a:gd name="connsiteX2" fmla="*/ 785821 w 11853969"/>
                <a:gd name="connsiteY2" fmla="*/ 726250 h 1674987"/>
                <a:gd name="connsiteX3" fmla="*/ 2503566 w 11853969"/>
                <a:gd name="connsiteY3" fmla="*/ 1215257 h 1674987"/>
                <a:gd name="connsiteX4" fmla="*/ 7095903 w 11853969"/>
                <a:gd name="connsiteY4" fmla="*/ 205694 h 1674987"/>
                <a:gd name="connsiteX5" fmla="*/ 10250944 w 11853969"/>
                <a:gd name="connsiteY5" fmla="*/ 1278355 h 1674987"/>
                <a:gd name="connsiteX6" fmla="*/ 11853422 w 11853969"/>
                <a:gd name="connsiteY6" fmla="*/ 1655447 h 1674987"/>
                <a:gd name="connsiteX7" fmla="*/ 11853969 w 11853969"/>
                <a:gd name="connsiteY7" fmla="*/ 1674987 h 1674987"/>
                <a:gd name="connsiteX8" fmla="*/ 0 w 11853969"/>
                <a:gd name="connsiteY8" fmla="*/ 1674987 h 167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3969" h="1674987">
                  <a:moveTo>
                    <a:pt x="0" y="0"/>
                  </a:moveTo>
                  <a:lnTo>
                    <a:pt x="175097" y="191599"/>
                  </a:lnTo>
                  <a:cubicBezTo>
                    <a:pt x="376515" y="405956"/>
                    <a:pt x="584249" y="603999"/>
                    <a:pt x="785821" y="726250"/>
                  </a:cubicBezTo>
                  <a:cubicBezTo>
                    <a:pt x="1323347" y="1052255"/>
                    <a:pt x="1451886" y="1302016"/>
                    <a:pt x="2503566" y="1215257"/>
                  </a:cubicBezTo>
                  <a:cubicBezTo>
                    <a:pt x="3555246" y="1128498"/>
                    <a:pt x="5804674" y="195178"/>
                    <a:pt x="7095903" y="205694"/>
                  </a:cubicBezTo>
                  <a:cubicBezTo>
                    <a:pt x="8387133" y="216211"/>
                    <a:pt x="9462184" y="1028593"/>
                    <a:pt x="10250944" y="1278355"/>
                  </a:cubicBezTo>
                  <a:cubicBezTo>
                    <a:pt x="10941110" y="1496896"/>
                    <a:pt x="11792313" y="1550381"/>
                    <a:pt x="11853422" y="1655447"/>
                  </a:cubicBezTo>
                  <a:lnTo>
                    <a:pt x="11853969" y="1674987"/>
                  </a:lnTo>
                  <a:lnTo>
                    <a:pt x="0" y="1674987"/>
                  </a:lnTo>
                  <a:close/>
                </a:path>
              </a:pathLst>
            </a:custGeom>
            <a:gradFill>
              <a:gsLst>
                <a:gs pos="100000">
                  <a:schemeClr val="accent2">
                    <a:alpha val="0"/>
                  </a:schemeClr>
                </a:gs>
                <a:gs pos="0">
                  <a:schemeClr val="accent2">
                    <a:alpha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6" name="组合 25">
            <a:extLst>
              <a:ext uri="{FF2B5EF4-FFF2-40B4-BE49-F238E27FC236}">
                <a16:creationId xmlns:a16="http://schemas.microsoft.com/office/drawing/2014/main" id="{032B376E-3CA2-4B65-88A9-523A32BB1B32}"/>
              </a:ext>
            </a:extLst>
          </p:cNvPr>
          <p:cNvGrpSpPr/>
          <p:nvPr/>
        </p:nvGrpSpPr>
        <p:grpSpPr>
          <a:xfrm>
            <a:off x="825772" y="3012312"/>
            <a:ext cx="5365115" cy="1134745"/>
            <a:chOff x="1944" y="3107"/>
            <a:chExt cx="8449" cy="1787"/>
          </a:xfrm>
        </p:grpSpPr>
        <p:grpSp>
          <p:nvGrpSpPr>
            <p:cNvPr id="27" name="组合 26">
              <a:extLst>
                <a:ext uri="{FF2B5EF4-FFF2-40B4-BE49-F238E27FC236}">
                  <a16:creationId xmlns:a16="http://schemas.microsoft.com/office/drawing/2014/main" id="{28F7E822-2575-4ECA-A3BE-18EB6228A420}"/>
                </a:ext>
              </a:extLst>
            </p:cNvPr>
            <p:cNvGrpSpPr/>
            <p:nvPr/>
          </p:nvGrpSpPr>
          <p:grpSpPr>
            <a:xfrm>
              <a:off x="2125" y="3107"/>
              <a:ext cx="3554" cy="725"/>
              <a:chOff x="10881" y="2701"/>
              <a:chExt cx="3554" cy="725"/>
            </a:xfrm>
          </p:grpSpPr>
          <p:sp>
            <p:nvSpPr>
              <p:cNvPr id="29" name="文本框 28">
                <a:extLst>
                  <a:ext uri="{FF2B5EF4-FFF2-40B4-BE49-F238E27FC236}">
                    <a16:creationId xmlns:a16="http://schemas.microsoft.com/office/drawing/2014/main" id="{08442C1A-1559-49EB-A6B1-356EA962B9D4}"/>
                  </a:ext>
                </a:extLst>
              </p:cNvPr>
              <p:cNvSpPr txBox="1"/>
              <p:nvPr/>
            </p:nvSpPr>
            <p:spPr>
              <a:xfrm>
                <a:off x="11360" y="2701"/>
                <a:ext cx="3075" cy="725"/>
              </a:xfrm>
              <a:prstGeom prst="rect">
                <a:avLst/>
              </a:prstGeom>
              <a:noFill/>
            </p:spPr>
            <p:txBody>
              <a:bodyPr wrap="square" rtlCol="0" anchor="ctr" anchorCtr="0">
                <a:spAutoFit/>
              </a:bodyPr>
              <a:lstStyle/>
              <a:p>
                <a:pPr algn="l" defTabSz="914400">
                  <a:lnSpc>
                    <a:spcPct val="100000"/>
                  </a:lnSpc>
                </a:pPr>
                <a:r>
                  <a:rPr lang="zh-CN" altLang="en-US" sz="2400" b="1" dirty="0">
                    <a:solidFill>
                      <a:schemeClr val="dk1">
                        <a:lumMod val="85000"/>
                        <a:lumOff val="1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30" name="矩形 29">
                <a:extLst>
                  <a:ext uri="{FF2B5EF4-FFF2-40B4-BE49-F238E27FC236}">
                    <a16:creationId xmlns:a16="http://schemas.microsoft.com/office/drawing/2014/main" id="{18A70AAD-D65D-4B28-B6FD-AC0A0DF5F259}"/>
                  </a:ext>
                </a:extLst>
              </p:cNvPr>
              <p:cNvSpPr/>
              <p:nvPr/>
            </p:nvSpPr>
            <p:spPr>
              <a:xfrm>
                <a:off x="10881" y="2893"/>
                <a:ext cx="341" cy="3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a:extLst>
                <a:ext uri="{FF2B5EF4-FFF2-40B4-BE49-F238E27FC236}">
                  <a16:creationId xmlns:a16="http://schemas.microsoft.com/office/drawing/2014/main" id="{73931546-5A85-4C1C-B962-9A7F5D63007A}"/>
                </a:ext>
              </a:extLst>
            </p:cNvPr>
            <p:cNvSpPr/>
            <p:nvPr/>
          </p:nvSpPr>
          <p:spPr>
            <a:xfrm>
              <a:off x="1944" y="3640"/>
              <a:ext cx="8449" cy="1254"/>
            </a:xfrm>
            <a:prstGeom prst="rect">
              <a:avLst/>
            </a:prstGeom>
          </p:spPr>
          <p:txBody>
            <a:bodyPr wrap="square">
              <a:spAutoFit/>
            </a:bodyPr>
            <a:lstStyle/>
            <a:p>
              <a:pPr algn="l" defTabSz="865505" fontAlgn="base">
                <a:lnSpc>
                  <a:spcPct val="150000"/>
                </a:lnSpc>
                <a:spcBef>
                  <a:spcPct val="0"/>
                </a:spcBef>
                <a:spcAft>
                  <a:spcPct val="0"/>
                </a:spcAft>
              </a:pPr>
              <a:r>
                <a:rPr lang="zh-CN" altLang="en-US" sz="16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您的内容请在这里输入，或者复制您的文本后，在此处选择黏贴，并选择只保留文字您的内容请在这里输入。</a:t>
              </a:r>
            </a:p>
          </p:txBody>
        </p:sp>
      </p:grpSp>
      <p:grpSp>
        <p:nvGrpSpPr>
          <p:cNvPr id="31" name="组合 30">
            <a:extLst>
              <a:ext uri="{FF2B5EF4-FFF2-40B4-BE49-F238E27FC236}">
                <a16:creationId xmlns:a16="http://schemas.microsoft.com/office/drawing/2014/main" id="{C4B5620F-21CB-4051-847F-6EC75FFBF52F}"/>
              </a:ext>
            </a:extLst>
          </p:cNvPr>
          <p:cNvGrpSpPr/>
          <p:nvPr/>
        </p:nvGrpSpPr>
        <p:grpSpPr>
          <a:xfrm>
            <a:off x="825772" y="4243874"/>
            <a:ext cx="5365115" cy="1134745"/>
            <a:chOff x="1944" y="3107"/>
            <a:chExt cx="8449" cy="1787"/>
          </a:xfrm>
        </p:grpSpPr>
        <p:grpSp>
          <p:nvGrpSpPr>
            <p:cNvPr id="32" name="组合 31">
              <a:extLst>
                <a:ext uri="{FF2B5EF4-FFF2-40B4-BE49-F238E27FC236}">
                  <a16:creationId xmlns:a16="http://schemas.microsoft.com/office/drawing/2014/main" id="{8D6AD06C-2FC5-4CF2-9895-5C504FDBBEA2}"/>
                </a:ext>
              </a:extLst>
            </p:cNvPr>
            <p:cNvGrpSpPr/>
            <p:nvPr/>
          </p:nvGrpSpPr>
          <p:grpSpPr>
            <a:xfrm>
              <a:off x="2125" y="3107"/>
              <a:ext cx="3554" cy="725"/>
              <a:chOff x="10881" y="2701"/>
              <a:chExt cx="3554" cy="725"/>
            </a:xfrm>
          </p:grpSpPr>
          <p:sp>
            <p:nvSpPr>
              <p:cNvPr id="34" name="文本框 33">
                <a:extLst>
                  <a:ext uri="{FF2B5EF4-FFF2-40B4-BE49-F238E27FC236}">
                    <a16:creationId xmlns:a16="http://schemas.microsoft.com/office/drawing/2014/main" id="{51428DBE-AC22-47CA-B8B4-84F904BA9C59}"/>
                  </a:ext>
                </a:extLst>
              </p:cNvPr>
              <p:cNvSpPr txBox="1"/>
              <p:nvPr/>
            </p:nvSpPr>
            <p:spPr>
              <a:xfrm>
                <a:off x="11360" y="2701"/>
                <a:ext cx="3075" cy="725"/>
              </a:xfrm>
              <a:prstGeom prst="rect">
                <a:avLst/>
              </a:prstGeom>
              <a:noFill/>
            </p:spPr>
            <p:txBody>
              <a:bodyPr wrap="square" rtlCol="0" anchor="ctr" anchorCtr="0">
                <a:spAutoFit/>
              </a:bodyPr>
              <a:lstStyle/>
              <a:p>
                <a:pPr algn="l" defTabSz="914400">
                  <a:lnSpc>
                    <a:spcPct val="100000"/>
                  </a:lnSpc>
                </a:pPr>
                <a:r>
                  <a:rPr lang="zh-CN" altLang="en-US" sz="2400" b="1" dirty="0">
                    <a:solidFill>
                      <a:schemeClr val="dk1">
                        <a:lumMod val="85000"/>
                        <a:lumOff val="1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35" name="矩形 34">
                <a:extLst>
                  <a:ext uri="{FF2B5EF4-FFF2-40B4-BE49-F238E27FC236}">
                    <a16:creationId xmlns:a16="http://schemas.microsoft.com/office/drawing/2014/main" id="{8F491BB9-CA0B-4D76-9F48-607B05457A43}"/>
                  </a:ext>
                </a:extLst>
              </p:cNvPr>
              <p:cNvSpPr/>
              <p:nvPr/>
            </p:nvSpPr>
            <p:spPr>
              <a:xfrm>
                <a:off x="10881" y="2893"/>
                <a:ext cx="341" cy="3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a:extLst>
                <a:ext uri="{FF2B5EF4-FFF2-40B4-BE49-F238E27FC236}">
                  <a16:creationId xmlns:a16="http://schemas.microsoft.com/office/drawing/2014/main" id="{32A33A5C-CBB8-4ACA-8114-71F026C4F767}"/>
                </a:ext>
              </a:extLst>
            </p:cNvPr>
            <p:cNvSpPr/>
            <p:nvPr/>
          </p:nvSpPr>
          <p:spPr>
            <a:xfrm>
              <a:off x="1944" y="3640"/>
              <a:ext cx="8449" cy="1254"/>
            </a:xfrm>
            <a:prstGeom prst="rect">
              <a:avLst/>
            </a:prstGeom>
          </p:spPr>
          <p:txBody>
            <a:bodyPr wrap="square">
              <a:spAutoFit/>
            </a:bodyPr>
            <a:lstStyle/>
            <a:p>
              <a:pPr algn="l" defTabSz="865505" fontAlgn="base">
                <a:lnSpc>
                  <a:spcPct val="150000"/>
                </a:lnSpc>
                <a:spcBef>
                  <a:spcPct val="0"/>
                </a:spcBef>
                <a:spcAft>
                  <a:spcPct val="0"/>
                </a:spcAft>
              </a:pPr>
              <a:r>
                <a:rPr lang="zh-CN" altLang="en-US" sz="16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您的内容请在这里输入，或者复制您的文本后，在此处选择黏贴，并选择只保留文字您的内容请在这里输入。</a:t>
              </a:r>
            </a:p>
          </p:txBody>
        </p:sp>
      </p:grpSp>
      <p:sp>
        <p:nvSpPr>
          <p:cNvPr id="40" name="矩形: 圆角 39">
            <a:extLst>
              <a:ext uri="{FF2B5EF4-FFF2-40B4-BE49-F238E27FC236}">
                <a16:creationId xmlns:a16="http://schemas.microsoft.com/office/drawing/2014/main" id="{5F1C6A66-F3C9-40E7-A800-1021FA31100F}"/>
              </a:ext>
            </a:extLst>
          </p:cNvPr>
          <p:cNvSpPr/>
          <p:nvPr/>
        </p:nvSpPr>
        <p:spPr>
          <a:xfrm rot="2644734">
            <a:off x="7631302" y="2346250"/>
            <a:ext cx="3154811" cy="3154812"/>
          </a:xfrm>
          <a:prstGeom prst="roundRect">
            <a:avLst>
              <a:gd name="adj" fmla="val 13327"/>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id="{A95CEF5F-AB4E-4B00-A05B-8AB22485B9F0}"/>
              </a:ext>
            </a:extLst>
          </p:cNvPr>
          <p:cNvSpPr/>
          <p:nvPr/>
        </p:nvSpPr>
        <p:spPr>
          <a:xfrm rot="2644734">
            <a:off x="6357555" y="853861"/>
            <a:ext cx="1755473" cy="1755474"/>
          </a:xfrm>
          <a:prstGeom prst="roundRect">
            <a:avLst>
              <a:gd name="adj" fmla="val 13327"/>
            </a:avLst>
          </a:prstGeom>
          <a:blipFill dpi="0" rotWithShape="0">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id="{6B2FDBC3-C22D-4EA6-BDF6-41F9B02AE778}"/>
              </a:ext>
            </a:extLst>
          </p:cNvPr>
          <p:cNvSpPr/>
          <p:nvPr/>
        </p:nvSpPr>
        <p:spPr>
          <a:xfrm rot="2644734">
            <a:off x="10261012" y="853861"/>
            <a:ext cx="1755473" cy="1755474"/>
          </a:xfrm>
          <a:prstGeom prst="roundRect">
            <a:avLst>
              <a:gd name="adj" fmla="val 13327"/>
            </a:avLst>
          </a:prstGeom>
          <a:blipFill dpi="0" rotWithShape="0">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DB78B8AF-A283-4508-B1D7-C52D93D6A541}"/>
              </a:ext>
            </a:extLst>
          </p:cNvPr>
          <p:cNvSpPr/>
          <p:nvPr/>
        </p:nvSpPr>
        <p:spPr>
          <a:xfrm rot="2644734">
            <a:off x="8289338" y="-341779"/>
            <a:ext cx="1685923" cy="1685925"/>
          </a:xfrm>
          <a:custGeom>
            <a:avLst/>
            <a:gdLst>
              <a:gd name="connsiteX0" fmla="*/ 0 w 1685923"/>
              <a:gd name="connsiteY0" fmla="*/ 961592 h 1685925"/>
              <a:gd name="connsiteX1" fmla="*/ 993017 w 1685923"/>
              <a:gd name="connsiteY1" fmla="*/ 0 h 1685925"/>
              <a:gd name="connsiteX2" fmla="*/ 1461240 w 1685923"/>
              <a:gd name="connsiteY2" fmla="*/ 0 h 1685925"/>
              <a:gd name="connsiteX3" fmla="*/ 1685923 w 1685923"/>
              <a:gd name="connsiteY3" fmla="*/ 224683 h 1685925"/>
              <a:gd name="connsiteX4" fmla="*/ 1685923 w 1685923"/>
              <a:gd name="connsiteY4" fmla="*/ 1461242 h 1685925"/>
              <a:gd name="connsiteX5" fmla="*/ 1461240 w 1685923"/>
              <a:gd name="connsiteY5" fmla="*/ 1685925 h 1685925"/>
              <a:gd name="connsiteX6" fmla="*/ 224683 w 1685923"/>
              <a:gd name="connsiteY6" fmla="*/ 1685925 h 1685925"/>
              <a:gd name="connsiteX7" fmla="*/ 0 w 1685923"/>
              <a:gd name="connsiteY7" fmla="*/ 1461242 h 168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5923" h="1685925">
                <a:moveTo>
                  <a:pt x="0" y="961592"/>
                </a:moveTo>
                <a:lnTo>
                  <a:pt x="993017" y="0"/>
                </a:lnTo>
                <a:lnTo>
                  <a:pt x="1461240" y="0"/>
                </a:lnTo>
                <a:cubicBezTo>
                  <a:pt x="1585329" y="0"/>
                  <a:pt x="1685923" y="100594"/>
                  <a:pt x="1685923" y="224683"/>
                </a:cubicBezTo>
                <a:lnTo>
                  <a:pt x="1685923" y="1461242"/>
                </a:lnTo>
                <a:cubicBezTo>
                  <a:pt x="1685923" y="1585331"/>
                  <a:pt x="1585329" y="1685925"/>
                  <a:pt x="1461240" y="1685925"/>
                </a:cubicBezTo>
                <a:lnTo>
                  <a:pt x="224683" y="1685925"/>
                </a:lnTo>
                <a:cubicBezTo>
                  <a:pt x="100594" y="1685925"/>
                  <a:pt x="0" y="1585331"/>
                  <a:pt x="0" y="1461242"/>
                </a:cubicBezTo>
                <a:close/>
              </a:path>
            </a:pathLst>
          </a:custGeom>
          <a:blipFill dpi="0" rotWithShape="0">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6" name="组合 35">
            <a:extLst>
              <a:ext uri="{FF2B5EF4-FFF2-40B4-BE49-F238E27FC236}">
                <a16:creationId xmlns:a16="http://schemas.microsoft.com/office/drawing/2014/main" id="{F890AB2A-19AF-4EBC-B719-D6FB6CFC4607}"/>
              </a:ext>
            </a:extLst>
          </p:cNvPr>
          <p:cNvGrpSpPr/>
          <p:nvPr/>
        </p:nvGrpSpPr>
        <p:grpSpPr>
          <a:xfrm>
            <a:off x="825772" y="1780750"/>
            <a:ext cx="5365115" cy="1134745"/>
            <a:chOff x="1944" y="3107"/>
            <a:chExt cx="8449" cy="1787"/>
          </a:xfrm>
        </p:grpSpPr>
        <p:grpSp>
          <p:nvGrpSpPr>
            <p:cNvPr id="37" name="组合 36">
              <a:extLst>
                <a:ext uri="{FF2B5EF4-FFF2-40B4-BE49-F238E27FC236}">
                  <a16:creationId xmlns:a16="http://schemas.microsoft.com/office/drawing/2014/main" id="{7180C3B2-A2C2-4DC3-A67A-ED68AF80A0D7}"/>
                </a:ext>
              </a:extLst>
            </p:cNvPr>
            <p:cNvGrpSpPr/>
            <p:nvPr/>
          </p:nvGrpSpPr>
          <p:grpSpPr>
            <a:xfrm>
              <a:off x="2125" y="3107"/>
              <a:ext cx="3554" cy="725"/>
              <a:chOff x="10881" y="2701"/>
              <a:chExt cx="3554" cy="725"/>
            </a:xfrm>
          </p:grpSpPr>
          <p:sp>
            <p:nvSpPr>
              <p:cNvPr id="39" name="文本框 38">
                <a:extLst>
                  <a:ext uri="{FF2B5EF4-FFF2-40B4-BE49-F238E27FC236}">
                    <a16:creationId xmlns:a16="http://schemas.microsoft.com/office/drawing/2014/main" id="{6F9C8452-FEF0-4C0F-8607-7EC7EE244E63}"/>
                  </a:ext>
                </a:extLst>
              </p:cNvPr>
              <p:cNvSpPr txBox="1"/>
              <p:nvPr/>
            </p:nvSpPr>
            <p:spPr>
              <a:xfrm>
                <a:off x="11360" y="2701"/>
                <a:ext cx="3075" cy="725"/>
              </a:xfrm>
              <a:prstGeom prst="rect">
                <a:avLst/>
              </a:prstGeom>
              <a:noFill/>
            </p:spPr>
            <p:txBody>
              <a:bodyPr wrap="square" rtlCol="0" anchor="ctr" anchorCtr="0">
                <a:spAutoFit/>
              </a:bodyPr>
              <a:lstStyle/>
              <a:p>
                <a:pPr algn="l" defTabSz="914400">
                  <a:lnSpc>
                    <a:spcPct val="100000"/>
                  </a:lnSpc>
                </a:pPr>
                <a:r>
                  <a:rPr lang="zh-CN" altLang="en-US" sz="2400" b="1" dirty="0">
                    <a:solidFill>
                      <a:schemeClr val="dk1">
                        <a:lumMod val="85000"/>
                        <a:lumOff val="1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41" name="矩形 40">
                <a:extLst>
                  <a:ext uri="{FF2B5EF4-FFF2-40B4-BE49-F238E27FC236}">
                    <a16:creationId xmlns:a16="http://schemas.microsoft.com/office/drawing/2014/main" id="{652E8CA9-4239-4CD5-9537-1C2A5A0E2590}"/>
                  </a:ext>
                </a:extLst>
              </p:cNvPr>
              <p:cNvSpPr/>
              <p:nvPr/>
            </p:nvSpPr>
            <p:spPr>
              <a:xfrm>
                <a:off x="10881" y="2893"/>
                <a:ext cx="341" cy="3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a:extLst>
                <a:ext uri="{FF2B5EF4-FFF2-40B4-BE49-F238E27FC236}">
                  <a16:creationId xmlns:a16="http://schemas.microsoft.com/office/drawing/2014/main" id="{CA8C1AB2-AF60-43CC-BD3A-82866459ED23}"/>
                </a:ext>
              </a:extLst>
            </p:cNvPr>
            <p:cNvSpPr/>
            <p:nvPr/>
          </p:nvSpPr>
          <p:spPr>
            <a:xfrm>
              <a:off x="1944" y="3640"/>
              <a:ext cx="8449" cy="1254"/>
            </a:xfrm>
            <a:prstGeom prst="rect">
              <a:avLst/>
            </a:prstGeom>
          </p:spPr>
          <p:txBody>
            <a:bodyPr wrap="square">
              <a:spAutoFit/>
            </a:bodyPr>
            <a:lstStyle/>
            <a:p>
              <a:pPr algn="l" defTabSz="865505" fontAlgn="base">
                <a:lnSpc>
                  <a:spcPct val="150000"/>
                </a:lnSpc>
                <a:spcBef>
                  <a:spcPct val="0"/>
                </a:spcBef>
                <a:spcAft>
                  <a:spcPct val="0"/>
                </a:spcAft>
              </a:pPr>
              <a:r>
                <a:rPr lang="zh-CN" altLang="en-US" sz="16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您的内容请在这里输入，或者复制您的文本后，在此处选择黏贴，并选择只保留文字您的内容请在这里输入。</a:t>
              </a:r>
            </a:p>
          </p:txBody>
        </p:sp>
      </p:grpSp>
    </p:spTree>
    <p:extLst>
      <p:ext uri="{BB962C8B-B14F-4D97-AF65-F5344CB8AC3E}">
        <p14:creationId xmlns:p14="http://schemas.microsoft.com/office/powerpoint/2010/main" val="3252662282"/>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20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43"/>
                                        </p:tgtEl>
                                        <p:attrNameLst>
                                          <p:attrName>style.visibility</p:attrName>
                                        </p:attrNameLst>
                                      </p:cBhvr>
                                      <p:to>
                                        <p:strVal val="visible"/>
                                      </p:to>
                                    </p:set>
                                    <p:anim calcmode="lin" valueType="num">
                                      <p:cBhvr>
                                        <p:cTn id="15" dur="500" fill="hold"/>
                                        <p:tgtEl>
                                          <p:spTgt spid="43"/>
                                        </p:tgtEl>
                                        <p:attrNameLst>
                                          <p:attrName>ppt_w</p:attrName>
                                        </p:attrNameLst>
                                      </p:cBhvr>
                                      <p:tavLst>
                                        <p:tav tm="0">
                                          <p:val>
                                            <p:fltVal val="0"/>
                                          </p:val>
                                        </p:tav>
                                        <p:tav tm="100000">
                                          <p:val>
                                            <p:strVal val="#ppt_w"/>
                                          </p:val>
                                        </p:tav>
                                      </p:tavLst>
                                    </p:anim>
                                    <p:anim calcmode="lin" valueType="num">
                                      <p:cBhvr>
                                        <p:cTn id="16" dur="500" fill="hold"/>
                                        <p:tgtEl>
                                          <p:spTgt spid="43"/>
                                        </p:tgtEl>
                                        <p:attrNameLst>
                                          <p:attrName>ppt_h</p:attrName>
                                        </p:attrNameLst>
                                      </p:cBhvr>
                                      <p:tavLst>
                                        <p:tav tm="0">
                                          <p:val>
                                            <p:fltVal val="0"/>
                                          </p:val>
                                        </p:tav>
                                        <p:tav tm="100000">
                                          <p:val>
                                            <p:strVal val="#ppt_h"/>
                                          </p:val>
                                        </p:tav>
                                      </p:tavLst>
                                    </p:anim>
                                    <p:animEffect transition="in" filter="fade">
                                      <p:cBhvr>
                                        <p:cTn id="17" dur="500"/>
                                        <p:tgtEl>
                                          <p:spTgt spid="43"/>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ppt_w</p:attrName>
                                        </p:attrNameLst>
                                      </p:cBhvr>
                                      <p:tavLst>
                                        <p:tav tm="0">
                                          <p:val>
                                            <p:fltVal val="0"/>
                                          </p:val>
                                        </p:tav>
                                        <p:tav tm="100000">
                                          <p:val>
                                            <p:strVal val="#ppt_w"/>
                                          </p:val>
                                        </p:tav>
                                      </p:tavLst>
                                    </p:anim>
                                    <p:anim calcmode="lin" valueType="num">
                                      <p:cBhvr>
                                        <p:cTn id="21" dur="500" fill="hold"/>
                                        <p:tgtEl>
                                          <p:spTgt spid="49"/>
                                        </p:tgtEl>
                                        <p:attrNameLst>
                                          <p:attrName>ppt_h</p:attrName>
                                        </p:attrNameLst>
                                      </p:cBhvr>
                                      <p:tavLst>
                                        <p:tav tm="0">
                                          <p:val>
                                            <p:fltVal val="0"/>
                                          </p:val>
                                        </p:tav>
                                        <p:tav tm="100000">
                                          <p:val>
                                            <p:strVal val="#ppt_h"/>
                                          </p:val>
                                        </p:tav>
                                      </p:tavLst>
                                    </p:anim>
                                    <p:animEffect transition="in" filter="fade">
                                      <p:cBhvr>
                                        <p:cTn id="22" dur="500"/>
                                        <p:tgtEl>
                                          <p:spTgt spid="49"/>
                                        </p:tgtEl>
                                      </p:cBhvr>
                                    </p:animEffect>
                                  </p:childTnLst>
                                </p:cTn>
                              </p:par>
                              <p:par>
                                <p:cTn id="23" presetID="53" presetClass="entr" presetSubtype="16" fill="hold" grpId="0" nodeType="withEffect">
                                  <p:stCondLst>
                                    <p:cond delay="100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par>
                                <p:cTn id="28" presetID="53" presetClass="entr" presetSubtype="16" fill="hold" grpId="0" nodeType="withEffect">
                                  <p:stCondLst>
                                    <p:cond delay="10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120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ppt_w</p:attrName>
                                        </p:attrNameLst>
                                      </p:cBhvr>
                                      <p:tavLst>
                                        <p:tav tm="0">
                                          <p:val>
                                            <p:fltVal val="0"/>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animEffect transition="in" filter="fade">
                                      <p:cBhvr>
                                        <p:cTn id="37" dur="500"/>
                                        <p:tgtEl>
                                          <p:spTgt spid="51"/>
                                        </p:tgtEl>
                                      </p:cBhvr>
                                    </p:animEffect>
                                  </p:childTnLst>
                                </p:cTn>
                              </p:par>
                              <p:par>
                                <p:cTn id="38" presetID="22" presetClass="entr" presetSubtype="8" fill="hold" nodeType="withEffect">
                                  <p:stCondLst>
                                    <p:cond delay="30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par>
                                <p:cTn id="41" presetID="22" presetClass="entr" presetSubtype="8" fill="hold" nodeType="withEffect">
                                  <p:stCondLst>
                                    <p:cond delay="30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par>
                                <p:cTn id="44" presetID="22" presetClass="entr" presetSubtype="8" fill="hold" nodeType="withEffect">
                                  <p:stCondLst>
                                    <p:cond delay="30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nodeType="withEffect">
                                  <p:stCondLst>
                                    <p:cond delay="20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3" grpId="0" animBg="1"/>
      <p:bldP spid="44" grpId="0" animBg="1"/>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形状 53">
            <a:extLst>
              <a:ext uri="{FF2B5EF4-FFF2-40B4-BE49-F238E27FC236}">
                <a16:creationId xmlns:a16="http://schemas.microsoft.com/office/drawing/2014/main" id="{892593F2-B2FA-4E39-8A53-FEC924F7B14E}"/>
              </a:ext>
            </a:extLst>
          </p:cNvPr>
          <p:cNvSpPr/>
          <p:nvPr/>
        </p:nvSpPr>
        <p:spPr>
          <a:xfrm rot="20283275">
            <a:off x="6712029" y="-1236885"/>
            <a:ext cx="5706802" cy="4706179"/>
          </a:xfrm>
          <a:custGeom>
            <a:avLst/>
            <a:gdLst>
              <a:gd name="connsiteX0" fmla="*/ 0 w 5706802"/>
              <a:gd name="connsiteY0" fmla="*/ 0 h 4706179"/>
              <a:gd name="connsiteX1" fmla="*/ 5706802 w 5706802"/>
              <a:gd name="connsiteY1" fmla="*/ 2299376 h 4706179"/>
              <a:gd name="connsiteX2" fmla="*/ 4737056 w 5706802"/>
              <a:gd name="connsiteY2" fmla="*/ 4706179 h 4706179"/>
              <a:gd name="connsiteX3" fmla="*/ 1240398 w 5706802"/>
              <a:gd name="connsiteY3" fmla="*/ 4706179 h 4706179"/>
              <a:gd name="connsiteX4" fmla="*/ 0 w 5706802"/>
              <a:gd name="connsiteY4" fmla="*/ 3465781 h 4706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802" h="4706179">
                <a:moveTo>
                  <a:pt x="0" y="0"/>
                </a:moveTo>
                <a:lnTo>
                  <a:pt x="5706802" y="2299376"/>
                </a:lnTo>
                <a:lnTo>
                  <a:pt x="4737056" y="4706179"/>
                </a:lnTo>
                <a:lnTo>
                  <a:pt x="1240398" y="4706179"/>
                </a:lnTo>
                <a:cubicBezTo>
                  <a:pt x="555345" y="4706179"/>
                  <a:pt x="0" y="4150834"/>
                  <a:pt x="0" y="3465781"/>
                </a:cubicBezTo>
                <a:close/>
              </a:path>
            </a:pathLst>
          </a:custGeom>
          <a:solidFill>
            <a:schemeClr val="accent2">
              <a:alpha val="11000"/>
            </a:schemeClr>
          </a:solidFill>
          <a:ln>
            <a:noFill/>
          </a:ln>
          <a:effectLst>
            <a:softEdge rad="1028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形状 52">
            <a:extLst>
              <a:ext uri="{FF2B5EF4-FFF2-40B4-BE49-F238E27FC236}">
                <a16:creationId xmlns:a16="http://schemas.microsoft.com/office/drawing/2014/main" id="{59745AEB-5362-45B2-ABE6-C6FAF3CCE436}"/>
              </a:ext>
            </a:extLst>
          </p:cNvPr>
          <p:cNvSpPr/>
          <p:nvPr/>
        </p:nvSpPr>
        <p:spPr>
          <a:xfrm rot="20283275">
            <a:off x="-414187" y="-457831"/>
            <a:ext cx="3402794" cy="1556793"/>
          </a:xfrm>
          <a:custGeom>
            <a:avLst/>
            <a:gdLst>
              <a:gd name="connsiteX0" fmla="*/ 627261 w 3402794"/>
              <a:gd name="connsiteY0" fmla="*/ 0 h 1556793"/>
              <a:gd name="connsiteX1" fmla="*/ 3402794 w 3402794"/>
              <a:gd name="connsiteY1" fmla="*/ 1118314 h 1556793"/>
              <a:gd name="connsiteX2" fmla="*/ 3296207 w 3402794"/>
              <a:gd name="connsiteY2" fmla="*/ 1247500 h 1556793"/>
              <a:gd name="connsiteX3" fmla="*/ 2549506 w 3402794"/>
              <a:gd name="connsiteY3" fmla="*/ 1556793 h 1556793"/>
              <a:gd name="connsiteX4" fmla="*/ 0 w 3402794"/>
              <a:gd name="connsiteY4" fmla="*/ 1556793 h 1556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94" h="1556793">
                <a:moveTo>
                  <a:pt x="627261" y="0"/>
                </a:moveTo>
                <a:lnTo>
                  <a:pt x="3402794" y="1118314"/>
                </a:lnTo>
                <a:lnTo>
                  <a:pt x="3296207" y="1247500"/>
                </a:lnTo>
                <a:cubicBezTo>
                  <a:pt x="3105109" y="1438597"/>
                  <a:pt x="2841111" y="1556793"/>
                  <a:pt x="2549506" y="1556793"/>
                </a:cubicBezTo>
                <a:lnTo>
                  <a:pt x="0" y="1556793"/>
                </a:lnTo>
                <a:close/>
              </a:path>
            </a:pathLst>
          </a:custGeom>
          <a:solidFill>
            <a:schemeClr val="accent2">
              <a:alpha val="18000"/>
            </a:schemeClr>
          </a:solidFill>
          <a:ln>
            <a:noFill/>
          </a:ln>
          <a:effectLst>
            <a:softEdge rad="11049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任意多边形: 形状 56">
            <a:extLst>
              <a:ext uri="{FF2B5EF4-FFF2-40B4-BE49-F238E27FC236}">
                <a16:creationId xmlns:a16="http://schemas.microsoft.com/office/drawing/2014/main" id="{8ABEB1BB-8F30-408C-92DE-A71110BD65AA}"/>
              </a:ext>
            </a:extLst>
          </p:cNvPr>
          <p:cNvSpPr/>
          <p:nvPr/>
        </p:nvSpPr>
        <p:spPr>
          <a:xfrm rot="20283275">
            <a:off x="4426186" y="2905810"/>
            <a:ext cx="8819801" cy="5104949"/>
          </a:xfrm>
          <a:custGeom>
            <a:avLst/>
            <a:gdLst>
              <a:gd name="connsiteX0" fmla="*/ 8206868 w 8819801"/>
              <a:gd name="connsiteY0" fmla="*/ 123845 h 5104949"/>
              <a:gd name="connsiteX1" fmla="*/ 8809509 w 8819801"/>
              <a:gd name="connsiteY1" fmla="*/ 573492 h 5104949"/>
              <a:gd name="connsiteX2" fmla="*/ 8819801 w 8819801"/>
              <a:gd name="connsiteY2" fmla="*/ 587256 h 5104949"/>
              <a:gd name="connsiteX3" fmla="*/ 6999539 w 8819801"/>
              <a:gd name="connsiteY3" fmla="*/ 5104949 h 5104949"/>
              <a:gd name="connsiteX4" fmla="*/ 3499769 w 8819801"/>
              <a:gd name="connsiteY4" fmla="*/ 3694828 h 5104949"/>
              <a:gd name="connsiteX5" fmla="*/ 0 w 8819801"/>
              <a:gd name="connsiteY5" fmla="*/ 2284706 h 5104949"/>
              <a:gd name="connsiteX6" fmla="*/ 0 w 8819801"/>
              <a:gd name="connsiteY6" fmla="*/ 1575930 h 5104949"/>
              <a:gd name="connsiteX7" fmla="*/ 1575930 w 8819801"/>
              <a:gd name="connsiteY7" fmla="*/ 0 h 5104949"/>
              <a:gd name="connsiteX8" fmla="*/ 7593445 w 8819801"/>
              <a:gd name="connsiteY8" fmla="*/ 0 h 5104949"/>
              <a:gd name="connsiteX9" fmla="*/ 8206868 w 8819801"/>
              <a:gd name="connsiteY9" fmla="*/ 123845 h 5104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19801" h="5104949">
                <a:moveTo>
                  <a:pt x="8206868" y="123845"/>
                </a:moveTo>
                <a:cubicBezTo>
                  <a:pt x="8442545" y="223528"/>
                  <a:pt x="8648926" y="378911"/>
                  <a:pt x="8809509" y="573492"/>
                </a:cubicBezTo>
                <a:lnTo>
                  <a:pt x="8819801" y="587256"/>
                </a:lnTo>
                <a:lnTo>
                  <a:pt x="6999539" y="5104949"/>
                </a:lnTo>
                <a:lnTo>
                  <a:pt x="3499769" y="3694828"/>
                </a:lnTo>
                <a:lnTo>
                  <a:pt x="0" y="2284706"/>
                </a:lnTo>
                <a:lnTo>
                  <a:pt x="0" y="1575930"/>
                </a:lnTo>
                <a:cubicBezTo>
                  <a:pt x="0" y="705568"/>
                  <a:pt x="705568" y="0"/>
                  <a:pt x="1575930" y="0"/>
                </a:cubicBezTo>
                <a:lnTo>
                  <a:pt x="7593445" y="0"/>
                </a:lnTo>
                <a:cubicBezTo>
                  <a:pt x="7811036" y="0"/>
                  <a:pt x="8018326" y="44098"/>
                  <a:pt x="8206868" y="123845"/>
                </a:cubicBezTo>
                <a:close/>
              </a:path>
            </a:pathLst>
          </a:custGeom>
          <a:solidFill>
            <a:schemeClr val="accent2">
              <a:alpha val="11000"/>
            </a:schemeClr>
          </a:solidFill>
          <a:ln>
            <a:noFill/>
          </a:ln>
          <a:effectLst>
            <a:softEdge rad="1028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形状 54">
            <a:extLst>
              <a:ext uri="{FF2B5EF4-FFF2-40B4-BE49-F238E27FC236}">
                <a16:creationId xmlns:a16="http://schemas.microsoft.com/office/drawing/2014/main" id="{9BEE97A2-4CB0-4037-A613-DA7FF382EFC2}"/>
              </a:ext>
            </a:extLst>
          </p:cNvPr>
          <p:cNvSpPr/>
          <p:nvPr/>
        </p:nvSpPr>
        <p:spPr>
          <a:xfrm rot="20283275">
            <a:off x="-799414" y="1706626"/>
            <a:ext cx="2552030" cy="5839827"/>
          </a:xfrm>
          <a:custGeom>
            <a:avLst/>
            <a:gdLst>
              <a:gd name="connsiteX0" fmla="*/ 1938669 w 2552030"/>
              <a:gd name="connsiteY0" fmla="*/ 0 h 5839827"/>
              <a:gd name="connsiteX1" fmla="*/ 1978538 w 2552030"/>
              <a:gd name="connsiteY1" fmla="*/ 29814 h 5839827"/>
              <a:gd name="connsiteX2" fmla="*/ 2552030 w 2552030"/>
              <a:gd name="connsiteY2" fmla="*/ 1245878 h 5839827"/>
              <a:gd name="connsiteX3" fmla="*/ 2552030 w 2552030"/>
              <a:gd name="connsiteY3" fmla="*/ 5839827 h 5839827"/>
              <a:gd name="connsiteX4" fmla="*/ 0 w 2552030"/>
              <a:gd name="connsiteY4" fmla="*/ 4811567 h 583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030" h="5839827">
                <a:moveTo>
                  <a:pt x="1938669" y="0"/>
                </a:moveTo>
                <a:lnTo>
                  <a:pt x="1978538" y="29814"/>
                </a:lnTo>
                <a:cubicBezTo>
                  <a:pt x="2328784" y="318863"/>
                  <a:pt x="2552030" y="756300"/>
                  <a:pt x="2552030" y="1245878"/>
                </a:cubicBezTo>
                <a:lnTo>
                  <a:pt x="2552030" y="5839827"/>
                </a:lnTo>
                <a:lnTo>
                  <a:pt x="0" y="4811567"/>
                </a:lnTo>
                <a:close/>
              </a:path>
            </a:pathLst>
          </a:custGeom>
          <a:solidFill>
            <a:schemeClr val="accent2">
              <a:alpha val="11000"/>
            </a:schemeClr>
          </a:solidFill>
          <a:ln>
            <a:noFill/>
          </a:ln>
          <a:effectLst>
            <a:softEdge rad="1028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 name="组合 10">
            <a:extLst>
              <a:ext uri="{FF2B5EF4-FFF2-40B4-BE49-F238E27FC236}">
                <a16:creationId xmlns:a16="http://schemas.microsoft.com/office/drawing/2014/main" id="{33900E98-E965-4977-890B-A33EA59781AD}"/>
              </a:ext>
            </a:extLst>
          </p:cNvPr>
          <p:cNvGrpSpPr/>
          <p:nvPr/>
        </p:nvGrpSpPr>
        <p:grpSpPr>
          <a:xfrm>
            <a:off x="673100" y="-192356"/>
            <a:ext cx="2460703" cy="7187878"/>
            <a:chOff x="673100" y="-192356"/>
            <a:chExt cx="2460703" cy="7187878"/>
          </a:xfrm>
        </p:grpSpPr>
        <p:grpSp>
          <p:nvGrpSpPr>
            <p:cNvPr id="51" name="组合 50">
              <a:extLst>
                <a:ext uri="{FF2B5EF4-FFF2-40B4-BE49-F238E27FC236}">
                  <a16:creationId xmlns:a16="http://schemas.microsoft.com/office/drawing/2014/main" id="{BB5E3AB7-7DAE-4F8D-8134-D7D6FD862AB0}"/>
                </a:ext>
              </a:extLst>
            </p:cNvPr>
            <p:cNvGrpSpPr/>
            <p:nvPr/>
          </p:nvGrpSpPr>
          <p:grpSpPr>
            <a:xfrm>
              <a:off x="673100" y="-192356"/>
              <a:ext cx="2460703" cy="7187878"/>
              <a:chOff x="673100" y="-192356"/>
              <a:chExt cx="2460703" cy="7187878"/>
            </a:xfrm>
          </p:grpSpPr>
          <p:cxnSp>
            <p:nvCxnSpPr>
              <p:cNvPr id="20" name="直接连接符 19">
                <a:extLst>
                  <a:ext uri="{FF2B5EF4-FFF2-40B4-BE49-F238E27FC236}">
                    <a16:creationId xmlns:a16="http://schemas.microsoft.com/office/drawing/2014/main" id="{6CB2507E-9FC2-417A-A514-26849FED66CF}"/>
                  </a:ext>
                </a:extLst>
              </p:cNvPr>
              <p:cNvCxnSpPr>
                <a:cxnSpLocks/>
              </p:cNvCxnSpPr>
              <p:nvPr/>
            </p:nvCxnSpPr>
            <p:spPr>
              <a:xfrm>
                <a:off x="1903451" y="-192356"/>
                <a:ext cx="0" cy="7187878"/>
              </a:xfrm>
              <a:prstGeom prst="line">
                <a:avLst/>
              </a:prstGeom>
              <a:ln w="22225">
                <a:gradFill>
                  <a:gsLst>
                    <a:gs pos="18000">
                      <a:schemeClr val="accent2">
                        <a:lumMod val="40000"/>
                        <a:lumOff val="60000"/>
                        <a:alpha val="0"/>
                      </a:schemeClr>
                    </a:gs>
                    <a:gs pos="100000">
                      <a:schemeClr val="accent2">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F361BF05-2B0C-4591-9541-B8A4F4A0DA39}"/>
                  </a:ext>
                </a:extLst>
              </p:cNvPr>
              <p:cNvGrpSpPr/>
              <p:nvPr/>
            </p:nvGrpSpPr>
            <p:grpSpPr>
              <a:xfrm>
                <a:off x="673100" y="1888909"/>
                <a:ext cx="2460703" cy="3691592"/>
                <a:chOff x="673100" y="1888909"/>
                <a:chExt cx="2460703" cy="3691592"/>
              </a:xfrm>
            </p:grpSpPr>
            <p:sp>
              <p:nvSpPr>
                <p:cNvPr id="10" name="矩形: 圆角 9">
                  <a:extLst>
                    <a:ext uri="{FF2B5EF4-FFF2-40B4-BE49-F238E27FC236}">
                      <a16:creationId xmlns:a16="http://schemas.microsoft.com/office/drawing/2014/main" id="{E24AFAC0-A30C-41DD-B61B-DF55EB941A80}"/>
                    </a:ext>
                  </a:extLst>
                </p:cNvPr>
                <p:cNvSpPr/>
                <p:nvPr/>
              </p:nvSpPr>
              <p:spPr>
                <a:xfrm>
                  <a:off x="673100" y="1967968"/>
                  <a:ext cx="2460703" cy="3612533"/>
                </a:xfrm>
                <a:prstGeom prst="roundRect">
                  <a:avLst>
                    <a:gd name="adj" fmla="val 3400"/>
                  </a:avLst>
                </a:prstGeom>
                <a:gradFill flip="none" rotWithShape="1">
                  <a:gsLst>
                    <a:gs pos="52000">
                      <a:schemeClr val="bg1"/>
                    </a:gs>
                    <a:gs pos="100000">
                      <a:schemeClr val="accent2">
                        <a:lumMod val="10000"/>
                        <a:lumOff val="90000"/>
                      </a:schemeClr>
                    </a:gs>
                  </a:gsLst>
                  <a:lin ang="5400000" scaled="0"/>
                  <a:tileRect/>
                </a:gradFill>
                <a:ln>
                  <a:noFill/>
                </a:ln>
                <a:effectLst>
                  <a:outerShdw blurRad="330200" dist="292100" dir="5400000" sx="95000" sy="95000" algn="t" rotWithShape="0">
                    <a:schemeClr val="dk1">
                      <a:lumMod val="65000"/>
                      <a:lumOff val="3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CB9873F9-B6E2-4359-BF6F-FE32D23D9FD8}"/>
                    </a:ext>
                  </a:extLst>
                </p:cNvPr>
                <p:cNvSpPr txBox="1"/>
                <p:nvPr/>
              </p:nvSpPr>
              <p:spPr>
                <a:xfrm>
                  <a:off x="1582690" y="2076501"/>
                  <a:ext cx="641522" cy="646331"/>
                </a:xfrm>
                <a:prstGeom prst="rect">
                  <a:avLst/>
                </a:prstGeom>
                <a:noFill/>
              </p:spPr>
              <p:txBody>
                <a:bodyPr wrap="none">
                  <a:spAutoFit/>
                </a:bodyPr>
                <a:lstStyle/>
                <a:p>
                  <a:pPr algn="ctr"/>
                  <a:r>
                    <a:rPr kumimoji="0" lang="en-US" altLang="zh-CN" sz="3600" b="0" i="0" u="none" strike="noStrike" kern="1200" cap="none" spc="0" normalizeH="0" baseline="0" noProof="0" dirty="0">
                      <a:ln>
                        <a:noFill/>
                      </a:ln>
                      <a:gradFill>
                        <a:gsLst>
                          <a:gs pos="29000">
                            <a:schemeClr val="accent2"/>
                          </a:gs>
                          <a:gs pos="100000">
                            <a:schemeClr val="accent2">
                              <a:lumMod val="40000"/>
                              <a:lumOff val="60000"/>
                            </a:schemeClr>
                          </a:gs>
                        </a:gsLst>
                        <a:lin ang="5400000" scaled="0"/>
                      </a:gradFill>
                      <a:effectLst/>
                      <a:uLnTx/>
                      <a:uFillTx/>
                      <a:latin typeface="Bahnschrift" panose="020B0502040204020203" pitchFamily="34" charset="0"/>
                      <a:ea typeface="等线" panose="02010600030101010101" pitchFamily="2" charset="-122"/>
                    </a:rPr>
                    <a:t>Q1</a:t>
                  </a:r>
                  <a:endParaRPr lang="zh-CN" altLang="en-US" sz="3600" dirty="0">
                    <a:gradFill>
                      <a:gsLst>
                        <a:gs pos="29000">
                          <a:schemeClr val="accent2"/>
                        </a:gs>
                        <a:gs pos="100000">
                          <a:schemeClr val="accent2">
                            <a:lumMod val="40000"/>
                            <a:lumOff val="60000"/>
                          </a:schemeClr>
                        </a:gs>
                      </a:gsLst>
                      <a:lin ang="5400000" scaled="0"/>
                    </a:gradFill>
                    <a:latin typeface="Bahnschrift" panose="020B0502040204020203" pitchFamily="34" charset="0"/>
                  </a:endParaRPr>
                </a:p>
              </p:txBody>
            </p:sp>
            <p:grpSp>
              <p:nvGrpSpPr>
                <p:cNvPr id="2" name="组合 1">
                  <a:extLst>
                    <a:ext uri="{FF2B5EF4-FFF2-40B4-BE49-F238E27FC236}">
                      <a16:creationId xmlns:a16="http://schemas.microsoft.com/office/drawing/2014/main" id="{E95E2AE7-7B10-401E-8427-8508866DB924}"/>
                    </a:ext>
                  </a:extLst>
                </p:cNvPr>
                <p:cNvGrpSpPr/>
                <p:nvPr/>
              </p:nvGrpSpPr>
              <p:grpSpPr>
                <a:xfrm>
                  <a:off x="1823313" y="1888909"/>
                  <a:ext cx="160276" cy="160276"/>
                  <a:chOff x="1478529" y="1888626"/>
                  <a:chExt cx="160276" cy="160276"/>
                </a:xfrm>
              </p:grpSpPr>
              <p:sp>
                <p:nvSpPr>
                  <p:cNvPr id="40" name="椭圆 39">
                    <a:extLst>
                      <a:ext uri="{FF2B5EF4-FFF2-40B4-BE49-F238E27FC236}">
                        <a16:creationId xmlns:a16="http://schemas.microsoft.com/office/drawing/2014/main" id="{20CD6177-B800-4389-8F6C-36239CFE2F49}"/>
                      </a:ext>
                    </a:extLst>
                  </p:cNvPr>
                  <p:cNvSpPr/>
                  <p:nvPr/>
                </p:nvSpPr>
                <p:spPr>
                  <a:xfrm>
                    <a:off x="1478529" y="1888626"/>
                    <a:ext cx="160276" cy="160276"/>
                  </a:xfrm>
                  <a:prstGeom prst="ellipse">
                    <a:avLst/>
                  </a:prstGeom>
                  <a:noFill/>
                  <a:ln w="3175">
                    <a:solidFill>
                      <a:schemeClr val="accent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a:extLst>
                      <a:ext uri="{FF2B5EF4-FFF2-40B4-BE49-F238E27FC236}">
                        <a16:creationId xmlns:a16="http://schemas.microsoft.com/office/drawing/2014/main" id="{A1BC9169-6E32-41CE-9FB2-1B19F3C84E20}"/>
                      </a:ext>
                    </a:extLst>
                  </p:cNvPr>
                  <p:cNvSpPr/>
                  <p:nvPr/>
                </p:nvSpPr>
                <p:spPr>
                  <a:xfrm>
                    <a:off x="1494721" y="1904818"/>
                    <a:ext cx="127893" cy="127893"/>
                  </a:xfrm>
                  <a:prstGeom prst="ellipse">
                    <a:avLst/>
                  </a:prstGeom>
                  <a:gradFill flip="none" rotWithShape="1">
                    <a:gsLst>
                      <a:gs pos="0">
                        <a:schemeClr val="accent2">
                          <a:lumMod val="40000"/>
                          <a:lumOff val="6000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3" name="组合 2">
              <a:extLst>
                <a:ext uri="{FF2B5EF4-FFF2-40B4-BE49-F238E27FC236}">
                  <a16:creationId xmlns:a16="http://schemas.microsoft.com/office/drawing/2014/main" id="{49F276E8-6C60-48FE-A9DB-1F6F84A99719}"/>
                </a:ext>
              </a:extLst>
            </p:cNvPr>
            <p:cNvGrpSpPr/>
            <p:nvPr/>
          </p:nvGrpSpPr>
          <p:grpSpPr>
            <a:xfrm>
              <a:off x="906681" y="2733639"/>
              <a:ext cx="1993541" cy="1041724"/>
              <a:chOff x="868025" y="2733639"/>
              <a:chExt cx="1993541" cy="1041724"/>
            </a:xfrm>
          </p:grpSpPr>
          <p:sp>
            <p:nvSpPr>
              <p:cNvPr id="47" name="文本框 46">
                <a:extLst>
                  <a:ext uri="{FF2B5EF4-FFF2-40B4-BE49-F238E27FC236}">
                    <a16:creationId xmlns:a16="http://schemas.microsoft.com/office/drawing/2014/main" id="{5103E1C2-4E95-4D6B-A724-96BF638AA12B}"/>
                  </a:ext>
                </a:extLst>
              </p:cNvPr>
              <p:cNvSpPr txBox="1"/>
              <p:nvPr/>
            </p:nvSpPr>
            <p:spPr>
              <a:xfrm>
                <a:off x="888483" y="2733639"/>
                <a:ext cx="1952625" cy="400110"/>
              </a:xfrm>
              <a:prstGeom prst="rect">
                <a:avLst/>
              </a:prstGeom>
              <a:noFill/>
            </p:spPr>
            <p:txBody>
              <a:bodyPr wrap="square" rtlCol="0" anchor="ctr" anchorCtr="0">
                <a:spAutoFit/>
              </a:bodyPr>
              <a:lstStyle/>
              <a:p>
                <a:pPr algn="ctr" defTabSz="914400">
                  <a:lnSpc>
                    <a:spcPct val="10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48" name="矩形 47">
                <a:extLst>
                  <a:ext uri="{FF2B5EF4-FFF2-40B4-BE49-F238E27FC236}">
                    <a16:creationId xmlns:a16="http://schemas.microsoft.com/office/drawing/2014/main" id="{538DDE8F-779F-407E-8762-65CA8A1716A2}"/>
                  </a:ext>
                </a:extLst>
              </p:cNvPr>
              <p:cNvSpPr/>
              <p:nvPr/>
            </p:nvSpPr>
            <p:spPr>
              <a:xfrm>
                <a:off x="868025" y="3066899"/>
                <a:ext cx="1993541" cy="708464"/>
              </a:xfrm>
              <a:prstGeom prst="rect">
                <a:avLst/>
              </a:prstGeom>
            </p:spPr>
            <p:txBody>
              <a:bodyPr wrap="square">
                <a:spAutoFit/>
              </a:bodyPr>
              <a:lstStyle/>
              <a:p>
                <a:pPr algn="just" defTabSz="865505" fontAlgn="base">
                  <a:lnSpc>
                    <a:spcPct val="150000"/>
                  </a:lnSpc>
                  <a:spcBef>
                    <a:spcPct val="0"/>
                  </a:spcBef>
                  <a:spcAft>
                    <a:spcPct val="0"/>
                  </a:spcAft>
                </a:pPr>
                <a:r>
                  <a:rPr lang="zh-CN" altLang="en-US" sz="14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a:t>
                </a:r>
              </a:p>
            </p:txBody>
          </p:sp>
        </p:grpSp>
        <p:pic>
          <p:nvPicPr>
            <p:cNvPr id="91" name="图片 90" descr="一群人坐在桌子前&#10;&#10;描述已自动生成">
              <a:extLst>
                <a:ext uri="{FF2B5EF4-FFF2-40B4-BE49-F238E27FC236}">
                  <a16:creationId xmlns:a16="http://schemas.microsoft.com/office/drawing/2014/main" id="{4FFE6A0C-62D3-4E4A-83A2-6B164521E5B0}"/>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964440" y="3837714"/>
              <a:ext cx="1878021" cy="1137800"/>
            </a:xfrm>
            <a:prstGeom prst="rect">
              <a:avLst/>
            </a:prstGeom>
          </p:spPr>
        </p:pic>
      </p:grpSp>
      <p:grpSp>
        <p:nvGrpSpPr>
          <p:cNvPr id="6" name="组合 5">
            <a:extLst>
              <a:ext uri="{FF2B5EF4-FFF2-40B4-BE49-F238E27FC236}">
                <a16:creationId xmlns:a16="http://schemas.microsoft.com/office/drawing/2014/main" id="{716259A6-1CA8-4527-B351-CF5C1A42795B}"/>
              </a:ext>
            </a:extLst>
          </p:cNvPr>
          <p:cNvGrpSpPr/>
          <p:nvPr/>
        </p:nvGrpSpPr>
        <p:grpSpPr>
          <a:xfrm>
            <a:off x="3465241" y="-192356"/>
            <a:ext cx="2460703" cy="7187878"/>
            <a:chOff x="3465241" y="-192356"/>
            <a:chExt cx="2460703" cy="7187878"/>
          </a:xfrm>
        </p:grpSpPr>
        <p:grpSp>
          <p:nvGrpSpPr>
            <p:cNvPr id="15" name="组合 14">
              <a:extLst>
                <a:ext uri="{FF2B5EF4-FFF2-40B4-BE49-F238E27FC236}">
                  <a16:creationId xmlns:a16="http://schemas.microsoft.com/office/drawing/2014/main" id="{D799844B-BFEB-4CAD-BF49-26CFBEA88922}"/>
                </a:ext>
              </a:extLst>
            </p:cNvPr>
            <p:cNvGrpSpPr/>
            <p:nvPr/>
          </p:nvGrpSpPr>
          <p:grpSpPr>
            <a:xfrm>
              <a:off x="3465241" y="-192356"/>
              <a:ext cx="2460703" cy="7187878"/>
              <a:chOff x="3408523" y="-192356"/>
              <a:chExt cx="2460703" cy="7187878"/>
            </a:xfrm>
          </p:grpSpPr>
          <p:cxnSp>
            <p:nvCxnSpPr>
              <p:cNvPr id="19" name="直接连接符 18">
                <a:extLst>
                  <a:ext uri="{FF2B5EF4-FFF2-40B4-BE49-F238E27FC236}">
                    <a16:creationId xmlns:a16="http://schemas.microsoft.com/office/drawing/2014/main" id="{00215C89-9FB5-4A79-8BFF-E52E3A0168C0}"/>
                  </a:ext>
                </a:extLst>
              </p:cNvPr>
              <p:cNvCxnSpPr>
                <a:cxnSpLocks/>
              </p:cNvCxnSpPr>
              <p:nvPr/>
            </p:nvCxnSpPr>
            <p:spPr>
              <a:xfrm>
                <a:off x="4625747" y="-192356"/>
                <a:ext cx="0" cy="7187878"/>
              </a:xfrm>
              <a:prstGeom prst="line">
                <a:avLst/>
              </a:prstGeom>
              <a:ln w="22225">
                <a:gradFill>
                  <a:gsLst>
                    <a:gs pos="0">
                      <a:schemeClr val="accent2">
                        <a:lumMod val="20000"/>
                        <a:lumOff val="80000"/>
                        <a:alpha val="0"/>
                      </a:schemeClr>
                    </a:gs>
                    <a:gs pos="100000">
                      <a:schemeClr val="accent2">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7" name="组合 66">
                <a:extLst>
                  <a:ext uri="{FF2B5EF4-FFF2-40B4-BE49-F238E27FC236}">
                    <a16:creationId xmlns:a16="http://schemas.microsoft.com/office/drawing/2014/main" id="{C8F16512-A42A-406D-9434-FD69D93B172D}"/>
                  </a:ext>
                </a:extLst>
              </p:cNvPr>
              <p:cNvGrpSpPr/>
              <p:nvPr/>
            </p:nvGrpSpPr>
            <p:grpSpPr>
              <a:xfrm>
                <a:off x="3408523" y="2429681"/>
                <a:ext cx="2460703" cy="3691592"/>
                <a:chOff x="673100" y="1888909"/>
                <a:chExt cx="2460703" cy="3691592"/>
              </a:xfrm>
            </p:grpSpPr>
            <p:sp>
              <p:nvSpPr>
                <p:cNvPr id="68" name="矩形: 圆角 67">
                  <a:extLst>
                    <a:ext uri="{FF2B5EF4-FFF2-40B4-BE49-F238E27FC236}">
                      <a16:creationId xmlns:a16="http://schemas.microsoft.com/office/drawing/2014/main" id="{7910D071-22A9-4B1B-9C1A-96C6113D7436}"/>
                    </a:ext>
                  </a:extLst>
                </p:cNvPr>
                <p:cNvSpPr/>
                <p:nvPr/>
              </p:nvSpPr>
              <p:spPr>
                <a:xfrm>
                  <a:off x="673100" y="1967968"/>
                  <a:ext cx="2460703" cy="3612533"/>
                </a:xfrm>
                <a:prstGeom prst="roundRect">
                  <a:avLst>
                    <a:gd name="adj" fmla="val 3400"/>
                  </a:avLst>
                </a:prstGeom>
                <a:gradFill flip="none" rotWithShape="1">
                  <a:gsLst>
                    <a:gs pos="52000">
                      <a:schemeClr val="bg1"/>
                    </a:gs>
                    <a:gs pos="100000">
                      <a:schemeClr val="accent2">
                        <a:lumMod val="10000"/>
                        <a:lumOff val="90000"/>
                      </a:schemeClr>
                    </a:gs>
                  </a:gsLst>
                  <a:lin ang="5400000" scaled="0"/>
                  <a:tileRect/>
                </a:gradFill>
                <a:ln>
                  <a:noFill/>
                </a:ln>
                <a:effectLst>
                  <a:outerShdw blurRad="330200" dist="292100" dir="5400000" sx="95000" sy="95000" algn="t" rotWithShape="0">
                    <a:schemeClr val="dk1">
                      <a:lumMod val="65000"/>
                      <a:lumOff val="3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7BF5199E-3B3A-4649-9237-62CC39436077}"/>
                    </a:ext>
                  </a:extLst>
                </p:cNvPr>
                <p:cNvSpPr txBox="1"/>
                <p:nvPr/>
              </p:nvSpPr>
              <p:spPr>
                <a:xfrm>
                  <a:off x="1540210" y="2076501"/>
                  <a:ext cx="726482" cy="646331"/>
                </a:xfrm>
                <a:prstGeom prst="rect">
                  <a:avLst/>
                </a:prstGeom>
                <a:noFill/>
              </p:spPr>
              <p:txBody>
                <a:bodyPr wrap="none">
                  <a:spAutoFit/>
                </a:bodyPr>
                <a:lstStyle/>
                <a:p>
                  <a:pPr algn="ctr"/>
                  <a:r>
                    <a:rPr lang="en-US" altLang="zh-CN" sz="3600" dirty="0">
                      <a:gradFill>
                        <a:gsLst>
                          <a:gs pos="29000">
                            <a:schemeClr val="accent2"/>
                          </a:gs>
                          <a:gs pos="100000">
                            <a:schemeClr val="accent2">
                              <a:lumMod val="40000"/>
                              <a:lumOff val="60000"/>
                            </a:schemeClr>
                          </a:gs>
                        </a:gsLst>
                        <a:lin ang="5400000" scaled="0"/>
                      </a:gradFill>
                      <a:latin typeface="Bahnschrift" panose="020B0502040204020203" pitchFamily="34" charset="0"/>
                      <a:ea typeface="等线" panose="02010600030101010101" pitchFamily="2" charset="-122"/>
                    </a:rPr>
                    <a:t>Q2</a:t>
                  </a:r>
                  <a:endParaRPr lang="zh-CN" altLang="en-US" sz="3600" dirty="0">
                    <a:gradFill>
                      <a:gsLst>
                        <a:gs pos="29000">
                          <a:schemeClr val="accent2"/>
                        </a:gs>
                        <a:gs pos="100000">
                          <a:schemeClr val="accent2">
                            <a:lumMod val="40000"/>
                            <a:lumOff val="60000"/>
                          </a:schemeClr>
                        </a:gs>
                      </a:gsLst>
                      <a:lin ang="5400000" scaled="0"/>
                    </a:gradFill>
                    <a:latin typeface="Bahnschrift" panose="020B0502040204020203" pitchFamily="34" charset="0"/>
                    <a:ea typeface="等线" panose="02010600030101010101" pitchFamily="2" charset="-122"/>
                  </a:endParaRPr>
                </a:p>
              </p:txBody>
            </p:sp>
            <p:grpSp>
              <p:nvGrpSpPr>
                <p:cNvPr id="70" name="组合 69">
                  <a:extLst>
                    <a:ext uri="{FF2B5EF4-FFF2-40B4-BE49-F238E27FC236}">
                      <a16:creationId xmlns:a16="http://schemas.microsoft.com/office/drawing/2014/main" id="{2177837F-1864-4DC1-A0D7-703D07D92E6B}"/>
                    </a:ext>
                  </a:extLst>
                </p:cNvPr>
                <p:cNvGrpSpPr/>
                <p:nvPr/>
              </p:nvGrpSpPr>
              <p:grpSpPr>
                <a:xfrm>
                  <a:off x="1823313" y="1888909"/>
                  <a:ext cx="160276" cy="160276"/>
                  <a:chOff x="1478529" y="1888626"/>
                  <a:chExt cx="160276" cy="160276"/>
                </a:xfrm>
              </p:grpSpPr>
              <p:sp>
                <p:nvSpPr>
                  <p:cNvPr id="71" name="椭圆 70">
                    <a:extLst>
                      <a:ext uri="{FF2B5EF4-FFF2-40B4-BE49-F238E27FC236}">
                        <a16:creationId xmlns:a16="http://schemas.microsoft.com/office/drawing/2014/main" id="{20D30368-ABE1-41B2-A926-86B1D3C2C6B0}"/>
                      </a:ext>
                    </a:extLst>
                  </p:cNvPr>
                  <p:cNvSpPr/>
                  <p:nvPr/>
                </p:nvSpPr>
                <p:spPr>
                  <a:xfrm>
                    <a:off x="1478529" y="1888626"/>
                    <a:ext cx="160276" cy="160276"/>
                  </a:xfrm>
                  <a:prstGeom prst="ellipse">
                    <a:avLst/>
                  </a:prstGeom>
                  <a:noFill/>
                  <a:ln w="3175">
                    <a:solidFill>
                      <a:schemeClr val="accent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a:extLst>
                      <a:ext uri="{FF2B5EF4-FFF2-40B4-BE49-F238E27FC236}">
                        <a16:creationId xmlns:a16="http://schemas.microsoft.com/office/drawing/2014/main" id="{E6EAB075-35F1-45B9-BA59-C60555406927}"/>
                      </a:ext>
                    </a:extLst>
                  </p:cNvPr>
                  <p:cNvSpPr/>
                  <p:nvPr/>
                </p:nvSpPr>
                <p:spPr>
                  <a:xfrm>
                    <a:off x="1494721" y="1904818"/>
                    <a:ext cx="127893" cy="127893"/>
                  </a:xfrm>
                  <a:prstGeom prst="ellipse">
                    <a:avLst/>
                  </a:prstGeom>
                  <a:gradFill flip="none" rotWithShape="1">
                    <a:gsLst>
                      <a:gs pos="0">
                        <a:schemeClr val="accent2">
                          <a:lumMod val="40000"/>
                          <a:lumOff val="6000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0" name="组合 49">
              <a:extLst>
                <a:ext uri="{FF2B5EF4-FFF2-40B4-BE49-F238E27FC236}">
                  <a16:creationId xmlns:a16="http://schemas.microsoft.com/office/drawing/2014/main" id="{DD54FC16-043F-4B93-BA37-1CA9DBB2CACE}"/>
                </a:ext>
              </a:extLst>
            </p:cNvPr>
            <p:cNvGrpSpPr/>
            <p:nvPr/>
          </p:nvGrpSpPr>
          <p:grpSpPr>
            <a:xfrm>
              <a:off x="3687886" y="3273282"/>
              <a:ext cx="1993541" cy="1041724"/>
              <a:chOff x="868025" y="2733639"/>
              <a:chExt cx="1993541" cy="1041724"/>
            </a:xfrm>
          </p:grpSpPr>
          <p:sp>
            <p:nvSpPr>
              <p:cNvPr id="52" name="文本框 51">
                <a:extLst>
                  <a:ext uri="{FF2B5EF4-FFF2-40B4-BE49-F238E27FC236}">
                    <a16:creationId xmlns:a16="http://schemas.microsoft.com/office/drawing/2014/main" id="{97EBE6F6-6CDD-47A7-990C-A8EE38AA0D2F}"/>
                  </a:ext>
                </a:extLst>
              </p:cNvPr>
              <p:cNvSpPr txBox="1"/>
              <p:nvPr/>
            </p:nvSpPr>
            <p:spPr>
              <a:xfrm>
                <a:off x="888483" y="2733639"/>
                <a:ext cx="1952625" cy="400110"/>
              </a:xfrm>
              <a:prstGeom prst="rect">
                <a:avLst/>
              </a:prstGeom>
              <a:noFill/>
            </p:spPr>
            <p:txBody>
              <a:bodyPr wrap="square" rtlCol="0" anchor="ctr" anchorCtr="0">
                <a:spAutoFit/>
              </a:bodyPr>
              <a:lstStyle/>
              <a:p>
                <a:pPr algn="ctr" defTabSz="914400">
                  <a:lnSpc>
                    <a:spcPct val="10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56" name="矩形 55">
                <a:extLst>
                  <a:ext uri="{FF2B5EF4-FFF2-40B4-BE49-F238E27FC236}">
                    <a16:creationId xmlns:a16="http://schemas.microsoft.com/office/drawing/2014/main" id="{DBB93AF0-8B61-45A0-B67D-32EF6396E6C7}"/>
                  </a:ext>
                </a:extLst>
              </p:cNvPr>
              <p:cNvSpPr/>
              <p:nvPr/>
            </p:nvSpPr>
            <p:spPr>
              <a:xfrm>
                <a:off x="868025" y="3066899"/>
                <a:ext cx="1993541" cy="708464"/>
              </a:xfrm>
              <a:prstGeom prst="rect">
                <a:avLst/>
              </a:prstGeom>
            </p:spPr>
            <p:txBody>
              <a:bodyPr wrap="square">
                <a:spAutoFit/>
              </a:bodyPr>
              <a:lstStyle/>
              <a:p>
                <a:pPr algn="just" defTabSz="865505" fontAlgn="base">
                  <a:lnSpc>
                    <a:spcPct val="150000"/>
                  </a:lnSpc>
                  <a:spcBef>
                    <a:spcPct val="0"/>
                  </a:spcBef>
                  <a:spcAft>
                    <a:spcPct val="0"/>
                  </a:spcAft>
                </a:pPr>
                <a:r>
                  <a:rPr lang="zh-CN" altLang="en-US" sz="14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a:t>
                </a:r>
              </a:p>
            </p:txBody>
          </p:sp>
        </p:grpSp>
        <p:pic>
          <p:nvPicPr>
            <p:cNvPr id="92" name="图片 91" descr="一群人坐在桌子前&#10;&#10;描述已自动生成">
              <a:extLst>
                <a:ext uri="{FF2B5EF4-FFF2-40B4-BE49-F238E27FC236}">
                  <a16:creationId xmlns:a16="http://schemas.microsoft.com/office/drawing/2014/main" id="{943E4AAE-9639-42A7-AB18-A325E41921A1}"/>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3756880" y="4361406"/>
              <a:ext cx="1878021" cy="1137800"/>
            </a:xfrm>
            <a:prstGeom prst="rect">
              <a:avLst/>
            </a:prstGeom>
          </p:spPr>
        </p:pic>
      </p:grpSp>
      <p:grpSp>
        <p:nvGrpSpPr>
          <p:cNvPr id="5" name="组合 4">
            <a:extLst>
              <a:ext uri="{FF2B5EF4-FFF2-40B4-BE49-F238E27FC236}">
                <a16:creationId xmlns:a16="http://schemas.microsoft.com/office/drawing/2014/main" id="{35DF422A-269C-48C6-884E-DB66E8BCD72B}"/>
              </a:ext>
            </a:extLst>
          </p:cNvPr>
          <p:cNvGrpSpPr/>
          <p:nvPr/>
        </p:nvGrpSpPr>
        <p:grpSpPr>
          <a:xfrm>
            <a:off x="6257382" y="-192356"/>
            <a:ext cx="2460703" cy="7187878"/>
            <a:chOff x="6257382" y="-192356"/>
            <a:chExt cx="2460703" cy="7187878"/>
          </a:xfrm>
        </p:grpSpPr>
        <p:grpSp>
          <p:nvGrpSpPr>
            <p:cNvPr id="9" name="组合 8">
              <a:extLst>
                <a:ext uri="{FF2B5EF4-FFF2-40B4-BE49-F238E27FC236}">
                  <a16:creationId xmlns:a16="http://schemas.microsoft.com/office/drawing/2014/main" id="{E45EF7A2-53CC-4204-8353-9799CF312A2E}"/>
                </a:ext>
              </a:extLst>
            </p:cNvPr>
            <p:cNvGrpSpPr/>
            <p:nvPr/>
          </p:nvGrpSpPr>
          <p:grpSpPr>
            <a:xfrm>
              <a:off x="6257382" y="-192356"/>
              <a:ext cx="2460703" cy="7187878"/>
              <a:chOff x="6314101" y="-192356"/>
              <a:chExt cx="2460703" cy="7187878"/>
            </a:xfrm>
          </p:grpSpPr>
          <p:cxnSp>
            <p:nvCxnSpPr>
              <p:cNvPr id="18" name="直接连接符 17">
                <a:extLst>
                  <a:ext uri="{FF2B5EF4-FFF2-40B4-BE49-F238E27FC236}">
                    <a16:creationId xmlns:a16="http://schemas.microsoft.com/office/drawing/2014/main" id="{34E7EF7F-5F89-4F67-B3B5-9D1EAEBDDAF2}"/>
                  </a:ext>
                </a:extLst>
              </p:cNvPr>
              <p:cNvCxnSpPr>
                <a:cxnSpLocks/>
              </p:cNvCxnSpPr>
              <p:nvPr/>
            </p:nvCxnSpPr>
            <p:spPr>
              <a:xfrm>
                <a:off x="7544453" y="-192356"/>
                <a:ext cx="0" cy="7187878"/>
              </a:xfrm>
              <a:prstGeom prst="line">
                <a:avLst/>
              </a:prstGeom>
              <a:ln w="22225">
                <a:gradFill>
                  <a:gsLst>
                    <a:gs pos="0">
                      <a:schemeClr val="accent2">
                        <a:lumMod val="20000"/>
                        <a:lumOff val="80000"/>
                        <a:alpha val="0"/>
                      </a:schemeClr>
                    </a:gs>
                    <a:gs pos="100000">
                      <a:schemeClr val="accent2">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73" name="组合 72">
                <a:extLst>
                  <a:ext uri="{FF2B5EF4-FFF2-40B4-BE49-F238E27FC236}">
                    <a16:creationId xmlns:a16="http://schemas.microsoft.com/office/drawing/2014/main" id="{D254FC59-EB21-4468-8D3B-E06C204EA39C}"/>
                  </a:ext>
                </a:extLst>
              </p:cNvPr>
              <p:cNvGrpSpPr/>
              <p:nvPr/>
            </p:nvGrpSpPr>
            <p:grpSpPr>
              <a:xfrm>
                <a:off x="6314101" y="1766692"/>
                <a:ext cx="2460703" cy="3691592"/>
                <a:chOff x="673100" y="1888909"/>
                <a:chExt cx="2460703" cy="3691592"/>
              </a:xfrm>
            </p:grpSpPr>
            <p:sp>
              <p:nvSpPr>
                <p:cNvPr id="74" name="矩形: 圆角 73">
                  <a:extLst>
                    <a:ext uri="{FF2B5EF4-FFF2-40B4-BE49-F238E27FC236}">
                      <a16:creationId xmlns:a16="http://schemas.microsoft.com/office/drawing/2014/main" id="{BE076436-20D9-4E7A-8135-56B7466EACA0}"/>
                    </a:ext>
                  </a:extLst>
                </p:cNvPr>
                <p:cNvSpPr/>
                <p:nvPr/>
              </p:nvSpPr>
              <p:spPr>
                <a:xfrm>
                  <a:off x="673100" y="1967968"/>
                  <a:ext cx="2460703" cy="3612533"/>
                </a:xfrm>
                <a:prstGeom prst="roundRect">
                  <a:avLst>
                    <a:gd name="adj" fmla="val 3400"/>
                  </a:avLst>
                </a:prstGeom>
                <a:gradFill flip="none" rotWithShape="1">
                  <a:gsLst>
                    <a:gs pos="52000">
                      <a:schemeClr val="bg1"/>
                    </a:gs>
                    <a:gs pos="100000">
                      <a:schemeClr val="accent2">
                        <a:lumMod val="10000"/>
                        <a:lumOff val="90000"/>
                      </a:schemeClr>
                    </a:gs>
                  </a:gsLst>
                  <a:lin ang="5400000" scaled="0"/>
                  <a:tileRect/>
                </a:gradFill>
                <a:ln>
                  <a:noFill/>
                </a:ln>
                <a:effectLst>
                  <a:outerShdw blurRad="330200" dist="292100" dir="5400000" sx="95000" sy="95000" algn="t" rotWithShape="0">
                    <a:schemeClr val="dk1">
                      <a:lumMod val="65000"/>
                      <a:lumOff val="3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4DB806DE-1D6E-429C-BCB6-68A54E72EB59}"/>
                    </a:ext>
                  </a:extLst>
                </p:cNvPr>
                <p:cNvSpPr txBox="1"/>
                <p:nvPr/>
              </p:nvSpPr>
              <p:spPr>
                <a:xfrm>
                  <a:off x="1537806" y="2076501"/>
                  <a:ext cx="731290" cy="646331"/>
                </a:xfrm>
                <a:prstGeom prst="rect">
                  <a:avLst/>
                </a:prstGeom>
                <a:noFill/>
              </p:spPr>
              <p:txBody>
                <a:bodyPr wrap="none">
                  <a:spAutoFit/>
                </a:bodyPr>
                <a:lstStyle/>
                <a:p>
                  <a:pPr algn="ctr"/>
                  <a:r>
                    <a:rPr lang="en-US" altLang="zh-CN" sz="3600" dirty="0">
                      <a:gradFill>
                        <a:gsLst>
                          <a:gs pos="29000">
                            <a:schemeClr val="accent2"/>
                          </a:gs>
                          <a:gs pos="100000">
                            <a:schemeClr val="accent2">
                              <a:lumMod val="40000"/>
                              <a:lumOff val="60000"/>
                            </a:schemeClr>
                          </a:gs>
                        </a:gsLst>
                        <a:lin ang="5400000" scaled="0"/>
                      </a:gradFill>
                      <a:latin typeface="Bahnschrift" panose="020B0502040204020203" pitchFamily="34" charset="0"/>
                      <a:ea typeface="等线" panose="02010600030101010101" pitchFamily="2" charset="-122"/>
                    </a:rPr>
                    <a:t>Q3</a:t>
                  </a:r>
                  <a:endParaRPr lang="zh-CN" altLang="en-US" sz="3600" dirty="0">
                    <a:gradFill>
                      <a:gsLst>
                        <a:gs pos="29000">
                          <a:schemeClr val="accent2"/>
                        </a:gs>
                        <a:gs pos="100000">
                          <a:schemeClr val="accent2">
                            <a:lumMod val="40000"/>
                            <a:lumOff val="60000"/>
                          </a:schemeClr>
                        </a:gs>
                      </a:gsLst>
                      <a:lin ang="5400000" scaled="0"/>
                    </a:gradFill>
                    <a:latin typeface="Bahnschrift" panose="020B0502040204020203" pitchFamily="34" charset="0"/>
                    <a:ea typeface="等线" panose="02010600030101010101" pitchFamily="2" charset="-122"/>
                  </a:endParaRPr>
                </a:p>
              </p:txBody>
            </p:sp>
            <p:grpSp>
              <p:nvGrpSpPr>
                <p:cNvPr id="76" name="组合 75">
                  <a:extLst>
                    <a:ext uri="{FF2B5EF4-FFF2-40B4-BE49-F238E27FC236}">
                      <a16:creationId xmlns:a16="http://schemas.microsoft.com/office/drawing/2014/main" id="{44452CF9-A60B-4188-B353-5470C9D429E9}"/>
                    </a:ext>
                  </a:extLst>
                </p:cNvPr>
                <p:cNvGrpSpPr/>
                <p:nvPr/>
              </p:nvGrpSpPr>
              <p:grpSpPr>
                <a:xfrm>
                  <a:off x="1823313" y="1888909"/>
                  <a:ext cx="160276" cy="160276"/>
                  <a:chOff x="1478529" y="1888626"/>
                  <a:chExt cx="160276" cy="160276"/>
                </a:xfrm>
              </p:grpSpPr>
              <p:sp>
                <p:nvSpPr>
                  <p:cNvPr id="77" name="椭圆 76">
                    <a:extLst>
                      <a:ext uri="{FF2B5EF4-FFF2-40B4-BE49-F238E27FC236}">
                        <a16:creationId xmlns:a16="http://schemas.microsoft.com/office/drawing/2014/main" id="{5A839ED4-371C-48DD-8C76-CE3E0583A451}"/>
                      </a:ext>
                    </a:extLst>
                  </p:cNvPr>
                  <p:cNvSpPr/>
                  <p:nvPr/>
                </p:nvSpPr>
                <p:spPr>
                  <a:xfrm>
                    <a:off x="1478529" y="1888626"/>
                    <a:ext cx="160276" cy="160276"/>
                  </a:xfrm>
                  <a:prstGeom prst="ellipse">
                    <a:avLst/>
                  </a:prstGeom>
                  <a:noFill/>
                  <a:ln w="3175">
                    <a:solidFill>
                      <a:schemeClr val="accent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a:extLst>
                      <a:ext uri="{FF2B5EF4-FFF2-40B4-BE49-F238E27FC236}">
                        <a16:creationId xmlns:a16="http://schemas.microsoft.com/office/drawing/2014/main" id="{EC8ECDF5-A754-419E-B899-A52304AA33CF}"/>
                      </a:ext>
                    </a:extLst>
                  </p:cNvPr>
                  <p:cNvSpPr/>
                  <p:nvPr/>
                </p:nvSpPr>
                <p:spPr>
                  <a:xfrm>
                    <a:off x="1494721" y="1904818"/>
                    <a:ext cx="127893" cy="127893"/>
                  </a:xfrm>
                  <a:prstGeom prst="ellipse">
                    <a:avLst/>
                  </a:prstGeom>
                  <a:gradFill flip="none" rotWithShape="1">
                    <a:gsLst>
                      <a:gs pos="0">
                        <a:schemeClr val="accent2">
                          <a:lumMod val="40000"/>
                          <a:lumOff val="6000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85" name="组合 84">
              <a:extLst>
                <a:ext uri="{FF2B5EF4-FFF2-40B4-BE49-F238E27FC236}">
                  <a16:creationId xmlns:a16="http://schemas.microsoft.com/office/drawing/2014/main" id="{2DA9CB5F-F9E4-4664-8E50-5D097919E637}"/>
                </a:ext>
              </a:extLst>
            </p:cNvPr>
            <p:cNvGrpSpPr/>
            <p:nvPr/>
          </p:nvGrpSpPr>
          <p:grpSpPr>
            <a:xfrm>
              <a:off x="6490961" y="2612887"/>
              <a:ext cx="1993541" cy="1041724"/>
              <a:chOff x="868025" y="2733639"/>
              <a:chExt cx="1993541" cy="1041724"/>
            </a:xfrm>
          </p:grpSpPr>
          <p:sp>
            <p:nvSpPr>
              <p:cNvPr id="86" name="文本框 85">
                <a:extLst>
                  <a:ext uri="{FF2B5EF4-FFF2-40B4-BE49-F238E27FC236}">
                    <a16:creationId xmlns:a16="http://schemas.microsoft.com/office/drawing/2014/main" id="{71511219-B9D2-4FF5-A088-0CCA00F4ACBF}"/>
                  </a:ext>
                </a:extLst>
              </p:cNvPr>
              <p:cNvSpPr txBox="1"/>
              <p:nvPr/>
            </p:nvSpPr>
            <p:spPr>
              <a:xfrm>
                <a:off x="888483" y="2733639"/>
                <a:ext cx="1952625" cy="400110"/>
              </a:xfrm>
              <a:prstGeom prst="rect">
                <a:avLst/>
              </a:prstGeom>
              <a:noFill/>
            </p:spPr>
            <p:txBody>
              <a:bodyPr wrap="square" rtlCol="0" anchor="ctr" anchorCtr="0">
                <a:spAutoFit/>
              </a:bodyPr>
              <a:lstStyle/>
              <a:p>
                <a:pPr algn="ctr" defTabSz="914400">
                  <a:lnSpc>
                    <a:spcPct val="10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87" name="矩形 86">
                <a:extLst>
                  <a:ext uri="{FF2B5EF4-FFF2-40B4-BE49-F238E27FC236}">
                    <a16:creationId xmlns:a16="http://schemas.microsoft.com/office/drawing/2014/main" id="{8C39C6EA-36A4-4F01-AC04-D034C79E377A}"/>
                  </a:ext>
                </a:extLst>
              </p:cNvPr>
              <p:cNvSpPr/>
              <p:nvPr/>
            </p:nvSpPr>
            <p:spPr>
              <a:xfrm>
                <a:off x="868025" y="3066899"/>
                <a:ext cx="1993541" cy="708464"/>
              </a:xfrm>
              <a:prstGeom prst="rect">
                <a:avLst/>
              </a:prstGeom>
            </p:spPr>
            <p:txBody>
              <a:bodyPr wrap="square">
                <a:spAutoFit/>
              </a:bodyPr>
              <a:lstStyle/>
              <a:p>
                <a:pPr algn="just" defTabSz="865505" fontAlgn="base">
                  <a:lnSpc>
                    <a:spcPct val="150000"/>
                  </a:lnSpc>
                  <a:spcBef>
                    <a:spcPct val="0"/>
                  </a:spcBef>
                  <a:spcAft>
                    <a:spcPct val="0"/>
                  </a:spcAft>
                </a:pPr>
                <a:r>
                  <a:rPr lang="zh-CN" altLang="en-US" sz="14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a:t>
                </a:r>
              </a:p>
            </p:txBody>
          </p:sp>
        </p:grpSp>
        <p:pic>
          <p:nvPicPr>
            <p:cNvPr id="93" name="图片 92" descr="一群人坐在桌子前&#10;&#10;描述已自动生成">
              <a:extLst>
                <a:ext uri="{FF2B5EF4-FFF2-40B4-BE49-F238E27FC236}">
                  <a16:creationId xmlns:a16="http://schemas.microsoft.com/office/drawing/2014/main" id="{486FF32D-6B1B-45B2-A460-516932443288}"/>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6546797" y="3710529"/>
              <a:ext cx="1878021" cy="1137800"/>
            </a:xfrm>
            <a:prstGeom prst="rect">
              <a:avLst/>
            </a:prstGeom>
          </p:spPr>
        </p:pic>
      </p:grpSp>
      <p:grpSp>
        <p:nvGrpSpPr>
          <p:cNvPr id="4" name="组合 3">
            <a:extLst>
              <a:ext uri="{FF2B5EF4-FFF2-40B4-BE49-F238E27FC236}">
                <a16:creationId xmlns:a16="http://schemas.microsoft.com/office/drawing/2014/main" id="{5F6FBFBE-D6BB-450E-A0B2-90007E611C02}"/>
              </a:ext>
            </a:extLst>
          </p:cNvPr>
          <p:cNvGrpSpPr/>
          <p:nvPr/>
        </p:nvGrpSpPr>
        <p:grpSpPr>
          <a:xfrm>
            <a:off x="9049523" y="-192356"/>
            <a:ext cx="2460703" cy="7187878"/>
            <a:chOff x="9049523" y="-192356"/>
            <a:chExt cx="2460703" cy="7187878"/>
          </a:xfrm>
        </p:grpSpPr>
        <p:grpSp>
          <p:nvGrpSpPr>
            <p:cNvPr id="8" name="组合 7">
              <a:extLst>
                <a:ext uri="{FF2B5EF4-FFF2-40B4-BE49-F238E27FC236}">
                  <a16:creationId xmlns:a16="http://schemas.microsoft.com/office/drawing/2014/main" id="{6F7D6DB3-7DF4-4376-BC91-0A2636111FDB}"/>
                </a:ext>
              </a:extLst>
            </p:cNvPr>
            <p:cNvGrpSpPr/>
            <p:nvPr/>
          </p:nvGrpSpPr>
          <p:grpSpPr>
            <a:xfrm>
              <a:off x="9049523" y="-192356"/>
              <a:ext cx="2460703" cy="7187878"/>
              <a:chOff x="9232807" y="-192356"/>
              <a:chExt cx="2460703" cy="7187878"/>
            </a:xfrm>
          </p:grpSpPr>
          <p:cxnSp>
            <p:nvCxnSpPr>
              <p:cNvPr id="17" name="直接连接符 16">
                <a:extLst>
                  <a:ext uri="{FF2B5EF4-FFF2-40B4-BE49-F238E27FC236}">
                    <a16:creationId xmlns:a16="http://schemas.microsoft.com/office/drawing/2014/main" id="{CE81BE10-C37B-4E1E-9E5F-7037D64A683F}"/>
                  </a:ext>
                </a:extLst>
              </p:cNvPr>
              <p:cNvCxnSpPr>
                <a:cxnSpLocks/>
              </p:cNvCxnSpPr>
              <p:nvPr/>
            </p:nvCxnSpPr>
            <p:spPr>
              <a:xfrm>
                <a:off x="10463159" y="-192356"/>
                <a:ext cx="0" cy="7187878"/>
              </a:xfrm>
              <a:prstGeom prst="line">
                <a:avLst/>
              </a:prstGeom>
              <a:ln w="22225">
                <a:gradFill>
                  <a:gsLst>
                    <a:gs pos="0">
                      <a:schemeClr val="accent2">
                        <a:lumMod val="20000"/>
                        <a:lumOff val="80000"/>
                        <a:alpha val="0"/>
                      </a:schemeClr>
                    </a:gs>
                    <a:gs pos="100000">
                      <a:schemeClr val="accent2">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79" name="组合 78">
                <a:extLst>
                  <a:ext uri="{FF2B5EF4-FFF2-40B4-BE49-F238E27FC236}">
                    <a16:creationId xmlns:a16="http://schemas.microsoft.com/office/drawing/2014/main" id="{5409E73E-9B0D-474D-A72E-F9D1C6776C98}"/>
                  </a:ext>
                </a:extLst>
              </p:cNvPr>
              <p:cNvGrpSpPr/>
              <p:nvPr/>
            </p:nvGrpSpPr>
            <p:grpSpPr>
              <a:xfrm>
                <a:off x="9232807" y="2190910"/>
                <a:ext cx="2460703" cy="3691592"/>
                <a:chOff x="673100" y="1888909"/>
                <a:chExt cx="2460703" cy="3691592"/>
              </a:xfrm>
            </p:grpSpPr>
            <p:sp>
              <p:nvSpPr>
                <p:cNvPr id="80" name="矩形: 圆角 79">
                  <a:extLst>
                    <a:ext uri="{FF2B5EF4-FFF2-40B4-BE49-F238E27FC236}">
                      <a16:creationId xmlns:a16="http://schemas.microsoft.com/office/drawing/2014/main" id="{28079630-FD48-4A3D-88C0-1969DA0CEDDB}"/>
                    </a:ext>
                  </a:extLst>
                </p:cNvPr>
                <p:cNvSpPr/>
                <p:nvPr/>
              </p:nvSpPr>
              <p:spPr>
                <a:xfrm>
                  <a:off x="673100" y="1967968"/>
                  <a:ext cx="2460703" cy="3612533"/>
                </a:xfrm>
                <a:prstGeom prst="roundRect">
                  <a:avLst>
                    <a:gd name="adj" fmla="val 3400"/>
                  </a:avLst>
                </a:prstGeom>
                <a:gradFill flip="none" rotWithShape="1">
                  <a:gsLst>
                    <a:gs pos="52000">
                      <a:schemeClr val="bg1"/>
                    </a:gs>
                    <a:gs pos="100000">
                      <a:schemeClr val="accent2">
                        <a:lumMod val="10000"/>
                        <a:lumOff val="90000"/>
                      </a:schemeClr>
                    </a:gs>
                  </a:gsLst>
                  <a:lin ang="5400000" scaled="0"/>
                  <a:tileRect/>
                </a:gradFill>
                <a:ln>
                  <a:noFill/>
                </a:ln>
                <a:effectLst>
                  <a:outerShdw blurRad="330200" dist="292100" dir="5400000" sx="95000" sy="95000" algn="t" rotWithShape="0">
                    <a:schemeClr val="dk1">
                      <a:lumMod val="65000"/>
                      <a:lumOff val="3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a:extLst>
                    <a:ext uri="{FF2B5EF4-FFF2-40B4-BE49-F238E27FC236}">
                      <a16:creationId xmlns:a16="http://schemas.microsoft.com/office/drawing/2014/main" id="{8250EC68-A334-406D-82FF-BA8E4FA5D5B0}"/>
                    </a:ext>
                  </a:extLst>
                </p:cNvPr>
                <p:cNvSpPr txBox="1"/>
                <p:nvPr/>
              </p:nvSpPr>
              <p:spPr>
                <a:xfrm>
                  <a:off x="1528188" y="2076501"/>
                  <a:ext cx="750526" cy="646331"/>
                </a:xfrm>
                <a:prstGeom prst="rect">
                  <a:avLst/>
                </a:prstGeom>
                <a:noFill/>
              </p:spPr>
              <p:txBody>
                <a:bodyPr wrap="none">
                  <a:spAutoFit/>
                </a:bodyPr>
                <a:lstStyle/>
                <a:p>
                  <a:pPr algn="ctr"/>
                  <a:r>
                    <a:rPr lang="en-US" altLang="zh-CN" sz="3600" dirty="0">
                      <a:gradFill>
                        <a:gsLst>
                          <a:gs pos="29000">
                            <a:schemeClr val="accent2"/>
                          </a:gs>
                          <a:gs pos="100000">
                            <a:schemeClr val="accent2">
                              <a:lumMod val="40000"/>
                              <a:lumOff val="60000"/>
                            </a:schemeClr>
                          </a:gs>
                        </a:gsLst>
                        <a:lin ang="5400000" scaled="0"/>
                      </a:gradFill>
                      <a:latin typeface="Bahnschrift" panose="020B0502040204020203" pitchFamily="34" charset="0"/>
                      <a:ea typeface="等线" panose="02010600030101010101" pitchFamily="2" charset="-122"/>
                    </a:rPr>
                    <a:t>Q4</a:t>
                  </a:r>
                  <a:endParaRPr lang="zh-CN" altLang="en-US" sz="3600" dirty="0">
                    <a:gradFill>
                      <a:gsLst>
                        <a:gs pos="29000">
                          <a:schemeClr val="accent2"/>
                        </a:gs>
                        <a:gs pos="100000">
                          <a:schemeClr val="accent2">
                            <a:lumMod val="40000"/>
                            <a:lumOff val="60000"/>
                          </a:schemeClr>
                        </a:gs>
                      </a:gsLst>
                      <a:lin ang="5400000" scaled="0"/>
                    </a:gradFill>
                    <a:latin typeface="Bahnschrift" panose="020B0502040204020203" pitchFamily="34" charset="0"/>
                    <a:ea typeface="等线" panose="02010600030101010101" pitchFamily="2" charset="-122"/>
                  </a:endParaRPr>
                </a:p>
              </p:txBody>
            </p:sp>
            <p:grpSp>
              <p:nvGrpSpPr>
                <p:cNvPr id="82" name="组合 81">
                  <a:extLst>
                    <a:ext uri="{FF2B5EF4-FFF2-40B4-BE49-F238E27FC236}">
                      <a16:creationId xmlns:a16="http://schemas.microsoft.com/office/drawing/2014/main" id="{9FEEC9E7-ECDF-4D56-9E1F-30EF5EF8783E}"/>
                    </a:ext>
                  </a:extLst>
                </p:cNvPr>
                <p:cNvGrpSpPr/>
                <p:nvPr/>
              </p:nvGrpSpPr>
              <p:grpSpPr>
                <a:xfrm>
                  <a:off x="1823313" y="1888909"/>
                  <a:ext cx="160276" cy="160276"/>
                  <a:chOff x="1478529" y="1888626"/>
                  <a:chExt cx="160276" cy="160276"/>
                </a:xfrm>
              </p:grpSpPr>
              <p:sp>
                <p:nvSpPr>
                  <p:cNvPr id="83" name="椭圆 82">
                    <a:extLst>
                      <a:ext uri="{FF2B5EF4-FFF2-40B4-BE49-F238E27FC236}">
                        <a16:creationId xmlns:a16="http://schemas.microsoft.com/office/drawing/2014/main" id="{879D9872-9110-4C13-A4F8-6CC2CDE2E1FB}"/>
                      </a:ext>
                    </a:extLst>
                  </p:cNvPr>
                  <p:cNvSpPr/>
                  <p:nvPr/>
                </p:nvSpPr>
                <p:spPr>
                  <a:xfrm>
                    <a:off x="1478529" y="1888626"/>
                    <a:ext cx="160276" cy="160276"/>
                  </a:xfrm>
                  <a:prstGeom prst="ellipse">
                    <a:avLst/>
                  </a:prstGeom>
                  <a:noFill/>
                  <a:ln w="3175">
                    <a:solidFill>
                      <a:schemeClr val="accent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a:extLst>
                      <a:ext uri="{FF2B5EF4-FFF2-40B4-BE49-F238E27FC236}">
                        <a16:creationId xmlns:a16="http://schemas.microsoft.com/office/drawing/2014/main" id="{6F475D06-50CC-42AC-9B30-865338A9F731}"/>
                      </a:ext>
                    </a:extLst>
                  </p:cNvPr>
                  <p:cNvSpPr/>
                  <p:nvPr/>
                </p:nvSpPr>
                <p:spPr>
                  <a:xfrm>
                    <a:off x="1494721" y="1904818"/>
                    <a:ext cx="127893" cy="127893"/>
                  </a:xfrm>
                  <a:prstGeom prst="ellipse">
                    <a:avLst/>
                  </a:prstGeom>
                  <a:gradFill flip="none" rotWithShape="1">
                    <a:gsLst>
                      <a:gs pos="0">
                        <a:schemeClr val="accent2">
                          <a:lumMod val="40000"/>
                          <a:lumOff val="60000"/>
                        </a:schemeClr>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88" name="组合 87">
              <a:extLst>
                <a:ext uri="{FF2B5EF4-FFF2-40B4-BE49-F238E27FC236}">
                  <a16:creationId xmlns:a16="http://schemas.microsoft.com/office/drawing/2014/main" id="{F5EDB93D-30A5-4F38-BE34-FB68BA8651AE}"/>
                </a:ext>
              </a:extLst>
            </p:cNvPr>
            <p:cNvGrpSpPr/>
            <p:nvPr/>
          </p:nvGrpSpPr>
          <p:grpSpPr>
            <a:xfrm>
              <a:off x="9283102" y="2999748"/>
              <a:ext cx="1993541" cy="1041724"/>
              <a:chOff x="868025" y="2733639"/>
              <a:chExt cx="1993541" cy="1041724"/>
            </a:xfrm>
          </p:grpSpPr>
          <p:sp>
            <p:nvSpPr>
              <p:cNvPr id="89" name="文本框 88">
                <a:extLst>
                  <a:ext uri="{FF2B5EF4-FFF2-40B4-BE49-F238E27FC236}">
                    <a16:creationId xmlns:a16="http://schemas.microsoft.com/office/drawing/2014/main" id="{50662AF7-1CB1-424B-B72E-F4D4BD1FFFB8}"/>
                  </a:ext>
                </a:extLst>
              </p:cNvPr>
              <p:cNvSpPr txBox="1"/>
              <p:nvPr/>
            </p:nvSpPr>
            <p:spPr>
              <a:xfrm>
                <a:off x="888483" y="2733639"/>
                <a:ext cx="1952625" cy="400110"/>
              </a:xfrm>
              <a:prstGeom prst="rect">
                <a:avLst/>
              </a:prstGeom>
              <a:noFill/>
            </p:spPr>
            <p:txBody>
              <a:bodyPr wrap="square" rtlCol="0" anchor="ctr" anchorCtr="0">
                <a:spAutoFit/>
              </a:bodyPr>
              <a:lstStyle/>
              <a:p>
                <a:pPr algn="ctr" defTabSz="914400">
                  <a:lnSpc>
                    <a:spcPct val="10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90" name="矩形 89">
                <a:extLst>
                  <a:ext uri="{FF2B5EF4-FFF2-40B4-BE49-F238E27FC236}">
                    <a16:creationId xmlns:a16="http://schemas.microsoft.com/office/drawing/2014/main" id="{F677E306-9E0F-4949-ABBF-189CFABEEAC0}"/>
                  </a:ext>
                </a:extLst>
              </p:cNvPr>
              <p:cNvSpPr/>
              <p:nvPr/>
            </p:nvSpPr>
            <p:spPr>
              <a:xfrm>
                <a:off x="868025" y="3066899"/>
                <a:ext cx="1993541" cy="708464"/>
              </a:xfrm>
              <a:prstGeom prst="rect">
                <a:avLst/>
              </a:prstGeom>
            </p:spPr>
            <p:txBody>
              <a:bodyPr wrap="square">
                <a:spAutoFit/>
              </a:bodyPr>
              <a:lstStyle/>
              <a:p>
                <a:pPr algn="just" defTabSz="865505" fontAlgn="base">
                  <a:lnSpc>
                    <a:spcPct val="150000"/>
                  </a:lnSpc>
                  <a:spcBef>
                    <a:spcPct val="0"/>
                  </a:spcBef>
                  <a:spcAft>
                    <a:spcPct val="0"/>
                  </a:spcAft>
                </a:pPr>
                <a:r>
                  <a:rPr lang="zh-CN" altLang="en-US" sz="14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a:t>
                </a:r>
              </a:p>
            </p:txBody>
          </p:sp>
        </p:grpSp>
        <p:pic>
          <p:nvPicPr>
            <p:cNvPr id="94" name="图片 93" descr="一群人坐在桌子前&#10;&#10;描述已自动生成">
              <a:extLst>
                <a:ext uri="{FF2B5EF4-FFF2-40B4-BE49-F238E27FC236}">
                  <a16:creationId xmlns:a16="http://schemas.microsoft.com/office/drawing/2014/main" id="{64233A44-A3DE-4340-9DB7-3A8631A6CB62}"/>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9346707" y="4067092"/>
              <a:ext cx="1878021" cy="1137800"/>
            </a:xfrm>
            <a:prstGeom prst="rect">
              <a:avLst/>
            </a:prstGeom>
          </p:spPr>
        </p:pic>
      </p:grpSp>
      <p:grpSp>
        <p:nvGrpSpPr>
          <p:cNvPr id="95" name="组合 94">
            <a:extLst>
              <a:ext uri="{FF2B5EF4-FFF2-40B4-BE49-F238E27FC236}">
                <a16:creationId xmlns:a16="http://schemas.microsoft.com/office/drawing/2014/main" id="{11AF0FD2-AA23-4EE2-827C-3B7C78E6B175}"/>
              </a:ext>
            </a:extLst>
          </p:cNvPr>
          <p:cNvGrpSpPr/>
          <p:nvPr/>
        </p:nvGrpSpPr>
        <p:grpSpPr>
          <a:xfrm>
            <a:off x="385517" y="455676"/>
            <a:ext cx="549766" cy="958572"/>
            <a:chOff x="2271247" y="1985437"/>
            <a:chExt cx="726603" cy="1266906"/>
          </a:xfrm>
        </p:grpSpPr>
        <p:sp>
          <p:nvSpPr>
            <p:cNvPr id="96" name="矩形: 圆角 95">
              <a:extLst>
                <a:ext uri="{FF2B5EF4-FFF2-40B4-BE49-F238E27FC236}">
                  <a16:creationId xmlns:a16="http://schemas.microsoft.com/office/drawing/2014/main" id="{2AB7B26D-0C52-4668-8A4A-07D90783924A}"/>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97" name="矩形: 圆角 96">
              <a:extLst>
                <a:ext uri="{FF2B5EF4-FFF2-40B4-BE49-F238E27FC236}">
                  <a16:creationId xmlns:a16="http://schemas.microsoft.com/office/drawing/2014/main" id="{924F9D8E-0AFB-41FA-8926-25208702FAA3}"/>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98" name="组合 97">
            <a:extLst>
              <a:ext uri="{FF2B5EF4-FFF2-40B4-BE49-F238E27FC236}">
                <a16:creationId xmlns:a16="http://schemas.microsoft.com/office/drawing/2014/main" id="{8DBBBA7B-86DE-43E6-B20E-B001D9432C43}"/>
              </a:ext>
            </a:extLst>
          </p:cNvPr>
          <p:cNvGrpSpPr/>
          <p:nvPr/>
        </p:nvGrpSpPr>
        <p:grpSpPr>
          <a:xfrm>
            <a:off x="1045903" y="577088"/>
            <a:ext cx="10472997" cy="553720"/>
            <a:chOff x="1144143" y="474980"/>
            <a:chExt cx="10472997" cy="553720"/>
          </a:xfrm>
        </p:grpSpPr>
        <p:sp>
          <p:nvSpPr>
            <p:cNvPr id="99" name="矩形 98">
              <a:extLst>
                <a:ext uri="{FF2B5EF4-FFF2-40B4-BE49-F238E27FC236}">
                  <a16:creationId xmlns:a16="http://schemas.microsoft.com/office/drawing/2014/main" id="{30AAEE16-32BE-49CF-87BC-1C8B3710E66F}"/>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工作概述</a:t>
              </a:r>
            </a:p>
          </p:txBody>
        </p:sp>
        <p:sp>
          <p:nvSpPr>
            <p:cNvPr id="100" name="矩形 99">
              <a:extLst>
                <a:ext uri="{FF2B5EF4-FFF2-40B4-BE49-F238E27FC236}">
                  <a16:creationId xmlns:a16="http://schemas.microsoft.com/office/drawing/2014/main" id="{41930BFC-B104-4972-8F58-AEDCD2C9921D}"/>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SUMMARY OF WORK</a:t>
              </a:r>
            </a:p>
          </p:txBody>
        </p:sp>
        <p:grpSp>
          <p:nvGrpSpPr>
            <p:cNvPr id="101" name="组合 100">
              <a:extLst>
                <a:ext uri="{FF2B5EF4-FFF2-40B4-BE49-F238E27FC236}">
                  <a16:creationId xmlns:a16="http://schemas.microsoft.com/office/drawing/2014/main" id="{0157A90D-0028-4D67-9A28-AAA4107033A1}"/>
                </a:ext>
              </a:extLst>
            </p:cNvPr>
            <p:cNvGrpSpPr/>
            <p:nvPr/>
          </p:nvGrpSpPr>
          <p:grpSpPr>
            <a:xfrm>
              <a:off x="1144143" y="1028700"/>
              <a:ext cx="10472997" cy="0"/>
              <a:chOff x="1552575" y="1796104"/>
              <a:chExt cx="10472997" cy="0"/>
            </a:xfrm>
          </p:grpSpPr>
          <p:cxnSp>
            <p:nvCxnSpPr>
              <p:cNvPr id="102" name="直接连接符 101">
                <a:extLst>
                  <a:ext uri="{FF2B5EF4-FFF2-40B4-BE49-F238E27FC236}">
                    <a16:creationId xmlns:a16="http://schemas.microsoft.com/office/drawing/2014/main" id="{1D2FB777-7C67-4F4F-80B6-4F5A674F5595}"/>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7166BC46-1536-4B56-B668-07881BE2EDE1}"/>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034383455"/>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anim calcmode="lin" valueType="num">
                                      <p:cBhvr>
                                        <p:cTn id="8" dur="500" fill="hold"/>
                                        <p:tgtEl>
                                          <p:spTgt spid="95"/>
                                        </p:tgtEl>
                                        <p:attrNameLst>
                                          <p:attrName>ppt_x</p:attrName>
                                        </p:attrNameLst>
                                      </p:cBhvr>
                                      <p:tavLst>
                                        <p:tav tm="0">
                                          <p:val>
                                            <p:strVal val="#ppt_x"/>
                                          </p:val>
                                        </p:tav>
                                        <p:tav tm="100000">
                                          <p:val>
                                            <p:strVal val="#ppt_x"/>
                                          </p:val>
                                        </p:tav>
                                      </p:tavLst>
                                    </p:anim>
                                    <p:anim calcmode="lin" valueType="num">
                                      <p:cBhvr>
                                        <p:cTn id="9" dur="500" fill="hold"/>
                                        <p:tgtEl>
                                          <p:spTgt spid="9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wipe(left)">
                                      <p:cBhvr>
                                        <p:cTn id="13" dur="500"/>
                                        <p:tgtEl>
                                          <p:spTgt spid="98"/>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6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8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6580766B-9120-4AEA-A993-68302D730BD1}"/>
              </a:ext>
            </a:extLst>
          </p:cNvPr>
          <p:cNvSpPr/>
          <p:nvPr/>
        </p:nvSpPr>
        <p:spPr>
          <a:xfrm>
            <a:off x="0" y="2327674"/>
            <a:ext cx="12192000" cy="1836963"/>
          </a:xfrm>
          <a:prstGeom prst="rect">
            <a:avLst/>
          </a:prstGeom>
          <a:gradFill>
            <a:gsLst>
              <a:gs pos="0">
                <a:schemeClr val="accent2"/>
              </a:gs>
              <a:gs pos="100000">
                <a:schemeClr val="accent2">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 name="组合 11">
            <a:extLst>
              <a:ext uri="{FF2B5EF4-FFF2-40B4-BE49-F238E27FC236}">
                <a16:creationId xmlns:a16="http://schemas.microsoft.com/office/drawing/2014/main" id="{6502B61E-AFCC-4C9B-BDA7-72A14C75D3D9}"/>
              </a:ext>
            </a:extLst>
          </p:cNvPr>
          <p:cNvGrpSpPr/>
          <p:nvPr/>
        </p:nvGrpSpPr>
        <p:grpSpPr>
          <a:xfrm>
            <a:off x="3297854" y="1143681"/>
            <a:ext cx="5678681" cy="3756422"/>
            <a:chOff x="3759" y="2589"/>
            <a:chExt cx="8960" cy="5927"/>
          </a:xfrm>
        </p:grpSpPr>
        <p:pic>
          <p:nvPicPr>
            <p:cNvPr id="13" name="Picture 23">
              <a:extLst>
                <a:ext uri="{FF2B5EF4-FFF2-40B4-BE49-F238E27FC236}">
                  <a16:creationId xmlns:a16="http://schemas.microsoft.com/office/drawing/2014/main" id="{104FB84D-DA37-4FDC-A9FE-0C4C7BFF86E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59" y="2589"/>
              <a:ext cx="8960" cy="5927"/>
            </a:xfrm>
            <a:prstGeom prst="rect">
              <a:avLst/>
            </a:prstGeom>
          </p:spPr>
        </p:pic>
        <p:sp>
          <p:nvSpPr>
            <p:cNvPr id="14" name="矩形 13">
              <a:extLst>
                <a:ext uri="{FF2B5EF4-FFF2-40B4-BE49-F238E27FC236}">
                  <a16:creationId xmlns:a16="http://schemas.microsoft.com/office/drawing/2014/main" id="{4A0206AF-F396-4141-B121-81A9C6BAEBCF}"/>
                </a:ext>
              </a:extLst>
            </p:cNvPr>
            <p:cNvSpPr/>
            <p:nvPr/>
          </p:nvSpPr>
          <p:spPr>
            <a:xfrm>
              <a:off x="4978" y="3354"/>
              <a:ext cx="6587" cy="4092"/>
            </a:xfrm>
            <a:prstGeom prst="rect">
              <a:avLst/>
            </a:prstGeom>
            <a:blipFill rotWithShape="1">
              <a:blip r:embed="rId9"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E7E7E543-DD90-4054-8A85-391F6929C49F}"/>
              </a:ext>
            </a:extLst>
          </p:cNvPr>
          <p:cNvGrpSpPr/>
          <p:nvPr/>
        </p:nvGrpSpPr>
        <p:grpSpPr>
          <a:xfrm>
            <a:off x="968674" y="2635757"/>
            <a:ext cx="2840990" cy="1033145"/>
            <a:chOff x="968674" y="2818601"/>
            <a:chExt cx="2840990" cy="1033145"/>
          </a:xfrm>
        </p:grpSpPr>
        <p:sp>
          <p:nvSpPr>
            <p:cNvPr id="15" name="文本框 14">
              <a:extLst>
                <a:ext uri="{FF2B5EF4-FFF2-40B4-BE49-F238E27FC236}">
                  <a16:creationId xmlns:a16="http://schemas.microsoft.com/office/drawing/2014/main" id="{C0E460BB-2E34-49AF-B984-873E42217EF0}"/>
                </a:ext>
              </a:extLst>
            </p:cNvPr>
            <p:cNvSpPr txBox="1"/>
            <p:nvPr/>
          </p:nvSpPr>
          <p:spPr>
            <a:xfrm>
              <a:off x="968674" y="2818601"/>
              <a:ext cx="2329180" cy="400050"/>
            </a:xfrm>
            <a:prstGeom prst="rect">
              <a:avLst/>
            </a:prstGeom>
            <a:noFill/>
          </p:spPr>
          <p:txBody>
            <a:bodyPr wrap="square" rtlCol="0">
              <a:spAutoFit/>
            </a:bodyPr>
            <a:lstStyle/>
            <a:p>
              <a:pPr algn="l" defTabSz="914400"/>
              <a:r>
                <a:rPr lang="zh-CN" altLang="en-US" sz="2000" b="1"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sp>
          <p:nvSpPr>
            <p:cNvPr id="16" name="文本框 15">
              <a:extLst>
                <a:ext uri="{FF2B5EF4-FFF2-40B4-BE49-F238E27FC236}">
                  <a16:creationId xmlns:a16="http://schemas.microsoft.com/office/drawing/2014/main" id="{7B15573B-0583-45B6-9F3B-1D50BF630522}"/>
                </a:ext>
              </a:extLst>
            </p:cNvPr>
            <p:cNvSpPr txBox="1"/>
            <p:nvPr/>
          </p:nvSpPr>
          <p:spPr>
            <a:xfrm flipH="1">
              <a:off x="968674" y="3143086"/>
              <a:ext cx="2840990" cy="708660"/>
            </a:xfrm>
            <a:prstGeom prst="rect">
              <a:avLst/>
            </a:prstGeom>
            <a:noFill/>
          </p:spPr>
          <p:txBody>
            <a:bodyPr wrap="square" rtlCol="0">
              <a:spAutoFit/>
            </a:bodyPr>
            <a:lstStyle/>
            <a:p>
              <a:pPr algn="l">
                <a:lnSpc>
                  <a:spcPct val="150000"/>
                </a:lnSpc>
              </a:pPr>
              <a:r>
                <a:rPr lang="zh-CN" altLang="en-US" sz="1400"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grpSp>
      <p:grpSp>
        <p:nvGrpSpPr>
          <p:cNvPr id="17" name="组合 16">
            <a:extLst>
              <a:ext uri="{FF2B5EF4-FFF2-40B4-BE49-F238E27FC236}">
                <a16:creationId xmlns:a16="http://schemas.microsoft.com/office/drawing/2014/main" id="{C912A948-E472-4946-94FC-5F91618BBD8A}"/>
              </a:ext>
            </a:extLst>
          </p:cNvPr>
          <p:cNvGrpSpPr/>
          <p:nvPr/>
        </p:nvGrpSpPr>
        <p:grpSpPr>
          <a:xfrm>
            <a:off x="8677910" y="2635757"/>
            <a:ext cx="2840990" cy="1033145"/>
            <a:chOff x="968674" y="2818601"/>
            <a:chExt cx="2840990" cy="1033145"/>
          </a:xfrm>
        </p:grpSpPr>
        <p:sp>
          <p:nvSpPr>
            <p:cNvPr id="18" name="文本框 17">
              <a:extLst>
                <a:ext uri="{FF2B5EF4-FFF2-40B4-BE49-F238E27FC236}">
                  <a16:creationId xmlns:a16="http://schemas.microsoft.com/office/drawing/2014/main" id="{5622272C-F09F-453D-A409-F4F90A93658E}"/>
                </a:ext>
              </a:extLst>
            </p:cNvPr>
            <p:cNvSpPr txBox="1"/>
            <p:nvPr/>
          </p:nvSpPr>
          <p:spPr>
            <a:xfrm>
              <a:off x="968674" y="2818601"/>
              <a:ext cx="2329180" cy="400050"/>
            </a:xfrm>
            <a:prstGeom prst="rect">
              <a:avLst/>
            </a:prstGeom>
            <a:noFill/>
          </p:spPr>
          <p:txBody>
            <a:bodyPr wrap="square" rtlCol="0">
              <a:spAutoFit/>
            </a:bodyPr>
            <a:lstStyle/>
            <a:p>
              <a:pPr algn="l" defTabSz="914400"/>
              <a:r>
                <a:rPr lang="zh-CN" altLang="en-US" sz="2000" b="1"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sp>
          <p:nvSpPr>
            <p:cNvPr id="19" name="文本框 18">
              <a:extLst>
                <a:ext uri="{FF2B5EF4-FFF2-40B4-BE49-F238E27FC236}">
                  <a16:creationId xmlns:a16="http://schemas.microsoft.com/office/drawing/2014/main" id="{4958E9FD-D890-4CC3-B581-1CB2A3D6C1EB}"/>
                </a:ext>
              </a:extLst>
            </p:cNvPr>
            <p:cNvSpPr txBox="1"/>
            <p:nvPr/>
          </p:nvSpPr>
          <p:spPr>
            <a:xfrm flipH="1">
              <a:off x="968674" y="3143086"/>
              <a:ext cx="2840990" cy="708660"/>
            </a:xfrm>
            <a:prstGeom prst="rect">
              <a:avLst/>
            </a:prstGeom>
            <a:noFill/>
          </p:spPr>
          <p:txBody>
            <a:bodyPr wrap="square" rtlCol="0">
              <a:spAutoFit/>
            </a:bodyPr>
            <a:lstStyle/>
            <a:p>
              <a:pPr algn="l">
                <a:lnSpc>
                  <a:spcPct val="150000"/>
                </a:lnSpc>
              </a:pPr>
              <a:r>
                <a:rPr lang="zh-CN" altLang="en-US" sz="1400" dirty="0">
                  <a:solidFill>
                    <a:schemeClr val="bg1"/>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grpSp>
      <p:grpSp>
        <p:nvGrpSpPr>
          <p:cNvPr id="36" name="组合 35">
            <a:extLst>
              <a:ext uri="{FF2B5EF4-FFF2-40B4-BE49-F238E27FC236}">
                <a16:creationId xmlns:a16="http://schemas.microsoft.com/office/drawing/2014/main" id="{A9C0AF19-9E62-4087-A634-8A16DA6C500E}"/>
              </a:ext>
            </a:extLst>
          </p:cNvPr>
          <p:cNvGrpSpPr/>
          <p:nvPr>
            <p:custDataLst>
              <p:tags r:id="rId1"/>
            </p:custDataLst>
          </p:nvPr>
        </p:nvGrpSpPr>
        <p:grpSpPr>
          <a:xfrm>
            <a:off x="650318" y="4844371"/>
            <a:ext cx="3466571" cy="1289729"/>
            <a:chOff x="4631158" y="1832125"/>
            <a:chExt cx="3466571" cy="1289729"/>
          </a:xfrm>
        </p:grpSpPr>
        <p:sp>
          <p:nvSpPr>
            <p:cNvPr id="37" name="Rounded Rectangle 7">
              <a:extLst>
                <a:ext uri="{FF2B5EF4-FFF2-40B4-BE49-F238E27FC236}">
                  <a16:creationId xmlns:a16="http://schemas.microsoft.com/office/drawing/2014/main" id="{B1812FE4-BA61-4DA7-8FF3-CFB6C48C88A9}"/>
                </a:ext>
              </a:extLst>
            </p:cNvPr>
            <p:cNvSpPr/>
            <p:nvPr>
              <p:custDataLst>
                <p:tags r:id="rId6"/>
              </p:custDataLst>
            </p:nvPr>
          </p:nvSpPr>
          <p:spPr>
            <a:xfrm>
              <a:off x="4631158" y="1832125"/>
              <a:ext cx="3466571" cy="1289729"/>
            </a:xfrm>
            <a:prstGeom prst="rect">
              <a:avLst/>
            </a:prstGeom>
            <a:solidFill>
              <a:schemeClr val="bg1"/>
            </a:solidFill>
            <a:ln w="3016">
              <a:solidFill>
                <a:schemeClr val="accent2"/>
              </a:solidFill>
            </a:ln>
            <a:effectLst>
              <a:outerShdw blurRad="241300" dist="156845"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868" tIns="43434" rIns="86868" bIns="43434" rtlCol="0" anchor="ctr"/>
            <a:lstStyle/>
            <a:p>
              <a:pPr algn="ctr"/>
              <a:endParaRPr sz="1710">
                <a:solidFill>
                  <a:schemeClr val="lt1"/>
                </a:solidFill>
                <a:sym typeface="微软雅黑" panose="020B0503020204020204" pitchFamily="34" charset="-122"/>
              </a:endParaRPr>
            </a:p>
          </p:txBody>
        </p:sp>
        <p:grpSp>
          <p:nvGrpSpPr>
            <p:cNvPr id="38" name="组合 37">
              <a:extLst>
                <a:ext uri="{FF2B5EF4-FFF2-40B4-BE49-F238E27FC236}">
                  <a16:creationId xmlns:a16="http://schemas.microsoft.com/office/drawing/2014/main" id="{7C26247F-A30E-45E6-8686-51CF5352EE87}"/>
                </a:ext>
              </a:extLst>
            </p:cNvPr>
            <p:cNvGrpSpPr/>
            <p:nvPr/>
          </p:nvGrpSpPr>
          <p:grpSpPr>
            <a:xfrm>
              <a:off x="5304740" y="1945278"/>
              <a:ext cx="2698750" cy="981710"/>
              <a:chOff x="8268" y="-2518"/>
              <a:chExt cx="4250" cy="1546"/>
            </a:xfrm>
          </p:grpSpPr>
          <p:sp>
            <p:nvSpPr>
              <p:cNvPr id="42" name="文本框 41">
                <a:extLst>
                  <a:ext uri="{FF2B5EF4-FFF2-40B4-BE49-F238E27FC236}">
                    <a16:creationId xmlns:a16="http://schemas.microsoft.com/office/drawing/2014/main" id="{144B7687-CF90-4FCC-802B-8EB64D543B3A}"/>
                  </a:ext>
                </a:extLst>
              </p:cNvPr>
              <p:cNvSpPr txBox="1"/>
              <p:nvPr/>
            </p:nvSpPr>
            <p:spPr>
              <a:xfrm>
                <a:off x="8268" y="-2518"/>
                <a:ext cx="3485" cy="598"/>
              </a:xfrm>
              <a:prstGeom prst="rect">
                <a:avLst/>
              </a:prstGeom>
              <a:noFill/>
              <a:effectLst/>
            </p:spPr>
            <p:txBody>
              <a:bodyPr wrap="square" lIns="86868" tIns="43434" rIns="86868" bIns="43434" rtlCol="0">
                <a:spAutoFit/>
              </a:bodyPr>
              <a:lstStyle/>
              <a:p>
                <a:pPr algn="l" defTabSz="914400"/>
                <a:r>
                  <a:rPr lang="zh-CN" altLang="en-US" sz="1900" b="1"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sp>
            <p:nvSpPr>
              <p:cNvPr id="43" name="文本框 42">
                <a:extLst>
                  <a:ext uri="{FF2B5EF4-FFF2-40B4-BE49-F238E27FC236}">
                    <a16:creationId xmlns:a16="http://schemas.microsoft.com/office/drawing/2014/main" id="{3145F9F2-0976-4AC5-8B4B-894CF4E948D6}"/>
                  </a:ext>
                </a:extLst>
              </p:cNvPr>
              <p:cNvSpPr txBox="1"/>
              <p:nvPr/>
            </p:nvSpPr>
            <p:spPr>
              <a:xfrm flipH="1">
                <a:off x="8268" y="-2032"/>
                <a:ext cx="4250" cy="1060"/>
              </a:xfrm>
              <a:prstGeom prst="rect">
                <a:avLst/>
              </a:prstGeom>
              <a:noFill/>
              <a:effectLst/>
            </p:spPr>
            <p:txBody>
              <a:bodyPr wrap="square" lIns="86868" tIns="43434" rIns="86868" bIns="43434" rtlCol="0">
                <a:spAutoFit/>
              </a:bodyPr>
              <a:lstStyle/>
              <a:p>
                <a:pPr algn="l">
                  <a:lnSpc>
                    <a:spcPct val="150000"/>
                  </a:lnSpc>
                </a:pPr>
                <a:r>
                  <a:rPr lang="zh-CN" altLang="en-US" sz="133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grpSp>
        <p:grpSp>
          <p:nvGrpSpPr>
            <p:cNvPr id="39" name="组合 38">
              <a:extLst>
                <a:ext uri="{FF2B5EF4-FFF2-40B4-BE49-F238E27FC236}">
                  <a16:creationId xmlns:a16="http://schemas.microsoft.com/office/drawing/2014/main" id="{DCA17595-E957-4C39-86D0-5DF56CF51420}"/>
                </a:ext>
              </a:extLst>
            </p:cNvPr>
            <p:cNvGrpSpPr/>
            <p:nvPr/>
          </p:nvGrpSpPr>
          <p:grpSpPr>
            <a:xfrm>
              <a:off x="4856029" y="2264339"/>
              <a:ext cx="360919" cy="391826"/>
              <a:chOff x="4214864" y="1618692"/>
              <a:chExt cx="360919" cy="391826"/>
            </a:xfrm>
          </p:grpSpPr>
          <p:sp>
            <p:nvSpPr>
              <p:cNvPr id="40" name="椭圆 12">
                <a:extLst>
                  <a:ext uri="{FF2B5EF4-FFF2-40B4-BE49-F238E27FC236}">
                    <a16:creationId xmlns:a16="http://schemas.microsoft.com/office/drawing/2014/main" id="{00B0B2B3-F132-4D35-8F1D-A669D92BA9C6}"/>
                  </a:ext>
                </a:extLst>
              </p:cNvPr>
              <p:cNvSpPr/>
              <p:nvPr/>
            </p:nvSpPr>
            <p:spPr>
              <a:xfrm>
                <a:off x="4288163" y="1684445"/>
                <a:ext cx="287620" cy="326073"/>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dk1">
                  <a:lumMod val="100000"/>
                </a:schemeClr>
              </a:solidFill>
              <a:ln>
                <a:noFill/>
              </a:ln>
              <a:effectLst/>
            </p:spPr>
            <p:style>
              <a:lnRef idx="2">
                <a:srgbClr val="DF213B">
                  <a:shade val="50000"/>
                </a:srgbClr>
              </a:lnRef>
              <a:fillRef idx="1">
                <a:srgbClr val="DF213B"/>
              </a:fillRef>
              <a:effectRef idx="0">
                <a:srgbClr val="DF213B"/>
              </a:effectRef>
              <a:fontRef idx="minor">
                <a:sysClr val="window" lastClr="FFFFFF"/>
              </a:fontRef>
            </p:style>
            <p:txBody>
              <a:bodyPr rot="0" spcFirstLastPara="0" vert="horz" wrap="square" lIns="131170" tIns="65585" rIns="131170" bIns="65585"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sz="2582">
                  <a:solidFill>
                    <a:sysClr val="windowText" lastClr="000000">
                      <a:lumMod val="65000"/>
                      <a:lumOff val="35000"/>
                    </a:sysClr>
                  </a:solidFill>
                </a:endParaRPr>
              </a:p>
            </p:txBody>
          </p:sp>
          <p:sp>
            <p:nvSpPr>
              <p:cNvPr id="41" name="椭圆 40">
                <a:extLst>
                  <a:ext uri="{FF2B5EF4-FFF2-40B4-BE49-F238E27FC236}">
                    <a16:creationId xmlns:a16="http://schemas.microsoft.com/office/drawing/2014/main" id="{C7473979-E5FD-41CF-AFB7-32C6947E8320}"/>
                  </a:ext>
                </a:extLst>
              </p:cNvPr>
              <p:cNvSpPr/>
              <p:nvPr/>
            </p:nvSpPr>
            <p:spPr>
              <a:xfrm rot="20084966">
                <a:off x="4214864" y="1618692"/>
                <a:ext cx="288273" cy="259485"/>
              </a:xfrm>
              <a:prstGeom prst="ellipse">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4119" tIns="57059" rIns="114119" bIns="57059" rtlCol="0" anchor="ctr"/>
              <a:lstStyle/>
              <a:p>
                <a:pPr algn="ctr"/>
                <a:endParaRPr lang="zh-CN" altLang="en-US" sz="2008"/>
              </a:p>
            </p:txBody>
          </p:sp>
        </p:grpSp>
      </p:grpSp>
      <p:grpSp>
        <p:nvGrpSpPr>
          <p:cNvPr id="53" name="组合 52">
            <a:extLst>
              <a:ext uri="{FF2B5EF4-FFF2-40B4-BE49-F238E27FC236}">
                <a16:creationId xmlns:a16="http://schemas.microsoft.com/office/drawing/2014/main" id="{C7A79745-DA23-44F3-83C0-CAC5AD85B72B}"/>
              </a:ext>
            </a:extLst>
          </p:cNvPr>
          <p:cNvGrpSpPr/>
          <p:nvPr>
            <p:custDataLst>
              <p:tags r:id="rId2"/>
            </p:custDataLst>
          </p:nvPr>
        </p:nvGrpSpPr>
        <p:grpSpPr>
          <a:xfrm>
            <a:off x="4351323" y="4844371"/>
            <a:ext cx="3466571" cy="1289729"/>
            <a:chOff x="4441644" y="1832125"/>
            <a:chExt cx="3466571" cy="1289729"/>
          </a:xfrm>
        </p:grpSpPr>
        <p:sp>
          <p:nvSpPr>
            <p:cNvPr id="54" name="Rounded Rectangle 7">
              <a:extLst>
                <a:ext uri="{FF2B5EF4-FFF2-40B4-BE49-F238E27FC236}">
                  <a16:creationId xmlns:a16="http://schemas.microsoft.com/office/drawing/2014/main" id="{BB1AC382-A27A-4B74-A247-42E52E69BE8C}"/>
                </a:ext>
              </a:extLst>
            </p:cNvPr>
            <p:cNvSpPr/>
            <p:nvPr>
              <p:custDataLst>
                <p:tags r:id="rId5"/>
              </p:custDataLst>
            </p:nvPr>
          </p:nvSpPr>
          <p:spPr>
            <a:xfrm>
              <a:off x="4441644" y="1832125"/>
              <a:ext cx="3466571" cy="1289729"/>
            </a:xfrm>
            <a:prstGeom prst="rect">
              <a:avLst/>
            </a:prstGeom>
            <a:solidFill>
              <a:schemeClr val="bg1"/>
            </a:solidFill>
            <a:ln w="3016">
              <a:solidFill>
                <a:schemeClr val="accent2"/>
              </a:solidFill>
            </a:ln>
            <a:effectLst>
              <a:outerShdw blurRad="241300" dist="156845"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868" tIns="43434" rIns="86868" bIns="43434" rtlCol="0" anchor="ctr"/>
            <a:lstStyle/>
            <a:p>
              <a:pPr algn="ctr"/>
              <a:endParaRPr sz="1710">
                <a:solidFill>
                  <a:schemeClr val="lt1"/>
                </a:solidFill>
                <a:sym typeface="微软雅黑" panose="020B0503020204020204" pitchFamily="34" charset="-122"/>
              </a:endParaRPr>
            </a:p>
          </p:txBody>
        </p:sp>
        <p:grpSp>
          <p:nvGrpSpPr>
            <p:cNvPr id="55" name="组合 54">
              <a:extLst>
                <a:ext uri="{FF2B5EF4-FFF2-40B4-BE49-F238E27FC236}">
                  <a16:creationId xmlns:a16="http://schemas.microsoft.com/office/drawing/2014/main" id="{3D68FFDB-B532-49A5-98B5-EEBF37119A27}"/>
                </a:ext>
              </a:extLst>
            </p:cNvPr>
            <p:cNvGrpSpPr/>
            <p:nvPr/>
          </p:nvGrpSpPr>
          <p:grpSpPr>
            <a:xfrm>
              <a:off x="5115510" y="1945278"/>
              <a:ext cx="2698750" cy="981710"/>
              <a:chOff x="7970" y="-2518"/>
              <a:chExt cx="4250" cy="1546"/>
            </a:xfrm>
          </p:grpSpPr>
          <p:sp>
            <p:nvSpPr>
              <p:cNvPr id="59" name="文本框 58">
                <a:extLst>
                  <a:ext uri="{FF2B5EF4-FFF2-40B4-BE49-F238E27FC236}">
                    <a16:creationId xmlns:a16="http://schemas.microsoft.com/office/drawing/2014/main" id="{8767F69D-2D8D-41A5-A3EA-67DEFB373B69}"/>
                  </a:ext>
                </a:extLst>
              </p:cNvPr>
              <p:cNvSpPr txBox="1"/>
              <p:nvPr/>
            </p:nvSpPr>
            <p:spPr>
              <a:xfrm>
                <a:off x="7970" y="-2518"/>
                <a:ext cx="3485" cy="598"/>
              </a:xfrm>
              <a:prstGeom prst="rect">
                <a:avLst/>
              </a:prstGeom>
              <a:noFill/>
              <a:effectLst/>
            </p:spPr>
            <p:txBody>
              <a:bodyPr wrap="square" lIns="86868" tIns="43434" rIns="86868" bIns="43434" rtlCol="0">
                <a:spAutoFit/>
              </a:bodyPr>
              <a:lstStyle/>
              <a:p>
                <a:pPr algn="l" defTabSz="914400"/>
                <a:r>
                  <a:rPr lang="zh-CN" altLang="en-US" sz="1900" b="1"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sp>
            <p:nvSpPr>
              <p:cNvPr id="60" name="文本框 59">
                <a:extLst>
                  <a:ext uri="{FF2B5EF4-FFF2-40B4-BE49-F238E27FC236}">
                    <a16:creationId xmlns:a16="http://schemas.microsoft.com/office/drawing/2014/main" id="{F9C64E8E-FEDE-4D6A-AEF9-2F47978C3779}"/>
                  </a:ext>
                </a:extLst>
              </p:cNvPr>
              <p:cNvSpPr txBox="1"/>
              <p:nvPr/>
            </p:nvSpPr>
            <p:spPr>
              <a:xfrm flipH="1">
                <a:off x="7970" y="-2032"/>
                <a:ext cx="4250" cy="1060"/>
              </a:xfrm>
              <a:prstGeom prst="rect">
                <a:avLst/>
              </a:prstGeom>
              <a:noFill/>
              <a:effectLst/>
            </p:spPr>
            <p:txBody>
              <a:bodyPr wrap="square" lIns="86868" tIns="43434" rIns="86868" bIns="43434" rtlCol="0">
                <a:spAutoFit/>
              </a:bodyPr>
              <a:lstStyle/>
              <a:p>
                <a:pPr algn="l">
                  <a:lnSpc>
                    <a:spcPct val="150000"/>
                  </a:lnSpc>
                </a:pPr>
                <a:r>
                  <a:rPr lang="zh-CN" altLang="en-US" sz="133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grpSp>
        <p:grpSp>
          <p:nvGrpSpPr>
            <p:cNvPr id="56" name="组合 55">
              <a:extLst>
                <a:ext uri="{FF2B5EF4-FFF2-40B4-BE49-F238E27FC236}">
                  <a16:creationId xmlns:a16="http://schemas.microsoft.com/office/drawing/2014/main" id="{E8766935-C137-4FEF-968D-B4FD2C64661E}"/>
                </a:ext>
              </a:extLst>
            </p:cNvPr>
            <p:cNvGrpSpPr/>
            <p:nvPr/>
          </p:nvGrpSpPr>
          <p:grpSpPr>
            <a:xfrm>
              <a:off x="4666516" y="2264339"/>
              <a:ext cx="360918" cy="391826"/>
              <a:chOff x="4025351" y="1618692"/>
              <a:chExt cx="360918" cy="391826"/>
            </a:xfrm>
          </p:grpSpPr>
          <p:sp>
            <p:nvSpPr>
              <p:cNvPr id="57" name="椭圆 12">
                <a:extLst>
                  <a:ext uri="{FF2B5EF4-FFF2-40B4-BE49-F238E27FC236}">
                    <a16:creationId xmlns:a16="http://schemas.microsoft.com/office/drawing/2014/main" id="{5EC775FB-481E-4B3A-9F03-79C93CD6CF9C}"/>
                  </a:ext>
                </a:extLst>
              </p:cNvPr>
              <p:cNvSpPr/>
              <p:nvPr/>
            </p:nvSpPr>
            <p:spPr>
              <a:xfrm>
                <a:off x="4098649" y="1684445"/>
                <a:ext cx="287620" cy="326073"/>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dk1">
                  <a:lumMod val="100000"/>
                </a:schemeClr>
              </a:solidFill>
              <a:ln>
                <a:noFill/>
              </a:ln>
              <a:effectLst/>
            </p:spPr>
            <p:style>
              <a:lnRef idx="2">
                <a:srgbClr val="DF213B">
                  <a:shade val="50000"/>
                </a:srgbClr>
              </a:lnRef>
              <a:fillRef idx="1">
                <a:srgbClr val="DF213B"/>
              </a:fillRef>
              <a:effectRef idx="0">
                <a:srgbClr val="DF213B"/>
              </a:effectRef>
              <a:fontRef idx="minor">
                <a:sysClr val="window" lastClr="FFFFFF"/>
              </a:fontRef>
            </p:style>
            <p:txBody>
              <a:bodyPr rot="0" spcFirstLastPara="0" vert="horz" wrap="square" lIns="131170" tIns="65585" rIns="131170" bIns="65585"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sz="2582">
                  <a:solidFill>
                    <a:sysClr val="windowText" lastClr="000000">
                      <a:lumMod val="65000"/>
                      <a:lumOff val="35000"/>
                    </a:sysClr>
                  </a:solidFill>
                </a:endParaRPr>
              </a:p>
            </p:txBody>
          </p:sp>
          <p:sp>
            <p:nvSpPr>
              <p:cNvPr id="58" name="椭圆 57">
                <a:extLst>
                  <a:ext uri="{FF2B5EF4-FFF2-40B4-BE49-F238E27FC236}">
                    <a16:creationId xmlns:a16="http://schemas.microsoft.com/office/drawing/2014/main" id="{A0EBA21E-E613-430F-A734-ED8EE46F6EB3}"/>
                  </a:ext>
                </a:extLst>
              </p:cNvPr>
              <p:cNvSpPr/>
              <p:nvPr/>
            </p:nvSpPr>
            <p:spPr>
              <a:xfrm rot="20084966">
                <a:off x="4025351" y="1618692"/>
                <a:ext cx="288273" cy="259485"/>
              </a:xfrm>
              <a:prstGeom prst="ellipse">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4119" tIns="57059" rIns="114119" bIns="57059" rtlCol="0" anchor="ctr"/>
              <a:lstStyle/>
              <a:p>
                <a:pPr algn="ctr"/>
                <a:endParaRPr lang="zh-CN" altLang="en-US" sz="2008"/>
              </a:p>
            </p:txBody>
          </p:sp>
        </p:grpSp>
      </p:grpSp>
      <p:grpSp>
        <p:nvGrpSpPr>
          <p:cNvPr id="61" name="组合 60">
            <a:extLst>
              <a:ext uri="{FF2B5EF4-FFF2-40B4-BE49-F238E27FC236}">
                <a16:creationId xmlns:a16="http://schemas.microsoft.com/office/drawing/2014/main" id="{80EC2BD8-0013-45B9-962D-D8321026687B}"/>
              </a:ext>
            </a:extLst>
          </p:cNvPr>
          <p:cNvGrpSpPr/>
          <p:nvPr>
            <p:custDataLst>
              <p:tags r:id="rId3"/>
            </p:custDataLst>
          </p:nvPr>
        </p:nvGrpSpPr>
        <p:grpSpPr>
          <a:xfrm>
            <a:off x="8052329" y="4844371"/>
            <a:ext cx="3466571" cy="1289729"/>
            <a:chOff x="4271115" y="1832125"/>
            <a:chExt cx="3466571" cy="1289729"/>
          </a:xfrm>
        </p:grpSpPr>
        <p:sp>
          <p:nvSpPr>
            <p:cNvPr id="62" name="Rounded Rectangle 7">
              <a:extLst>
                <a:ext uri="{FF2B5EF4-FFF2-40B4-BE49-F238E27FC236}">
                  <a16:creationId xmlns:a16="http://schemas.microsoft.com/office/drawing/2014/main" id="{C5A613BC-75DE-4D60-A64D-4122621DBF64}"/>
                </a:ext>
              </a:extLst>
            </p:cNvPr>
            <p:cNvSpPr/>
            <p:nvPr>
              <p:custDataLst>
                <p:tags r:id="rId4"/>
              </p:custDataLst>
            </p:nvPr>
          </p:nvSpPr>
          <p:spPr>
            <a:xfrm>
              <a:off x="4271115" y="1832125"/>
              <a:ext cx="3466571" cy="1289729"/>
            </a:xfrm>
            <a:prstGeom prst="rect">
              <a:avLst/>
            </a:prstGeom>
            <a:solidFill>
              <a:schemeClr val="bg1"/>
            </a:solidFill>
            <a:ln w="3016">
              <a:solidFill>
                <a:schemeClr val="accent2"/>
              </a:solidFill>
            </a:ln>
            <a:effectLst>
              <a:outerShdw blurRad="241300" dist="156845" dir="5400000" sx="98000" sy="98000" algn="t" rotWithShape="0">
                <a:schemeClr val="dk1">
                  <a:lumMod val="10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868" tIns="43434" rIns="86868" bIns="43434" rtlCol="0" anchor="ctr"/>
            <a:lstStyle/>
            <a:p>
              <a:pPr algn="ctr"/>
              <a:endParaRPr sz="1710">
                <a:solidFill>
                  <a:schemeClr val="lt1"/>
                </a:solidFill>
                <a:sym typeface="微软雅黑" panose="020B0503020204020204" pitchFamily="34" charset="-122"/>
              </a:endParaRPr>
            </a:p>
          </p:txBody>
        </p:sp>
        <p:grpSp>
          <p:nvGrpSpPr>
            <p:cNvPr id="63" name="组合 62">
              <a:extLst>
                <a:ext uri="{FF2B5EF4-FFF2-40B4-BE49-F238E27FC236}">
                  <a16:creationId xmlns:a16="http://schemas.microsoft.com/office/drawing/2014/main" id="{AFCC63E5-3421-4676-A6A6-B743D1FB19DF}"/>
                </a:ext>
              </a:extLst>
            </p:cNvPr>
            <p:cNvGrpSpPr/>
            <p:nvPr/>
          </p:nvGrpSpPr>
          <p:grpSpPr>
            <a:xfrm>
              <a:off x="4944695" y="1945278"/>
              <a:ext cx="2698750" cy="981710"/>
              <a:chOff x="7701" y="-2518"/>
              <a:chExt cx="4250" cy="1546"/>
            </a:xfrm>
          </p:grpSpPr>
          <p:sp>
            <p:nvSpPr>
              <p:cNvPr id="67" name="文本框 66">
                <a:extLst>
                  <a:ext uri="{FF2B5EF4-FFF2-40B4-BE49-F238E27FC236}">
                    <a16:creationId xmlns:a16="http://schemas.microsoft.com/office/drawing/2014/main" id="{0A6BB764-A37F-4E3C-9746-D0D22675B567}"/>
                  </a:ext>
                </a:extLst>
              </p:cNvPr>
              <p:cNvSpPr txBox="1"/>
              <p:nvPr/>
            </p:nvSpPr>
            <p:spPr>
              <a:xfrm>
                <a:off x="7701" y="-2518"/>
                <a:ext cx="3485" cy="598"/>
              </a:xfrm>
              <a:prstGeom prst="rect">
                <a:avLst/>
              </a:prstGeom>
              <a:noFill/>
              <a:effectLst/>
            </p:spPr>
            <p:txBody>
              <a:bodyPr wrap="square" lIns="86868" tIns="43434" rIns="86868" bIns="43434" rtlCol="0">
                <a:spAutoFit/>
              </a:bodyPr>
              <a:lstStyle/>
              <a:p>
                <a:pPr algn="l" defTabSz="914400"/>
                <a:r>
                  <a:rPr lang="zh-CN" altLang="en-US" sz="1900" b="1"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项目详述</a:t>
                </a:r>
              </a:p>
            </p:txBody>
          </p:sp>
          <p:sp>
            <p:nvSpPr>
              <p:cNvPr id="68" name="文本框 67">
                <a:extLst>
                  <a:ext uri="{FF2B5EF4-FFF2-40B4-BE49-F238E27FC236}">
                    <a16:creationId xmlns:a16="http://schemas.microsoft.com/office/drawing/2014/main" id="{306102D3-0106-45A8-8A1A-5669BF7D972D}"/>
                  </a:ext>
                </a:extLst>
              </p:cNvPr>
              <p:cNvSpPr txBox="1"/>
              <p:nvPr/>
            </p:nvSpPr>
            <p:spPr>
              <a:xfrm flipH="1">
                <a:off x="7701" y="-2032"/>
                <a:ext cx="4250" cy="1060"/>
              </a:xfrm>
              <a:prstGeom prst="rect">
                <a:avLst/>
              </a:prstGeom>
              <a:noFill/>
              <a:effectLst/>
            </p:spPr>
            <p:txBody>
              <a:bodyPr wrap="square" lIns="86868" tIns="43434" rIns="86868" bIns="43434" rtlCol="0">
                <a:spAutoFit/>
              </a:bodyPr>
              <a:lstStyle/>
              <a:p>
                <a:pPr algn="l">
                  <a:lnSpc>
                    <a:spcPct val="150000"/>
                  </a:lnSpc>
                </a:pPr>
                <a:r>
                  <a:rPr lang="zh-CN" altLang="en-US" sz="1330" dirty="0">
                    <a:solidFill>
                      <a:schemeClr val="dk1">
                        <a:lumMod val="95000"/>
                        <a:lumOff val="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您的内容请在这里输入并选择只保留文字您的内容请在这里输入。</a:t>
                </a:r>
              </a:p>
            </p:txBody>
          </p:sp>
        </p:grpSp>
        <p:grpSp>
          <p:nvGrpSpPr>
            <p:cNvPr id="64" name="组合 63">
              <a:extLst>
                <a:ext uri="{FF2B5EF4-FFF2-40B4-BE49-F238E27FC236}">
                  <a16:creationId xmlns:a16="http://schemas.microsoft.com/office/drawing/2014/main" id="{CF3DEC84-9AB1-4821-9B08-239867E51671}"/>
                </a:ext>
              </a:extLst>
            </p:cNvPr>
            <p:cNvGrpSpPr/>
            <p:nvPr/>
          </p:nvGrpSpPr>
          <p:grpSpPr>
            <a:xfrm>
              <a:off x="4495986" y="2264339"/>
              <a:ext cx="360919" cy="391826"/>
              <a:chOff x="3854821" y="1618692"/>
              <a:chExt cx="360919" cy="391826"/>
            </a:xfrm>
          </p:grpSpPr>
          <p:sp>
            <p:nvSpPr>
              <p:cNvPr id="65" name="椭圆 12">
                <a:extLst>
                  <a:ext uri="{FF2B5EF4-FFF2-40B4-BE49-F238E27FC236}">
                    <a16:creationId xmlns:a16="http://schemas.microsoft.com/office/drawing/2014/main" id="{0CC1CDEB-42FA-4B80-B34E-DC043EE4AC94}"/>
                  </a:ext>
                </a:extLst>
              </p:cNvPr>
              <p:cNvSpPr/>
              <p:nvPr/>
            </p:nvSpPr>
            <p:spPr>
              <a:xfrm>
                <a:off x="3928120" y="1684445"/>
                <a:ext cx="287620" cy="326073"/>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dk1">
                  <a:lumMod val="100000"/>
                </a:schemeClr>
              </a:solidFill>
              <a:ln>
                <a:noFill/>
              </a:ln>
              <a:effectLst/>
            </p:spPr>
            <p:style>
              <a:lnRef idx="2">
                <a:srgbClr val="DF213B">
                  <a:shade val="50000"/>
                </a:srgbClr>
              </a:lnRef>
              <a:fillRef idx="1">
                <a:srgbClr val="DF213B"/>
              </a:fillRef>
              <a:effectRef idx="0">
                <a:srgbClr val="DF213B"/>
              </a:effectRef>
              <a:fontRef idx="minor">
                <a:sysClr val="window" lastClr="FFFFFF"/>
              </a:fontRef>
            </p:style>
            <p:txBody>
              <a:bodyPr rot="0" spcFirstLastPara="0" vert="horz" wrap="square" lIns="131170" tIns="65585" rIns="131170" bIns="65585"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sz="2582">
                  <a:solidFill>
                    <a:sysClr val="windowText" lastClr="000000">
                      <a:lumMod val="65000"/>
                      <a:lumOff val="35000"/>
                    </a:sysClr>
                  </a:solidFill>
                </a:endParaRPr>
              </a:p>
            </p:txBody>
          </p:sp>
          <p:sp>
            <p:nvSpPr>
              <p:cNvPr id="66" name="椭圆 65">
                <a:extLst>
                  <a:ext uri="{FF2B5EF4-FFF2-40B4-BE49-F238E27FC236}">
                    <a16:creationId xmlns:a16="http://schemas.microsoft.com/office/drawing/2014/main" id="{0B2A0592-88CC-4A7E-A8A4-B702CC16DB31}"/>
                  </a:ext>
                </a:extLst>
              </p:cNvPr>
              <p:cNvSpPr/>
              <p:nvPr/>
            </p:nvSpPr>
            <p:spPr>
              <a:xfrm rot="20084966">
                <a:off x="3854821" y="1618692"/>
                <a:ext cx="288273" cy="259485"/>
              </a:xfrm>
              <a:prstGeom prst="ellipse">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4119" tIns="57059" rIns="114119" bIns="57059" rtlCol="0" anchor="ctr"/>
              <a:lstStyle/>
              <a:p>
                <a:pPr algn="ctr"/>
                <a:endParaRPr lang="zh-CN" altLang="en-US" sz="2008"/>
              </a:p>
            </p:txBody>
          </p:sp>
        </p:grpSp>
      </p:grpSp>
      <p:grpSp>
        <p:nvGrpSpPr>
          <p:cNvPr id="44" name="组合 43">
            <a:extLst>
              <a:ext uri="{FF2B5EF4-FFF2-40B4-BE49-F238E27FC236}">
                <a16:creationId xmlns:a16="http://schemas.microsoft.com/office/drawing/2014/main" id="{753922AD-E664-48C2-B0D2-CDE44ADDD7EA}"/>
              </a:ext>
            </a:extLst>
          </p:cNvPr>
          <p:cNvGrpSpPr/>
          <p:nvPr/>
        </p:nvGrpSpPr>
        <p:grpSpPr>
          <a:xfrm>
            <a:off x="385517" y="455676"/>
            <a:ext cx="549766" cy="958572"/>
            <a:chOff x="2271247" y="1985437"/>
            <a:chExt cx="726603" cy="1266906"/>
          </a:xfrm>
        </p:grpSpPr>
        <p:sp>
          <p:nvSpPr>
            <p:cNvPr id="45" name="矩形: 圆角 44">
              <a:extLst>
                <a:ext uri="{FF2B5EF4-FFF2-40B4-BE49-F238E27FC236}">
                  <a16:creationId xmlns:a16="http://schemas.microsoft.com/office/drawing/2014/main" id="{38A8E781-A1D7-48FA-935A-D25FE321E1DA}"/>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46" name="矩形: 圆角 45">
              <a:extLst>
                <a:ext uri="{FF2B5EF4-FFF2-40B4-BE49-F238E27FC236}">
                  <a16:creationId xmlns:a16="http://schemas.microsoft.com/office/drawing/2014/main" id="{8EC1A095-0ADB-470A-97CD-0C703BC67441}"/>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47" name="组合 46">
            <a:extLst>
              <a:ext uri="{FF2B5EF4-FFF2-40B4-BE49-F238E27FC236}">
                <a16:creationId xmlns:a16="http://schemas.microsoft.com/office/drawing/2014/main" id="{CAA9FB81-91C8-4394-A47C-7611A8D51B26}"/>
              </a:ext>
            </a:extLst>
          </p:cNvPr>
          <p:cNvGrpSpPr/>
          <p:nvPr/>
        </p:nvGrpSpPr>
        <p:grpSpPr>
          <a:xfrm>
            <a:off x="1045903" y="577088"/>
            <a:ext cx="10472997" cy="553720"/>
            <a:chOff x="1144143" y="474980"/>
            <a:chExt cx="10472997" cy="553720"/>
          </a:xfrm>
        </p:grpSpPr>
        <p:sp>
          <p:nvSpPr>
            <p:cNvPr id="48" name="矩形 47">
              <a:extLst>
                <a:ext uri="{FF2B5EF4-FFF2-40B4-BE49-F238E27FC236}">
                  <a16:creationId xmlns:a16="http://schemas.microsoft.com/office/drawing/2014/main" id="{C4F09FB6-D442-46DB-A0A1-A875832D23D0}"/>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工作概述</a:t>
              </a:r>
            </a:p>
          </p:txBody>
        </p:sp>
        <p:sp>
          <p:nvSpPr>
            <p:cNvPr id="49" name="矩形 48">
              <a:extLst>
                <a:ext uri="{FF2B5EF4-FFF2-40B4-BE49-F238E27FC236}">
                  <a16:creationId xmlns:a16="http://schemas.microsoft.com/office/drawing/2014/main" id="{3B146BA7-7370-4BB8-B3C9-E394BD4664C7}"/>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SUMMARY OF WORK</a:t>
              </a:r>
            </a:p>
          </p:txBody>
        </p:sp>
        <p:grpSp>
          <p:nvGrpSpPr>
            <p:cNvPr id="50" name="组合 49">
              <a:extLst>
                <a:ext uri="{FF2B5EF4-FFF2-40B4-BE49-F238E27FC236}">
                  <a16:creationId xmlns:a16="http://schemas.microsoft.com/office/drawing/2014/main" id="{A89E6FB1-65B6-43D3-9EF2-CD6ECE7FF1F2}"/>
                </a:ext>
              </a:extLst>
            </p:cNvPr>
            <p:cNvGrpSpPr/>
            <p:nvPr/>
          </p:nvGrpSpPr>
          <p:grpSpPr>
            <a:xfrm>
              <a:off x="1144143" y="1028700"/>
              <a:ext cx="10472997" cy="0"/>
              <a:chOff x="1552575" y="1796104"/>
              <a:chExt cx="10472997" cy="0"/>
            </a:xfrm>
          </p:grpSpPr>
          <p:cxnSp>
            <p:nvCxnSpPr>
              <p:cNvPr id="51" name="直接连接符 50">
                <a:extLst>
                  <a:ext uri="{FF2B5EF4-FFF2-40B4-BE49-F238E27FC236}">
                    <a16:creationId xmlns:a16="http://schemas.microsoft.com/office/drawing/2014/main" id="{4E79390C-872F-4EDF-9CF9-B280952C7B36}"/>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C45C0307-A63B-469F-B3AE-4AF637066AA6}"/>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77347586"/>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500"/>
                                        <p:tgtEl>
                                          <p:spTgt spid="4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6" presetClass="entr" presetSubtype="37"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outVertical)">
                                      <p:cBhvr>
                                        <p:cTn id="23" dur="500"/>
                                        <p:tgtEl>
                                          <p:spTgt spid="10"/>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par>
                                <p:cTn id="28" presetID="22" presetClass="entr" presetSubtype="1" fill="hold" nodeType="withEffect">
                                  <p:stCondLst>
                                    <p:cond delay="200"/>
                                  </p:stCondLst>
                                  <p:childTnLst>
                                    <p:set>
                                      <p:cBhvr>
                                        <p:cTn id="29" dur="1" fill="hold">
                                          <p:stCondLst>
                                            <p:cond delay="0"/>
                                          </p:stCondLst>
                                        </p:cTn>
                                        <p:tgtEl>
                                          <p:spTgt spid="17"/>
                                        </p:tgtEl>
                                        <p:attrNameLst>
                                          <p:attrName>style.visibility</p:attrName>
                                        </p:attrNameLst>
                                      </p:cBhvr>
                                      <p:to>
                                        <p:strVal val="visible"/>
                                      </p:to>
                                    </p:set>
                                    <p:animEffect transition="in" filter="wipe(up)">
                                      <p:cBhvr>
                                        <p:cTn id="30" dur="500"/>
                                        <p:tgtEl>
                                          <p:spTgt spid="17"/>
                                        </p:tgtEl>
                                      </p:cBhvr>
                                    </p:animEffect>
                                  </p:childTnLst>
                                </p:cTn>
                              </p:par>
                            </p:childTnLst>
                          </p:cTn>
                        </p:par>
                        <p:par>
                          <p:cTn id="31" fill="hold">
                            <p:stCondLst>
                              <p:cond delay="3200"/>
                            </p:stCondLst>
                            <p:childTnLst>
                              <p:par>
                                <p:cTn id="32" presetID="42" presetClass="entr" presetSubtype="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anim calcmode="lin" valueType="num">
                                      <p:cBhvr>
                                        <p:cTn id="35" dur="500" fill="hold"/>
                                        <p:tgtEl>
                                          <p:spTgt spid="36"/>
                                        </p:tgtEl>
                                        <p:attrNameLst>
                                          <p:attrName>ppt_x</p:attrName>
                                        </p:attrNameLst>
                                      </p:cBhvr>
                                      <p:tavLst>
                                        <p:tav tm="0">
                                          <p:val>
                                            <p:strVal val="#ppt_x"/>
                                          </p:val>
                                        </p:tav>
                                        <p:tav tm="100000">
                                          <p:val>
                                            <p:strVal val="#ppt_x"/>
                                          </p:val>
                                        </p:tav>
                                      </p:tavLst>
                                    </p:anim>
                                    <p:anim calcmode="lin" valueType="num">
                                      <p:cBhvr>
                                        <p:cTn id="36" dur="500" fill="hold"/>
                                        <p:tgtEl>
                                          <p:spTgt spid="3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30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anim calcmode="lin" valueType="num">
                                      <p:cBhvr>
                                        <p:cTn id="40" dur="500" fill="hold"/>
                                        <p:tgtEl>
                                          <p:spTgt spid="53"/>
                                        </p:tgtEl>
                                        <p:attrNameLst>
                                          <p:attrName>ppt_x</p:attrName>
                                        </p:attrNameLst>
                                      </p:cBhvr>
                                      <p:tavLst>
                                        <p:tav tm="0">
                                          <p:val>
                                            <p:strVal val="#ppt_x"/>
                                          </p:val>
                                        </p:tav>
                                        <p:tav tm="100000">
                                          <p:val>
                                            <p:strVal val="#ppt_x"/>
                                          </p:val>
                                        </p:tav>
                                      </p:tavLst>
                                    </p:anim>
                                    <p:anim calcmode="lin" valueType="num">
                                      <p:cBhvr>
                                        <p:cTn id="41" dur="500" fill="hold"/>
                                        <p:tgtEl>
                                          <p:spTgt spid="5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60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500"/>
                                        <p:tgtEl>
                                          <p:spTgt spid="61"/>
                                        </p:tgtEl>
                                      </p:cBhvr>
                                    </p:animEffect>
                                    <p:anim calcmode="lin" valueType="num">
                                      <p:cBhvr>
                                        <p:cTn id="45" dur="500" fill="hold"/>
                                        <p:tgtEl>
                                          <p:spTgt spid="61"/>
                                        </p:tgtEl>
                                        <p:attrNameLst>
                                          <p:attrName>ppt_x</p:attrName>
                                        </p:attrNameLst>
                                      </p:cBhvr>
                                      <p:tavLst>
                                        <p:tav tm="0">
                                          <p:val>
                                            <p:strVal val="#ppt_x"/>
                                          </p:val>
                                        </p:tav>
                                        <p:tav tm="100000">
                                          <p:val>
                                            <p:strVal val="#ppt_x"/>
                                          </p:val>
                                        </p:tav>
                                      </p:tavLst>
                                    </p:anim>
                                    <p:anim calcmode="lin" valueType="num">
                                      <p:cBhvr>
                                        <p:cTn id="46"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035ADE7C-4E5C-428A-AB58-20D0AF94802B}"/>
              </a:ext>
            </a:extLst>
          </p:cNvPr>
          <p:cNvGrpSpPr/>
          <p:nvPr/>
        </p:nvGrpSpPr>
        <p:grpSpPr>
          <a:xfrm>
            <a:off x="660400" y="1437945"/>
            <a:ext cx="10858500" cy="4203963"/>
            <a:chOff x="660400" y="1437945"/>
            <a:chExt cx="10858500" cy="4203963"/>
          </a:xfrm>
        </p:grpSpPr>
        <p:sp>
          <p:nvSpPr>
            <p:cNvPr id="71" name="任意多边形: 形状 70">
              <a:extLst>
                <a:ext uri="{FF2B5EF4-FFF2-40B4-BE49-F238E27FC236}">
                  <a16:creationId xmlns:a16="http://schemas.microsoft.com/office/drawing/2014/main" id="{4A7656C5-11EF-4F90-B689-7BF669A3B084}"/>
                </a:ext>
              </a:extLst>
            </p:cNvPr>
            <p:cNvSpPr/>
            <p:nvPr/>
          </p:nvSpPr>
          <p:spPr>
            <a:xfrm>
              <a:off x="673100" y="1437946"/>
              <a:ext cx="10845800" cy="4203962"/>
            </a:xfrm>
            <a:custGeom>
              <a:avLst/>
              <a:gdLst>
                <a:gd name="connsiteX0" fmla="*/ 594456 w 10825051"/>
                <a:gd name="connsiteY0" fmla="*/ 0 h 4203962"/>
                <a:gd name="connsiteX1" fmla="*/ 10484614 w 10825051"/>
                <a:gd name="connsiteY1" fmla="*/ 0 h 4203962"/>
                <a:gd name="connsiteX2" fmla="*/ 10825051 w 10825051"/>
                <a:gd name="connsiteY2" fmla="*/ 340437 h 4203962"/>
                <a:gd name="connsiteX3" fmla="*/ 10825051 w 10825051"/>
                <a:gd name="connsiteY3" fmla="*/ 4203962 h 4203962"/>
                <a:gd name="connsiteX4" fmla="*/ 0 w 10825051"/>
                <a:gd name="connsiteY4" fmla="*/ 4203962 h 4203962"/>
                <a:gd name="connsiteX5" fmla="*/ 0 w 10825051"/>
                <a:gd name="connsiteY5" fmla="*/ 594456 h 420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25051" h="4203962">
                  <a:moveTo>
                    <a:pt x="594456" y="0"/>
                  </a:moveTo>
                  <a:lnTo>
                    <a:pt x="10484614" y="0"/>
                  </a:lnTo>
                  <a:lnTo>
                    <a:pt x="10825051" y="340437"/>
                  </a:lnTo>
                  <a:lnTo>
                    <a:pt x="10825051" y="4203962"/>
                  </a:lnTo>
                  <a:lnTo>
                    <a:pt x="0" y="4203962"/>
                  </a:lnTo>
                  <a:lnTo>
                    <a:pt x="0" y="594456"/>
                  </a:lnTo>
                  <a:close/>
                </a:path>
              </a:pathLst>
            </a:custGeom>
            <a:gradFill>
              <a:gsLst>
                <a:gs pos="0">
                  <a:schemeClr val="accent2">
                    <a:lumMod val="20000"/>
                    <a:lumOff val="80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斜纹 22">
              <a:extLst>
                <a:ext uri="{FF2B5EF4-FFF2-40B4-BE49-F238E27FC236}">
                  <a16:creationId xmlns:a16="http://schemas.microsoft.com/office/drawing/2014/main" id="{F45F75A5-3C00-4AB3-ADAE-1267E0BD5B0E}"/>
                </a:ext>
              </a:extLst>
            </p:cNvPr>
            <p:cNvSpPr/>
            <p:nvPr/>
          </p:nvSpPr>
          <p:spPr>
            <a:xfrm>
              <a:off x="660400" y="1437945"/>
              <a:ext cx="1424666" cy="1424666"/>
            </a:xfrm>
            <a:prstGeom prst="diagStripe">
              <a:avLst>
                <a:gd name="adj" fmla="val 56141"/>
              </a:avLst>
            </a:prstGeom>
            <a:solidFill>
              <a:schemeClr val="accent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7" name="图片 26" descr="山上有雪&#10;&#10;描述已自动生成">
            <a:extLst>
              <a:ext uri="{FF2B5EF4-FFF2-40B4-BE49-F238E27FC236}">
                <a16:creationId xmlns:a16="http://schemas.microsoft.com/office/drawing/2014/main" id="{6FDE7438-810A-4221-903C-605AEA8EF8E2}"/>
              </a:ext>
            </a:extLst>
          </p:cNvPr>
          <p:cNvPicPr>
            <a:picLocks noChangeAspect="1"/>
          </p:cNvPicPr>
          <p:nvPr/>
        </p:nvPicPr>
        <p:blipFill rotWithShape="1">
          <a:blip r:embed="rId2"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0" y="3951535"/>
            <a:ext cx="12192000" cy="2937038"/>
          </a:xfrm>
          <a:prstGeom prst="rect">
            <a:avLst/>
          </a:prstGeom>
        </p:spPr>
      </p:pic>
      <p:grpSp>
        <p:nvGrpSpPr>
          <p:cNvPr id="58" name="组合 57">
            <a:extLst>
              <a:ext uri="{FF2B5EF4-FFF2-40B4-BE49-F238E27FC236}">
                <a16:creationId xmlns:a16="http://schemas.microsoft.com/office/drawing/2014/main" id="{969D2E1F-F3B6-4A88-BF8F-2E6D13D61823}"/>
              </a:ext>
            </a:extLst>
          </p:cNvPr>
          <p:cNvGrpSpPr/>
          <p:nvPr/>
        </p:nvGrpSpPr>
        <p:grpSpPr>
          <a:xfrm>
            <a:off x="2054152" y="2052845"/>
            <a:ext cx="776490" cy="776490"/>
            <a:chOff x="3752351" y="1956930"/>
            <a:chExt cx="776490" cy="776490"/>
          </a:xfrm>
        </p:grpSpPr>
        <p:sp>
          <p:nvSpPr>
            <p:cNvPr id="30" name="椭圆 29">
              <a:extLst>
                <a:ext uri="{FF2B5EF4-FFF2-40B4-BE49-F238E27FC236}">
                  <a16:creationId xmlns:a16="http://schemas.microsoft.com/office/drawing/2014/main" id="{10EF45DC-FD5D-40BA-B8ED-1328A7B03042}"/>
                </a:ext>
              </a:extLst>
            </p:cNvPr>
            <p:cNvSpPr/>
            <p:nvPr/>
          </p:nvSpPr>
          <p:spPr>
            <a:xfrm>
              <a:off x="3752351" y="1956930"/>
              <a:ext cx="776490" cy="776490"/>
            </a:xfrm>
            <a:prstGeom prst="ellipse">
              <a:avLst/>
            </a:prstGeom>
            <a:gradFill>
              <a:gsLst>
                <a:gs pos="0">
                  <a:schemeClr val="accent2">
                    <a:lumMod val="75000"/>
                  </a:schemeClr>
                </a:gs>
                <a:gs pos="100000">
                  <a:schemeClr val="accent2"/>
                </a:gs>
              </a:gsLst>
              <a:lin ang="2700000" scaled="1"/>
            </a:gradFill>
            <a:ln>
              <a:noFill/>
            </a:ln>
            <a:effectLst>
              <a:outerShdw blurRad="177800" dist="190500" dir="7380000" algn="tr" rotWithShape="0">
                <a:schemeClr val="dk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7" name="组合 46">
              <a:extLst>
                <a:ext uri="{FF2B5EF4-FFF2-40B4-BE49-F238E27FC236}">
                  <a16:creationId xmlns:a16="http://schemas.microsoft.com/office/drawing/2014/main" id="{A05074FC-8C7A-4A00-B686-C2B469C6E944}"/>
                </a:ext>
              </a:extLst>
            </p:cNvPr>
            <p:cNvGrpSpPr/>
            <p:nvPr/>
          </p:nvGrpSpPr>
          <p:grpSpPr>
            <a:xfrm>
              <a:off x="4007772" y="2190889"/>
              <a:ext cx="265647" cy="300297"/>
              <a:chOff x="5165335" y="2361626"/>
              <a:chExt cx="1460499" cy="1651000"/>
            </a:xfrm>
          </p:grpSpPr>
          <p:sp>
            <p:nvSpPr>
              <p:cNvPr id="45" name="任意多边形: 形状 44">
                <a:extLst>
                  <a:ext uri="{FF2B5EF4-FFF2-40B4-BE49-F238E27FC236}">
                    <a16:creationId xmlns:a16="http://schemas.microsoft.com/office/drawing/2014/main" id="{A8759B0D-6365-4C75-A8F0-BBCD65EA3132}"/>
                  </a:ext>
                </a:extLst>
              </p:cNvPr>
              <p:cNvSpPr/>
              <p:nvPr/>
            </p:nvSpPr>
            <p:spPr>
              <a:xfrm>
                <a:off x="5165335" y="2361626"/>
                <a:ext cx="1460499" cy="1651000"/>
              </a:xfrm>
              <a:custGeom>
                <a:avLst/>
                <a:gdLst>
                  <a:gd name="connsiteX0" fmla="*/ 729171 w 1460499"/>
                  <a:gd name="connsiteY0" fmla="*/ 0 h 1651000"/>
                  <a:gd name="connsiteX1" fmla="*/ 300990 w 1460499"/>
                  <a:gd name="connsiteY1" fmla="*/ 248380 h 1651000"/>
                  <a:gd name="connsiteX2" fmla="*/ 260255 w 1460499"/>
                  <a:gd name="connsiteY2" fmla="*/ 553244 h 1651000"/>
                  <a:gd name="connsiteX3" fmla="*/ 261525 w 1460499"/>
                  <a:gd name="connsiteY3" fmla="*/ 563975 h 1651000"/>
                  <a:gd name="connsiteX4" fmla="*/ 389636 w 1460499"/>
                  <a:gd name="connsiteY4" fmla="*/ 851503 h 1651000"/>
                  <a:gd name="connsiteX5" fmla="*/ 393573 w 1460499"/>
                  <a:gd name="connsiteY5" fmla="*/ 856107 h 1651000"/>
                  <a:gd name="connsiteX6" fmla="*/ 45403 w 1460499"/>
                  <a:gd name="connsiteY6" fmla="*/ 1148302 h 1651000"/>
                  <a:gd name="connsiteX7" fmla="*/ 0 w 1460499"/>
                  <a:gd name="connsiteY7" fmla="*/ 1245553 h 1651000"/>
                  <a:gd name="connsiteX8" fmla="*/ 0 w 1460499"/>
                  <a:gd name="connsiteY8" fmla="*/ 1524000 h 1651000"/>
                  <a:gd name="connsiteX9" fmla="*/ 127000 w 1460499"/>
                  <a:gd name="connsiteY9" fmla="*/ 1651000 h 1651000"/>
                  <a:gd name="connsiteX10" fmla="*/ 1333500 w 1460499"/>
                  <a:gd name="connsiteY10" fmla="*/ 1651000 h 1651000"/>
                  <a:gd name="connsiteX11" fmla="*/ 1460500 w 1460499"/>
                  <a:gd name="connsiteY11" fmla="*/ 1524000 h 1651000"/>
                  <a:gd name="connsiteX12" fmla="*/ 1460500 w 1460499"/>
                  <a:gd name="connsiteY12" fmla="*/ 1245648 h 1651000"/>
                  <a:gd name="connsiteX13" fmla="*/ 1460278 w 1460499"/>
                  <a:gd name="connsiteY13" fmla="*/ 1238155 h 1651000"/>
                  <a:gd name="connsiteX14" fmla="*/ 1414875 w 1460499"/>
                  <a:gd name="connsiteY14" fmla="*/ 1148144 h 1651000"/>
                  <a:gd name="connsiteX15" fmla="*/ 1070610 w 1460499"/>
                  <a:gd name="connsiteY15" fmla="*/ 860870 h 1651000"/>
                  <a:gd name="connsiteX16" fmla="*/ 1075912 w 1460499"/>
                  <a:gd name="connsiteY16" fmla="*/ 855059 h 1651000"/>
                  <a:gd name="connsiteX17" fmla="*/ 1207040 w 1460499"/>
                  <a:gd name="connsiteY17" fmla="*/ 555308 h 1651000"/>
                  <a:gd name="connsiteX18" fmla="*/ 1163288 w 1460499"/>
                  <a:gd name="connsiteY18" fmla="*/ 237744 h 1651000"/>
                  <a:gd name="connsiteX19" fmla="*/ 729171 w 1460499"/>
                  <a:gd name="connsiteY19" fmla="*/ 0 h 1651000"/>
                  <a:gd name="connsiteX20" fmla="*/ 729171 w 1460499"/>
                  <a:gd name="connsiteY20" fmla="*/ 127000 h 1651000"/>
                  <a:gd name="connsiteX21" fmla="*/ 1048544 w 1460499"/>
                  <a:gd name="connsiteY21" fmla="*/ 292100 h 1651000"/>
                  <a:gd name="connsiteX22" fmla="*/ 1081151 w 1460499"/>
                  <a:gd name="connsiteY22" fmla="*/ 538385 h 1651000"/>
                  <a:gd name="connsiteX23" fmla="*/ 936149 w 1460499"/>
                  <a:gd name="connsiteY23" fmla="*/ 812864 h 1651000"/>
                  <a:gd name="connsiteX24" fmla="*/ 924019 w 1460499"/>
                  <a:gd name="connsiteY24" fmla="*/ 901843 h 1651000"/>
                  <a:gd name="connsiteX25" fmla="*/ 933895 w 1460499"/>
                  <a:gd name="connsiteY25" fmla="*/ 912178 h 1651000"/>
                  <a:gd name="connsiteX26" fmla="*/ 1333500 w 1460499"/>
                  <a:gd name="connsiteY26" fmla="*/ 1245680 h 1651000"/>
                  <a:gd name="connsiteX27" fmla="*/ 1333500 w 1460499"/>
                  <a:gd name="connsiteY27" fmla="*/ 1524000 h 1651000"/>
                  <a:gd name="connsiteX28" fmla="*/ 127000 w 1460499"/>
                  <a:gd name="connsiteY28" fmla="*/ 1524000 h 1651000"/>
                  <a:gd name="connsiteX29" fmla="*/ 127000 w 1460499"/>
                  <a:gd name="connsiteY29" fmla="*/ 1245584 h 1651000"/>
                  <a:gd name="connsiteX30" fmla="*/ 528955 w 1460499"/>
                  <a:gd name="connsiteY30" fmla="*/ 908336 h 1651000"/>
                  <a:gd name="connsiteX31" fmla="*/ 536769 w 1460499"/>
                  <a:gd name="connsiteY31" fmla="*/ 818874 h 1651000"/>
                  <a:gd name="connsiteX32" fmla="*/ 527304 w 1460499"/>
                  <a:gd name="connsiteY32" fmla="*/ 809720 h 1651000"/>
                  <a:gd name="connsiteX33" fmla="*/ 386652 w 1460499"/>
                  <a:gd name="connsiteY33" fmla="*/ 540417 h 1651000"/>
                  <a:gd name="connsiteX34" fmla="*/ 417513 w 1460499"/>
                  <a:gd name="connsiteY34" fmla="*/ 298926 h 1651000"/>
                  <a:gd name="connsiteX35" fmla="*/ 729171 w 1460499"/>
                  <a:gd name="connsiteY35" fmla="*/ 12700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60499" h="1651000">
                    <a:moveTo>
                      <a:pt x="729171" y="0"/>
                    </a:moveTo>
                    <a:cubicBezTo>
                      <a:pt x="509905" y="0"/>
                      <a:pt x="368649" y="92456"/>
                      <a:pt x="300990" y="248380"/>
                    </a:cubicBezTo>
                    <a:cubicBezTo>
                      <a:pt x="257715" y="348139"/>
                      <a:pt x="250190" y="453739"/>
                      <a:pt x="260255" y="553244"/>
                    </a:cubicBezTo>
                    <a:lnTo>
                      <a:pt x="261525" y="563975"/>
                    </a:lnTo>
                    <a:cubicBezTo>
                      <a:pt x="273653" y="657892"/>
                      <a:pt x="321342" y="770033"/>
                      <a:pt x="389636" y="851503"/>
                    </a:cubicBezTo>
                    <a:lnTo>
                      <a:pt x="393573" y="856107"/>
                    </a:lnTo>
                    <a:lnTo>
                      <a:pt x="45403" y="1148302"/>
                    </a:lnTo>
                    <a:cubicBezTo>
                      <a:pt x="16641" y="1172417"/>
                      <a:pt x="20" y="1208019"/>
                      <a:pt x="0" y="1245553"/>
                    </a:cubicBezTo>
                    <a:lnTo>
                      <a:pt x="0" y="1524000"/>
                    </a:lnTo>
                    <a:cubicBezTo>
                      <a:pt x="0" y="1594140"/>
                      <a:pt x="56860" y="1651000"/>
                      <a:pt x="127000" y="1651000"/>
                    </a:cubicBezTo>
                    <a:lnTo>
                      <a:pt x="1333500" y="1651000"/>
                    </a:lnTo>
                    <a:cubicBezTo>
                      <a:pt x="1403640" y="1651000"/>
                      <a:pt x="1460500" y="1594140"/>
                      <a:pt x="1460500" y="1524000"/>
                    </a:cubicBezTo>
                    <a:lnTo>
                      <a:pt x="1460500" y="1245648"/>
                    </a:lnTo>
                    <a:lnTo>
                      <a:pt x="1460278" y="1238155"/>
                    </a:lnTo>
                    <a:cubicBezTo>
                      <a:pt x="1458211" y="1203172"/>
                      <a:pt x="1441780" y="1170598"/>
                      <a:pt x="1414875" y="1148144"/>
                    </a:cubicBezTo>
                    <a:lnTo>
                      <a:pt x="1070610" y="860870"/>
                    </a:lnTo>
                    <a:lnTo>
                      <a:pt x="1075912" y="855059"/>
                    </a:lnTo>
                    <a:cubicBezTo>
                      <a:pt x="1146937" y="774160"/>
                      <a:pt x="1192117" y="665861"/>
                      <a:pt x="1207040" y="555308"/>
                    </a:cubicBezTo>
                    <a:cubicBezTo>
                      <a:pt x="1220502" y="454978"/>
                      <a:pt x="1211072" y="338518"/>
                      <a:pt x="1163288" y="237744"/>
                    </a:cubicBezTo>
                    <a:cubicBezTo>
                      <a:pt x="1092200" y="87725"/>
                      <a:pt x="948468" y="0"/>
                      <a:pt x="729171" y="0"/>
                    </a:cubicBezTo>
                    <a:close/>
                    <a:moveTo>
                      <a:pt x="729171" y="127000"/>
                    </a:moveTo>
                    <a:cubicBezTo>
                      <a:pt x="900176" y="127000"/>
                      <a:pt x="998823" y="187198"/>
                      <a:pt x="1048544" y="292100"/>
                    </a:cubicBezTo>
                    <a:cubicBezTo>
                      <a:pt x="1084104" y="367189"/>
                      <a:pt x="1091660" y="460248"/>
                      <a:pt x="1081151" y="538385"/>
                    </a:cubicBezTo>
                    <a:cubicBezTo>
                      <a:pt x="1066451" y="647700"/>
                      <a:pt x="1013904" y="753745"/>
                      <a:pt x="936149" y="812864"/>
                    </a:cubicBezTo>
                    <a:cubicBezTo>
                      <a:pt x="908228" y="834085"/>
                      <a:pt x="902797" y="873922"/>
                      <a:pt x="924019" y="901843"/>
                    </a:cubicBezTo>
                    <a:cubicBezTo>
                      <a:pt x="926911" y="905649"/>
                      <a:pt x="930224" y="909115"/>
                      <a:pt x="933895" y="912178"/>
                    </a:cubicBezTo>
                    <a:lnTo>
                      <a:pt x="1333500" y="1245680"/>
                    </a:lnTo>
                    <a:lnTo>
                      <a:pt x="1333500" y="1524000"/>
                    </a:lnTo>
                    <a:lnTo>
                      <a:pt x="127000" y="1524000"/>
                    </a:lnTo>
                    <a:lnTo>
                      <a:pt x="127000" y="1245584"/>
                    </a:lnTo>
                    <a:lnTo>
                      <a:pt x="528955" y="908336"/>
                    </a:lnTo>
                    <a:cubicBezTo>
                      <a:pt x="555817" y="885789"/>
                      <a:pt x="559316" y="845736"/>
                      <a:pt x="536769" y="818874"/>
                    </a:cubicBezTo>
                    <a:cubicBezTo>
                      <a:pt x="533940" y="815503"/>
                      <a:pt x="530768" y="812435"/>
                      <a:pt x="527304" y="809720"/>
                    </a:cubicBezTo>
                    <a:cubicBezTo>
                      <a:pt x="454501" y="752634"/>
                      <a:pt x="395637" y="629158"/>
                      <a:pt x="386652" y="540417"/>
                    </a:cubicBezTo>
                    <a:cubicBezTo>
                      <a:pt x="378555" y="460629"/>
                      <a:pt x="384651" y="374618"/>
                      <a:pt x="417513" y="298926"/>
                    </a:cubicBezTo>
                    <a:cubicBezTo>
                      <a:pt x="464979" y="189484"/>
                      <a:pt x="560388" y="127000"/>
                      <a:pt x="729171" y="127000"/>
                    </a:cubicBezTo>
                    <a:close/>
                  </a:path>
                </a:pathLst>
              </a:custGeom>
              <a:solidFill>
                <a:schemeClr val="bg1"/>
              </a:solidFill>
              <a:ln w="1860"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12034E9D-B9FE-4A49-AC0C-9E368372BC6D}"/>
                  </a:ext>
                </a:extLst>
              </p:cNvPr>
              <p:cNvSpPr/>
              <p:nvPr/>
            </p:nvSpPr>
            <p:spPr>
              <a:xfrm>
                <a:off x="5832086" y="3377625"/>
                <a:ext cx="127000" cy="381000"/>
              </a:xfrm>
              <a:custGeom>
                <a:avLst/>
                <a:gdLst>
                  <a:gd name="connsiteX0" fmla="*/ 127000 w 127000"/>
                  <a:gd name="connsiteY0" fmla="*/ 63500 h 381000"/>
                  <a:gd name="connsiteX1" fmla="*/ 127000 w 127000"/>
                  <a:gd name="connsiteY1" fmla="*/ 381000 h 381000"/>
                  <a:gd name="connsiteX2" fmla="*/ 0 w 127000"/>
                  <a:gd name="connsiteY2" fmla="*/ 381000 h 381000"/>
                  <a:gd name="connsiteX3" fmla="*/ 0 w 127000"/>
                  <a:gd name="connsiteY3" fmla="*/ 63500 h 381000"/>
                  <a:gd name="connsiteX4" fmla="*/ 63500 w 127000"/>
                  <a:gd name="connsiteY4" fmla="*/ 0 h 381000"/>
                  <a:gd name="connsiteX5" fmla="*/ 127000 w 127000"/>
                  <a:gd name="connsiteY5" fmla="*/ 635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000" h="381000">
                    <a:moveTo>
                      <a:pt x="127000" y="63500"/>
                    </a:moveTo>
                    <a:lnTo>
                      <a:pt x="127000" y="381000"/>
                    </a:lnTo>
                    <a:lnTo>
                      <a:pt x="0" y="381000"/>
                    </a:lnTo>
                    <a:lnTo>
                      <a:pt x="0" y="63500"/>
                    </a:lnTo>
                    <a:cubicBezTo>
                      <a:pt x="0" y="28430"/>
                      <a:pt x="28430" y="0"/>
                      <a:pt x="63500" y="0"/>
                    </a:cubicBezTo>
                    <a:cubicBezTo>
                      <a:pt x="98570" y="0"/>
                      <a:pt x="127000" y="28430"/>
                      <a:pt x="127000" y="63500"/>
                    </a:cubicBezTo>
                    <a:close/>
                  </a:path>
                </a:pathLst>
              </a:custGeom>
              <a:solidFill>
                <a:schemeClr val="accent2">
                  <a:lumMod val="40000"/>
                  <a:lumOff val="60000"/>
                </a:schemeClr>
              </a:solidFill>
              <a:ln w="1860" cap="flat">
                <a:noFill/>
                <a:prstDash val="solid"/>
                <a:miter/>
              </a:ln>
            </p:spPr>
            <p:txBody>
              <a:bodyPr rtlCol="0" anchor="ctr"/>
              <a:lstStyle/>
              <a:p>
                <a:endParaRPr lang="zh-CN" altLang="en-US" dirty="0"/>
              </a:p>
            </p:txBody>
          </p:sp>
        </p:grpSp>
      </p:grpSp>
      <p:grpSp>
        <p:nvGrpSpPr>
          <p:cNvPr id="90" name="组合 89">
            <a:extLst>
              <a:ext uri="{FF2B5EF4-FFF2-40B4-BE49-F238E27FC236}">
                <a16:creationId xmlns:a16="http://schemas.microsoft.com/office/drawing/2014/main" id="{F8A011E4-BB9B-41C1-A8AC-793AB5D331C7}"/>
              </a:ext>
            </a:extLst>
          </p:cNvPr>
          <p:cNvGrpSpPr/>
          <p:nvPr/>
        </p:nvGrpSpPr>
        <p:grpSpPr>
          <a:xfrm>
            <a:off x="1445627" y="2943770"/>
            <a:ext cx="1993541" cy="1041724"/>
            <a:chOff x="1475550" y="2886816"/>
            <a:chExt cx="1993541" cy="1041724"/>
          </a:xfrm>
        </p:grpSpPr>
        <p:sp>
          <p:nvSpPr>
            <p:cNvPr id="88" name="文本框 87">
              <a:extLst>
                <a:ext uri="{FF2B5EF4-FFF2-40B4-BE49-F238E27FC236}">
                  <a16:creationId xmlns:a16="http://schemas.microsoft.com/office/drawing/2014/main" id="{EF9FBFB1-AEB3-4C5D-8DBD-5F296B32554A}"/>
                </a:ext>
              </a:extLst>
            </p:cNvPr>
            <p:cNvSpPr txBox="1"/>
            <p:nvPr/>
          </p:nvSpPr>
          <p:spPr>
            <a:xfrm>
              <a:off x="1496008" y="2886816"/>
              <a:ext cx="1952625" cy="400110"/>
            </a:xfrm>
            <a:prstGeom prst="rect">
              <a:avLst/>
            </a:prstGeom>
            <a:noFill/>
          </p:spPr>
          <p:txBody>
            <a:bodyPr wrap="square" rtlCol="0" anchor="ctr" anchorCtr="0">
              <a:spAutoFit/>
            </a:bodyPr>
            <a:lstStyle/>
            <a:p>
              <a:pPr algn="ctr" defTabSz="914400">
                <a:lnSpc>
                  <a:spcPct val="10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89" name="矩形 88">
              <a:extLst>
                <a:ext uri="{FF2B5EF4-FFF2-40B4-BE49-F238E27FC236}">
                  <a16:creationId xmlns:a16="http://schemas.microsoft.com/office/drawing/2014/main" id="{C534A033-1C1C-43B2-A179-F548405EA379}"/>
                </a:ext>
              </a:extLst>
            </p:cNvPr>
            <p:cNvSpPr/>
            <p:nvPr/>
          </p:nvSpPr>
          <p:spPr>
            <a:xfrm>
              <a:off x="1475550" y="3220076"/>
              <a:ext cx="1993541" cy="708464"/>
            </a:xfrm>
            <a:prstGeom prst="rect">
              <a:avLst/>
            </a:prstGeom>
          </p:spPr>
          <p:txBody>
            <a:bodyPr wrap="square">
              <a:spAutoFit/>
            </a:bodyPr>
            <a:lstStyle/>
            <a:p>
              <a:pPr algn="just" defTabSz="865505" fontAlgn="base">
                <a:lnSpc>
                  <a:spcPct val="150000"/>
                </a:lnSpc>
                <a:spcBef>
                  <a:spcPct val="0"/>
                </a:spcBef>
                <a:spcAft>
                  <a:spcPct val="0"/>
                </a:spcAft>
              </a:pPr>
              <a:r>
                <a:rPr lang="zh-CN" altLang="en-US" sz="14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a:t>
              </a:r>
            </a:p>
          </p:txBody>
        </p:sp>
      </p:grpSp>
      <p:grpSp>
        <p:nvGrpSpPr>
          <p:cNvPr id="57" name="组合 56">
            <a:extLst>
              <a:ext uri="{FF2B5EF4-FFF2-40B4-BE49-F238E27FC236}">
                <a16:creationId xmlns:a16="http://schemas.microsoft.com/office/drawing/2014/main" id="{2F6ABE53-EC0E-42EC-9753-42CC43AC7FD2}"/>
              </a:ext>
            </a:extLst>
          </p:cNvPr>
          <p:cNvGrpSpPr/>
          <p:nvPr/>
        </p:nvGrpSpPr>
        <p:grpSpPr>
          <a:xfrm>
            <a:off x="4489887" y="2052845"/>
            <a:ext cx="776490" cy="776490"/>
            <a:chOff x="5505911" y="1960107"/>
            <a:chExt cx="776490" cy="776490"/>
          </a:xfrm>
        </p:grpSpPr>
        <p:sp>
          <p:nvSpPr>
            <p:cNvPr id="48" name="椭圆 47">
              <a:extLst>
                <a:ext uri="{FF2B5EF4-FFF2-40B4-BE49-F238E27FC236}">
                  <a16:creationId xmlns:a16="http://schemas.microsoft.com/office/drawing/2014/main" id="{CC226439-DDFC-4E26-8670-35C95FDAF1C2}"/>
                </a:ext>
              </a:extLst>
            </p:cNvPr>
            <p:cNvSpPr/>
            <p:nvPr/>
          </p:nvSpPr>
          <p:spPr>
            <a:xfrm>
              <a:off x="5505911" y="1960107"/>
              <a:ext cx="776490" cy="776490"/>
            </a:xfrm>
            <a:prstGeom prst="ellipse">
              <a:avLst/>
            </a:prstGeom>
            <a:gradFill>
              <a:gsLst>
                <a:gs pos="0">
                  <a:schemeClr val="accent2">
                    <a:lumMod val="75000"/>
                  </a:schemeClr>
                </a:gs>
                <a:gs pos="100000">
                  <a:schemeClr val="accent2"/>
                </a:gs>
              </a:gsLst>
              <a:lin ang="2700000" scaled="1"/>
            </a:gradFill>
            <a:ln>
              <a:noFill/>
            </a:ln>
            <a:effectLst>
              <a:outerShdw blurRad="177800" dist="190500" dir="7380000" algn="tr" rotWithShape="0">
                <a:schemeClr val="dk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6" name="组合 55">
              <a:extLst>
                <a:ext uri="{FF2B5EF4-FFF2-40B4-BE49-F238E27FC236}">
                  <a16:creationId xmlns:a16="http://schemas.microsoft.com/office/drawing/2014/main" id="{9124873B-7A87-4F86-B01F-9F8279D2779C}"/>
                </a:ext>
              </a:extLst>
            </p:cNvPr>
            <p:cNvGrpSpPr/>
            <p:nvPr/>
          </p:nvGrpSpPr>
          <p:grpSpPr>
            <a:xfrm>
              <a:off x="5757507" y="2197308"/>
              <a:ext cx="273299" cy="302089"/>
              <a:chOff x="2259244" y="-2424234"/>
              <a:chExt cx="1493107" cy="1650396"/>
            </a:xfrm>
          </p:grpSpPr>
          <p:sp>
            <p:nvSpPr>
              <p:cNvPr id="53" name="任意多边形: 形状 52">
                <a:extLst>
                  <a:ext uri="{FF2B5EF4-FFF2-40B4-BE49-F238E27FC236}">
                    <a16:creationId xmlns:a16="http://schemas.microsoft.com/office/drawing/2014/main" id="{9DF1ADFF-3618-428A-BCC3-F50D68E62642}"/>
                  </a:ext>
                </a:extLst>
              </p:cNvPr>
              <p:cNvSpPr/>
              <p:nvPr/>
            </p:nvSpPr>
            <p:spPr>
              <a:xfrm>
                <a:off x="2419927" y="-2424234"/>
                <a:ext cx="1169955" cy="1388913"/>
              </a:xfrm>
              <a:custGeom>
                <a:avLst/>
                <a:gdLst>
                  <a:gd name="connsiteX0" fmla="*/ 585597 w 1169955"/>
                  <a:gd name="connsiteY0" fmla="*/ 0 h 1388913"/>
                  <a:gd name="connsiteX1" fmla="*/ 0 w 1169955"/>
                  <a:gd name="connsiteY1" fmla="*/ 569151 h 1388913"/>
                  <a:gd name="connsiteX2" fmla="*/ 96298 w 1169955"/>
                  <a:gd name="connsiteY2" fmla="*/ 882555 h 1388913"/>
                  <a:gd name="connsiteX3" fmla="*/ 102426 w 1169955"/>
                  <a:gd name="connsiteY3" fmla="*/ 891286 h 1388913"/>
                  <a:gd name="connsiteX4" fmla="*/ 105982 w 1169955"/>
                  <a:gd name="connsiteY4" fmla="*/ 897192 h 1388913"/>
                  <a:gd name="connsiteX5" fmla="*/ 108903 w 1169955"/>
                  <a:gd name="connsiteY5" fmla="*/ 901636 h 1388913"/>
                  <a:gd name="connsiteX6" fmla="*/ 115316 w 1169955"/>
                  <a:gd name="connsiteY6" fmla="*/ 910019 h 1388913"/>
                  <a:gd name="connsiteX7" fmla="*/ 116777 w 1169955"/>
                  <a:gd name="connsiteY7" fmla="*/ 911606 h 1388913"/>
                  <a:gd name="connsiteX8" fmla="*/ 489172 w 1169955"/>
                  <a:gd name="connsiteY8" fmla="*/ 1344740 h 1388913"/>
                  <a:gd name="connsiteX9" fmla="*/ 668273 w 1169955"/>
                  <a:gd name="connsiteY9" fmla="*/ 1358184 h 1388913"/>
                  <a:gd name="connsiteX10" fmla="*/ 681990 w 1169955"/>
                  <a:gd name="connsiteY10" fmla="*/ 1344422 h 1388913"/>
                  <a:gd name="connsiteX11" fmla="*/ 1052354 w 1169955"/>
                  <a:gd name="connsiteY11" fmla="*/ 911225 h 1388913"/>
                  <a:gd name="connsiteX12" fmla="*/ 1049909 w 1169955"/>
                  <a:gd name="connsiteY12" fmla="*/ 913924 h 1388913"/>
                  <a:gd name="connsiteX13" fmla="*/ 1059847 w 1169955"/>
                  <a:gd name="connsiteY13" fmla="*/ 901605 h 1388913"/>
                  <a:gd name="connsiteX14" fmla="*/ 1062704 w 1169955"/>
                  <a:gd name="connsiteY14" fmla="*/ 897223 h 1388913"/>
                  <a:gd name="connsiteX15" fmla="*/ 1066102 w 1169955"/>
                  <a:gd name="connsiteY15" fmla="*/ 891635 h 1388913"/>
                  <a:gd name="connsiteX16" fmla="*/ 1169956 w 1169955"/>
                  <a:gd name="connsiteY16" fmla="*/ 570198 h 1388913"/>
                  <a:gd name="connsiteX17" fmla="*/ 585597 w 1169955"/>
                  <a:gd name="connsiteY17" fmla="*/ 0 h 1388913"/>
                  <a:gd name="connsiteX18" fmla="*/ 585597 w 1169955"/>
                  <a:gd name="connsiteY18" fmla="*/ 127000 h 1388913"/>
                  <a:gd name="connsiteX19" fmla="*/ 1042956 w 1169955"/>
                  <a:gd name="connsiteY19" fmla="*/ 569436 h 1388913"/>
                  <a:gd name="connsiteX20" fmla="*/ 961136 w 1169955"/>
                  <a:gd name="connsiteY20" fmla="*/ 820166 h 1388913"/>
                  <a:gd name="connsiteX21" fmla="*/ 955643 w 1169955"/>
                  <a:gd name="connsiteY21" fmla="*/ 828866 h 1388913"/>
                  <a:gd name="connsiteX22" fmla="*/ 585438 w 1169955"/>
                  <a:gd name="connsiteY22" fmla="*/ 1261936 h 1388913"/>
                  <a:gd name="connsiteX23" fmla="*/ 213011 w 1169955"/>
                  <a:gd name="connsiteY23" fmla="*/ 828802 h 1388913"/>
                  <a:gd name="connsiteX24" fmla="*/ 209423 w 1169955"/>
                  <a:gd name="connsiteY24" fmla="*/ 822865 h 1388913"/>
                  <a:gd name="connsiteX25" fmla="*/ 207582 w 1169955"/>
                  <a:gd name="connsiteY25" fmla="*/ 820166 h 1388913"/>
                  <a:gd name="connsiteX26" fmla="*/ 127000 w 1169955"/>
                  <a:gd name="connsiteY26" fmla="*/ 569436 h 1388913"/>
                  <a:gd name="connsiteX27" fmla="*/ 585597 w 1169955"/>
                  <a:gd name="connsiteY27" fmla="*/ 127000 h 13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69955" h="1388913">
                    <a:moveTo>
                      <a:pt x="585597" y="0"/>
                    </a:moveTo>
                    <a:cubicBezTo>
                      <a:pt x="262795" y="0"/>
                      <a:pt x="1397" y="253587"/>
                      <a:pt x="0" y="569151"/>
                    </a:cubicBezTo>
                    <a:cubicBezTo>
                      <a:pt x="0" y="682466"/>
                      <a:pt x="33719" y="790353"/>
                      <a:pt x="96298" y="882555"/>
                    </a:cubicBezTo>
                    <a:lnTo>
                      <a:pt x="102426" y="891286"/>
                    </a:lnTo>
                    <a:lnTo>
                      <a:pt x="105982" y="897192"/>
                    </a:lnTo>
                    <a:lnTo>
                      <a:pt x="108903" y="901636"/>
                    </a:lnTo>
                    <a:cubicBezTo>
                      <a:pt x="110871" y="904526"/>
                      <a:pt x="112967" y="907288"/>
                      <a:pt x="115316" y="910019"/>
                    </a:cubicBezTo>
                    <a:lnTo>
                      <a:pt x="116777" y="911606"/>
                    </a:lnTo>
                    <a:lnTo>
                      <a:pt x="489172" y="1344740"/>
                    </a:lnTo>
                    <a:cubicBezTo>
                      <a:pt x="534917" y="1397910"/>
                      <a:pt x="615104" y="1403929"/>
                      <a:pt x="668273" y="1358184"/>
                    </a:cubicBezTo>
                    <a:cubicBezTo>
                      <a:pt x="673190" y="1353954"/>
                      <a:pt x="677776" y="1349353"/>
                      <a:pt x="681990" y="1344422"/>
                    </a:cubicBezTo>
                    <a:lnTo>
                      <a:pt x="1052354" y="911225"/>
                    </a:lnTo>
                    <a:lnTo>
                      <a:pt x="1049909" y="913924"/>
                    </a:lnTo>
                    <a:cubicBezTo>
                      <a:pt x="1053563" y="910105"/>
                      <a:pt x="1056888" y="905984"/>
                      <a:pt x="1059847" y="901605"/>
                    </a:cubicBezTo>
                    <a:lnTo>
                      <a:pt x="1062704" y="897223"/>
                    </a:lnTo>
                    <a:cubicBezTo>
                      <a:pt x="1063879" y="895382"/>
                      <a:pt x="1066165" y="891508"/>
                      <a:pt x="1066102" y="891635"/>
                    </a:cubicBezTo>
                    <a:cubicBezTo>
                      <a:pt x="1131761" y="799878"/>
                      <a:pt x="1168591" y="688054"/>
                      <a:pt x="1169956" y="570198"/>
                    </a:cubicBezTo>
                    <a:cubicBezTo>
                      <a:pt x="1169956" y="254286"/>
                      <a:pt x="907859" y="0"/>
                      <a:pt x="585597" y="0"/>
                    </a:cubicBezTo>
                    <a:close/>
                    <a:moveTo>
                      <a:pt x="585597" y="127000"/>
                    </a:moveTo>
                    <a:cubicBezTo>
                      <a:pt x="838549" y="127000"/>
                      <a:pt x="1042956" y="325311"/>
                      <a:pt x="1042956" y="569436"/>
                    </a:cubicBezTo>
                    <a:cubicBezTo>
                      <a:pt x="1042095" y="659435"/>
                      <a:pt x="1013526" y="746983"/>
                      <a:pt x="961136" y="820166"/>
                    </a:cubicBezTo>
                    <a:lnTo>
                      <a:pt x="955643" y="828866"/>
                    </a:lnTo>
                    <a:lnTo>
                      <a:pt x="585438" y="1261936"/>
                    </a:lnTo>
                    <a:lnTo>
                      <a:pt x="213011" y="828802"/>
                    </a:lnTo>
                    <a:lnTo>
                      <a:pt x="209423" y="822865"/>
                    </a:lnTo>
                    <a:lnTo>
                      <a:pt x="207582" y="820166"/>
                    </a:lnTo>
                    <a:cubicBezTo>
                      <a:pt x="155055" y="747127"/>
                      <a:pt x="126861" y="659402"/>
                      <a:pt x="127000" y="569436"/>
                    </a:cubicBezTo>
                    <a:cubicBezTo>
                      <a:pt x="128111" y="324803"/>
                      <a:pt x="331978" y="127000"/>
                      <a:pt x="585597" y="127000"/>
                    </a:cubicBezTo>
                    <a:close/>
                  </a:path>
                </a:pathLst>
              </a:custGeom>
              <a:solidFill>
                <a:schemeClr val="bg1"/>
              </a:solidFill>
              <a:ln w="1860"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A4872698-87BE-4E0E-B236-39B673699B00}"/>
                  </a:ext>
                </a:extLst>
              </p:cNvPr>
              <p:cNvSpPr/>
              <p:nvPr/>
            </p:nvSpPr>
            <p:spPr>
              <a:xfrm>
                <a:off x="2259244" y="-1230237"/>
                <a:ext cx="1493107" cy="456399"/>
              </a:xfrm>
              <a:custGeom>
                <a:avLst/>
                <a:gdLst>
                  <a:gd name="connsiteX0" fmla="*/ 1252407 w 1493107"/>
                  <a:gd name="connsiteY0" fmla="*/ 8661 h 456399"/>
                  <a:gd name="connsiteX1" fmla="*/ 1336576 w 1493107"/>
                  <a:gd name="connsiteY1" fmla="*/ 27298 h 456399"/>
                  <a:gd name="connsiteX2" fmla="*/ 1339244 w 1493107"/>
                  <a:gd name="connsiteY2" fmla="*/ 31489 h 456399"/>
                  <a:gd name="connsiteX3" fmla="*/ 1475769 w 1493107"/>
                  <a:gd name="connsiteY3" fmla="*/ 265392 h 456399"/>
                  <a:gd name="connsiteX4" fmla="*/ 1430110 w 1493107"/>
                  <a:gd name="connsiteY4" fmla="*/ 439096 h 456399"/>
                  <a:gd name="connsiteX5" fmla="*/ 1373851 w 1493107"/>
                  <a:gd name="connsiteY5" fmla="*/ 456177 h 456399"/>
                  <a:gd name="connsiteX6" fmla="*/ 1365374 w 1493107"/>
                  <a:gd name="connsiteY6" fmla="*/ 456400 h 456399"/>
                  <a:gd name="connsiteX7" fmla="*/ 126298 w 1493107"/>
                  <a:gd name="connsiteY7" fmla="*/ 449637 h 456399"/>
                  <a:gd name="connsiteX8" fmla="*/ 2 w 1493107"/>
                  <a:gd name="connsiteY8" fmla="*/ 321937 h 456399"/>
                  <a:gd name="connsiteX9" fmla="*/ 13459 w 1493107"/>
                  <a:gd name="connsiteY9" fmla="*/ 265741 h 456399"/>
                  <a:gd name="connsiteX10" fmla="*/ 17428 w 1493107"/>
                  <a:gd name="connsiteY10" fmla="*/ 258407 h 456399"/>
                  <a:gd name="connsiteX11" fmla="*/ 147539 w 1493107"/>
                  <a:gd name="connsiteY11" fmla="*/ 36538 h 456399"/>
                  <a:gd name="connsiteX12" fmla="*/ 234370 w 1493107"/>
                  <a:gd name="connsiteY12" fmla="*/ 13627 h 456399"/>
                  <a:gd name="connsiteX13" fmla="*/ 259458 w 1493107"/>
                  <a:gd name="connsiteY13" fmla="*/ 96386 h 456399"/>
                  <a:gd name="connsiteX14" fmla="*/ 257108 w 1493107"/>
                  <a:gd name="connsiteY14" fmla="*/ 100768 h 456399"/>
                  <a:gd name="connsiteX15" fmla="*/ 126997 w 1493107"/>
                  <a:gd name="connsiteY15" fmla="*/ 322637 h 456399"/>
                  <a:gd name="connsiteX16" fmla="*/ 1366072 w 1493107"/>
                  <a:gd name="connsiteY16" fmla="*/ 329400 h 456399"/>
                  <a:gd name="connsiteX17" fmla="*/ 1229547 w 1493107"/>
                  <a:gd name="connsiteY17" fmla="*/ 95497 h 456399"/>
                  <a:gd name="connsiteX18" fmla="*/ 1252407 w 1493107"/>
                  <a:gd name="connsiteY18" fmla="*/ 8661 h 4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3107" h="456399">
                    <a:moveTo>
                      <a:pt x="1252407" y="8661"/>
                    </a:moveTo>
                    <a:cubicBezTo>
                      <a:pt x="1281029" y="-8040"/>
                      <a:pt x="1317681" y="75"/>
                      <a:pt x="1336576" y="27298"/>
                    </a:cubicBezTo>
                    <a:lnTo>
                      <a:pt x="1339244" y="31489"/>
                    </a:lnTo>
                    <a:lnTo>
                      <a:pt x="1475769" y="265392"/>
                    </a:lnTo>
                    <a:cubicBezTo>
                      <a:pt x="1511128" y="325967"/>
                      <a:pt x="1490686" y="403737"/>
                      <a:pt x="1430110" y="439096"/>
                    </a:cubicBezTo>
                    <a:cubicBezTo>
                      <a:pt x="1412952" y="449112"/>
                      <a:pt x="1393682" y="454963"/>
                      <a:pt x="1373851" y="456177"/>
                    </a:cubicBezTo>
                    <a:lnTo>
                      <a:pt x="1365374" y="456400"/>
                    </a:lnTo>
                    <a:lnTo>
                      <a:pt x="126298" y="449637"/>
                    </a:lnTo>
                    <a:cubicBezTo>
                      <a:pt x="56159" y="449249"/>
                      <a:pt x="-386" y="392076"/>
                      <a:pt x="2" y="321937"/>
                    </a:cubicBezTo>
                    <a:cubicBezTo>
                      <a:pt x="110" y="302420"/>
                      <a:pt x="4715" y="283190"/>
                      <a:pt x="13459" y="265741"/>
                    </a:cubicBezTo>
                    <a:lnTo>
                      <a:pt x="17428" y="258407"/>
                    </a:lnTo>
                    <a:lnTo>
                      <a:pt x="147539" y="36538"/>
                    </a:lnTo>
                    <a:cubicBezTo>
                      <a:pt x="165190" y="6233"/>
                      <a:pt x="204066" y="-4024"/>
                      <a:pt x="234370" y="13627"/>
                    </a:cubicBezTo>
                    <a:cubicBezTo>
                      <a:pt x="263127" y="30377"/>
                      <a:pt x="274074" y="66488"/>
                      <a:pt x="259458" y="96386"/>
                    </a:cubicBezTo>
                    <a:lnTo>
                      <a:pt x="257108" y="100768"/>
                    </a:lnTo>
                    <a:lnTo>
                      <a:pt x="126997" y="322637"/>
                    </a:lnTo>
                    <a:lnTo>
                      <a:pt x="1366072" y="329400"/>
                    </a:lnTo>
                    <a:lnTo>
                      <a:pt x="1229547" y="95497"/>
                    </a:lnTo>
                    <a:cubicBezTo>
                      <a:pt x="1211884" y="65205"/>
                      <a:pt x="1222118" y="26330"/>
                      <a:pt x="1252407" y="8661"/>
                    </a:cubicBezTo>
                    <a:close/>
                  </a:path>
                </a:pathLst>
              </a:custGeom>
              <a:solidFill>
                <a:schemeClr val="bg1"/>
              </a:solidFill>
              <a:ln w="1860"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414FA380-EB36-4AFE-A24E-B6C826CE568C}"/>
                  </a:ext>
                </a:extLst>
              </p:cNvPr>
              <p:cNvSpPr/>
              <p:nvPr/>
            </p:nvSpPr>
            <p:spPr>
              <a:xfrm>
                <a:off x="2752001" y="-2097400"/>
                <a:ext cx="508063" cy="508063"/>
              </a:xfrm>
              <a:custGeom>
                <a:avLst/>
                <a:gdLst>
                  <a:gd name="connsiteX0" fmla="*/ 254000 w 508063"/>
                  <a:gd name="connsiteY0" fmla="*/ 0 h 508063"/>
                  <a:gd name="connsiteX1" fmla="*/ 0 w 508063"/>
                  <a:gd name="connsiteY1" fmla="*/ 254064 h 508063"/>
                  <a:gd name="connsiteX2" fmla="*/ 254063 w 508063"/>
                  <a:gd name="connsiteY2" fmla="*/ 508064 h 508063"/>
                  <a:gd name="connsiteX3" fmla="*/ 508063 w 508063"/>
                  <a:gd name="connsiteY3" fmla="*/ 254000 h 508063"/>
                  <a:gd name="connsiteX4" fmla="*/ 254000 w 508063"/>
                  <a:gd name="connsiteY4" fmla="*/ 0 h 508063"/>
                  <a:gd name="connsiteX5" fmla="*/ 254000 w 508063"/>
                  <a:gd name="connsiteY5" fmla="*/ 127000 h 508063"/>
                  <a:gd name="connsiteX6" fmla="*/ 381000 w 508063"/>
                  <a:gd name="connsiteY6" fmla="*/ 254064 h 508063"/>
                  <a:gd name="connsiteX7" fmla="*/ 253936 w 508063"/>
                  <a:gd name="connsiteY7" fmla="*/ 381064 h 508063"/>
                  <a:gd name="connsiteX8" fmla="*/ 126936 w 508063"/>
                  <a:gd name="connsiteY8" fmla="*/ 254000 h 508063"/>
                  <a:gd name="connsiteX9" fmla="*/ 254000 w 508063"/>
                  <a:gd name="connsiteY9" fmla="*/ 127000 h 508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8063" h="508063">
                    <a:moveTo>
                      <a:pt x="254000" y="0"/>
                    </a:moveTo>
                    <a:cubicBezTo>
                      <a:pt x="113702" y="18"/>
                      <a:pt x="-18" y="113766"/>
                      <a:pt x="0" y="254064"/>
                    </a:cubicBezTo>
                    <a:cubicBezTo>
                      <a:pt x="18" y="394361"/>
                      <a:pt x="113766" y="508081"/>
                      <a:pt x="254063" y="508064"/>
                    </a:cubicBezTo>
                    <a:cubicBezTo>
                      <a:pt x="394361" y="508046"/>
                      <a:pt x="508081" y="394298"/>
                      <a:pt x="508063" y="254000"/>
                    </a:cubicBezTo>
                    <a:cubicBezTo>
                      <a:pt x="508046" y="113702"/>
                      <a:pt x="394298" y="-17"/>
                      <a:pt x="254000" y="0"/>
                    </a:cubicBezTo>
                    <a:close/>
                    <a:moveTo>
                      <a:pt x="254000" y="127000"/>
                    </a:moveTo>
                    <a:cubicBezTo>
                      <a:pt x="324158" y="127018"/>
                      <a:pt x="381018" y="183906"/>
                      <a:pt x="381000" y="254064"/>
                    </a:cubicBezTo>
                    <a:cubicBezTo>
                      <a:pt x="380983" y="324221"/>
                      <a:pt x="324094" y="381081"/>
                      <a:pt x="253936" y="381064"/>
                    </a:cubicBezTo>
                    <a:cubicBezTo>
                      <a:pt x="183779" y="381046"/>
                      <a:pt x="126919" y="324158"/>
                      <a:pt x="126936" y="254000"/>
                    </a:cubicBezTo>
                    <a:cubicBezTo>
                      <a:pt x="126954" y="183842"/>
                      <a:pt x="183842" y="126982"/>
                      <a:pt x="254000" y="127000"/>
                    </a:cubicBezTo>
                    <a:close/>
                  </a:path>
                </a:pathLst>
              </a:custGeom>
              <a:solidFill>
                <a:schemeClr val="accent2">
                  <a:lumMod val="40000"/>
                  <a:lumOff val="60000"/>
                </a:schemeClr>
              </a:solidFill>
              <a:ln w="1860" cap="flat">
                <a:noFill/>
                <a:prstDash val="solid"/>
                <a:miter/>
              </a:ln>
            </p:spPr>
            <p:txBody>
              <a:bodyPr rtlCol="0" anchor="ctr"/>
              <a:lstStyle/>
              <a:p>
                <a:endParaRPr lang="zh-CN" altLang="en-US"/>
              </a:p>
            </p:txBody>
          </p:sp>
        </p:grpSp>
      </p:grpSp>
      <p:grpSp>
        <p:nvGrpSpPr>
          <p:cNvPr id="91" name="组合 90">
            <a:extLst>
              <a:ext uri="{FF2B5EF4-FFF2-40B4-BE49-F238E27FC236}">
                <a16:creationId xmlns:a16="http://schemas.microsoft.com/office/drawing/2014/main" id="{2DCBA19B-DA10-4BF6-B308-965D3262E4C0}"/>
              </a:ext>
            </a:extLst>
          </p:cNvPr>
          <p:cNvGrpSpPr/>
          <p:nvPr/>
        </p:nvGrpSpPr>
        <p:grpSpPr>
          <a:xfrm>
            <a:off x="3881362" y="2943770"/>
            <a:ext cx="1993541" cy="1041724"/>
            <a:chOff x="1475550" y="2886816"/>
            <a:chExt cx="1993541" cy="1041724"/>
          </a:xfrm>
        </p:grpSpPr>
        <p:sp>
          <p:nvSpPr>
            <p:cNvPr id="92" name="文本框 91">
              <a:extLst>
                <a:ext uri="{FF2B5EF4-FFF2-40B4-BE49-F238E27FC236}">
                  <a16:creationId xmlns:a16="http://schemas.microsoft.com/office/drawing/2014/main" id="{00247FD6-A52F-4348-8308-5A262354FF3C}"/>
                </a:ext>
              </a:extLst>
            </p:cNvPr>
            <p:cNvSpPr txBox="1"/>
            <p:nvPr/>
          </p:nvSpPr>
          <p:spPr>
            <a:xfrm>
              <a:off x="1496008" y="2886816"/>
              <a:ext cx="1952625" cy="400110"/>
            </a:xfrm>
            <a:prstGeom prst="rect">
              <a:avLst/>
            </a:prstGeom>
            <a:noFill/>
          </p:spPr>
          <p:txBody>
            <a:bodyPr wrap="square" rtlCol="0" anchor="ctr" anchorCtr="0">
              <a:spAutoFit/>
            </a:bodyPr>
            <a:lstStyle/>
            <a:p>
              <a:pPr algn="ctr" defTabSz="914400">
                <a:lnSpc>
                  <a:spcPct val="10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93" name="矩形 92">
              <a:extLst>
                <a:ext uri="{FF2B5EF4-FFF2-40B4-BE49-F238E27FC236}">
                  <a16:creationId xmlns:a16="http://schemas.microsoft.com/office/drawing/2014/main" id="{F3062F38-4AF1-4B70-A342-B612B0776E08}"/>
                </a:ext>
              </a:extLst>
            </p:cNvPr>
            <p:cNvSpPr/>
            <p:nvPr/>
          </p:nvSpPr>
          <p:spPr>
            <a:xfrm>
              <a:off x="1475550" y="3220076"/>
              <a:ext cx="1993541" cy="708464"/>
            </a:xfrm>
            <a:prstGeom prst="rect">
              <a:avLst/>
            </a:prstGeom>
          </p:spPr>
          <p:txBody>
            <a:bodyPr wrap="square">
              <a:spAutoFit/>
            </a:bodyPr>
            <a:lstStyle/>
            <a:p>
              <a:pPr algn="just" defTabSz="865505" fontAlgn="base">
                <a:lnSpc>
                  <a:spcPct val="150000"/>
                </a:lnSpc>
                <a:spcBef>
                  <a:spcPct val="0"/>
                </a:spcBef>
                <a:spcAft>
                  <a:spcPct val="0"/>
                </a:spcAft>
              </a:pPr>
              <a:r>
                <a:rPr lang="zh-CN" altLang="en-US" sz="14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a:t>
              </a:r>
            </a:p>
          </p:txBody>
        </p:sp>
      </p:grpSp>
      <p:grpSp>
        <p:nvGrpSpPr>
          <p:cNvPr id="68" name="组合 67">
            <a:extLst>
              <a:ext uri="{FF2B5EF4-FFF2-40B4-BE49-F238E27FC236}">
                <a16:creationId xmlns:a16="http://schemas.microsoft.com/office/drawing/2014/main" id="{7CD1C06A-C996-4D27-A85F-8B89E580E5DC}"/>
              </a:ext>
            </a:extLst>
          </p:cNvPr>
          <p:cNvGrpSpPr/>
          <p:nvPr/>
        </p:nvGrpSpPr>
        <p:grpSpPr>
          <a:xfrm>
            <a:off x="6925622" y="2052845"/>
            <a:ext cx="776490" cy="776490"/>
            <a:chOff x="8262966" y="1956930"/>
            <a:chExt cx="776490" cy="776490"/>
          </a:xfrm>
        </p:grpSpPr>
        <p:sp>
          <p:nvSpPr>
            <p:cNvPr id="49" name="椭圆 48">
              <a:extLst>
                <a:ext uri="{FF2B5EF4-FFF2-40B4-BE49-F238E27FC236}">
                  <a16:creationId xmlns:a16="http://schemas.microsoft.com/office/drawing/2014/main" id="{EE14272A-E33D-4E9A-9139-9FE6738387F6}"/>
                </a:ext>
              </a:extLst>
            </p:cNvPr>
            <p:cNvSpPr/>
            <p:nvPr/>
          </p:nvSpPr>
          <p:spPr>
            <a:xfrm>
              <a:off x="8262966" y="1956930"/>
              <a:ext cx="776490" cy="776490"/>
            </a:xfrm>
            <a:prstGeom prst="ellipse">
              <a:avLst/>
            </a:prstGeom>
            <a:gradFill>
              <a:gsLst>
                <a:gs pos="0">
                  <a:schemeClr val="accent2">
                    <a:lumMod val="75000"/>
                  </a:schemeClr>
                </a:gs>
                <a:gs pos="100000">
                  <a:schemeClr val="accent2"/>
                </a:gs>
              </a:gsLst>
              <a:lin ang="2700000" scaled="1"/>
            </a:gradFill>
            <a:ln>
              <a:noFill/>
            </a:ln>
            <a:effectLst>
              <a:outerShdw blurRad="177800" dist="190500" dir="7380000" algn="tr" rotWithShape="0">
                <a:schemeClr val="dk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7" name="组合 66">
              <a:extLst>
                <a:ext uri="{FF2B5EF4-FFF2-40B4-BE49-F238E27FC236}">
                  <a16:creationId xmlns:a16="http://schemas.microsoft.com/office/drawing/2014/main" id="{5CAACC9C-09ED-4684-B070-CBD5CD7C5540}"/>
                </a:ext>
              </a:extLst>
            </p:cNvPr>
            <p:cNvGrpSpPr/>
            <p:nvPr/>
          </p:nvGrpSpPr>
          <p:grpSpPr>
            <a:xfrm>
              <a:off x="8536187" y="2214466"/>
              <a:ext cx="230048" cy="261418"/>
              <a:chOff x="254000" y="158750"/>
              <a:chExt cx="1397000" cy="1587500"/>
            </a:xfrm>
          </p:grpSpPr>
          <p:sp>
            <p:nvSpPr>
              <p:cNvPr id="64" name="任意多边形: 形状 63">
                <a:extLst>
                  <a:ext uri="{FF2B5EF4-FFF2-40B4-BE49-F238E27FC236}">
                    <a16:creationId xmlns:a16="http://schemas.microsoft.com/office/drawing/2014/main" id="{3A46A839-D02F-4E9E-8360-3966A7E9F029}"/>
                  </a:ext>
                </a:extLst>
              </p:cNvPr>
              <p:cNvSpPr/>
              <p:nvPr/>
            </p:nvSpPr>
            <p:spPr>
              <a:xfrm>
                <a:off x="603249" y="1111249"/>
                <a:ext cx="698500" cy="127000"/>
              </a:xfrm>
              <a:custGeom>
                <a:avLst/>
                <a:gdLst>
                  <a:gd name="connsiteX0" fmla="*/ 698500 w 698500"/>
                  <a:gd name="connsiteY0" fmla="*/ 0 h 127000"/>
                  <a:gd name="connsiteX1" fmla="*/ 698500 w 698500"/>
                  <a:gd name="connsiteY1" fmla="*/ 63500 h 127000"/>
                  <a:gd name="connsiteX2" fmla="*/ 635000 w 698500"/>
                  <a:gd name="connsiteY2" fmla="*/ 127000 h 127000"/>
                  <a:gd name="connsiteX3" fmla="*/ 63500 w 698500"/>
                  <a:gd name="connsiteY3" fmla="*/ 127000 h 127000"/>
                  <a:gd name="connsiteX4" fmla="*/ 0 w 698500"/>
                  <a:gd name="connsiteY4" fmla="*/ 63500 h 127000"/>
                  <a:gd name="connsiteX5" fmla="*/ 0 w 698500"/>
                  <a:gd name="connsiteY5" fmla="*/ 0 h 127000"/>
                  <a:gd name="connsiteX6" fmla="*/ 698500 w 698500"/>
                  <a:gd name="connsiteY6" fmla="*/ 0 h 12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8500" h="127000">
                    <a:moveTo>
                      <a:pt x="698500" y="0"/>
                    </a:moveTo>
                    <a:lnTo>
                      <a:pt x="698500" y="63500"/>
                    </a:lnTo>
                    <a:cubicBezTo>
                      <a:pt x="698500" y="98570"/>
                      <a:pt x="670070" y="127000"/>
                      <a:pt x="635000" y="127000"/>
                    </a:cubicBezTo>
                    <a:lnTo>
                      <a:pt x="63500" y="127000"/>
                    </a:lnTo>
                    <a:cubicBezTo>
                      <a:pt x="28430" y="127000"/>
                      <a:pt x="0" y="98570"/>
                      <a:pt x="0" y="63500"/>
                    </a:cubicBezTo>
                    <a:lnTo>
                      <a:pt x="0" y="0"/>
                    </a:lnTo>
                    <a:lnTo>
                      <a:pt x="698500" y="0"/>
                    </a:lnTo>
                    <a:close/>
                  </a:path>
                </a:pathLst>
              </a:custGeom>
              <a:solidFill>
                <a:schemeClr val="accent2">
                  <a:lumMod val="40000"/>
                  <a:lumOff val="60000"/>
                </a:schemeClr>
              </a:solidFill>
              <a:ln w="1860"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E39060A8-6505-40E2-AE29-8F1D56E6EABB}"/>
                  </a:ext>
                </a:extLst>
              </p:cNvPr>
              <p:cNvSpPr/>
              <p:nvPr/>
            </p:nvSpPr>
            <p:spPr>
              <a:xfrm>
                <a:off x="254000" y="158750"/>
                <a:ext cx="1397000" cy="1587500"/>
              </a:xfrm>
              <a:custGeom>
                <a:avLst/>
                <a:gdLst>
                  <a:gd name="connsiteX0" fmla="*/ 889000 w 1397000"/>
                  <a:gd name="connsiteY0" fmla="*/ 0 h 1587500"/>
                  <a:gd name="connsiteX1" fmla="*/ 952350 w 1397000"/>
                  <a:gd name="connsiteY1" fmla="*/ 63650 h 1587500"/>
                  <a:gd name="connsiteX2" fmla="*/ 893763 w 1397000"/>
                  <a:gd name="connsiteY2" fmla="*/ 126810 h 1587500"/>
                  <a:gd name="connsiteX3" fmla="*/ 889000 w 1397000"/>
                  <a:gd name="connsiteY3" fmla="*/ 127000 h 1587500"/>
                  <a:gd name="connsiteX4" fmla="*/ 127000 w 1397000"/>
                  <a:gd name="connsiteY4" fmla="*/ 127000 h 1587500"/>
                  <a:gd name="connsiteX5" fmla="*/ 127000 w 1397000"/>
                  <a:gd name="connsiteY5" fmla="*/ 1460500 h 1587500"/>
                  <a:gd name="connsiteX6" fmla="*/ 1270000 w 1397000"/>
                  <a:gd name="connsiteY6" fmla="*/ 1460500 h 1587500"/>
                  <a:gd name="connsiteX7" fmla="*/ 1270000 w 1397000"/>
                  <a:gd name="connsiteY7" fmla="*/ 517049 h 1587500"/>
                  <a:gd name="connsiteX8" fmla="*/ 1333215 w 1397000"/>
                  <a:gd name="connsiteY8" fmla="*/ 453265 h 1587500"/>
                  <a:gd name="connsiteX9" fmla="*/ 1396841 w 1397000"/>
                  <a:gd name="connsiteY9" fmla="*/ 512286 h 1587500"/>
                  <a:gd name="connsiteX10" fmla="*/ 1397000 w 1397000"/>
                  <a:gd name="connsiteY10" fmla="*/ 517049 h 1587500"/>
                  <a:gd name="connsiteX11" fmla="*/ 1397000 w 1397000"/>
                  <a:gd name="connsiteY11" fmla="*/ 1460500 h 1587500"/>
                  <a:gd name="connsiteX12" fmla="*/ 1276350 w 1397000"/>
                  <a:gd name="connsiteY12" fmla="*/ 1587341 h 1587500"/>
                  <a:gd name="connsiteX13" fmla="*/ 1270000 w 1397000"/>
                  <a:gd name="connsiteY13" fmla="*/ 1587500 h 1587500"/>
                  <a:gd name="connsiteX14" fmla="*/ 127000 w 1397000"/>
                  <a:gd name="connsiteY14" fmla="*/ 1587500 h 1587500"/>
                  <a:gd name="connsiteX15" fmla="*/ 159 w 1397000"/>
                  <a:gd name="connsiteY15" fmla="*/ 1466850 h 1587500"/>
                  <a:gd name="connsiteX16" fmla="*/ 0 w 1397000"/>
                  <a:gd name="connsiteY16" fmla="*/ 1460500 h 1587500"/>
                  <a:gd name="connsiteX17" fmla="*/ 0 w 1397000"/>
                  <a:gd name="connsiteY17" fmla="*/ 127000 h 1587500"/>
                  <a:gd name="connsiteX18" fmla="*/ 120650 w 1397000"/>
                  <a:gd name="connsiteY18" fmla="*/ 159 h 1587500"/>
                  <a:gd name="connsiteX19" fmla="*/ 127000 w 1397000"/>
                  <a:gd name="connsiteY19" fmla="*/ 0 h 1587500"/>
                  <a:gd name="connsiteX20" fmla="*/ 889000 w 1397000"/>
                  <a:gd name="connsiteY20" fmla="*/ 0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97000" h="1587500">
                    <a:moveTo>
                      <a:pt x="889000" y="0"/>
                    </a:moveTo>
                    <a:cubicBezTo>
                      <a:pt x="924070" y="83"/>
                      <a:pt x="952433" y="28580"/>
                      <a:pt x="952350" y="63650"/>
                    </a:cubicBezTo>
                    <a:cubicBezTo>
                      <a:pt x="952271" y="96757"/>
                      <a:pt x="926770" y="124248"/>
                      <a:pt x="893763" y="126810"/>
                    </a:cubicBezTo>
                    <a:lnTo>
                      <a:pt x="889000" y="127000"/>
                    </a:lnTo>
                    <a:lnTo>
                      <a:pt x="127000" y="127000"/>
                    </a:lnTo>
                    <a:lnTo>
                      <a:pt x="127000" y="1460500"/>
                    </a:lnTo>
                    <a:lnTo>
                      <a:pt x="1270000" y="1460500"/>
                    </a:lnTo>
                    <a:lnTo>
                      <a:pt x="1270000" y="517049"/>
                    </a:lnTo>
                    <a:cubicBezTo>
                      <a:pt x="1269843" y="481979"/>
                      <a:pt x="1298145" y="453422"/>
                      <a:pt x="1333215" y="453265"/>
                    </a:cubicBezTo>
                    <a:cubicBezTo>
                      <a:pt x="1366657" y="453116"/>
                      <a:pt x="1394483" y="478928"/>
                      <a:pt x="1396841" y="512286"/>
                    </a:cubicBezTo>
                    <a:lnTo>
                      <a:pt x="1397000" y="517049"/>
                    </a:lnTo>
                    <a:lnTo>
                      <a:pt x="1397000" y="1460500"/>
                    </a:lnTo>
                    <a:cubicBezTo>
                      <a:pt x="1397000" y="1528172"/>
                      <a:pt x="1343937" y="1583958"/>
                      <a:pt x="1276350" y="1587341"/>
                    </a:cubicBezTo>
                    <a:lnTo>
                      <a:pt x="1270000" y="1587500"/>
                    </a:lnTo>
                    <a:lnTo>
                      <a:pt x="127000" y="1587500"/>
                    </a:lnTo>
                    <a:cubicBezTo>
                      <a:pt x="59328" y="1587500"/>
                      <a:pt x="3542" y="1534437"/>
                      <a:pt x="159" y="1466850"/>
                    </a:cubicBezTo>
                    <a:lnTo>
                      <a:pt x="0" y="1460500"/>
                    </a:lnTo>
                    <a:lnTo>
                      <a:pt x="0" y="127000"/>
                    </a:lnTo>
                    <a:cubicBezTo>
                      <a:pt x="0" y="59328"/>
                      <a:pt x="53063" y="3542"/>
                      <a:pt x="120650" y="159"/>
                    </a:cubicBezTo>
                    <a:lnTo>
                      <a:pt x="127000" y="0"/>
                    </a:lnTo>
                    <a:lnTo>
                      <a:pt x="889000" y="0"/>
                    </a:lnTo>
                    <a:close/>
                  </a:path>
                </a:pathLst>
              </a:custGeom>
              <a:solidFill>
                <a:schemeClr val="bg1"/>
              </a:solidFill>
              <a:ln w="1860"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81F6CDCD-9D40-4A40-998B-167E84159416}"/>
                  </a:ext>
                </a:extLst>
              </p:cNvPr>
              <p:cNvSpPr/>
              <p:nvPr/>
            </p:nvSpPr>
            <p:spPr>
              <a:xfrm>
                <a:off x="857523" y="190065"/>
                <a:ext cx="777327" cy="745586"/>
              </a:xfrm>
              <a:custGeom>
                <a:avLst/>
                <a:gdLst>
                  <a:gd name="connsiteX0" fmla="*/ 669969 w 777327"/>
                  <a:gd name="connsiteY0" fmla="*/ 17580 h 745586"/>
                  <a:gd name="connsiteX1" fmla="*/ 759748 w 777327"/>
                  <a:gd name="connsiteY1" fmla="*/ 19641 h 745586"/>
                  <a:gd name="connsiteX2" fmla="*/ 761345 w 777327"/>
                  <a:gd name="connsiteY2" fmla="*/ 105623 h 745586"/>
                  <a:gd name="connsiteX3" fmla="*/ 757535 w 777327"/>
                  <a:gd name="connsiteY3" fmla="*/ 109560 h 745586"/>
                  <a:gd name="connsiteX4" fmla="*/ 106978 w 777327"/>
                  <a:gd name="connsiteY4" fmla="*/ 728367 h 745586"/>
                  <a:gd name="connsiteX5" fmla="*/ 17219 w 777327"/>
                  <a:gd name="connsiteY5" fmla="*/ 725564 h 745586"/>
                  <a:gd name="connsiteX6" fmla="*/ 15665 w 777327"/>
                  <a:gd name="connsiteY6" fmla="*/ 640325 h 745586"/>
                  <a:gd name="connsiteX7" fmla="*/ 19475 w 777327"/>
                  <a:gd name="connsiteY7" fmla="*/ 636356 h 745586"/>
                  <a:gd name="connsiteX8" fmla="*/ 669969 w 777327"/>
                  <a:gd name="connsiteY8" fmla="*/ 17580 h 745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327" h="745586">
                    <a:moveTo>
                      <a:pt x="669969" y="17580"/>
                    </a:moveTo>
                    <a:cubicBezTo>
                      <a:pt x="695330" y="-6643"/>
                      <a:pt x="735525" y="-5720"/>
                      <a:pt x="759748" y="19641"/>
                    </a:cubicBezTo>
                    <a:cubicBezTo>
                      <a:pt x="782559" y="43525"/>
                      <a:pt x="783254" y="80908"/>
                      <a:pt x="761345" y="105623"/>
                    </a:cubicBezTo>
                    <a:lnTo>
                      <a:pt x="757535" y="109560"/>
                    </a:lnTo>
                    <a:lnTo>
                      <a:pt x="106978" y="728367"/>
                    </a:lnTo>
                    <a:cubicBezTo>
                      <a:pt x="81418" y="752379"/>
                      <a:pt x="41231" y="751124"/>
                      <a:pt x="17219" y="725564"/>
                    </a:cubicBezTo>
                    <a:cubicBezTo>
                      <a:pt x="-5130" y="701774"/>
                      <a:pt x="-5803" y="664914"/>
                      <a:pt x="15665" y="640325"/>
                    </a:cubicBezTo>
                    <a:lnTo>
                      <a:pt x="19475" y="636356"/>
                    </a:lnTo>
                    <a:lnTo>
                      <a:pt x="669969" y="17580"/>
                    </a:lnTo>
                    <a:close/>
                  </a:path>
                </a:pathLst>
              </a:custGeom>
              <a:solidFill>
                <a:schemeClr val="bg1"/>
              </a:solidFill>
              <a:ln w="1860" cap="flat">
                <a:noFill/>
                <a:prstDash val="solid"/>
                <a:miter/>
              </a:ln>
            </p:spPr>
            <p:txBody>
              <a:bodyPr rtlCol="0" anchor="ctr"/>
              <a:lstStyle/>
              <a:p>
                <a:endParaRPr lang="zh-CN" altLang="en-US"/>
              </a:p>
            </p:txBody>
          </p:sp>
        </p:grpSp>
      </p:grpSp>
      <p:grpSp>
        <p:nvGrpSpPr>
          <p:cNvPr id="100" name="组合 99">
            <a:extLst>
              <a:ext uri="{FF2B5EF4-FFF2-40B4-BE49-F238E27FC236}">
                <a16:creationId xmlns:a16="http://schemas.microsoft.com/office/drawing/2014/main" id="{88E72A1D-91DB-4222-BBF0-AC22DFE45107}"/>
              </a:ext>
            </a:extLst>
          </p:cNvPr>
          <p:cNvGrpSpPr/>
          <p:nvPr/>
        </p:nvGrpSpPr>
        <p:grpSpPr>
          <a:xfrm>
            <a:off x="6317097" y="2943770"/>
            <a:ext cx="1993541" cy="1041724"/>
            <a:chOff x="6260925" y="2891784"/>
            <a:chExt cx="1993541" cy="1041724"/>
          </a:xfrm>
        </p:grpSpPr>
        <p:sp>
          <p:nvSpPr>
            <p:cNvPr id="95" name="文本框 94">
              <a:extLst>
                <a:ext uri="{FF2B5EF4-FFF2-40B4-BE49-F238E27FC236}">
                  <a16:creationId xmlns:a16="http://schemas.microsoft.com/office/drawing/2014/main" id="{E297CCB8-77AB-4874-8C36-43718E163B85}"/>
                </a:ext>
              </a:extLst>
            </p:cNvPr>
            <p:cNvSpPr txBox="1"/>
            <p:nvPr/>
          </p:nvSpPr>
          <p:spPr>
            <a:xfrm>
              <a:off x="6281383" y="2891784"/>
              <a:ext cx="1952625" cy="400110"/>
            </a:xfrm>
            <a:prstGeom prst="rect">
              <a:avLst/>
            </a:prstGeom>
            <a:noFill/>
          </p:spPr>
          <p:txBody>
            <a:bodyPr wrap="square" rtlCol="0" anchor="ctr" anchorCtr="0">
              <a:spAutoFit/>
            </a:bodyPr>
            <a:lstStyle/>
            <a:p>
              <a:pPr algn="ctr" defTabSz="914400">
                <a:lnSpc>
                  <a:spcPct val="10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96" name="矩形 95">
              <a:extLst>
                <a:ext uri="{FF2B5EF4-FFF2-40B4-BE49-F238E27FC236}">
                  <a16:creationId xmlns:a16="http://schemas.microsoft.com/office/drawing/2014/main" id="{EA77270D-D867-4BCA-BAAA-DF32E477F811}"/>
                </a:ext>
              </a:extLst>
            </p:cNvPr>
            <p:cNvSpPr/>
            <p:nvPr/>
          </p:nvSpPr>
          <p:spPr>
            <a:xfrm>
              <a:off x="6260925" y="3225044"/>
              <a:ext cx="1993541" cy="708464"/>
            </a:xfrm>
            <a:prstGeom prst="rect">
              <a:avLst/>
            </a:prstGeom>
          </p:spPr>
          <p:txBody>
            <a:bodyPr wrap="square">
              <a:spAutoFit/>
            </a:bodyPr>
            <a:lstStyle/>
            <a:p>
              <a:pPr algn="just" defTabSz="865505" fontAlgn="base">
                <a:lnSpc>
                  <a:spcPct val="150000"/>
                </a:lnSpc>
                <a:spcBef>
                  <a:spcPct val="0"/>
                </a:spcBef>
                <a:spcAft>
                  <a:spcPct val="0"/>
                </a:spcAft>
              </a:pPr>
              <a:r>
                <a:rPr lang="zh-CN" altLang="en-US" sz="14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a:t>
              </a:r>
            </a:p>
          </p:txBody>
        </p:sp>
      </p:grpSp>
      <p:grpSp>
        <p:nvGrpSpPr>
          <p:cNvPr id="85" name="组合 84">
            <a:extLst>
              <a:ext uri="{FF2B5EF4-FFF2-40B4-BE49-F238E27FC236}">
                <a16:creationId xmlns:a16="http://schemas.microsoft.com/office/drawing/2014/main" id="{11535604-9205-4D90-A6A7-23E2139A59A8}"/>
              </a:ext>
            </a:extLst>
          </p:cNvPr>
          <p:cNvGrpSpPr/>
          <p:nvPr/>
        </p:nvGrpSpPr>
        <p:grpSpPr>
          <a:xfrm>
            <a:off x="9361357" y="2052845"/>
            <a:ext cx="776490" cy="776490"/>
            <a:chOff x="9426730" y="1247061"/>
            <a:chExt cx="776490" cy="776490"/>
          </a:xfrm>
        </p:grpSpPr>
        <p:sp>
          <p:nvSpPr>
            <p:cNvPr id="80" name="椭圆 79">
              <a:extLst>
                <a:ext uri="{FF2B5EF4-FFF2-40B4-BE49-F238E27FC236}">
                  <a16:creationId xmlns:a16="http://schemas.microsoft.com/office/drawing/2014/main" id="{3D03998F-A93F-4AA9-93D1-E196C8C20207}"/>
                </a:ext>
              </a:extLst>
            </p:cNvPr>
            <p:cNvSpPr/>
            <p:nvPr/>
          </p:nvSpPr>
          <p:spPr>
            <a:xfrm>
              <a:off x="9426730" y="1247061"/>
              <a:ext cx="776490" cy="776490"/>
            </a:xfrm>
            <a:prstGeom prst="ellipse">
              <a:avLst/>
            </a:prstGeom>
            <a:gradFill>
              <a:gsLst>
                <a:gs pos="0">
                  <a:schemeClr val="accent2">
                    <a:lumMod val="75000"/>
                  </a:schemeClr>
                </a:gs>
                <a:gs pos="100000">
                  <a:schemeClr val="accent2"/>
                </a:gs>
              </a:gsLst>
              <a:lin ang="2700000" scaled="1"/>
            </a:gradFill>
            <a:ln>
              <a:noFill/>
            </a:ln>
            <a:effectLst>
              <a:outerShdw blurRad="177800" dist="190500" dir="7380000" algn="tr" rotWithShape="0">
                <a:schemeClr val="dk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8" name="组合 77">
              <a:extLst>
                <a:ext uri="{FF2B5EF4-FFF2-40B4-BE49-F238E27FC236}">
                  <a16:creationId xmlns:a16="http://schemas.microsoft.com/office/drawing/2014/main" id="{27E8F850-7C3B-43CE-AFC3-03E54990D701}"/>
                </a:ext>
              </a:extLst>
            </p:cNvPr>
            <p:cNvGrpSpPr/>
            <p:nvPr/>
          </p:nvGrpSpPr>
          <p:grpSpPr>
            <a:xfrm>
              <a:off x="9634411" y="1468632"/>
              <a:ext cx="361128" cy="333349"/>
              <a:chOff x="158750" y="190500"/>
              <a:chExt cx="1650999" cy="1523999"/>
            </a:xfrm>
          </p:grpSpPr>
          <p:sp>
            <p:nvSpPr>
              <p:cNvPr id="75" name="任意多边形: 形状 74">
                <a:extLst>
                  <a:ext uri="{FF2B5EF4-FFF2-40B4-BE49-F238E27FC236}">
                    <a16:creationId xmlns:a16="http://schemas.microsoft.com/office/drawing/2014/main" id="{716B3706-5953-4E36-9FFF-33B8E8EFB5C6}"/>
                  </a:ext>
                </a:extLst>
              </p:cNvPr>
              <p:cNvSpPr/>
              <p:nvPr/>
            </p:nvSpPr>
            <p:spPr>
              <a:xfrm>
                <a:off x="857250" y="190500"/>
                <a:ext cx="952499" cy="1523999"/>
              </a:xfrm>
              <a:custGeom>
                <a:avLst/>
                <a:gdLst>
                  <a:gd name="connsiteX0" fmla="*/ 285750 w 952499"/>
                  <a:gd name="connsiteY0" fmla="*/ 0 h 1523999"/>
                  <a:gd name="connsiteX1" fmla="*/ 0 w 952499"/>
                  <a:gd name="connsiteY1" fmla="*/ 285750 h 1523999"/>
                  <a:gd name="connsiteX2" fmla="*/ 285750 w 952499"/>
                  <a:gd name="connsiteY2" fmla="*/ 571500 h 1523999"/>
                  <a:gd name="connsiteX3" fmla="*/ 571500 w 952499"/>
                  <a:gd name="connsiteY3" fmla="*/ 285750 h 1523999"/>
                  <a:gd name="connsiteX4" fmla="*/ 285750 w 952499"/>
                  <a:gd name="connsiteY4" fmla="*/ 0 h 1523999"/>
                  <a:gd name="connsiteX5" fmla="*/ 285750 w 952499"/>
                  <a:gd name="connsiteY5" fmla="*/ 127000 h 1523999"/>
                  <a:gd name="connsiteX6" fmla="*/ 444500 w 952499"/>
                  <a:gd name="connsiteY6" fmla="*/ 285750 h 1523999"/>
                  <a:gd name="connsiteX7" fmla="*/ 285750 w 952499"/>
                  <a:gd name="connsiteY7" fmla="*/ 444500 h 1523999"/>
                  <a:gd name="connsiteX8" fmla="*/ 127000 w 952499"/>
                  <a:gd name="connsiteY8" fmla="*/ 285750 h 1523999"/>
                  <a:gd name="connsiteX9" fmla="*/ 285750 w 952499"/>
                  <a:gd name="connsiteY9" fmla="*/ 127000 h 1523999"/>
                  <a:gd name="connsiteX10" fmla="*/ 666750 w 952499"/>
                  <a:gd name="connsiteY10" fmla="*/ 952500 h 1523999"/>
                  <a:gd name="connsiteX11" fmla="*/ 381000 w 952499"/>
                  <a:gd name="connsiteY11" fmla="*/ 1238250 h 1523999"/>
                  <a:gd name="connsiteX12" fmla="*/ 666750 w 952499"/>
                  <a:gd name="connsiteY12" fmla="*/ 1524000 h 1523999"/>
                  <a:gd name="connsiteX13" fmla="*/ 952500 w 952499"/>
                  <a:gd name="connsiteY13" fmla="*/ 1238250 h 1523999"/>
                  <a:gd name="connsiteX14" fmla="*/ 666750 w 952499"/>
                  <a:gd name="connsiteY14" fmla="*/ 952500 h 1523999"/>
                  <a:gd name="connsiteX15" fmla="*/ 666750 w 952499"/>
                  <a:gd name="connsiteY15" fmla="*/ 1079500 h 1523999"/>
                  <a:gd name="connsiteX16" fmla="*/ 825500 w 952499"/>
                  <a:gd name="connsiteY16" fmla="*/ 1238250 h 1523999"/>
                  <a:gd name="connsiteX17" fmla="*/ 666750 w 952499"/>
                  <a:gd name="connsiteY17" fmla="*/ 1397000 h 1523999"/>
                  <a:gd name="connsiteX18" fmla="*/ 508000 w 952499"/>
                  <a:gd name="connsiteY18" fmla="*/ 1238250 h 1523999"/>
                  <a:gd name="connsiteX19" fmla="*/ 666750 w 952499"/>
                  <a:gd name="connsiteY19" fmla="*/ 1079500 h 152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2499" h="1523999">
                    <a:moveTo>
                      <a:pt x="285750" y="0"/>
                    </a:moveTo>
                    <a:cubicBezTo>
                      <a:pt x="127935" y="0"/>
                      <a:pt x="0" y="127935"/>
                      <a:pt x="0" y="285750"/>
                    </a:cubicBezTo>
                    <a:cubicBezTo>
                      <a:pt x="0" y="443565"/>
                      <a:pt x="127935" y="571500"/>
                      <a:pt x="285750" y="571500"/>
                    </a:cubicBezTo>
                    <a:cubicBezTo>
                      <a:pt x="443565" y="571500"/>
                      <a:pt x="571500" y="443565"/>
                      <a:pt x="571500" y="285750"/>
                    </a:cubicBezTo>
                    <a:cubicBezTo>
                      <a:pt x="571500" y="127935"/>
                      <a:pt x="443565" y="0"/>
                      <a:pt x="285750" y="0"/>
                    </a:cubicBezTo>
                    <a:close/>
                    <a:moveTo>
                      <a:pt x="285750" y="127000"/>
                    </a:moveTo>
                    <a:cubicBezTo>
                      <a:pt x="373425" y="127000"/>
                      <a:pt x="444500" y="198075"/>
                      <a:pt x="444500" y="285750"/>
                    </a:cubicBezTo>
                    <a:cubicBezTo>
                      <a:pt x="444500" y="373425"/>
                      <a:pt x="373425" y="444500"/>
                      <a:pt x="285750" y="444500"/>
                    </a:cubicBezTo>
                    <a:cubicBezTo>
                      <a:pt x="198075" y="444500"/>
                      <a:pt x="127000" y="373425"/>
                      <a:pt x="127000" y="285750"/>
                    </a:cubicBezTo>
                    <a:cubicBezTo>
                      <a:pt x="127000" y="198075"/>
                      <a:pt x="198075" y="127000"/>
                      <a:pt x="285750" y="127000"/>
                    </a:cubicBezTo>
                    <a:close/>
                    <a:moveTo>
                      <a:pt x="666750" y="952500"/>
                    </a:moveTo>
                    <a:cubicBezTo>
                      <a:pt x="508935" y="952500"/>
                      <a:pt x="381000" y="1080435"/>
                      <a:pt x="381000" y="1238250"/>
                    </a:cubicBezTo>
                    <a:cubicBezTo>
                      <a:pt x="381000" y="1396065"/>
                      <a:pt x="508935" y="1524000"/>
                      <a:pt x="666750" y="1524000"/>
                    </a:cubicBezTo>
                    <a:cubicBezTo>
                      <a:pt x="824565" y="1524000"/>
                      <a:pt x="952500" y="1396065"/>
                      <a:pt x="952500" y="1238250"/>
                    </a:cubicBezTo>
                    <a:cubicBezTo>
                      <a:pt x="952500" y="1080435"/>
                      <a:pt x="824565" y="952500"/>
                      <a:pt x="666750" y="952500"/>
                    </a:cubicBezTo>
                    <a:close/>
                    <a:moveTo>
                      <a:pt x="666750" y="1079500"/>
                    </a:moveTo>
                    <a:cubicBezTo>
                      <a:pt x="754425" y="1079500"/>
                      <a:pt x="825500" y="1150575"/>
                      <a:pt x="825500" y="1238250"/>
                    </a:cubicBezTo>
                    <a:cubicBezTo>
                      <a:pt x="825500" y="1325925"/>
                      <a:pt x="754425" y="1397000"/>
                      <a:pt x="666750" y="1397000"/>
                    </a:cubicBezTo>
                    <a:cubicBezTo>
                      <a:pt x="579075" y="1397000"/>
                      <a:pt x="508000" y="1325925"/>
                      <a:pt x="508000" y="1238250"/>
                    </a:cubicBezTo>
                    <a:cubicBezTo>
                      <a:pt x="508000" y="1150575"/>
                      <a:pt x="579075" y="1079500"/>
                      <a:pt x="666750" y="1079500"/>
                    </a:cubicBezTo>
                    <a:close/>
                  </a:path>
                </a:pathLst>
              </a:custGeom>
              <a:solidFill>
                <a:schemeClr val="bg1"/>
              </a:solidFill>
              <a:ln w="1860"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4D730206-BE54-4417-86C3-11AD790010CD}"/>
                  </a:ext>
                </a:extLst>
              </p:cNvPr>
              <p:cNvSpPr/>
              <p:nvPr/>
            </p:nvSpPr>
            <p:spPr>
              <a:xfrm>
                <a:off x="507927" y="571407"/>
                <a:ext cx="857613" cy="920897"/>
              </a:xfrm>
              <a:custGeom>
                <a:avLst/>
                <a:gdLst>
                  <a:gd name="connsiteX0" fmla="*/ 433238 w 857613"/>
                  <a:gd name="connsiteY0" fmla="*/ 16920 h 920897"/>
                  <a:gd name="connsiteX1" fmla="*/ 522975 w 857613"/>
                  <a:gd name="connsiteY1" fmla="*/ 20343 h 920897"/>
                  <a:gd name="connsiteX2" fmla="*/ 523249 w 857613"/>
                  <a:gd name="connsiteY2" fmla="*/ 106360 h 920897"/>
                  <a:gd name="connsiteX3" fmla="*/ 519407 w 857613"/>
                  <a:gd name="connsiteY3" fmla="*/ 110265 h 920897"/>
                  <a:gd name="connsiteX4" fmla="*/ 106657 w 857613"/>
                  <a:gd name="connsiteY4" fmla="*/ 491265 h 920897"/>
                  <a:gd name="connsiteX5" fmla="*/ 16920 w 857613"/>
                  <a:gd name="connsiteY5" fmla="*/ 487843 h 920897"/>
                  <a:gd name="connsiteX6" fmla="*/ 16646 w 857613"/>
                  <a:gd name="connsiteY6" fmla="*/ 401825 h 920897"/>
                  <a:gd name="connsiteX7" fmla="*/ 20488 w 857613"/>
                  <a:gd name="connsiteY7" fmla="*/ 397920 h 920897"/>
                  <a:gd name="connsiteX8" fmla="*/ 433238 w 857613"/>
                  <a:gd name="connsiteY8" fmla="*/ 16920 h 920897"/>
                  <a:gd name="connsiteX9" fmla="*/ 97228 w 857613"/>
                  <a:gd name="connsiteY9" fmla="*/ 683194 h 920897"/>
                  <a:gd name="connsiteX10" fmla="*/ 169586 w 857613"/>
                  <a:gd name="connsiteY10" fmla="*/ 636014 h 920897"/>
                  <a:gd name="connsiteX11" fmla="*/ 174221 w 857613"/>
                  <a:gd name="connsiteY11" fmla="*/ 636966 h 920897"/>
                  <a:gd name="connsiteX12" fmla="*/ 809221 w 857613"/>
                  <a:gd name="connsiteY12" fmla="*/ 795716 h 920897"/>
                  <a:gd name="connsiteX13" fmla="*/ 855771 w 857613"/>
                  <a:gd name="connsiteY13" fmla="*/ 872512 h 920897"/>
                  <a:gd name="connsiteX14" fmla="*/ 783059 w 857613"/>
                  <a:gd name="connsiteY14" fmla="*/ 919922 h 920897"/>
                  <a:gd name="connsiteX15" fmla="*/ 778424 w 857613"/>
                  <a:gd name="connsiteY15" fmla="*/ 918970 h 920897"/>
                  <a:gd name="connsiteX16" fmla="*/ 143424 w 857613"/>
                  <a:gd name="connsiteY16" fmla="*/ 760220 h 920897"/>
                  <a:gd name="connsiteX17" fmla="*/ 97223 w 857613"/>
                  <a:gd name="connsiteY17" fmla="*/ 683213 h 920897"/>
                  <a:gd name="connsiteX18" fmla="*/ 97228 w 857613"/>
                  <a:gd name="connsiteY18" fmla="*/ 683194 h 920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7613" h="920897">
                    <a:moveTo>
                      <a:pt x="433238" y="16920"/>
                    </a:moveTo>
                    <a:cubicBezTo>
                      <a:pt x="458963" y="-6915"/>
                      <a:pt x="499140" y="-5382"/>
                      <a:pt x="522975" y="20343"/>
                    </a:cubicBezTo>
                    <a:cubicBezTo>
                      <a:pt x="545429" y="44578"/>
                      <a:pt x="545549" y="81982"/>
                      <a:pt x="523249" y="106360"/>
                    </a:cubicBezTo>
                    <a:lnTo>
                      <a:pt x="519407" y="110265"/>
                    </a:lnTo>
                    <a:lnTo>
                      <a:pt x="106657" y="491265"/>
                    </a:lnTo>
                    <a:cubicBezTo>
                      <a:pt x="80932" y="515100"/>
                      <a:pt x="40755" y="513568"/>
                      <a:pt x="16920" y="487843"/>
                    </a:cubicBezTo>
                    <a:cubicBezTo>
                      <a:pt x="-5534" y="463607"/>
                      <a:pt x="-5653" y="426203"/>
                      <a:pt x="16646" y="401825"/>
                    </a:cubicBezTo>
                    <a:lnTo>
                      <a:pt x="20488" y="397920"/>
                    </a:lnTo>
                    <a:lnTo>
                      <a:pt x="433238" y="16920"/>
                    </a:lnTo>
                    <a:close/>
                    <a:moveTo>
                      <a:pt x="97228" y="683194"/>
                    </a:moveTo>
                    <a:cubicBezTo>
                      <a:pt x="105287" y="650958"/>
                      <a:pt x="136837" y="630386"/>
                      <a:pt x="169586" y="636014"/>
                    </a:cubicBezTo>
                    <a:lnTo>
                      <a:pt x="174221" y="636966"/>
                    </a:lnTo>
                    <a:lnTo>
                      <a:pt x="809221" y="795716"/>
                    </a:lnTo>
                    <a:cubicBezTo>
                      <a:pt x="843282" y="804068"/>
                      <a:pt x="864123" y="838451"/>
                      <a:pt x="855771" y="872512"/>
                    </a:cubicBezTo>
                    <a:cubicBezTo>
                      <a:pt x="847805" y="905000"/>
                      <a:pt x="816001" y="925737"/>
                      <a:pt x="783059" y="919922"/>
                    </a:cubicBezTo>
                    <a:lnTo>
                      <a:pt x="778424" y="918970"/>
                    </a:lnTo>
                    <a:lnTo>
                      <a:pt x="143424" y="760220"/>
                    </a:lnTo>
                    <a:cubicBezTo>
                      <a:pt x="109401" y="751713"/>
                      <a:pt x="88716" y="717236"/>
                      <a:pt x="97223" y="683213"/>
                    </a:cubicBezTo>
                    <a:cubicBezTo>
                      <a:pt x="97224" y="683207"/>
                      <a:pt x="97226" y="683201"/>
                      <a:pt x="97228" y="683194"/>
                    </a:cubicBezTo>
                    <a:close/>
                  </a:path>
                </a:pathLst>
              </a:custGeom>
              <a:solidFill>
                <a:schemeClr val="bg1"/>
              </a:solidFill>
              <a:ln w="1860"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52674696-2CF6-4DB7-98B5-CF8788BF0635}"/>
                  </a:ext>
                </a:extLst>
              </p:cNvPr>
              <p:cNvSpPr/>
              <p:nvPr/>
            </p:nvSpPr>
            <p:spPr>
              <a:xfrm>
                <a:off x="158750" y="920749"/>
                <a:ext cx="571499" cy="571499"/>
              </a:xfrm>
              <a:custGeom>
                <a:avLst/>
                <a:gdLst>
                  <a:gd name="connsiteX0" fmla="*/ 285750 w 571499"/>
                  <a:gd name="connsiteY0" fmla="*/ 0 h 571499"/>
                  <a:gd name="connsiteX1" fmla="*/ 0 w 571499"/>
                  <a:gd name="connsiteY1" fmla="*/ 285750 h 571499"/>
                  <a:gd name="connsiteX2" fmla="*/ 285750 w 571499"/>
                  <a:gd name="connsiteY2" fmla="*/ 571500 h 571499"/>
                  <a:gd name="connsiteX3" fmla="*/ 571500 w 571499"/>
                  <a:gd name="connsiteY3" fmla="*/ 285750 h 571499"/>
                  <a:gd name="connsiteX4" fmla="*/ 285750 w 571499"/>
                  <a:gd name="connsiteY4" fmla="*/ 0 h 571499"/>
                  <a:gd name="connsiteX5" fmla="*/ 285750 w 571499"/>
                  <a:gd name="connsiteY5" fmla="*/ 127000 h 571499"/>
                  <a:gd name="connsiteX6" fmla="*/ 444500 w 571499"/>
                  <a:gd name="connsiteY6" fmla="*/ 285750 h 571499"/>
                  <a:gd name="connsiteX7" fmla="*/ 285750 w 571499"/>
                  <a:gd name="connsiteY7" fmla="*/ 444500 h 571499"/>
                  <a:gd name="connsiteX8" fmla="*/ 127000 w 571499"/>
                  <a:gd name="connsiteY8" fmla="*/ 285750 h 571499"/>
                  <a:gd name="connsiteX9" fmla="*/ 285750 w 571499"/>
                  <a:gd name="connsiteY9" fmla="*/ 127000 h 571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499" h="571499">
                    <a:moveTo>
                      <a:pt x="285750" y="0"/>
                    </a:moveTo>
                    <a:cubicBezTo>
                      <a:pt x="127935" y="0"/>
                      <a:pt x="0" y="127935"/>
                      <a:pt x="0" y="285750"/>
                    </a:cubicBezTo>
                    <a:cubicBezTo>
                      <a:pt x="0" y="443565"/>
                      <a:pt x="127935" y="571500"/>
                      <a:pt x="285750" y="571500"/>
                    </a:cubicBezTo>
                    <a:cubicBezTo>
                      <a:pt x="443565" y="571500"/>
                      <a:pt x="571500" y="443565"/>
                      <a:pt x="571500" y="285750"/>
                    </a:cubicBezTo>
                    <a:cubicBezTo>
                      <a:pt x="571500" y="127935"/>
                      <a:pt x="443565" y="0"/>
                      <a:pt x="285750" y="0"/>
                    </a:cubicBezTo>
                    <a:close/>
                    <a:moveTo>
                      <a:pt x="285750" y="127000"/>
                    </a:moveTo>
                    <a:cubicBezTo>
                      <a:pt x="373425" y="127000"/>
                      <a:pt x="444500" y="198075"/>
                      <a:pt x="444500" y="285750"/>
                    </a:cubicBezTo>
                    <a:cubicBezTo>
                      <a:pt x="444500" y="373425"/>
                      <a:pt x="373425" y="444500"/>
                      <a:pt x="285750" y="444500"/>
                    </a:cubicBezTo>
                    <a:cubicBezTo>
                      <a:pt x="198075" y="444500"/>
                      <a:pt x="127000" y="373425"/>
                      <a:pt x="127000" y="285750"/>
                    </a:cubicBezTo>
                    <a:cubicBezTo>
                      <a:pt x="127000" y="198075"/>
                      <a:pt x="198075" y="127000"/>
                      <a:pt x="285750" y="127000"/>
                    </a:cubicBezTo>
                    <a:close/>
                  </a:path>
                </a:pathLst>
              </a:custGeom>
              <a:solidFill>
                <a:schemeClr val="accent2">
                  <a:lumMod val="40000"/>
                  <a:lumOff val="60000"/>
                </a:schemeClr>
              </a:solidFill>
              <a:ln w="1860" cap="flat">
                <a:noFill/>
                <a:prstDash val="solid"/>
                <a:miter/>
              </a:ln>
            </p:spPr>
            <p:txBody>
              <a:bodyPr rtlCol="0" anchor="ctr"/>
              <a:lstStyle/>
              <a:p>
                <a:endParaRPr lang="zh-CN" altLang="en-US"/>
              </a:p>
            </p:txBody>
          </p:sp>
        </p:grpSp>
      </p:grpSp>
      <p:grpSp>
        <p:nvGrpSpPr>
          <p:cNvPr id="97" name="组合 96">
            <a:extLst>
              <a:ext uri="{FF2B5EF4-FFF2-40B4-BE49-F238E27FC236}">
                <a16:creationId xmlns:a16="http://schemas.microsoft.com/office/drawing/2014/main" id="{578BCFEA-04D0-497B-8FB6-676599DDCA13}"/>
              </a:ext>
            </a:extLst>
          </p:cNvPr>
          <p:cNvGrpSpPr/>
          <p:nvPr/>
        </p:nvGrpSpPr>
        <p:grpSpPr>
          <a:xfrm>
            <a:off x="8752832" y="2943770"/>
            <a:ext cx="1993541" cy="1041724"/>
            <a:chOff x="1475550" y="2886816"/>
            <a:chExt cx="1993541" cy="1041724"/>
          </a:xfrm>
        </p:grpSpPr>
        <p:sp>
          <p:nvSpPr>
            <p:cNvPr id="98" name="文本框 97">
              <a:extLst>
                <a:ext uri="{FF2B5EF4-FFF2-40B4-BE49-F238E27FC236}">
                  <a16:creationId xmlns:a16="http://schemas.microsoft.com/office/drawing/2014/main" id="{DAB2C922-38A0-40B8-B18C-EB49F6007DBF}"/>
                </a:ext>
              </a:extLst>
            </p:cNvPr>
            <p:cNvSpPr txBox="1"/>
            <p:nvPr/>
          </p:nvSpPr>
          <p:spPr>
            <a:xfrm>
              <a:off x="1496008" y="2886816"/>
              <a:ext cx="1952625" cy="400110"/>
            </a:xfrm>
            <a:prstGeom prst="rect">
              <a:avLst/>
            </a:prstGeom>
            <a:noFill/>
          </p:spPr>
          <p:txBody>
            <a:bodyPr wrap="square" rtlCol="0" anchor="ctr" anchorCtr="0">
              <a:spAutoFit/>
            </a:bodyPr>
            <a:lstStyle/>
            <a:p>
              <a:pPr algn="ctr" defTabSz="914400">
                <a:lnSpc>
                  <a:spcPct val="100000"/>
                </a:lnSpc>
              </a:pPr>
              <a:r>
                <a:rPr lang="zh-CN" altLang="en-US" sz="2000" b="1" dirty="0">
                  <a:solidFill>
                    <a:schemeClr val="accent2"/>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内容概述</a:t>
              </a:r>
            </a:p>
          </p:txBody>
        </p:sp>
        <p:sp>
          <p:nvSpPr>
            <p:cNvPr id="99" name="矩形 98">
              <a:extLst>
                <a:ext uri="{FF2B5EF4-FFF2-40B4-BE49-F238E27FC236}">
                  <a16:creationId xmlns:a16="http://schemas.microsoft.com/office/drawing/2014/main" id="{F815ECB7-7E12-41EC-990A-775879627BE6}"/>
                </a:ext>
              </a:extLst>
            </p:cNvPr>
            <p:cNvSpPr/>
            <p:nvPr/>
          </p:nvSpPr>
          <p:spPr>
            <a:xfrm>
              <a:off x="1475550" y="3220076"/>
              <a:ext cx="1993541" cy="708464"/>
            </a:xfrm>
            <a:prstGeom prst="rect">
              <a:avLst/>
            </a:prstGeom>
          </p:spPr>
          <p:txBody>
            <a:bodyPr wrap="square">
              <a:spAutoFit/>
            </a:bodyPr>
            <a:lstStyle/>
            <a:p>
              <a:pPr algn="just" defTabSz="865505" fontAlgn="base">
                <a:lnSpc>
                  <a:spcPct val="150000"/>
                </a:lnSpc>
                <a:spcBef>
                  <a:spcPct val="0"/>
                </a:spcBef>
                <a:spcAft>
                  <a:spcPct val="0"/>
                </a:spcAft>
              </a:pPr>
              <a:r>
                <a:rPr lang="zh-CN" altLang="en-US" sz="1400" dirty="0">
                  <a:solidFill>
                    <a:schemeClr val="dk1">
                      <a:lumMod val="65000"/>
                      <a:lumOff val="35000"/>
                    </a:schemeClr>
                  </a:solidFill>
                  <a:latin typeface="阿里巴巴普惠体" panose="00020600040101010101" pitchFamily="18" charset="-122"/>
                  <a:ea typeface="阿里巴巴普惠体" panose="00020600040101010101" pitchFamily="18" charset="-122"/>
                  <a:cs typeface="+mn-ea"/>
                  <a:sym typeface="阿里巴巴普惠体" panose="00020600040101010101" pitchFamily="18" charset="-122"/>
                </a:rPr>
                <a:t>您的内容请在这里输入或者复制您的文本后在</a:t>
              </a:r>
            </a:p>
          </p:txBody>
        </p:sp>
      </p:grpSp>
      <p:cxnSp>
        <p:nvCxnSpPr>
          <p:cNvPr id="107" name="直接连接符 106">
            <a:extLst>
              <a:ext uri="{FF2B5EF4-FFF2-40B4-BE49-F238E27FC236}">
                <a16:creationId xmlns:a16="http://schemas.microsoft.com/office/drawing/2014/main" id="{530D9F8A-6F49-4E1E-B5FF-692CA0C839E6}"/>
              </a:ext>
            </a:extLst>
          </p:cNvPr>
          <p:cNvCxnSpPr>
            <a:cxnSpLocks/>
          </p:cNvCxnSpPr>
          <p:nvPr/>
        </p:nvCxnSpPr>
        <p:spPr>
          <a:xfrm>
            <a:off x="3620655" y="2898617"/>
            <a:ext cx="0" cy="1127053"/>
          </a:xfrm>
          <a:prstGeom prst="line">
            <a:avLst/>
          </a:prstGeom>
          <a:ln w="3175">
            <a:gradFill>
              <a:gsLst>
                <a:gs pos="0">
                  <a:schemeClr val="accent2">
                    <a:lumMod val="20000"/>
                    <a:lumOff val="80000"/>
                  </a:schemeClr>
                </a:gs>
                <a:gs pos="75000">
                  <a:schemeClr val="accent2"/>
                </a:gs>
                <a:gs pos="25000">
                  <a:schemeClr val="accent2"/>
                </a:gs>
                <a:gs pos="100000">
                  <a:schemeClr val="accent2">
                    <a:lumMod val="20000"/>
                    <a:lumOff val="8000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07C72B33-7D69-408A-86FD-90F7F6E91F07}"/>
              </a:ext>
            </a:extLst>
          </p:cNvPr>
          <p:cNvCxnSpPr>
            <a:cxnSpLocks/>
          </p:cNvCxnSpPr>
          <p:nvPr/>
        </p:nvCxnSpPr>
        <p:spPr>
          <a:xfrm>
            <a:off x="6079836" y="2898617"/>
            <a:ext cx="0" cy="1127053"/>
          </a:xfrm>
          <a:prstGeom prst="line">
            <a:avLst/>
          </a:prstGeom>
          <a:ln w="3175">
            <a:gradFill>
              <a:gsLst>
                <a:gs pos="0">
                  <a:schemeClr val="accent2">
                    <a:lumMod val="20000"/>
                    <a:lumOff val="80000"/>
                  </a:schemeClr>
                </a:gs>
                <a:gs pos="75000">
                  <a:schemeClr val="accent2"/>
                </a:gs>
                <a:gs pos="25000">
                  <a:schemeClr val="accent2"/>
                </a:gs>
                <a:gs pos="100000">
                  <a:schemeClr val="accent2">
                    <a:lumMod val="20000"/>
                    <a:lumOff val="8000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5EAEF717-A830-4F5B-89F9-62053E50FF52}"/>
              </a:ext>
            </a:extLst>
          </p:cNvPr>
          <p:cNvCxnSpPr>
            <a:cxnSpLocks/>
          </p:cNvCxnSpPr>
          <p:nvPr/>
        </p:nvCxnSpPr>
        <p:spPr>
          <a:xfrm>
            <a:off x="8539018" y="2898617"/>
            <a:ext cx="0" cy="1127053"/>
          </a:xfrm>
          <a:prstGeom prst="line">
            <a:avLst/>
          </a:prstGeom>
          <a:ln w="3175">
            <a:gradFill>
              <a:gsLst>
                <a:gs pos="0">
                  <a:schemeClr val="accent2">
                    <a:lumMod val="20000"/>
                    <a:lumOff val="80000"/>
                  </a:schemeClr>
                </a:gs>
                <a:gs pos="75000">
                  <a:schemeClr val="accent2"/>
                </a:gs>
                <a:gs pos="25000">
                  <a:schemeClr val="accent2"/>
                </a:gs>
                <a:gs pos="100000">
                  <a:schemeClr val="accent2">
                    <a:lumMod val="20000"/>
                    <a:lumOff val="8000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59" name="组合 58">
            <a:extLst>
              <a:ext uri="{FF2B5EF4-FFF2-40B4-BE49-F238E27FC236}">
                <a16:creationId xmlns:a16="http://schemas.microsoft.com/office/drawing/2014/main" id="{A7AD6F86-6559-4D8B-BAC8-CB4C4A482823}"/>
              </a:ext>
            </a:extLst>
          </p:cNvPr>
          <p:cNvGrpSpPr/>
          <p:nvPr/>
        </p:nvGrpSpPr>
        <p:grpSpPr>
          <a:xfrm>
            <a:off x="385517" y="455676"/>
            <a:ext cx="549766" cy="958572"/>
            <a:chOff x="2271247" y="1985437"/>
            <a:chExt cx="726603" cy="1266906"/>
          </a:xfrm>
        </p:grpSpPr>
        <p:sp>
          <p:nvSpPr>
            <p:cNvPr id="60" name="矩形: 圆角 59">
              <a:extLst>
                <a:ext uri="{FF2B5EF4-FFF2-40B4-BE49-F238E27FC236}">
                  <a16:creationId xmlns:a16="http://schemas.microsoft.com/office/drawing/2014/main" id="{0C31E51C-5A2B-4078-AC39-61DA0B181756}"/>
                </a:ext>
              </a:extLst>
            </p:cNvPr>
            <p:cNvSpPr/>
            <p:nvPr/>
          </p:nvSpPr>
          <p:spPr>
            <a:xfrm>
              <a:off x="2271247" y="1985437"/>
              <a:ext cx="581870" cy="1266906"/>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sp>
          <p:nvSpPr>
            <p:cNvPr id="61" name="矩形: 圆角 60">
              <a:extLst>
                <a:ext uri="{FF2B5EF4-FFF2-40B4-BE49-F238E27FC236}">
                  <a16:creationId xmlns:a16="http://schemas.microsoft.com/office/drawing/2014/main" id="{608BB39E-4EA2-4FD8-9FEA-3C00CE822666}"/>
                </a:ext>
              </a:extLst>
            </p:cNvPr>
            <p:cNvSpPr/>
            <p:nvPr/>
          </p:nvSpPr>
          <p:spPr>
            <a:xfrm>
              <a:off x="2562182" y="2171492"/>
              <a:ext cx="435668" cy="1080851"/>
            </a:xfrm>
            <a:prstGeom prst="roundRect">
              <a:avLst>
                <a:gd name="adj" fmla="val 50000"/>
              </a:avLst>
            </a:prstGeom>
            <a:gradFill flip="none" rotWithShape="1">
              <a:gsLst>
                <a:gs pos="100000">
                  <a:schemeClr val="accent2">
                    <a:alpha val="60000"/>
                  </a:schemeClr>
                </a:gs>
                <a:gs pos="1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400"/>
            </a:p>
          </p:txBody>
        </p:sp>
      </p:grpSp>
      <p:grpSp>
        <p:nvGrpSpPr>
          <p:cNvPr id="62" name="组合 61">
            <a:extLst>
              <a:ext uri="{FF2B5EF4-FFF2-40B4-BE49-F238E27FC236}">
                <a16:creationId xmlns:a16="http://schemas.microsoft.com/office/drawing/2014/main" id="{74CC4C7A-01EF-450D-85B8-74B84150CBA9}"/>
              </a:ext>
            </a:extLst>
          </p:cNvPr>
          <p:cNvGrpSpPr/>
          <p:nvPr/>
        </p:nvGrpSpPr>
        <p:grpSpPr>
          <a:xfrm>
            <a:off x="1045903" y="577088"/>
            <a:ext cx="10472997" cy="553720"/>
            <a:chOff x="1144143" y="474980"/>
            <a:chExt cx="10472997" cy="553720"/>
          </a:xfrm>
        </p:grpSpPr>
        <p:sp>
          <p:nvSpPr>
            <p:cNvPr id="63" name="矩形 62">
              <a:extLst>
                <a:ext uri="{FF2B5EF4-FFF2-40B4-BE49-F238E27FC236}">
                  <a16:creationId xmlns:a16="http://schemas.microsoft.com/office/drawing/2014/main" id="{27362194-64CF-4702-B903-04A7C32F46FA}"/>
                </a:ext>
              </a:extLst>
            </p:cNvPr>
            <p:cNvSpPr/>
            <p:nvPr/>
          </p:nvSpPr>
          <p:spPr>
            <a:xfrm>
              <a:off x="1144143" y="474980"/>
              <a:ext cx="2063129" cy="553720"/>
            </a:xfrm>
            <a:prstGeom prst="rect">
              <a:avLst/>
            </a:prstGeom>
            <a:ln>
              <a:noFill/>
            </a:ln>
            <a:effectLst/>
          </p:spPr>
          <p:txBody>
            <a:bodyPr wrap="square" lIns="0" tIns="0" rIns="0" bIns="0">
              <a:spAutoFit/>
            </a:bodyPr>
            <a:lstStyle/>
            <a:p>
              <a:pPr lvl="0" algn="dist"/>
              <a:r>
                <a:rPr lang="zh-CN" altLang="en-US" sz="360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工作概述</a:t>
              </a:r>
            </a:p>
          </p:txBody>
        </p:sp>
        <p:sp>
          <p:nvSpPr>
            <p:cNvPr id="69" name="矩形 68">
              <a:extLst>
                <a:ext uri="{FF2B5EF4-FFF2-40B4-BE49-F238E27FC236}">
                  <a16:creationId xmlns:a16="http://schemas.microsoft.com/office/drawing/2014/main" id="{90A77632-90E8-4D54-A0C2-8CA1796AF09E}"/>
                </a:ext>
              </a:extLst>
            </p:cNvPr>
            <p:cNvSpPr/>
            <p:nvPr/>
          </p:nvSpPr>
          <p:spPr>
            <a:xfrm>
              <a:off x="3207272" y="755910"/>
              <a:ext cx="2063129" cy="153888"/>
            </a:xfrm>
            <a:prstGeom prst="rect">
              <a:avLst/>
            </a:prstGeom>
            <a:ln>
              <a:noFill/>
            </a:ln>
            <a:effectLst/>
          </p:spPr>
          <p:txBody>
            <a:bodyPr wrap="square" lIns="0" tIns="0" rIns="0" bIns="0">
              <a:spAutoFit/>
            </a:bodyPr>
            <a:lstStyle/>
            <a:p>
              <a:pPr lvl="0" algn="dist"/>
              <a:r>
                <a:rPr lang="en-US" altLang="zh-CN" sz="10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SUMMARY OF WORK</a:t>
              </a:r>
            </a:p>
          </p:txBody>
        </p:sp>
        <p:grpSp>
          <p:nvGrpSpPr>
            <p:cNvPr id="70" name="组合 69">
              <a:extLst>
                <a:ext uri="{FF2B5EF4-FFF2-40B4-BE49-F238E27FC236}">
                  <a16:creationId xmlns:a16="http://schemas.microsoft.com/office/drawing/2014/main" id="{DD235BD2-A005-4B7E-A927-A43D7CDAB58D}"/>
                </a:ext>
              </a:extLst>
            </p:cNvPr>
            <p:cNvGrpSpPr/>
            <p:nvPr/>
          </p:nvGrpSpPr>
          <p:grpSpPr>
            <a:xfrm>
              <a:off x="1144143" y="1028700"/>
              <a:ext cx="10472997" cy="0"/>
              <a:chOff x="1552575" y="1796104"/>
              <a:chExt cx="10472997" cy="0"/>
            </a:xfrm>
          </p:grpSpPr>
          <p:cxnSp>
            <p:nvCxnSpPr>
              <p:cNvPr id="72" name="直接连接符 71">
                <a:extLst>
                  <a:ext uri="{FF2B5EF4-FFF2-40B4-BE49-F238E27FC236}">
                    <a16:creationId xmlns:a16="http://schemas.microsoft.com/office/drawing/2014/main" id="{568E2C0E-222D-42F2-A609-3A24D4C47CAF}"/>
                  </a:ext>
                </a:extLst>
              </p:cNvPr>
              <p:cNvCxnSpPr>
                <a:cxnSpLocks/>
              </p:cNvCxnSpPr>
              <p:nvPr/>
            </p:nvCxnSpPr>
            <p:spPr>
              <a:xfrm>
                <a:off x="1552575" y="1796104"/>
                <a:ext cx="10472997" cy="0"/>
              </a:xfrm>
              <a:prstGeom prst="line">
                <a:avLst/>
              </a:prstGeom>
              <a:ln cap="rnd">
                <a:solidFill>
                  <a:schemeClr val="dk1">
                    <a:lumMod val="100000"/>
                    <a:alpha val="50000"/>
                  </a:schemeClr>
                </a:solidFill>
                <a:round/>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2987A9C9-5D17-4076-8670-2C7E44E9C6C0}"/>
                  </a:ext>
                </a:extLst>
              </p:cNvPr>
              <p:cNvCxnSpPr>
                <a:cxnSpLocks/>
              </p:cNvCxnSpPr>
              <p:nvPr/>
            </p:nvCxnSpPr>
            <p:spPr>
              <a:xfrm>
                <a:off x="1552575" y="1796104"/>
                <a:ext cx="652463" cy="0"/>
              </a:xfrm>
              <a:prstGeom prst="line">
                <a:avLst/>
              </a:prstGeom>
              <a:ln w="28575" cap="rnd">
                <a:solidFill>
                  <a:schemeClr val="dk1">
                    <a:lumMod val="100000"/>
                  </a:schemeClr>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060221006"/>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anim calcmode="lin" valueType="num">
                                      <p:cBhvr>
                                        <p:cTn id="8" dur="500" fill="hold"/>
                                        <p:tgtEl>
                                          <p:spTgt spid="59"/>
                                        </p:tgtEl>
                                        <p:attrNameLst>
                                          <p:attrName>ppt_x</p:attrName>
                                        </p:attrNameLst>
                                      </p:cBhvr>
                                      <p:tavLst>
                                        <p:tav tm="0">
                                          <p:val>
                                            <p:strVal val="#ppt_x"/>
                                          </p:val>
                                        </p:tav>
                                        <p:tav tm="100000">
                                          <p:val>
                                            <p:strVal val="#ppt_x"/>
                                          </p:val>
                                        </p:tav>
                                      </p:tavLst>
                                    </p:anim>
                                    <p:anim calcmode="lin" valueType="num">
                                      <p:cBhvr>
                                        <p:cTn id="9" dur="5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wipe(left)">
                                      <p:cBhvr>
                                        <p:cTn id="13" dur="500"/>
                                        <p:tgtEl>
                                          <p:spTgt spid="62"/>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strVal val="#ppt_x"/>
                                          </p:val>
                                        </p:tav>
                                        <p:tav tm="100000">
                                          <p:val>
                                            <p:strVal val="#ppt_x"/>
                                          </p:val>
                                        </p:tav>
                                      </p:tavLst>
                                    </p:anim>
                                    <p:anim calcmode="lin" valueType="num">
                                      <p:cBhvr>
                                        <p:cTn id="24" dur="5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1800"/>
                            </p:stCondLst>
                            <p:childTnLst>
                              <p:par>
                                <p:cTn id="26" presetID="53" presetClass="entr" presetSubtype="16" fill="hold" nodeType="after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p:cTn id="28" dur="500" fill="hold"/>
                                        <p:tgtEl>
                                          <p:spTgt spid="58"/>
                                        </p:tgtEl>
                                        <p:attrNameLst>
                                          <p:attrName>ppt_w</p:attrName>
                                        </p:attrNameLst>
                                      </p:cBhvr>
                                      <p:tavLst>
                                        <p:tav tm="0">
                                          <p:val>
                                            <p:fltVal val="0"/>
                                          </p:val>
                                        </p:tav>
                                        <p:tav tm="100000">
                                          <p:val>
                                            <p:strVal val="#ppt_w"/>
                                          </p:val>
                                        </p:tav>
                                      </p:tavLst>
                                    </p:anim>
                                    <p:anim calcmode="lin" valueType="num">
                                      <p:cBhvr>
                                        <p:cTn id="29" dur="500" fill="hold"/>
                                        <p:tgtEl>
                                          <p:spTgt spid="58"/>
                                        </p:tgtEl>
                                        <p:attrNameLst>
                                          <p:attrName>ppt_h</p:attrName>
                                        </p:attrNameLst>
                                      </p:cBhvr>
                                      <p:tavLst>
                                        <p:tav tm="0">
                                          <p:val>
                                            <p:fltVal val="0"/>
                                          </p:val>
                                        </p:tav>
                                        <p:tav tm="100000">
                                          <p:val>
                                            <p:strVal val="#ppt_h"/>
                                          </p:val>
                                        </p:tav>
                                      </p:tavLst>
                                    </p:anim>
                                    <p:animEffect transition="in" filter="fade">
                                      <p:cBhvr>
                                        <p:cTn id="30" dur="500"/>
                                        <p:tgtEl>
                                          <p:spTgt spid="58"/>
                                        </p:tgtEl>
                                      </p:cBhvr>
                                    </p:animEffect>
                                  </p:childTnLst>
                                </p:cTn>
                              </p:par>
                              <p:par>
                                <p:cTn id="31" presetID="53" presetClass="entr" presetSubtype="16" fill="hold" nodeType="withEffect">
                                  <p:stCondLst>
                                    <p:cond delay="200"/>
                                  </p:stCondLst>
                                  <p:childTnLst>
                                    <p:set>
                                      <p:cBhvr>
                                        <p:cTn id="32" dur="1" fill="hold">
                                          <p:stCondLst>
                                            <p:cond delay="0"/>
                                          </p:stCondLst>
                                        </p:cTn>
                                        <p:tgtEl>
                                          <p:spTgt spid="57"/>
                                        </p:tgtEl>
                                        <p:attrNameLst>
                                          <p:attrName>style.visibility</p:attrName>
                                        </p:attrNameLst>
                                      </p:cBhvr>
                                      <p:to>
                                        <p:strVal val="visible"/>
                                      </p:to>
                                    </p:set>
                                    <p:anim calcmode="lin" valueType="num">
                                      <p:cBhvr>
                                        <p:cTn id="33" dur="500" fill="hold"/>
                                        <p:tgtEl>
                                          <p:spTgt spid="57"/>
                                        </p:tgtEl>
                                        <p:attrNameLst>
                                          <p:attrName>ppt_w</p:attrName>
                                        </p:attrNameLst>
                                      </p:cBhvr>
                                      <p:tavLst>
                                        <p:tav tm="0">
                                          <p:val>
                                            <p:fltVal val="0"/>
                                          </p:val>
                                        </p:tav>
                                        <p:tav tm="100000">
                                          <p:val>
                                            <p:strVal val="#ppt_w"/>
                                          </p:val>
                                        </p:tav>
                                      </p:tavLst>
                                    </p:anim>
                                    <p:anim calcmode="lin" valueType="num">
                                      <p:cBhvr>
                                        <p:cTn id="34" dur="500" fill="hold"/>
                                        <p:tgtEl>
                                          <p:spTgt spid="57"/>
                                        </p:tgtEl>
                                        <p:attrNameLst>
                                          <p:attrName>ppt_h</p:attrName>
                                        </p:attrNameLst>
                                      </p:cBhvr>
                                      <p:tavLst>
                                        <p:tav tm="0">
                                          <p:val>
                                            <p:fltVal val="0"/>
                                          </p:val>
                                        </p:tav>
                                        <p:tav tm="100000">
                                          <p:val>
                                            <p:strVal val="#ppt_h"/>
                                          </p:val>
                                        </p:tav>
                                      </p:tavLst>
                                    </p:anim>
                                    <p:animEffect transition="in" filter="fade">
                                      <p:cBhvr>
                                        <p:cTn id="35" dur="500"/>
                                        <p:tgtEl>
                                          <p:spTgt spid="57"/>
                                        </p:tgtEl>
                                      </p:cBhvr>
                                    </p:animEffect>
                                  </p:childTnLst>
                                </p:cTn>
                              </p:par>
                              <p:par>
                                <p:cTn id="36" presetID="53" presetClass="entr" presetSubtype="16" fill="hold" nodeType="withEffect">
                                  <p:stCondLst>
                                    <p:cond delay="400"/>
                                  </p:stCondLst>
                                  <p:childTnLst>
                                    <p:set>
                                      <p:cBhvr>
                                        <p:cTn id="37" dur="1" fill="hold">
                                          <p:stCondLst>
                                            <p:cond delay="0"/>
                                          </p:stCondLst>
                                        </p:cTn>
                                        <p:tgtEl>
                                          <p:spTgt spid="68"/>
                                        </p:tgtEl>
                                        <p:attrNameLst>
                                          <p:attrName>style.visibility</p:attrName>
                                        </p:attrNameLst>
                                      </p:cBhvr>
                                      <p:to>
                                        <p:strVal val="visible"/>
                                      </p:to>
                                    </p:set>
                                    <p:anim calcmode="lin" valueType="num">
                                      <p:cBhvr>
                                        <p:cTn id="38" dur="500" fill="hold"/>
                                        <p:tgtEl>
                                          <p:spTgt spid="68"/>
                                        </p:tgtEl>
                                        <p:attrNameLst>
                                          <p:attrName>ppt_w</p:attrName>
                                        </p:attrNameLst>
                                      </p:cBhvr>
                                      <p:tavLst>
                                        <p:tav tm="0">
                                          <p:val>
                                            <p:fltVal val="0"/>
                                          </p:val>
                                        </p:tav>
                                        <p:tav tm="100000">
                                          <p:val>
                                            <p:strVal val="#ppt_w"/>
                                          </p:val>
                                        </p:tav>
                                      </p:tavLst>
                                    </p:anim>
                                    <p:anim calcmode="lin" valueType="num">
                                      <p:cBhvr>
                                        <p:cTn id="39" dur="500" fill="hold"/>
                                        <p:tgtEl>
                                          <p:spTgt spid="68"/>
                                        </p:tgtEl>
                                        <p:attrNameLst>
                                          <p:attrName>ppt_h</p:attrName>
                                        </p:attrNameLst>
                                      </p:cBhvr>
                                      <p:tavLst>
                                        <p:tav tm="0">
                                          <p:val>
                                            <p:fltVal val="0"/>
                                          </p:val>
                                        </p:tav>
                                        <p:tav tm="100000">
                                          <p:val>
                                            <p:strVal val="#ppt_h"/>
                                          </p:val>
                                        </p:tav>
                                      </p:tavLst>
                                    </p:anim>
                                    <p:animEffect transition="in" filter="fade">
                                      <p:cBhvr>
                                        <p:cTn id="40" dur="500"/>
                                        <p:tgtEl>
                                          <p:spTgt spid="68"/>
                                        </p:tgtEl>
                                      </p:cBhvr>
                                    </p:animEffect>
                                  </p:childTnLst>
                                </p:cTn>
                              </p:par>
                              <p:par>
                                <p:cTn id="41" presetID="53" presetClass="entr" presetSubtype="16" fill="hold" nodeType="withEffect">
                                  <p:stCondLst>
                                    <p:cond delay="500"/>
                                  </p:stCondLst>
                                  <p:childTnLst>
                                    <p:set>
                                      <p:cBhvr>
                                        <p:cTn id="42" dur="1" fill="hold">
                                          <p:stCondLst>
                                            <p:cond delay="0"/>
                                          </p:stCondLst>
                                        </p:cTn>
                                        <p:tgtEl>
                                          <p:spTgt spid="85"/>
                                        </p:tgtEl>
                                        <p:attrNameLst>
                                          <p:attrName>style.visibility</p:attrName>
                                        </p:attrNameLst>
                                      </p:cBhvr>
                                      <p:to>
                                        <p:strVal val="visible"/>
                                      </p:to>
                                    </p:set>
                                    <p:anim calcmode="lin" valueType="num">
                                      <p:cBhvr>
                                        <p:cTn id="43" dur="500" fill="hold"/>
                                        <p:tgtEl>
                                          <p:spTgt spid="85"/>
                                        </p:tgtEl>
                                        <p:attrNameLst>
                                          <p:attrName>ppt_w</p:attrName>
                                        </p:attrNameLst>
                                      </p:cBhvr>
                                      <p:tavLst>
                                        <p:tav tm="0">
                                          <p:val>
                                            <p:fltVal val="0"/>
                                          </p:val>
                                        </p:tav>
                                        <p:tav tm="100000">
                                          <p:val>
                                            <p:strVal val="#ppt_w"/>
                                          </p:val>
                                        </p:tav>
                                      </p:tavLst>
                                    </p:anim>
                                    <p:anim calcmode="lin" valueType="num">
                                      <p:cBhvr>
                                        <p:cTn id="44" dur="500" fill="hold"/>
                                        <p:tgtEl>
                                          <p:spTgt spid="85"/>
                                        </p:tgtEl>
                                        <p:attrNameLst>
                                          <p:attrName>ppt_h</p:attrName>
                                        </p:attrNameLst>
                                      </p:cBhvr>
                                      <p:tavLst>
                                        <p:tav tm="0">
                                          <p:val>
                                            <p:fltVal val="0"/>
                                          </p:val>
                                        </p:tav>
                                        <p:tav tm="100000">
                                          <p:val>
                                            <p:strVal val="#ppt_h"/>
                                          </p:val>
                                        </p:tav>
                                      </p:tavLst>
                                    </p:anim>
                                    <p:animEffect transition="in" filter="fade">
                                      <p:cBhvr>
                                        <p:cTn id="45" dur="500"/>
                                        <p:tgtEl>
                                          <p:spTgt spid="85"/>
                                        </p:tgtEl>
                                      </p:cBhvr>
                                    </p:animEffect>
                                  </p:childTnLst>
                                </p:cTn>
                              </p:par>
                            </p:childTnLst>
                          </p:cTn>
                        </p:par>
                        <p:par>
                          <p:cTn id="46" fill="hold">
                            <p:stCondLst>
                              <p:cond delay="2800"/>
                            </p:stCondLst>
                            <p:childTnLst>
                              <p:par>
                                <p:cTn id="47" presetID="42" presetClass="entr" presetSubtype="0" fill="hold" nodeType="after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fade">
                                      <p:cBhvr>
                                        <p:cTn id="49" dur="500"/>
                                        <p:tgtEl>
                                          <p:spTgt spid="90"/>
                                        </p:tgtEl>
                                      </p:cBhvr>
                                    </p:animEffect>
                                    <p:anim calcmode="lin" valueType="num">
                                      <p:cBhvr>
                                        <p:cTn id="50" dur="500" fill="hold"/>
                                        <p:tgtEl>
                                          <p:spTgt spid="90"/>
                                        </p:tgtEl>
                                        <p:attrNameLst>
                                          <p:attrName>ppt_x</p:attrName>
                                        </p:attrNameLst>
                                      </p:cBhvr>
                                      <p:tavLst>
                                        <p:tav tm="0">
                                          <p:val>
                                            <p:strVal val="#ppt_x"/>
                                          </p:val>
                                        </p:tav>
                                        <p:tav tm="100000">
                                          <p:val>
                                            <p:strVal val="#ppt_x"/>
                                          </p:val>
                                        </p:tav>
                                      </p:tavLst>
                                    </p:anim>
                                    <p:anim calcmode="lin" valueType="num">
                                      <p:cBhvr>
                                        <p:cTn id="51" dur="500" fill="hold"/>
                                        <p:tgtEl>
                                          <p:spTgt spid="90"/>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ppt_x</p:attrName>
                                        </p:attrNameLst>
                                      </p:cBhvr>
                                      <p:tavLst>
                                        <p:tav tm="0">
                                          <p:val>
                                            <p:strVal val="#ppt_x"/>
                                          </p:val>
                                        </p:tav>
                                        <p:tav tm="100000">
                                          <p:val>
                                            <p:strVal val="#ppt_x"/>
                                          </p:val>
                                        </p:tav>
                                      </p:tavLst>
                                    </p:anim>
                                    <p:anim calcmode="lin" valueType="num">
                                      <p:cBhvr>
                                        <p:cTn id="56" dur="500" fill="hold"/>
                                        <p:tgtEl>
                                          <p:spTgt spid="91"/>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400"/>
                                  </p:stCondLst>
                                  <p:childTnLst>
                                    <p:set>
                                      <p:cBhvr>
                                        <p:cTn id="58" dur="1" fill="hold">
                                          <p:stCondLst>
                                            <p:cond delay="0"/>
                                          </p:stCondLst>
                                        </p:cTn>
                                        <p:tgtEl>
                                          <p:spTgt spid="100"/>
                                        </p:tgtEl>
                                        <p:attrNameLst>
                                          <p:attrName>style.visibility</p:attrName>
                                        </p:attrNameLst>
                                      </p:cBhvr>
                                      <p:to>
                                        <p:strVal val="visible"/>
                                      </p:to>
                                    </p:set>
                                    <p:animEffect transition="in" filter="fade">
                                      <p:cBhvr>
                                        <p:cTn id="59" dur="500"/>
                                        <p:tgtEl>
                                          <p:spTgt spid="100"/>
                                        </p:tgtEl>
                                      </p:cBhvr>
                                    </p:animEffect>
                                    <p:anim calcmode="lin" valueType="num">
                                      <p:cBhvr>
                                        <p:cTn id="60" dur="500" fill="hold"/>
                                        <p:tgtEl>
                                          <p:spTgt spid="100"/>
                                        </p:tgtEl>
                                        <p:attrNameLst>
                                          <p:attrName>ppt_x</p:attrName>
                                        </p:attrNameLst>
                                      </p:cBhvr>
                                      <p:tavLst>
                                        <p:tav tm="0">
                                          <p:val>
                                            <p:strVal val="#ppt_x"/>
                                          </p:val>
                                        </p:tav>
                                        <p:tav tm="100000">
                                          <p:val>
                                            <p:strVal val="#ppt_x"/>
                                          </p:val>
                                        </p:tav>
                                      </p:tavLst>
                                    </p:anim>
                                    <p:anim calcmode="lin" valueType="num">
                                      <p:cBhvr>
                                        <p:cTn id="61" dur="500" fill="hold"/>
                                        <p:tgtEl>
                                          <p:spTgt spid="100"/>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700"/>
                                  </p:stCondLst>
                                  <p:childTnLst>
                                    <p:set>
                                      <p:cBhvr>
                                        <p:cTn id="63" dur="1" fill="hold">
                                          <p:stCondLst>
                                            <p:cond delay="0"/>
                                          </p:stCondLst>
                                        </p:cTn>
                                        <p:tgtEl>
                                          <p:spTgt spid="97"/>
                                        </p:tgtEl>
                                        <p:attrNameLst>
                                          <p:attrName>style.visibility</p:attrName>
                                        </p:attrNameLst>
                                      </p:cBhvr>
                                      <p:to>
                                        <p:strVal val="visible"/>
                                      </p:to>
                                    </p:set>
                                    <p:animEffect transition="in" filter="fade">
                                      <p:cBhvr>
                                        <p:cTn id="64" dur="500"/>
                                        <p:tgtEl>
                                          <p:spTgt spid="97"/>
                                        </p:tgtEl>
                                      </p:cBhvr>
                                    </p:animEffect>
                                    <p:anim calcmode="lin" valueType="num">
                                      <p:cBhvr>
                                        <p:cTn id="65" dur="500" fill="hold"/>
                                        <p:tgtEl>
                                          <p:spTgt spid="97"/>
                                        </p:tgtEl>
                                        <p:attrNameLst>
                                          <p:attrName>ppt_x</p:attrName>
                                        </p:attrNameLst>
                                      </p:cBhvr>
                                      <p:tavLst>
                                        <p:tav tm="0">
                                          <p:val>
                                            <p:strVal val="#ppt_x"/>
                                          </p:val>
                                        </p:tav>
                                        <p:tav tm="100000">
                                          <p:val>
                                            <p:strVal val="#ppt_x"/>
                                          </p:val>
                                        </p:tav>
                                      </p:tavLst>
                                    </p:anim>
                                    <p:anim calcmode="lin" valueType="num">
                                      <p:cBhvr>
                                        <p:cTn id="66" dur="500" fill="hold"/>
                                        <p:tgtEl>
                                          <p:spTgt spid="97"/>
                                        </p:tgtEl>
                                        <p:attrNameLst>
                                          <p:attrName>ppt_y</p:attrName>
                                        </p:attrNameLst>
                                      </p:cBhvr>
                                      <p:tavLst>
                                        <p:tav tm="0">
                                          <p:val>
                                            <p:strVal val="#ppt_y+.1"/>
                                          </p:val>
                                        </p:tav>
                                        <p:tav tm="100000">
                                          <p:val>
                                            <p:strVal val="#ppt_y"/>
                                          </p:val>
                                        </p:tav>
                                      </p:tavLst>
                                    </p:anim>
                                  </p:childTnLst>
                                </p:cTn>
                              </p:par>
                            </p:childTnLst>
                          </p:cTn>
                        </p:par>
                        <p:par>
                          <p:cTn id="67" fill="hold">
                            <p:stCondLst>
                              <p:cond delay="4000"/>
                            </p:stCondLst>
                            <p:childTnLst>
                              <p:par>
                                <p:cTn id="68" presetID="16" presetClass="entr" presetSubtype="42" fill="hold" nodeType="after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barn(outHorizontal)">
                                      <p:cBhvr>
                                        <p:cTn id="70" dur="500"/>
                                        <p:tgtEl>
                                          <p:spTgt spid="107"/>
                                        </p:tgtEl>
                                      </p:cBhvr>
                                    </p:animEffect>
                                  </p:childTnLst>
                                </p:cTn>
                              </p:par>
                              <p:par>
                                <p:cTn id="71" presetID="16" presetClass="entr" presetSubtype="42" fill="hold"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barn(outHorizontal)">
                                      <p:cBhvr>
                                        <p:cTn id="73" dur="500"/>
                                        <p:tgtEl>
                                          <p:spTgt spid="109"/>
                                        </p:tgtEl>
                                      </p:cBhvr>
                                    </p:animEffect>
                                  </p:childTnLst>
                                </p:cTn>
                              </p:par>
                              <p:par>
                                <p:cTn id="74" presetID="16" presetClass="entr" presetSubtype="42" fill="hold" nodeType="withEffect">
                                  <p:stCondLst>
                                    <p:cond delay="0"/>
                                  </p:stCondLst>
                                  <p:childTnLst>
                                    <p:set>
                                      <p:cBhvr>
                                        <p:cTn id="75" dur="1" fill="hold">
                                          <p:stCondLst>
                                            <p:cond delay="0"/>
                                          </p:stCondLst>
                                        </p:cTn>
                                        <p:tgtEl>
                                          <p:spTgt spid="110"/>
                                        </p:tgtEl>
                                        <p:attrNameLst>
                                          <p:attrName>style.visibility</p:attrName>
                                        </p:attrNameLst>
                                      </p:cBhvr>
                                      <p:to>
                                        <p:strVal val="visible"/>
                                      </p:to>
                                    </p:set>
                                    <p:animEffect transition="in" filter="barn(outHorizontal)">
                                      <p:cBhvr>
                                        <p:cTn id="76"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雪山上的风景&#10;&#10;描述已自动生成">
            <a:extLst>
              <a:ext uri="{FF2B5EF4-FFF2-40B4-BE49-F238E27FC236}">
                <a16:creationId xmlns:a16="http://schemas.microsoft.com/office/drawing/2014/main" id="{A4C85FD8-7FB5-49E0-81DF-104CA10DFF9F}"/>
              </a:ext>
            </a:extLst>
          </p:cNvPr>
          <p:cNvPicPr>
            <a:picLocks noChangeAspect="1"/>
          </p:cNvPicPr>
          <p:nvPr/>
        </p:nvPicPr>
        <p:blipFill rotWithShape="1">
          <a:blip r:embed="rId2"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0" y="2117056"/>
            <a:ext cx="12192000" cy="4740944"/>
          </a:xfrm>
          <a:custGeom>
            <a:avLst/>
            <a:gdLst>
              <a:gd name="connsiteX0" fmla="*/ 0 w 12192000"/>
              <a:gd name="connsiteY0" fmla="*/ 0 h 4611755"/>
              <a:gd name="connsiteX1" fmla="*/ 12192000 w 12192000"/>
              <a:gd name="connsiteY1" fmla="*/ 0 h 4611755"/>
              <a:gd name="connsiteX2" fmla="*/ 12192000 w 12192000"/>
              <a:gd name="connsiteY2" fmla="*/ 4611755 h 4611755"/>
              <a:gd name="connsiteX3" fmla="*/ 0 w 12192000"/>
              <a:gd name="connsiteY3" fmla="*/ 4611755 h 4611755"/>
            </a:gdLst>
            <a:ahLst/>
            <a:cxnLst>
              <a:cxn ang="0">
                <a:pos x="connsiteX0" y="connsiteY0"/>
              </a:cxn>
              <a:cxn ang="0">
                <a:pos x="connsiteX1" y="connsiteY1"/>
              </a:cxn>
              <a:cxn ang="0">
                <a:pos x="connsiteX2" y="connsiteY2"/>
              </a:cxn>
              <a:cxn ang="0">
                <a:pos x="connsiteX3" y="connsiteY3"/>
              </a:cxn>
            </a:cxnLst>
            <a:rect l="l" t="t" r="r" b="b"/>
            <a:pathLst>
              <a:path w="12192000" h="4611755">
                <a:moveTo>
                  <a:pt x="0" y="0"/>
                </a:moveTo>
                <a:lnTo>
                  <a:pt x="12192000" y="0"/>
                </a:lnTo>
                <a:lnTo>
                  <a:pt x="12192000" y="4611755"/>
                </a:lnTo>
                <a:lnTo>
                  <a:pt x="0" y="4611755"/>
                </a:lnTo>
                <a:close/>
              </a:path>
            </a:pathLst>
          </a:custGeom>
        </p:spPr>
      </p:pic>
      <p:sp>
        <p:nvSpPr>
          <p:cNvPr id="22" name="任意多边形: 形状 21">
            <a:extLst>
              <a:ext uri="{FF2B5EF4-FFF2-40B4-BE49-F238E27FC236}">
                <a16:creationId xmlns:a16="http://schemas.microsoft.com/office/drawing/2014/main" id="{75DF0881-EEC7-491D-A888-3FE1F40CFBA9}"/>
              </a:ext>
            </a:extLst>
          </p:cNvPr>
          <p:cNvSpPr/>
          <p:nvPr/>
        </p:nvSpPr>
        <p:spPr>
          <a:xfrm>
            <a:off x="1508760" y="320726"/>
            <a:ext cx="9174480" cy="6537275"/>
          </a:xfrm>
          <a:custGeom>
            <a:avLst/>
            <a:gdLst>
              <a:gd name="connsiteX0" fmla="*/ 4587240 w 9174480"/>
              <a:gd name="connsiteY0" fmla="*/ 0 h 6537275"/>
              <a:gd name="connsiteX1" fmla="*/ 9174480 w 9174480"/>
              <a:gd name="connsiteY1" fmla="*/ 4587240 h 6537275"/>
              <a:gd name="connsiteX2" fmla="*/ 8813992 w 9174480"/>
              <a:gd name="connsiteY2" fmla="*/ 6372801 h 6537275"/>
              <a:gd name="connsiteX3" fmla="*/ 8739635 w 9174480"/>
              <a:gd name="connsiteY3" fmla="*/ 6537275 h 6537275"/>
              <a:gd name="connsiteX4" fmla="*/ 434845 w 9174480"/>
              <a:gd name="connsiteY4" fmla="*/ 6537275 h 6537275"/>
              <a:gd name="connsiteX5" fmla="*/ 360488 w 9174480"/>
              <a:gd name="connsiteY5" fmla="*/ 6372801 h 6537275"/>
              <a:gd name="connsiteX6" fmla="*/ 0 w 9174480"/>
              <a:gd name="connsiteY6" fmla="*/ 4587240 h 6537275"/>
              <a:gd name="connsiteX7" fmla="*/ 4587240 w 9174480"/>
              <a:gd name="connsiteY7" fmla="*/ 0 h 653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74480" h="6537275">
                <a:moveTo>
                  <a:pt x="4587240" y="0"/>
                </a:moveTo>
                <a:cubicBezTo>
                  <a:pt x="7120703" y="0"/>
                  <a:pt x="9174480" y="2053777"/>
                  <a:pt x="9174480" y="4587240"/>
                </a:cubicBezTo>
                <a:cubicBezTo>
                  <a:pt x="9174480" y="5220606"/>
                  <a:pt x="9046119" y="5823991"/>
                  <a:pt x="8813992" y="6372801"/>
                </a:cubicBezTo>
                <a:lnTo>
                  <a:pt x="8739635" y="6537275"/>
                </a:lnTo>
                <a:lnTo>
                  <a:pt x="434845" y="6537275"/>
                </a:lnTo>
                <a:lnTo>
                  <a:pt x="360488" y="6372801"/>
                </a:lnTo>
                <a:cubicBezTo>
                  <a:pt x="128361" y="5823991"/>
                  <a:pt x="0" y="5220606"/>
                  <a:pt x="0" y="4587240"/>
                </a:cubicBezTo>
                <a:cubicBezTo>
                  <a:pt x="0" y="2053777"/>
                  <a:pt x="2053777" y="0"/>
                  <a:pt x="4587240" y="0"/>
                </a:cubicBezTo>
                <a:close/>
              </a:path>
            </a:pathLst>
          </a:custGeom>
          <a:gradFill flip="none" rotWithShape="1">
            <a:gsLst>
              <a:gs pos="100000">
                <a:schemeClr val="accent2">
                  <a:alpha val="60000"/>
                </a:schemeClr>
              </a:gs>
              <a:gs pos="4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9553" tIns="39776" rIns="79553" bIns="39776" rtlCol="0" anchor="ctr">
            <a:noAutofit/>
          </a:bodyPr>
          <a:lstStyle/>
          <a:p>
            <a:pPr algn="ctr"/>
            <a:endParaRPr lang="zh-CN" altLang="en-US" sz="1400" dirty="0"/>
          </a:p>
        </p:txBody>
      </p:sp>
      <p:sp>
        <p:nvSpPr>
          <p:cNvPr id="20" name="任意多边形: 形状 19">
            <a:extLst>
              <a:ext uri="{FF2B5EF4-FFF2-40B4-BE49-F238E27FC236}">
                <a16:creationId xmlns:a16="http://schemas.microsoft.com/office/drawing/2014/main" id="{E1E33E79-306B-4326-802A-522C8740331E}"/>
              </a:ext>
            </a:extLst>
          </p:cNvPr>
          <p:cNvSpPr/>
          <p:nvPr/>
        </p:nvSpPr>
        <p:spPr>
          <a:xfrm>
            <a:off x="2068068" y="887654"/>
            <a:ext cx="8055864" cy="5970347"/>
          </a:xfrm>
          <a:custGeom>
            <a:avLst/>
            <a:gdLst>
              <a:gd name="connsiteX0" fmla="*/ 4027932 w 8055864"/>
              <a:gd name="connsiteY0" fmla="*/ 0 h 5970347"/>
              <a:gd name="connsiteX1" fmla="*/ 8055864 w 8055864"/>
              <a:gd name="connsiteY1" fmla="*/ 4027932 h 5970347"/>
              <a:gd name="connsiteX2" fmla="*/ 7569714 w 8055864"/>
              <a:gd name="connsiteY2" fmla="*/ 5947884 h 5970347"/>
              <a:gd name="connsiteX3" fmla="*/ 7556067 w 8055864"/>
              <a:gd name="connsiteY3" fmla="*/ 5970347 h 5970347"/>
              <a:gd name="connsiteX4" fmla="*/ 499797 w 8055864"/>
              <a:gd name="connsiteY4" fmla="*/ 5970347 h 5970347"/>
              <a:gd name="connsiteX5" fmla="*/ 486150 w 8055864"/>
              <a:gd name="connsiteY5" fmla="*/ 5947884 h 5970347"/>
              <a:gd name="connsiteX6" fmla="*/ 0 w 8055864"/>
              <a:gd name="connsiteY6" fmla="*/ 4027932 h 5970347"/>
              <a:gd name="connsiteX7" fmla="*/ 4027932 w 8055864"/>
              <a:gd name="connsiteY7" fmla="*/ 0 h 5970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55864" h="5970347">
                <a:moveTo>
                  <a:pt x="4027932" y="0"/>
                </a:moveTo>
                <a:cubicBezTo>
                  <a:pt x="6252497" y="0"/>
                  <a:pt x="8055864" y="1803367"/>
                  <a:pt x="8055864" y="4027932"/>
                </a:cubicBezTo>
                <a:cubicBezTo>
                  <a:pt x="8055864" y="4723109"/>
                  <a:pt x="7879754" y="5377153"/>
                  <a:pt x="7569714" y="5947884"/>
                </a:cubicBezTo>
                <a:lnTo>
                  <a:pt x="7556067" y="5970347"/>
                </a:lnTo>
                <a:lnTo>
                  <a:pt x="499797" y="5970347"/>
                </a:lnTo>
                <a:lnTo>
                  <a:pt x="486150" y="5947884"/>
                </a:lnTo>
                <a:cubicBezTo>
                  <a:pt x="176110" y="5377153"/>
                  <a:pt x="0" y="4723109"/>
                  <a:pt x="0" y="4027932"/>
                </a:cubicBezTo>
                <a:cubicBezTo>
                  <a:pt x="0" y="1803367"/>
                  <a:pt x="1803367" y="0"/>
                  <a:pt x="4027932" y="0"/>
                </a:cubicBezTo>
                <a:close/>
              </a:path>
            </a:pathLst>
          </a:custGeom>
          <a:gradFill flip="none" rotWithShape="1">
            <a:gsLst>
              <a:gs pos="100000">
                <a:schemeClr val="accent2">
                  <a:alpha val="18000"/>
                </a:schemeClr>
              </a:gs>
              <a:gs pos="43000">
                <a:schemeClr val="accent2">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79553" tIns="39776" rIns="79553" bIns="39776" rtlCol="0" anchor="ctr">
            <a:noAutofit/>
          </a:bodyPr>
          <a:lstStyle/>
          <a:p>
            <a:pPr algn="ctr"/>
            <a:endParaRPr lang="zh-CN" altLang="en-US" sz="1400" dirty="0"/>
          </a:p>
        </p:txBody>
      </p:sp>
      <p:grpSp>
        <p:nvGrpSpPr>
          <p:cNvPr id="4" name="组合 3">
            <a:extLst>
              <a:ext uri="{FF2B5EF4-FFF2-40B4-BE49-F238E27FC236}">
                <a16:creationId xmlns:a16="http://schemas.microsoft.com/office/drawing/2014/main" id="{FA1903E1-A1D4-43E1-ACB6-0D9F806E530A}"/>
              </a:ext>
            </a:extLst>
          </p:cNvPr>
          <p:cNvGrpSpPr/>
          <p:nvPr/>
        </p:nvGrpSpPr>
        <p:grpSpPr>
          <a:xfrm>
            <a:off x="3172565" y="1946260"/>
            <a:ext cx="5846870" cy="2221736"/>
            <a:chOff x="3172565" y="1946260"/>
            <a:chExt cx="5846870" cy="2221736"/>
          </a:xfrm>
        </p:grpSpPr>
        <p:sp>
          <p:nvSpPr>
            <p:cNvPr id="2" name="矩形 1">
              <a:extLst>
                <a:ext uri="{FF2B5EF4-FFF2-40B4-BE49-F238E27FC236}">
                  <a16:creationId xmlns:a16="http://schemas.microsoft.com/office/drawing/2014/main" id="{6EA46EC7-08EB-4CB2-9E5F-A6456C9CD4B1}"/>
                </a:ext>
              </a:extLst>
            </p:cNvPr>
            <p:cNvSpPr/>
            <p:nvPr/>
          </p:nvSpPr>
          <p:spPr>
            <a:xfrm>
              <a:off x="3425718" y="2596451"/>
              <a:ext cx="5290859" cy="1468094"/>
            </a:xfrm>
            <a:prstGeom prst="rect">
              <a:avLst/>
            </a:prstGeom>
            <a:ln>
              <a:noFill/>
            </a:ln>
            <a:effectLst/>
          </p:spPr>
          <p:txBody>
            <a:bodyPr wrap="square" lIns="0" tIns="0" rIns="0" bIns="0">
              <a:spAutoFit/>
            </a:bodyPr>
            <a:lstStyle/>
            <a:p>
              <a:pPr lvl="0" algn="dist"/>
              <a:r>
                <a:rPr lang="zh-CN" altLang="en-US" sz="9540" spc="600" dirty="0">
                  <a:solidFill>
                    <a:schemeClr val="dk1">
                      <a:lumMod val="100000"/>
                    </a:schemeClr>
                  </a:solidFill>
                  <a:latin typeface="优设标题黑" panose="00000500000000000000" pitchFamily="2" charset="-122"/>
                  <a:ea typeface="优设标题黑" panose="00000500000000000000" pitchFamily="2" charset="-122"/>
                  <a:sym typeface="DIN-LightItalicAlt" pitchFamily="50" charset="0"/>
                </a:rPr>
                <a:t>完成情况</a:t>
              </a:r>
            </a:p>
          </p:txBody>
        </p:sp>
        <p:sp>
          <p:nvSpPr>
            <p:cNvPr id="5" name="文本框 4">
              <a:extLst>
                <a:ext uri="{FF2B5EF4-FFF2-40B4-BE49-F238E27FC236}">
                  <a16:creationId xmlns:a16="http://schemas.microsoft.com/office/drawing/2014/main" id="{B6E95A72-90A9-43B4-950A-9758481FCC74}"/>
                </a:ext>
              </a:extLst>
            </p:cNvPr>
            <p:cNvSpPr txBox="1"/>
            <p:nvPr/>
          </p:nvSpPr>
          <p:spPr>
            <a:xfrm>
              <a:off x="4284587" y="1946260"/>
              <a:ext cx="3622825" cy="830997"/>
            </a:xfrm>
            <a:prstGeom prst="rect">
              <a:avLst/>
            </a:prstGeom>
            <a:noFill/>
            <a:effectLst/>
          </p:spPr>
          <p:txBody>
            <a:bodyPr wrap="square" lIns="0" tIns="0" rIns="0" bIns="0" rtlCol="0">
              <a:spAutoFit/>
            </a:bodyPr>
            <a:lstStyle>
              <a:defPPr>
                <a:defRPr lang="zh-CN"/>
              </a:defPPr>
              <a:lvl1pPr algn="ctr">
                <a:defRPr sz="8000" spc="600">
                  <a:solidFill>
                    <a:schemeClr val="bg1"/>
                  </a:solidFill>
                  <a:latin typeface="优设标题黑" panose="00000500000000000000" pitchFamily="2" charset="-122"/>
                  <a:ea typeface="优设标题黑" panose="00000500000000000000" pitchFamily="2" charset="-122"/>
                </a:defRPr>
              </a:lvl1pPr>
            </a:lstStyle>
            <a:p>
              <a:r>
                <a:rPr lang="en-US" altLang="zh-CN" sz="5400" dirty="0">
                  <a:solidFill>
                    <a:schemeClr val="dk1">
                      <a:lumMod val="100000"/>
                    </a:schemeClr>
                  </a:solidFill>
                </a:rPr>
                <a:t>PART02</a:t>
              </a:r>
              <a:endParaRPr lang="zh-CN" altLang="en-US" sz="5400" dirty="0">
                <a:solidFill>
                  <a:schemeClr val="dk1">
                    <a:lumMod val="100000"/>
                  </a:schemeClr>
                </a:solidFill>
              </a:endParaRPr>
            </a:p>
          </p:txBody>
        </p:sp>
        <p:grpSp>
          <p:nvGrpSpPr>
            <p:cNvPr id="18" name="组合 17">
              <a:extLst>
                <a:ext uri="{FF2B5EF4-FFF2-40B4-BE49-F238E27FC236}">
                  <a16:creationId xmlns:a16="http://schemas.microsoft.com/office/drawing/2014/main" id="{9F5F837F-D476-43A4-B926-E87A570EF3E9}"/>
                </a:ext>
              </a:extLst>
            </p:cNvPr>
            <p:cNvGrpSpPr/>
            <p:nvPr/>
          </p:nvGrpSpPr>
          <p:grpSpPr>
            <a:xfrm>
              <a:off x="3172565" y="2331534"/>
              <a:ext cx="5846870" cy="0"/>
              <a:chOff x="4404478" y="494964"/>
              <a:chExt cx="5846870" cy="0"/>
            </a:xfrm>
          </p:grpSpPr>
          <p:cxnSp>
            <p:nvCxnSpPr>
              <p:cNvPr id="14" name="直接连接符 13">
                <a:extLst>
                  <a:ext uri="{FF2B5EF4-FFF2-40B4-BE49-F238E27FC236}">
                    <a16:creationId xmlns:a16="http://schemas.microsoft.com/office/drawing/2014/main" id="{65546E34-BDB5-4FC5-B455-11EA9E7F5369}"/>
                  </a:ext>
                </a:extLst>
              </p:cNvPr>
              <p:cNvCxnSpPr>
                <a:cxnSpLocks/>
              </p:cNvCxnSpPr>
              <p:nvPr/>
            </p:nvCxnSpPr>
            <p:spPr>
              <a:xfrm>
                <a:off x="9139326" y="494964"/>
                <a:ext cx="1112022" cy="0"/>
              </a:xfrm>
              <a:prstGeom prst="line">
                <a:avLst/>
              </a:prstGeom>
              <a:ln>
                <a:gradFill flip="none" rotWithShape="1">
                  <a:gsLst>
                    <a:gs pos="0">
                      <a:schemeClr val="tx1"/>
                    </a:gs>
                    <a:gs pos="100000">
                      <a:schemeClr val="tx1">
                        <a:alpha val="0"/>
                      </a:schemeClr>
                    </a:gs>
                  </a:gsLst>
                  <a:lin ang="0" scaled="1"/>
                  <a:tileRect/>
                </a:gradFill>
                <a:headEnd type="none"/>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86AAD730-D2B3-4C21-A9B9-4898C1E46DA2}"/>
                  </a:ext>
                </a:extLst>
              </p:cNvPr>
              <p:cNvCxnSpPr>
                <a:cxnSpLocks/>
              </p:cNvCxnSpPr>
              <p:nvPr/>
            </p:nvCxnSpPr>
            <p:spPr>
              <a:xfrm flipH="1">
                <a:off x="4404478" y="494964"/>
                <a:ext cx="1112022" cy="0"/>
              </a:xfrm>
              <a:prstGeom prst="line">
                <a:avLst/>
              </a:prstGeom>
              <a:ln>
                <a:gradFill flip="none" rotWithShape="1">
                  <a:gsLst>
                    <a:gs pos="0">
                      <a:schemeClr val="tx1"/>
                    </a:gs>
                    <a:gs pos="100000">
                      <a:schemeClr val="tx1">
                        <a:alpha val="0"/>
                      </a:schemeClr>
                    </a:gs>
                  </a:gsLst>
                  <a:lin ang="0" scaled="1"/>
                  <a:tileRect/>
                </a:gradFill>
                <a:headEnd type="none"/>
              </a:ln>
            </p:spPr>
            <p:style>
              <a:lnRef idx="1">
                <a:schemeClr val="accent1"/>
              </a:lnRef>
              <a:fillRef idx="0">
                <a:schemeClr val="accent1"/>
              </a:fillRef>
              <a:effectRef idx="0">
                <a:schemeClr val="accent1"/>
              </a:effectRef>
              <a:fontRef idx="minor">
                <a:schemeClr val="tx1"/>
              </a:fontRef>
            </p:style>
          </p:cxnSp>
        </p:grpSp>
        <p:sp>
          <p:nvSpPr>
            <p:cNvPr id="3" name="矩形 2">
              <a:extLst>
                <a:ext uri="{FF2B5EF4-FFF2-40B4-BE49-F238E27FC236}">
                  <a16:creationId xmlns:a16="http://schemas.microsoft.com/office/drawing/2014/main" id="{7218A400-0B82-436B-90AF-272323FB02C1}"/>
                </a:ext>
              </a:extLst>
            </p:cNvPr>
            <p:cNvSpPr/>
            <p:nvPr/>
          </p:nvSpPr>
          <p:spPr>
            <a:xfrm>
              <a:off x="3425719" y="3921775"/>
              <a:ext cx="5194026" cy="246221"/>
            </a:xfrm>
            <a:prstGeom prst="rect">
              <a:avLst/>
            </a:prstGeom>
            <a:ln>
              <a:noFill/>
            </a:ln>
            <a:effectLst/>
          </p:spPr>
          <p:txBody>
            <a:bodyPr wrap="square" lIns="0" tIns="0" rIns="0" bIns="0">
              <a:spAutoFit/>
            </a:bodyPr>
            <a:lstStyle/>
            <a:p>
              <a:pPr lvl="0" algn="dist"/>
              <a:r>
                <a:rPr lang="en-US" altLang="zh-CN" sz="1600" dirty="0">
                  <a:solidFill>
                    <a:schemeClr val="dk1">
                      <a:lumMod val="100000"/>
                    </a:schemeClr>
                  </a:solidFill>
                  <a:latin typeface="阿里巴巴普惠体" panose="00020600040101010101" pitchFamily="18" charset="-122"/>
                  <a:ea typeface="阿里巴巴普惠体" panose="00020600040101010101" pitchFamily="18" charset="-122"/>
                  <a:cs typeface="+mn-ea"/>
                  <a:sym typeface="DIN-LightItalicAlt" pitchFamily="50" charset="0"/>
                </a:rPr>
                <a:t>COMPLETION</a:t>
              </a:r>
            </a:p>
          </p:txBody>
        </p:sp>
      </p:grpSp>
    </p:spTree>
    <p:extLst>
      <p:ext uri="{BB962C8B-B14F-4D97-AF65-F5344CB8AC3E}">
        <p14:creationId xmlns:p14="http://schemas.microsoft.com/office/powerpoint/2010/main" val="591049295"/>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5000"/>
                                  </p:iterate>
                                  <p:childTnLst>
                                    <p:anim to="" calcmode="lin" valueType="num">
                                      <p:cBhvr>
                                        <p:cTn id="6" dur="1000" fill="hold">
                                          <p:stCondLst>
                                            <p:cond delay="0"/>
                                          </p:stCondLst>
                                        </p:cTn>
                                        <p:tgtEl>
                                          <p:spTgt spid="4"/>
                                        </p:tgtEl>
                                        <p:attrNameLst>
                                          <p:attrName>ppt_h</p:attrName>
                                        </p:attrNameLst>
                                      </p:cBhvr>
                                      <p:tavLst>
                                        <p:tav tm="0" fmla="#ppt_h-(#ppt_h-#ppt_h*8)*(1-$)^8">
                                          <p:val>
                                            <p:fltVal val="0"/>
                                          </p:val>
                                        </p:tav>
                                        <p:tav tm="100000">
                                          <p:val>
                                            <p:fltVal val="1"/>
                                          </p:val>
                                        </p:tav>
                                      </p:tavLst>
                                    </p:anim>
                                    <p:anim to="" calcmode="lin" valueType="num">
                                      <p:cBhvr>
                                        <p:cTn id="7" dur="1000" fill="hold">
                                          <p:stCondLst>
                                            <p:cond delay="0"/>
                                          </p:stCondLst>
                                        </p:cTn>
                                        <p:tgtEl>
                                          <p:spTgt spid="4"/>
                                        </p:tgtEl>
                                        <p:attrNameLst>
                                          <p:attrName>ppt_w</p:attrName>
                                        </p:attrNameLst>
                                      </p:cBhvr>
                                      <p:tavLst>
                                        <p:tav tm="0" fmla="#ppt_w-(#ppt_w-#ppt_w*8)*(1-$)^8">
                                          <p:val>
                                            <p:fltVal val="0"/>
                                          </p:val>
                                        </p:tav>
                                        <p:tav tm="100000">
                                          <p:val>
                                            <p:fltVal val="1"/>
                                          </p:val>
                                        </p:tav>
                                      </p:tavLst>
                                    </p:anim>
                                    <p:animEffect filter="fade">
                                      <p:cBhvr additive="base">
                                        <p:cTn id="8" dur="600" fill="hold">
                                          <p:stCondLst>
                                            <p:cond delay="0"/>
                                          </p:stCondLst>
                                        </p:cTn>
                                        <p:tgtEl>
                                          <p:spTgt spid="4"/>
                                        </p:tgtEl>
                                      </p:cBhvr>
                                    </p:animEffect>
                                    <p:set>
                                      <p:cBhvr additive="base">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1000"/>
                            </p:stCondLst>
                            <p:childTnLst>
                              <p:par>
                                <p:cTn id="11" presetID="6" presetClass="entr" presetSubtype="32"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circle(out)">
                                      <p:cBhvr>
                                        <p:cTn id="13" dur="500"/>
                                        <p:tgtEl>
                                          <p:spTgt spid="20"/>
                                        </p:tgtEl>
                                      </p:cBhvr>
                                    </p:animEffect>
                                  </p:childTnLst>
                                </p:cTn>
                              </p:par>
                              <p:par>
                                <p:cTn id="14" presetID="6" presetClass="entr" presetSubtype="32" fill="hold" grpId="0" nodeType="withEffect">
                                  <p:stCondLst>
                                    <p:cond delay="300"/>
                                  </p:stCondLst>
                                  <p:childTnLst>
                                    <p:set>
                                      <p:cBhvr>
                                        <p:cTn id="15" dur="1" fill="hold">
                                          <p:stCondLst>
                                            <p:cond delay="0"/>
                                          </p:stCondLst>
                                        </p:cTn>
                                        <p:tgtEl>
                                          <p:spTgt spid="22"/>
                                        </p:tgtEl>
                                        <p:attrNameLst>
                                          <p:attrName>style.visibility</p:attrName>
                                        </p:attrNameLst>
                                      </p:cBhvr>
                                      <p:to>
                                        <p:strVal val="visible"/>
                                      </p:to>
                                    </p:set>
                                    <p:animEffect transition="in" filter="circle(out)">
                                      <p:cBhvr>
                                        <p:cTn id="16" dur="500"/>
                                        <p:tgtEl>
                                          <p:spTgt spid="22"/>
                                        </p:tgtEl>
                                      </p:cBhvr>
                                    </p:animEffect>
                                  </p:childTnLst>
                                </p:cTn>
                              </p:par>
                            </p:childTnLst>
                          </p:cTn>
                        </p:par>
                        <p:par>
                          <p:cTn id="17" fill="hold">
                            <p:stCondLst>
                              <p:cond delay="1800"/>
                            </p:stCondLst>
                            <p:childTnLst>
                              <p:par>
                                <p:cTn id="18" presetID="42"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SHADOWSIZE" val="98"/>
</p:tagLst>
</file>

<file path=ppt/tags/tag11.xml><?xml version="1.0" encoding="utf-8"?>
<p:tagLst xmlns:a="http://schemas.openxmlformats.org/drawingml/2006/main" xmlns:r="http://schemas.openxmlformats.org/officeDocument/2006/relationships" xmlns:p="http://schemas.openxmlformats.org/presentationml/2006/main">
  <p:tag name="SHADOWSIZE" val="98"/>
</p:tagLst>
</file>

<file path=ppt/tags/tag12.xml><?xml version="1.0" encoding="utf-8"?>
<p:tagLst xmlns:a="http://schemas.openxmlformats.org/drawingml/2006/main" xmlns:r="http://schemas.openxmlformats.org/officeDocument/2006/relationships" xmlns:p="http://schemas.openxmlformats.org/presentationml/2006/main">
  <p:tag name="SHADOWSIZE" val="98"/>
</p:tagLst>
</file>

<file path=ppt/tags/tag13.xml><?xml version="1.0" encoding="utf-8"?>
<p:tagLst xmlns:a="http://schemas.openxmlformats.org/drawingml/2006/main" xmlns:r="http://schemas.openxmlformats.org/officeDocument/2006/relationships" xmlns:p="http://schemas.openxmlformats.org/presentationml/2006/main">
  <p:tag name="ADJUSTMENTS" val="9.36575"/>
</p:tagLst>
</file>

<file path=ppt/tags/tag14.xml><?xml version="1.0" encoding="utf-8"?>
<p:tagLst xmlns:a="http://schemas.openxmlformats.org/drawingml/2006/main" xmlns:r="http://schemas.openxmlformats.org/officeDocument/2006/relationships" xmlns:p="http://schemas.openxmlformats.org/presentationml/2006/main">
  <p:tag name="ADJUSTMENTS" val="9.36575"/>
</p:tagLst>
</file>

<file path=ppt/tags/tag2.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SHADOWSIZE" val="100"/>
</p:tagLst>
</file>

<file path=ppt/tags/tag8.xml><?xml version="1.0" encoding="utf-8"?>
<p:tagLst xmlns:a="http://schemas.openxmlformats.org/drawingml/2006/main" xmlns:r="http://schemas.openxmlformats.org/officeDocument/2006/relationships" xmlns:p="http://schemas.openxmlformats.org/presentationml/2006/main">
  <p:tag name="SHADOWSIZE" val="100"/>
</p:tagLst>
</file>

<file path=ppt/tags/tag9.xml><?xml version="1.0" encoding="utf-8"?>
<p:tagLst xmlns:a="http://schemas.openxmlformats.org/drawingml/2006/main" xmlns:r="http://schemas.openxmlformats.org/officeDocument/2006/relationships" xmlns:p="http://schemas.openxmlformats.org/presentationml/2006/main">
  <p:tag name="SHADOWSIZE" val="100"/>
</p:tagLst>
</file>

<file path=ppt/theme/theme1.xml><?xml version="1.0" encoding="utf-8"?>
<a:theme xmlns:a="http://schemas.openxmlformats.org/drawingml/2006/main" name="Office 主题">
  <a:themeElements>
    <a:clrScheme name="自定义 23">
      <a:dk1>
        <a:srgbClr val="000000"/>
      </a:dk1>
      <a:lt1>
        <a:srgbClr val="FFFFFF"/>
      </a:lt1>
      <a:dk2>
        <a:srgbClr val="778495"/>
      </a:dk2>
      <a:lt2>
        <a:srgbClr val="F0F0F0"/>
      </a:lt2>
      <a:accent1>
        <a:srgbClr val="000000"/>
      </a:accent1>
      <a:accent2>
        <a:srgbClr val="8F7041"/>
      </a:accent2>
      <a:accent3>
        <a:srgbClr val="666666"/>
      </a:accent3>
      <a:accent4>
        <a:srgbClr val="888888"/>
      </a:accent4>
      <a:accent5>
        <a:srgbClr val="B0B0B0"/>
      </a:accent5>
      <a:accent6>
        <a:srgbClr val="C9C9C9"/>
      </a:accent6>
      <a:hlink>
        <a:srgbClr val="4472C4"/>
      </a:hlink>
      <a:folHlink>
        <a:srgbClr val="BFBFBF"/>
      </a:folHlink>
    </a:clrScheme>
    <a:fontScheme name="自定义 2">
      <a:majorFont>
        <a:latin typeface="Calibri"/>
        <a:ea typeface="阿里巴巴普惠体"/>
        <a:cs typeface=""/>
      </a:majorFont>
      <a:minorFont>
        <a:latin typeface="Calibri"/>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3">
    <a:dk1>
      <a:srgbClr val="000000"/>
    </a:dk1>
    <a:lt1>
      <a:srgbClr val="FFFFFF"/>
    </a:lt1>
    <a:dk2>
      <a:srgbClr val="778495"/>
    </a:dk2>
    <a:lt2>
      <a:srgbClr val="F0F0F0"/>
    </a:lt2>
    <a:accent1>
      <a:srgbClr val="000000"/>
    </a:accent1>
    <a:accent2>
      <a:srgbClr val="8F7041"/>
    </a:accent2>
    <a:accent3>
      <a:srgbClr val="666666"/>
    </a:accent3>
    <a:accent4>
      <a:srgbClr val="888888"/>
    </a:accent4>
    <a:accent5>
      <a:srgbClr val="B0B0B0"/>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2346</TotalTime>
  <Words>1858</Words>
  <Application>Microsoft Office PowerPoint</Application>
  <PresentationFormat>宽屏</PresentationFormat>
  <Paragraphs>304</Paragraphs>
  <Slides>29</Slides>
  <Notes>1</Notes>
  <HiddenSlides>1</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29</vt:i4>
      </vt:variant>
    </vt:vector>
  </HeadingPairs>
  <TitlesOfParts>
    <vt:vector size="44" baseType="lpstr">
      <vt:lpstr>Bebas</vt:lpstr>
      <vt:lpstr>DIN-LightItalicAlt</vt:lpstr>
      <vt:lpstr>阿里巴巴普惠体</vt:lpstr>
      <vt:lpstr>阿里巴巴普惠体 2.0 105 Heavy</vt:lpstr>
      <vt:lpstr>阿里巴巴普惠体 2.0 35 Thin</vt:lpstr>
      <vt:lpstr>阿里巴巴普惠体 2.0 55 Regular</vt:lpstr>
      <vt:lpstr>等线</vt:lpstr>
      <vt:lpstr>江城律动宋</vt:lpstr>
      <vt:lpstr>演示新手书</vt:lpstr>
      <vt:lpstr>优设标题黑</vt:lpstr>
      <vt:lpstr>Arial</vt:lpstr>
      <vt:lpstr>Bahnschrift</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渐变圆创意高端大气年终总结汇报ppt模板</dc:title>
  <dc:creator>小淘</dc:creator>
  <cp:keywords>稿定年终PPT模板大赛</cp:keywords>
  <dc:description>www.51pptmoban.com</dc:description>
  <cp:lastModifiedBy>阳光 男孩</cp:lastModifiedBy>
  <cp:revision>21</cp:revision>
  <dcterms:modified xsi:type="dcterms:W3CDTF">2021-12-27T14:48:53Z</dcterms:modified>
</cp:coreProperties>
</file>